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90" r:id="rId2"/>
    <p:sldMasterId id="2147483703" r:id="rId3"/>
    <p:sldMasterId id="2147483716" r:id="rId4"/>
  </p:sldMasterIdLst>
  <p:notesMasterIdLst>
    <p:notesMasterId r:id="rId28"/>
  </p:notesMasterIdLst>
  <p:sldIdLst>
    <p:sldId id="256" r:id="rId5"/>
    <p:sldId id="326" r:id="rId6"/>
    <p:sldId id="328" r:id="rId7"/>
    <p:sldId id="318" r:id="rId8"/>
    <p:sldId id="319" r:id="rId9"/>
    <p:sldId id="258" r:id="rId10"/>
    <p:sldId id="259" r:id="rId11"/>
    <p:sldId id="262" r:id="rId12"/>
    <p:sldId id="265" r:id="rId13"/>
    <p:sldId id="310" r:id="rId14"/>
    <p:sldId id="311" r:id="rId15"/>
    <p:sldId id="266" r:id="rId16"/>
    <p:sldId id="263" r:id="rId17"/>
    <p:sldId id="312" r:id="rId18"/>
    <p:sldId id="315" r:id="rId19"/>
    <p:sldId id="324" r:id="rId20"/>
    <p:sldId id="316" r:id="rId21"/>
    <p:sldId id="320" r:id="rId22"/>
    <p:sldId id="321" r:id="rId23"/>
    <p:sldId id="322" r:id="rId24"/>
    <p:sldId id="327" r:id="rId25"/>
    <p:sldId id="325" r:id="rId26"/>
    <p:sldId id="260" r:id="rId27"/>
  </p:sldIdLst>
  <p:sldSz cx="9144000" cy="5143500" type="screen16x9"/>
  <p:notesSz cx="6858000" cy="9144000"/>
  <p:embeddedFontLst>
    <p:embeddedFont>
      <p:font typeface="Gochi Hand" charset="0"/>
      <p:regular r:id="rId29"/>
    </p:embeddedFont>
    <p:embeddedFont>
      <p:font typeface="Short Stack" charset="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.VnTime" pitchFamily="34" charset="0"/>
      <p:regular r:id="rId35"/>
      <p:bold r:id="rId36"/>
      <p:italic r:id="rId37"/>
      <p:boldItalic r:id="rId38"/>
    </p:embeddedFont>
    <p:embeddedFont>
      <p:font typeface="Franklin Gothic Book" pitchFamily="34" charset="0"/>
      <p:regular r:id="rId39"/>
      <p:italic r:id="rId40"/>
    </p:embeddedFont>
    <p:embeddedFont>
      <p:font typeface="Wingdings 2" pitchFamily="18" charset="2"/>
      <p:regular r:id="rId41"/>
    </p:embeddedFont>
    <p:embeddedFont>
      <p:font typeface="Franklin Gothic Medium" pitchFamily="34" charset="0"/>
      <p:regular r:id="rId42"/>
      <p:italic r:id="rId43"/>
    </p:embeddedFont>
    <p:embeddedFont>
      <p:font typeface="Tahoma" pitchFamily="34" charset="0"/>
      <p:regular r:id="rId44"/>
      <p:bold r:id="rId45"/>
    </p:embeddedFont>
  </p:embeddedFontLst>
  <p:custDataLst>
    <p:tags r:id="rId4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615148-EEB6-47C8-99C9-2FA9628BEF59}">
  <a:tblStyle styleId="{AB615148-EEB6-47C8-99C9-2FA9628BEF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518" autoAdjust="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4812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3832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b1a7517edc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gb1a7517edc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cho HS thi đặt câu với từ </a:t>
            </a:r>
            <a:r>
              <a:rPr lang="en-US" sz="1100" b="1" i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a8fe4d46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a8fe4d46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100" b="1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HS </a:t>
            </a:r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một câu với một trong những từ mà em vừa tìm được.</a:t>
            </a: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2168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làm gì để gia đình mình được hạnh phúc ?</a:t>
            </a: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261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53484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a81bce59aa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a81bce59aa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64026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6402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6C13-0E4E-4E7B-84BB-F154AFE0F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859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6C13-0E4E-4E7B-84BB-F154AFE0F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071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81bce59aa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81bce59aa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a81bce59aa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a81bce59aa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28651" y="923324"/>
            <a:ext cx="4486500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86751" y="2412091"/>
            <a:ext cx="357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6105953" y="3080422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Google Shape;12;p2"/>
          <p:cNvSpPr/>
          <p:nvPr/>
        </p:nvSpPr>
        <p:spPr>
          <a:xfrm>
            <a:off x="-50388" y="358121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13;p2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14;p2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5" name="Google Shape;15;p2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6" name="Google Shape;16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37" name="Google Shape;37;p2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38" name="Google Shape;38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27027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72455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6401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6357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4843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 txBox="1">
            <a:spLocks noGrp="1"/>
          </p:cNvSpPr>
          <p:nvPr>
            <p:ph type="title"/>
          </p:nvPr>
        </p:nvSpPr>
        <p:spPr>
          <a:xfrm>
            <a:off x="720003" y="1321550"/>
            <a:ext cx="3342300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subTitle" idx="1"/>
          </p:nvPr>
        </p:nvSpPr>
        <p:spPr>
          <a:xfrm>
            <a:off x="720000" y="2524438"/>
            <a:ext cx="37092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9" name="Google Shape;309;p9"/>
          <p:cNvGrpSpPr/>
          <p:nvPr/>
        </p:nvGrpSpPr>
        <p:grpSpPr>
          <a:xfrm>
            <a:off x="-1265008" y="-2217891"/>
            <a:ext cx="3970011" cy="3563243"/>
            <a:chOff x="-1265007" y="-2217891"/>
            <a:chExt cx="3970010" cy="3563243"/>
          </a:xfrm>
        </p:grpSpPr>
        <p:sp>
          <p:nvSpPr>
            <p:cNvPr id="310" name="Google Shape;310;p9"/>
            <p:cNvSpPr/>
            <p:nvPr/>
          </p:nvSpPr>
          <p:spPr>
            <a:xfrm rot="8557240" flipH="1">
              <a:off x="-1165805" y="-123760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11" name="Google Shape;311;p9"/>
            <p:cNvGrpSpPr/>
            <p:nvPr/>
          </p:nvGrpSpPr>
          <p:grpSpPr>
            <a:xfrm rot="10285502" flipH="1">
              <a:off x="-116652" y="70515"/>
              <a:ext cx="1604775" cy="724527"/>
              <a:chOff x="1246399" y="4061320"/>
              <a:chExt cx="1604810" cy="724543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315" name="Google Shape;315;p9"/>
              <p:cNvGrpSpPr/>
              <p:nvPr/>
            </p:nvGrpSpPr>
            <p:grpSpPr>
              <a:xfrm>
                <a:off x="1314809" y="4061320"/>
                <a:ext cx="1536401" cy="724543"/>
                <a:chOff x="1314809" y="4061320"/>
                <a:chExt cx="1536401" cy="724543"/>
              </a:xfrm>
            </p:grpSpPr>
            <p:sp>
              <p:nvSpPr>
                <p:cNvPr id="316" name="Google Shape;316;p9"/>
                <p:cNvSpPr/>
                <p:nvPr/>
              </p:nvSpPr>
              <p:spPr>
                <a:xfrm>
                  <a:off x="1936278" y="4683429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>
                  <a:off x="1787606" y="4766407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>
                  <a:off x="2055149" y="4412659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>
                  <a:off x="1519347" y="4097662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0" name="Google Shape;320;p9"/>
                <p:cNvSpPr/>
                <p:nvPr/>
              </p:nvSpPr>
              <p:spPr>
                <a:xfrm>
                  <a:off x="2061881" y="4370365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1" name="Google Shape;321;p9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2" name="Google Shape;322;p9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3" name="Google Shape;323;p9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4" name="Google Shape;324;p9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5" name="Google Shape;325;p9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7" name="Google Shape;327;p9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8" name="Google Shape;328;p9"/>
                <p:cNvSpPr/>
                <p:nvPr/>
              </p:nvSpPr>
              <p:spPr>
                <a:xfrm>
                  <a:off x="1815612" y="4536929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9" name="Google Shape;329;p9"/>
                <p:cNvSpPr/>
                <p:nvPr/>
              </p:nvSpPr>
              <p:spPr>
                <a:xfrm>
                  <a:off x="1793533" y="4505122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0" name="Google Shape;330;p9"/>
                <p:cNvSpPr/>
                <p:nvPr/>
              </p:nvSpPr>
              <p:spPr>
                <a:xfrm>
                  <a:off x="2369943" y="4674833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1" name="Google Shape;331;p9"/>
                <p:cNvSpPr/>
                <p:nvPr/>
              </p:nvSpPr>
              <p:spPr>
                <a:xfrm>
                  <a:off x="2297733" y="4699084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endParaRPr sz="1400"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7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3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3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7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7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3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3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7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9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9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9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9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endParaRPr sz="1400"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7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3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3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7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7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3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3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7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9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9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9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9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="" xmlns:p14="http://schemas.microsoft.com/office/powerpoint/2010/main" val="11514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7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3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9" y="-2541741"/>
            <a:ext cx="3970011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7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3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9" y="-2541741"/>
            <a:ext cx="3970011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184920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569440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199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94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476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272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0095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08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100183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948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837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201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685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84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41032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4693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975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987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2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05924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90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96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6277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958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260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748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022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46258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F6B45351-2C79-4FB6-B7D2-336951D2AEE7}" type="datetime1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12/14/2021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marL="342900" lvl="1"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D19837F0-B8AF-4249-8F70-BD2C1F7AF328}" type="slidenum">
              <a:rPr lang="en-US" altLang="en-US" b="1" kern="1200" smtClean="0">
                <a:solidFill>
                  <a:prstClr val="white"/>
                </a:solidFill>
                <a:latin typeface=".VnTime" pitchFamily="34" charset="0"/>
                <a:ea typeface="+mn-ea"/>
                <a:cs typeface="+mn-cs"/>
              </a:rPr>
              <a:pPr marL="342900" lvl="1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solidFill>
                <a:prstClr val="white"/>
              </a:solidFill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298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C78C2FB7-C957-474C-A4F5-4B389537C72F}" type="datetime1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12/14/2021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marL="342900" lvl="1"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F40CE637-B3B9-4A63-A8FD-C2CB405E5A68}" type="slidenum">
              <a:rPr lang="en-US" altLang="en-US" b="1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rPr>
              <a:pPr marL="342900" lvl="1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solidFill>
                <a:prstClr val="black"/>
              </a:solidFill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31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488839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9B089505-28C1-4BE2-A8C1-FFB8972443D6}" type="datetime1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12/14/2021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738"/>
          </a:xfrm>
        </p:spPr>
        <p:txBody>
          <a:bodyPr/>
          <a:lstStyle>
            <a:lvl2pPr lvl="1">
              <a:defRPr/>
            </a:lvl2pPr>
          </a:lstStyle>
          <a:p>
            <a:pPr marL="342900" lvl="1"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DBB54136-73A5-4BB9-BEBA-F5D9754C7551}" type="slidenum">
              <a:rPr lang="en-US" altLang="en-US" b="1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rPr>
              <a:pPr marL="342900" lvl="1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solidFill>
                <a:prstClr val="black"/>
              </a:solidFill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263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F964CEF9-BC7A-4E8F-A946-E894B7CC8283}" type="datetime1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12/14/2021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marL="342900" lvl="1"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B939342-950D-4129-A4DA-9FE8AC867811}" type="slidenum">
              <a:rPr lang="en-US" altLang="en-US" b="1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rPr>
              <a:pPr marL="342900" lvl="1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solidFill>
                <a:prstClr val="black"/>
              </a:solidFill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295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53BEDC4D-5415-41C8-893E-FB1B7CD1927B}" type="datetime1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12/14/2021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marL="342900" lvl="1"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F68D549E-1C3B-4F03-8466-4FB290A17427}" type="slidenum">
              <a:rPr lang="en-US" altLang="en-US" b="1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rPr>
              <a:pPr marL="342900" lvl="1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solidFill>
                <a:prstClr val="black"/>
              </a:solidFill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024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82917BAF-8B77-480C-AEC1-A11197857BB2}" type="datetime1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12/14/2021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marL="342900" lvl="1"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CAA81FC-B082-48B1-984A-122ECBDF0B5F}" type="slidenum">
              <a:rPr lang="en-US" altLang="en-US" b="1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rPr>
              <a:pPr marL="342900" lvl="1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solidFill>
                <a:prstClr val="black"/>
              </a:solidFill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943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1EA5568-C7A0-4C86-A53A-0AB164E259AC}" type="datetime1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12/14/2021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marL="342900" lvl="1"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429A52BC-6F27-4633-B2CF-749BBC2B5679}" type="slidenum">
              <a:rPr lang="en-US" altLang="en-US" b="1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rPr>
              <a:pPr marL="342900" lvl="1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solidFill>
                <a:prstClr val="black"/>
              </a:solidFill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5722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97D206B6-9BD5-4C4D-95E1-1BD711ED4BDF}" type="datetime1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12/14/2021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marL="342900" lvl="1"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D6E831C8-804F-463A-B42A-2AB612ED0D42}" type="slidenum">
              <a:rPr lang="en-US" altLang="en-US" b="1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rPr>
              <a:pPr marL="342900" lvl="1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solidFill>
                <a:prstClr val="black"/>
              </a:solidFill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450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 eaLnBrk="1" hangingPunct="1">
              <a:defRPr sz="900">
                <a:solidFill>
                  <a:srgbClr val="D38E27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8C9A32C-3EC5-4730-AC75-E8AA83792B27}" type="slidenum">
              <a:rPr lang="en-US" alt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106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7B5FCFA-EC34-4F88-B2C2-1370C225BD4A}" type="datetimeFigureOut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12/14/2021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98BB5295-F5CF-40BF-8E48-D2A8D8661E36}" type="slidenum">
              <a:rPr lang="en-US" altLang="en-US" sz="2400" b="1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sz="2400" b="1" kern="1200" smtClean="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01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677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23730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6434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1" r:id="rId3"/>
    <p:sldLayoutId id="2147483680" r:id="rId4"/>
    <p:sldLayoutId id="2147483679" r:id="rId5"/>
    <p:sldLayoutId id="2147483677" r:id="rId6"/>
    <p:sldLayoutId id="2147483676" r:id="rId7"/>
    <p:sldLayoutId id="2147483652" r:id="rId8"/>
    <p:sldLayoutId id="2147483688" r:id="rId9"/>
    <p:sldLayoutId id="2147483687" r:id="rId10"/>
    <p:sldLayoutId id="2147483686" r:id="rId11"/>
    <p:sldLayoutId id="2147483654" r:id="rId12"/>
    <p:sldLayoutId id="2147483684" r:id="rId13"/>
    <p:sldLayoutId id="2147483683" r:id="rId14"/>
    <p:sldLayoutId id="2147483682" r:id="rId15"/>
    <p:sldLayoutId id="2147483655" r:id="rId16"/>
    <p:sldLayoutId id="2147483658" r:id="rId17"/>
    <p:sldLayoutId id="2147483659" r:id="rId18"/>
    <p:sldLayoutId id="2147483678" r:id="rId19"/>
    <p:sldLayoutId id="2147483660" r:id="rId20"/>
    <p:sldLayoutId id="2147483689" r:id="rId21"/>
    <p:sldLayoutId id="2147483662" r:id="rId22"/>
    <p:sldLayoutId id="214748368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62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4FD3F949-A20A-4AF8-B565-421FE15FAF4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12/14/2021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9A1EB59-C09B-420C-B162-4FA2BB9EC44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0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C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165622"/>
            <a:ext cx="8686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D38E27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3425BDE5-67DD-4B96-B034-8217254A8900}" type="datetime1">
              <a:rPr lang="en-US" b="1" kern="1200" smtClean="0">
                <a:latin typeface=".VnTime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12/14/2021</a:t>
            </a:fld>
            <a:endParaRPr lang="en-US" b="1" kern="1200"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D38E27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b="1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 lvl="1" eaLnBrk="1" hangingPunct="1">
              <a:defRPr sz="2100"/>
            </a:lvl2pPr>
          </a:lstStyle>
          <a:p>
            <a:pPr marL="342900" lvl="1"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A9CAEEC-BF05-4563-8EE9-22AA3567C88B}" type="slidenum">
              <a:rPr lang="en-US" altLang="en-US" b="1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rPr>
              <a:pPr marL="342900" lvl="1"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b="1" kern="1200" smtClean="0">
              <a:solidFill>
                <a:prstClr val="black"/>
              </a:solidFill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15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M%E1%BB%A9c_s%E1%BB%91ng" TargetMode="External"/><Relationship Id="rId3" Type="http://schemas.openxmlformats.org/officeDocument/2006/relationships/hyperlink" Target="https://vi.wikipedia.org/w/index.php?title=Ch%E1%BB%89_s%E1%BB%91_h%E1%BA%A1nh_ph%C3%BAc&amp;action=edit&amp;redlink=1" TargetMode="External"/><Relationship Id="rId7" Type="http://schemas.openxmlformats.org/officeDocument/2006/relationships/hyperlink" Target="https://vi.wikipedia.org/wiki/M%C3%B4i_tr%C6%B0%E1%BB%9Dng" TargetMode="External"/><Relationship Id="rId12" Type="http://schemas.openxmlformats.org/officeDocument/2006/relationships/image" Target="../media/image16.gif"/><Relationship Id="rId2" Type="http://schemas.openxmlformats.org/officeDocument/2006/relationships/hyperlink" Target="https://vi.wikipedia.org/wiki/V%C6%B0%C6%A1ng_qu%E1%BB%91c_Bhutan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vi.wikipedia.org/wiki/Gi%C3%A1o_d%E1%BB%A5c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s://vi.wikipedia.org/wiki/Tinh_th%E1%BA%A7n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vi.wikipedia.org/wiki/S%E1%BB%A9c_kh%E1%BB%8Fe" TargetMode="External"/><Relationship Id="rId9" Type="http://schemas.openxmlformats.org/officeDocument/2006/relationships/hyperlink" Target="https://vi.wikipedia.org/wiki/Ch%E1%BA%A5t_l%C6%B0%E1%BB%A3ng_cu%E1%BB%99c_s%E1%BB%91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9"/>
          <p:cNvSpPr/>
          <p:nvPr/>
        </p:nvSpPr>
        <p:spPr>
          <a:xfrm rot="916185">
            <a:off x="2059034" y="241293"/>
            <a:ext cx="4901713" cy="3560487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3" name="Google Shape;1033;p29"/>
          <p:cNvSpPr txBox="1">
            <a:spLocks noGrp="1"/>
          </p:cNvSpPr>
          <p:nvPr>
            <p:ph type="ctrTitle"/>
          </p:nvPr>
        </p:nvSpPr>
        <p:spPr>
          <a:xfrm>
            <a:off x="2319120" y="1413295"/>
            <a:ext cx="4801747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" name="Google Shape;1035;p29"/>
          <p:cNvSpPr/>
          <p:nvPr/>
        </p:nvSpPr>
        <p:spPr>
          <a:xfrm rot="-197532">
            <a:off x="2941910" y="3102518"/>
            <a:ext cx="3414138" cy="21479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6" name="Google Shape;1036;p29"/>
          <p:cNvSpPr/>
          <p:nvPr/>
        </p:nvSpPr>
        <p:spPr>
          <a:xfrm>
            <a:off x="7307138" y="3853591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7" name="Google Shape;1037;p29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8" name="Google Shape;1038;p29"/>
          <p:cNvSpPr/>
          <p:nvPr/>
        </p:nvSpPr>
        <p:spPr>
          <a:xfrm>
            <a:off x="1034161" y="5147669"/>
            <a:ext cx="1487927" cy="88952"/>
          </a:xfrm>
          <a:custGeom>
            <a:avLst/>
            <a:gdLst/>
            <a:ahLst/>
            <a:cxnLst/>
            <a:rect l="l" t="t" r="r" b="b"/>
            <a:pathLst>
              <a:path w="32886" h="1966" extrusionOk="0">
                <a:moveTo>
                  <a:pt x="16443" y="1"/>
                </a:moveTo>
                <a:cubicBezTo>
                  <a:pt x="7358" y="1"/>
                  <a:pt x="0" y="441"/>
                  <a:pt x="0" y="977"/>
                </a:cubicBezTo>
                <a:cubicBezTo>
                  <a:pt x="0" y="1513"/>
                  <a:pt x="7358" y="1965"/>
                  <a:pt x="16443" y="1965"/>
                </a:cubicBezTo>
                <a:cubicBezTo>
                  <a:pt x="25516" y="1965"/>
                  <a:pt x="32885" y="1513"/>
                  <a:pt x="32885" y="977"/>
                </a:cubicBezTo>
                <a:cubicBezTo>
                  <a:pt x="32885" y="441"/>
                  <a:pt x="25516" y="1"/>
                  <a:pt x="16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39" name="Google Shape;1039;p29"/>
          <p:cNvGrpSpPr/>
          <p:nvPr/>
        </p:nvGrpSpPr>
        <p:grpSpPr>
          <a:xfrm>
            <a:off x="7079356" y="1542477"/>
            <a:ext cx="871283" cy="493034"/>
            <a:chOff x="6499193" y="92109"/>
            <a:chExt cx="871283" cy="493034"/>
          </a:xfrm>
        </p:grpSpPr>
        <p:sp>
          <p:nvSpPr>
            <p:cNvPr id="1040" name="Google Shape;1040;p2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>
            <a:off x="-1406985" y="2552569"/>
            <a:ext cx="1132346" cy="640125"/>
            <a:chOff x="75300" y="3702036"/>
            <a:chExt cx="1132346" cy="640125"/>
          </a:xfrm>
        </p:grpSpPr>
        <p:sp>
          <p:nvSpPr>
            <p:cNvPr id="1050" name="Google Shape;1050;p29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59" name="Google Shape;1059;p29"/>
          <p:cNvSpPr/>
          <p:nvPr/>
        </p:nvSpPr>
        <p:spPr>
          <a:xfrm>
            <a:off x="1380554" y="187873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0" name="Google Shape;1060;p29"/>
          <p:cNvSpPr/>
          <p:nvPr/>
        </p:nvSpPr>
        <p:spPr>
          <a:xfrm>
            <a:off x="1280881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61" name="Google Shape;1061;p29"/>
          <p:cNvGrpSpPr/>
          <p:nvPr/>
        </p:nvGrpSpPr>
        <p:grpSpPr>
          <a:xfrm>
            <a:off x="2260237" y="4048380"/>
            <a:ext cx="455745" cy="423486"/>
            <a:chOff x="2260230" y="4048380"/>
            <a:chExt cx="455745" cy="423486"/>
          </a:xfrm>
        </p:grpSpPr>
        <p:grpSp>
          <p:nvGrpSpPr>
            <p:cNvPr id="1062" name="Google Shape;1062;p29"/>
            <p:cNvGrpSpPr/>
            <p:nvPr/>
          </p:nvGrpSpPr>
          <p:grpSpPr>
            <a:xfrm>
              <a:off x="2260230" y="4048380"/>
              <a:ext cx="149261" cy="384666"/>
              <a:chOff x="2260230" y="4048380"/>
              <a:chExt cx="149261" cy="384666"/>
            </a:xfrm>
          </p:grpSpPr>
          <p:sp>
            <p:nvSpPr>
              <p:cNvPr id="1063" name="Google Shape;1063;p29"/>
              <p:cNvSpPr/>
              <p:nvPr/>
            </p:nvSpPr>
            <p:spPr>
              <a:xfrm>
                <a:off x="2297919" y="4120589"/>
                <a:ext cx="27509" cy="27509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262" y="0"/>
                      <a:pt x="239" y="0"/>
                      <a:pt x="191" y="24"/>
                    </a:cubicBezTo>
                    <a:cubicBezTo>
                      <a:pt x="143" y="36"/>
                      <a:pt x="120" y="60"/>
                      <a:pt x="84" y="84"/>
                    </a:cubicBezTo>
                    <a:cubicBezTo>
                      <a:pt x="60" y="119"/>
                      <a:pt x="48" y="143"/>
                      <a:pt x="24" y="191"/>
                    </a:cubicBezTo>
                    <a:cubicBezTo>
                      <a:pt x="12" y="215"/>
                      <a:pt x="0" y="262"/>
                      <a:pt x="0" y="310"/>
                    </a:cubicBezTo>
                    <a:cubicBezTo>
                      <a:pt x="0" y="334"/>
                      <a:pt x="0" y="369"/>
                      <a:pt x="12" y="381"/>
                    </a:cubicBezTo>
                    <a:cubicBezTo>
                      <a:pt x="24" y="429"/>
                      <a:pt x="60" y="476"/>
                      <a:pt x="84" y="512"/>
                    </a:cubicBezTo>
                    <a:cubicBezTo>
                      <a:pt x="108" y="536"/>
                      <a:pt x="131" y="548"/>
                      <a:pt x="143" y="560"/>
                    </a:cubicBezTo>
                    <a:cubicBezTo>
                      <a:pt x="191" y="596"/>
                      <a:pt x="251" y="607"/>
                      <a:pt x="298" y="607"/>
                    </a:cubicBezTo>
                    <a:cubicBezTo>
                      <a:pt x="346" y="607"/>
                      <a:pt x="370" y="607"/>
                      <a:pt x="417" y="572"/>
                    </a:cubicBezTo>
                    <a:cubicBezTo>
                      <a:pt x="453" y="560"/>
                      <a:pt x="489" y="548"/>
                      <a:pt x="524" y="512"/>
                    </a:cubicBezTo>
                    <a:cubicBezTo>
                      <a:pt x="548" y="488"/>
                      <a:pt x="560" y="453"/>
                      <a:pt x="584" y="405"/>
                    </a:cubicBezTo>
                    <a:cubicBezTo>
                      <a:pt x="596" y="381"/>
                      <a:pt x="608" y="334"/>
                      <a:pt x="608" y="298"/>
                    </a:cubicBezTo>
                    <a:cubicBezTo>
                      <a:pt x="596" y="274"/>
                      <a:pt x="596" y="250"/>
                      <a:pt x="596" y="215"/>
                    </a:cubicBezTo>
                    <a:cubicBezTo>
                      <a:pt x="584" y="179"/>
                      <a:pt x="548" y="131"/>
                      <a:pt x="524" y="84"/>
                    </a:cubicBezTo>
                    <a:cubicBezTo>
                      <a:pt x="501" y="72"/>
                      <a:pt x="477" y="60"/>
                      <a:pt x="465" y="36"/>
                    </a:cubicBezTo>
                    <a:cubicBezTo>
                      <a:pt x="417" y="12"/>
                      <a:pt x="358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2260230" y="4094710"/>
                <a:ext cx="21582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8" y="1"/>
                    </a:moveTo>
                    <a:cubicBezTo>
                      <a:pt x="0" y="1"/>
                      <a:pt x="0" y="370"/>
                      <a:pt x="238" y="370"/>
                    </a:cubicBezTo>
                    <a:cubicBezTo>
                      <a:pt x="245" y="371"/>
                      <a:pt x="252" y="371"/>
                      <a:pt x="259" y="371"/>
                    </a:cubicBezTo>
                    <a:cubicBezTo>
                      <a:pt x="476" y="371"/>
                      <a:pt x="469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2324296" y="4087199"/>
                <a:ext cx="16741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6" extrusionOk="0">
                    <a:moveTo>
                      <a:pt x="191" y="0"/>
                    </a:moveTo>
                    <a:cubicBezTo>
                      <a:pt x="1" y="0"/>
                      <a:pt x="1" y="286"/>
                      <a:pt x="191" y="286"/>
                    </a:cubicBezTo>
                    <a:cubicBezTo>
                      <a:pt x="370" y="286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2314071" y="4051094"/>
                <a:ext cx="10814" cy="8642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1" extrusionOk="0">
                    <a:moveTo>
                      <a:pt x="120" y="0"/>
                    </a:moveTo>
                    <a:cubicBezTo>
                      <a:pt x="1" y="0"/>
                      <a:pt x="1" y="191"/>
                      <a:pt x="120" y="191"/>
                    </a:cubicBezTo>
                    <a:cubicBezTo>
                      <a:pt x="239" y="191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2370083" y="4048380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191" y="1"/>
                    </a:moveTo>
                    <a:cubicBezTo>
                      <a:pt x="156" y="1"/>
                      <a:pt x="132" y="1"/>
                      <a:pt x="120" y="13"/>
                    </a:cubicBezTo>
                    <a:cubicBezTo>
                      <a:pt x="84" y="25"/>
                      <a:pt x="72" y="25"/>
                      <a:pt x="60" y="60"/>
                    </a:cubicBezTo>
                    <a:cubicBezTo>
                      <a:pt x="37" y="72"/>
                      <a:pt x="25" y="96"/>
                      <a:pt x="13" y="120"/>
                    </a:cubicBezTo>
                    <a:cubicBezTo>
                      <a:pt x="1" y="144"/>
                      <a:pt x="1" y="156"/>
                      <a:pt x="1" y="191"/>
                    </a:cubicBezTo>
                    <a:lnTo>
                      <a:pt x="1" y="251"/>
                    </a:lnTo>
                    <a:lnTo>
                      <a:pt x="37" y="334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82"/>
                      <a:pt x="144" y="406"/>
                      <a:pt x="191" y="406"/>
                    </a:cubicBezTo>
                    <a:cubicBezTo>
                      <a:pt x="215" y="406"/>
                      <a:pt x="251" y="406"/>
                      <a:pt x="263" y="382"/>
                    </a:cubicBezTo>
                    <a:cubicBezTo>
                      <a:pt x="299" y="370"/>
                      <a:pt x="310" y="370"/>
                      <a:pt x="322" y="346"/>
                    </a:cubicBezTo>
                    <a:cubicBezTo>
                      <a:pt x="334" y="322"/>
                      <a:pt x="358" y="298"/>
                      <a:pt x="370" y="287"/>
                    </a:cubicBezTo>
                    <a:cubicBezTo>
                      <a:pt x="382" y="251"/>
                      <a:pt x="382" y="239"/>
                      <a:pt x="382" y="203"/>
                    </a:cubicBezTo>
                    <a:cubicBezTo>
                      <a:pt x="394" y="179"/>
                      <a:pt x="394" y="167"/>
                      <a:pt x="382" y="144"/>
                    </a:cubicBezTo>
                    <a:lnTo>
                      <a:pt x="334" y="60"/>
                    </a:lnTo>
                    <a:cubicBezTo>
                      <a:pt x="322" y="48"/>
                      <a:pt x="310" y="48"/>
                      <a:pt x="299" y="25"/>
                    </a:cubicBezTo>
                    <a:cubicBezTo>
                      <a:pt x="263" y="13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2376553" y="4411735"/>
                <a:ext cx="1945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1" extrusionOk="0">
                    <a:moveTo>
                      <a:pt x="221" y="1"/>
                    </a:moveTo>
                    <a:cubicBezTo>
                      <a:pt x="194" y="1"/>
                      <a:pt x="167" y="6"/>
                      <a:pt x="144" y="18"/>
                    </a:cubicBezTo>
                    <a:cubicBezTo>
                      <a:pt x="132" y="30"/>
                      <a:pt x="120" y="54"/>
                      <a:pt x="108" y="54"/>
                    </a:cubicBezTo>
                    <a:cubicBezTo>
                      <a:pt x="96" y="66"/>
                      <a:pt x="72" y="78"/>
                      <a:pt x="72" y="90"/>
                    </a:cubicBezTo>
                    <a:cubicBezTo>
                      <a:pt x="60" y="114"/>
                      <a:pt x="60" y="126"/>
                      <a:pt x="48" y="149"/>
                    </a:cubicBezTo>
                    <a:cubicBezTo>
                      <a:pt x="25" y="173"/>
                      <a:pt x="25" y="197"/>
                      <a:pt x="13" y="209"/>
                    </a:cubicBezTo>
                    <a:cubicBezTo>
                      <a:pt x="1" y="245"/>
                      <a:pt x="1" y="292"/>
                      <a:pt x="13" y="316"/>
                    </a:cubicBezTo>
                    <a:cubicBezTo>
                      <a:pt x="25" y="352"/>
                      <a:pt x="48" y="376"/>
                      <a:pt x="72" y="411"/>
                    </a:cubicBezTo>
                    <a:cubicBezTo>
                      <a:pt x="84" y="423"/>
                      <a:pt x="108" y="423"/>
                      <a:pt x="120" y="435"/>
                    </a:cubicBezTo>
                    <a:cubicBezTo>
                      <a:pt x="144" y="447"/>
                      <a:pt x="179" y="471"/>
                      <a:pt x="227" y="471"/>
                    </a:cubicBezTo>
                    <a:cubicBezTo>
                      <a:pt x="251" y="471"/>
                      <a:pt x="287" y="471"/>
                      <a:pt x="298" y="447"/>
                    </a:cubicBezTo>
                    <a:cubicBezTo>
                      <a:pt x="322" y="435"/>
                      <a:pt x="346" y="423"/>
                      <a:pt x="358" y="411"/>
                    </a:cubicBezTo>
                    <a:cubicBezTo>
                      <a:pt x="382" y="376"/>
                      <a:pt x="406" y="352"/>
                      <a:pt x="418" y="316"/>
                    </a:cubicBezTo>
                    <a:cubicBezTo>
                      <a:pt x="429" y="292"/>
                      <a:pt x="429" y="257"/>
                      <a:pt x="418" y="209"/>
                    </a:cubicBezTo>
                    <a:cubicBezTo>
                      <a:pt x="406" y="197"/>
                      <a:pt x="406" y="173"/>
                      <a:pt x="394" y="149"/>
                    </a:cubicBezTo>
                    <a:cubicBezTo>
                      <a:pt x="394" y="137"/>
                      <a:pt x="370" y="126"/>
                      <a:pt x="370" y="114"/>
                    </a:cubicBezTo>
                    <a:cubicBezTo>
                      <a:pt x="358" y="90"/>
                      <a:pt x="358" y="78"/>
                      <a:pt x="346" y="66"/>
                    </a:cubicBezTo>
                    <a:lnTo>
                      <a:pt x="298" y="18"/>
                    </a:lnTo>
                    <a:cubicBezTo>
                      <a:pt x="275" y="6"/>
                      <a:pt x="248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2394877" y="4298354"/>
                <a:ext cx="14614" cy="118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63" extrusionOk="0">
                    <a:moveTo>
                      <a:pt x="167" y="0"/>
                    </a:moveTo>
                    <a:cubicBezTo>
                      <a:pt x="1" y="0"/>
                      <a:pt x="1" y="262"/>
                      <a:pt x="167" y="262"/>
                    </a:cubicBezTo>
                    <a:cubicBezTo>
                      <a:pt x="322" y="262"/>
                      <a:pt x="322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70" name="Google Shape;1070;p29"/>
            <p:cNvSpPr/>
            <p:nvPr/>
          </p:nvSpPr>
          <p:spPr>
            <a:xfrm>
              <a:off x="2698691" y="4452410"/>
              <a:ext cx="17284" cy="19455"/>
            </a:xfrm>
            <a:custGeom>
              <a:avLst/>
              <a:gdLst/>
              <a:ahLst/>
              <a:cxnLst/>
              <a:rect l="l" t="t" r="r" b="b"/>
              <a:pathLst>
                <a:path w="382" h="430" extrusionOk="0">
                  <a:moveTo>
                    <a:pt x="144" y="0"/>
                  </a:moveTo>
                  <a:lnTo>
                    <a:pt x="60" y="48"/>
                  </a:lnTo>
                  <a:cubicBezTo>
                    <a:pt x="36" y="60"/>
                    <a:pt x="36" y="72"/>
                    <a:pt x="25" y="84"/>
                  </a:cubicBezTo>
                  <a:cubicBezTo>
                    <a:pt x="13" y="120"/>
                    <a:pt x="1" y="143"/>
                    <a:pt x="1" y="191"/>
                  </a:cubicBezTo>
                  <a:lnTo>
                    <a:pt x="1" y="203"/>
                  </a:lnTo>
                  <a:lnTo>
                    <a:pt x="1" y="239"/>
                  </a:lnTo>
                  <a:lnTo>
                    <a:pt x="1" y="262"/>
                  </a:lnTo>
                  <a:lnTo>
                    <a:pt x="36" y="358"/>
                  </a:lnTo>
                  <a:cubicBezTo>
                    <a:pt x="60" y="370"/>
                    <a:pt x="84" y="381"/>
                    <a:pt x="96" y="405"/>
                  </a:cubicBezTo>
                  <a:cubicBezTo>
                    <a:pt x="120" y="405"/>
                    <a:pt x="120" y="405"/>
                    <a:pt x="132" y="417"/>
                  </a:cubicBezTo>
                  <a:cubicBezTo>
                    <a:pt x="144" y="417"/>
                    <a:pt x="156" y="429"/>
                    <a:pt x="167" y="429"/>
                  </a:cubicBezTo>
                  <a:cubicBezTo>
                    <a:pt x="203" y="429"/>
                    <a:pt x="203" y="429"/>
                    <a:pt x="215" y="417"/>
                  </a:cubicBezTo>
                  <a:lnTo>
                    <a:pt x="310" y="370"/>
                  </a:lnTo>
                  <a:cubicBezTo>
                    <a:pt x="334" y="346"/>
                    <a:pt x="346" y="322"/>
                    <a:pt x="346" y="286"/>
                  </a:cubicBezTo>
                  <a:cubicBezTo>
                    <a:pt x="346" y="262"/>
                    <a:pt x="346" y="239"/>
                    <a:pt x="370" y="203"/>
                  </a:cubicBezTo>
                  <a:cubicBezTo>
                    <a:pt x="382" y="167"/>
                    <a:pt x="382" y="131"/>
                    <a:pt x="370" y="120"/>
                  </a:cubicBezTo>
                  <a:cubicBezTo>
                    <a:pt x="358" y="84"/>
                    <a:pt x="358" y="72"/>
                    <a:pt x="322" y="60"/>
                  </a:cubicBezTo>
                  <a:cubicBezTo>
                    <a:pt x="310" y="48"/>
                    <a:pt x="275" y="24"/>
                    <a:pt x="263" y="12"/>
                  </a:cubicBezTo>
                  <a:cubicBezTo>
                    <a:pt x="239" y="0"/>
                    <a:pt x="215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71" name="Google Shape;1071;p29"/>
          <p:cNvSpPr/>
          <p:nvPr/>
        </p:nvSpPr>
        <p:spPr>
          <a:xfrm>
            <a:off x="-441204" y="4323649"/>
            <a:ext cx="21039" cy="16243"/>
          </a:xfrm>
          <a:custGeom>
            <a:avLst/>
            <a:gdLst/>
            <a:ahLst/>
            <a:cxnLst/>
            <a:rect l="l" t="t" r="r" b="b"/>
            <a:pathLst>
              <a:path w="465" h="359" extrusionOk="0">
                <a:moveTo>
                  <a:pt x="226" y="1"/>
                </a:moveTo>
                <a:cubicBezTo>
                  <a:pt x="0" y="1"/>
                  <a:pt x="0" y="358"/>
                  <a:pt x="226" y="358"/>
                </a:cubicBezTo>
                <a:cubicBezTo>
                  <a:pt x="465" y="346"/>
                  <a:pt x="465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72" name="Google Shape;1072;p29"/>
          <p:cNvGrpSpPr/>
          <p:nvPr/>
        </p:nvGrpSpPr>
        <p:grpSpPr>
          <a:xfrm>
            <a:off x="653297" y="4365134"/>
            <a:ext cx="1374789" cy="564602"/>
            <a:chOff x="653294" y="4365134"/>
            <a:chExt cx="1374789" cy="564602"/>
          </a:xfrm>
        </p:grpSpPr>
        <p:sp>
          <p:nvSpPr>
            <p:cNvPr id="1073" name="Google Shape;1073;p29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93" name="Google Shape;1093;p29"/>
          <p:cNvSpPr/>
          <p:nvPr/>
        </p:nvSpPr>
        <p:spPr>
          <a:xfrm>
            <a:off x="2392207" y="4573619"/>
            <a:ext cx="1086" cy="588"/>
          </a:xfrm>
          <a:custGeom>
            <a:avLst/>
            <a:gdLst/>
            <a:ahLst/>
            <a:cxnLst/>
            <a:rect l="l" t="t" r="r" b="b"/>
            <a:pathLst>
              <a:path w="24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24" y="12"/>
                  <a:pt x="24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94" name="Google Shape;1094;p29"/>
          <p:cNvGrpSpPr/>
          <p:nvPr/>
        </p:nvGrpSpPr>
        <p:grpSpPr>
          <a:xfrm>
            <a:off x="1176669" y="3655143"/>
            <a:ext cx="1763400" cy="1201893"/>
            <a:chOff x="1176669" y="3655136"/>
            <a:chExt cx="1763400" cy="1201893"/>
          </a:xfrm>
        </p:grpSpPr>
        <p:sp>
          <p:nvSpPr>
            <p:cNvPr id="1095" name="Google Shape;109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98" name="Google Shape;1098;p29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1099" name="Google Shape;109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116" name="Google Shape;1116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7" name="Google Shape;1117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0" y="1"/>
                  <a:pt x="12" y="1"/>
                  <a:pt x="0" y="1"/>
                </a:cubicBezTo>
                <a:lnTo>
                  <a:pt x="0" y="1"/>
                </a:ln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8" name="Google Shape;1118;p29"/>
          <p:cNvSpPr/>
          <p:nvPr/>
        </p:nvSpPr>
        <p:spPr>
          <a:xfrm>
            <a:off x="2836059" y="4021459"/>
            <a:ext cx="22125" cy="22668"/>
          </a:xfrm>
          <a:custGeom>
            <a:avLst/>
            <a:gdLst/>
            <a:ahLst/>
            <a:cxnLst/>
            <a:rect l="l" t="t" r="r" b="b"/>
            <a:pathLst>
              <a:path w="489" h="501" extrusionOk="0">
                <a:moveTo>
                  <a:pt x="251" y="0"/>
                </a:moveTo>
                <a:cubicBezTo>
                  <a:pt x="239" y="0"/>
                  <a:pt x="203" y="0"/>
                  <a:pt x="191" y="12"/>
                </a:cubicBezTo>
                <a:cubicBezTo>
                  <a:pt x="156" y="12"/>
                  <a:pt x="144" y="24"/>
                  <a:pt x="120" y="60"/>
                </a:cubicBezTo>
                <a:cubicBezTo>
                  <a:pt x="96" y="72"/>
                  <a:pt x="84" y="72"/>
                  <a:pt x="72" y="84"/>
                </a:cubicBezTo>
                <a:cubicBezTo>
                  <a:pt x="60" y="108"/>
                  <a:pt x="37" y="120"/>
                  <a:pt x="37" y="131"/>
                </a:cubicBezTo>
                <a:lnTo>
                  <a:pt x="37" y="143"/>
                </a:lnTo>
                <a:lnTo>
                  <a:pt x="25" y="167"/>
                </a:lnTo>
                <a:cubicBezTo>
                  <a:pt x="25" y="179"/>
                  <a:pt x="13" y="191"/>
                  <a:pt x="13" y="203"/>
                </a:cubicBezTo>
                <a:cubicBezTo>
                  <a:pt x="1" y="239"/>
                  <a:pt x="1" y="286"/>
                  <a:pt x="13" y="310"/>
                </a:cubicBezTo>
                <a:cubicBezTo>
                  <a:pt x="13" y="322"/>
                  <a:pt x="25" y="346"/>
                  <a:pt x="25" y="370"/>
                </a:cubicBezTo>
                <a:cubicBezTo>
                  <a:pt x="25" y="381"/>
                  <a:pt x="37" y="381"/>
                  <a:pt x="37" y="405"/>
                </a:cubicBezTo>
                <a:cubicBezTo>
                  <a:pt x="37" y="405"/>
                  <a:pt x="60" y="417"/>
                  <a:pt x="60" y="429"/>
                </a:cubicBezTo>
                <a:lnTo>
                  <a:pt x="96" y="477"/>
                </a:lnTo>
                <a:cubicBezTo>
                  <a:pt x="132" y="489"/>
                  <a:pt x="179" y="501"/>
                  <a:pt x="215" y="501"/>
                </a:cubicBezTo>
                <a:lnTo>
                  <a:pt x="251" y="501"/>
                </a:lnTo>
                <a:cubicBezTo>
                  <a:pt x="263" y="501"/>
                  <a:pt x="298" y="501"/>
                  <a:pt x="310" y="489"/>
                </a:cubicBezTo>
                <a:cubicBezTo>
                  <a:pt x="334" y="477"/>
                  <a:pt x="358" y="477"/>
                  <a:pt x="382" y="441"/>
                </a:cubicBezTo>
                <a:cubicBezTo>
                  <a:pt x="394" y="429"/>
                  <a:pt x="418" y="417"/>
                  <a:pt x="418" y="405"/>
                </a:cubicBezTo>
                <a:cubicBezTo>
                  <a:pt x="429" y="381"/>
                  <a:pt x="429" y="370"/>
                  <a:pt x="441" y="346"/>
                </a:cubicBezTo>
                <a:lnTo>
                  <a:pt x="441" y="310"/>
                </a:lnTo>
                <a:lnTo>
                  <a:pt x="441" y="286"/>
                </a:lnTo>
                <a:cubicBezTo>
                  <a:pt x="489" y="227"/>
                  <a:pt x="477" y="203"/>
                  <a:pt x="477" y="179"/>
                </a:cubicBezTo>
                <a:cubicBezTo>
                  <a:pt x="477" y="143"/>
                  <a:pt x="453" y="120"/>
                  <a:pt x="429" y="108"/>
                </a:cubicBezTo>
                <a:lnTo>
                  <a:pt x="382" y="60"/>
                </a:lnTo>
                <a:cubicBezTo>
                  <a:pt x="370" y="48"/>
                  <a:pt x="334" y="24"/>
                  <a:pt x="310" y="12"/>
                </a:cubicBezTo>
                <a:cubicBezTo>
                  <a:pt x="298" y="12"/>
                  <a:pt x="263" y="12"/>
                  <a:pt x="251" y="0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9" name="Google Shape;1119;p29"/>
          <p:cNvGrpSpPr/>
          <p:nvPr/>
        </p:nvGrpSpPr>
        <p:grpSpPr>
          <a:xfrm>
            <a:off x="7770005" y="1890892"/>
            <a:ext cx="430453" cy="905562"/>
            <a:chOff x="6492361" y="-8"/>
            <a:chExt cx="430453" cy="905562"/>
          </a:xfrm>
        </p:grpSpPr>
        <p:sp>
          <p:nvSpPr>
            <p:cNvPr id="1120" name="Google Shape;1120;p29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30" name="Google Shape;1130;p29"/>
          <p:cNvGrpSpPr/>
          <p:nvPr/>
        </p:nvGrpSpPr>
        <p:grpSpPr>
          <a:xfrm>
            <a:off x="480374" y="2406470"/>
            <a:ext cx="791411" cy="1080114"/>
            <a:chOff x="480371" y="2406470"/>
            <a:chExt cx="791411" cy="1080114"/>
          </a:xfrm>
        </p:grpSpPr>
        <p:sp>
          <p:nvSpPr>
            <p:cNvPr id="1131" name="Google Shape;1131;p29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43" name="Google Shape;1143;p29"/>
          <p:cNvGrpSpPr/>
          <p:nvPr/>
        </p:nvGrpSpPr>
        <p:grpSpPr>
          <a:xfrm>
            <a:off x="861782" y="2427107"/>
            <a:ext cx="1594543" cy="2493273"/>
            <a:chOff x="861779" y="2427101"/>
            <a:chExt cx="1594543" cy="2493273"/>
          </a:xfrm>
        </p:grpSpPr>
        <p:sp>
          <p:nvSpPr>
            <p:cNvPr id="1144" name="Google Shape;1144;p29"/>
            <p:cNvSpPr/>
            <p:nvPr/>
          </p:nvSpPr>
          <p:spPr>
            <a:xfrm>
              <a:off x="861779" y="2777653"/>
              <a:ext cx="776857" cy="655510"/>
            </a:xfrm>
            <a:custGeom>
              <a:avLst/>
              <a:gdLst/>
              <a:ahLst/>
              <a:cxnLst/>
              <a:rect l="l" t="t" r="r" b="b"/>
              <a:pathLst>
                <a:path w="17170" h="14488" extrusionOk="0">
                  <a:moveTo>
                    <a:pt x="14118" y="1"/>
                  </a:moveTo>
                  <a:cubicBezTo>
                    <a:pt x="13811" y="1"/>
                    <a:pt x="13530" y="126"/>
                    <a:pt x="13359" y="452"/>
                  </a:cubicBezTo>
                  <a:cubicBezTo>
                    <a:pt x="12954" y="1238"/>
                    <a:pt x="12323" y="1857"/>
                    <a:pt x="11430" y="2036"/>
                  </a:cubicBezTo>
                  <a:cubicBezTo>
                    <a:pt x="11230" y="2078"/>
                    <a:pt x="11030" y="2096"/>
                    <a:pt x="10831" y="2096"/>
                  </a:cubicBezTo>
                  <a:cubicBezTo>
                    <a:pt x="10063" y="2096"/>
                    <a:pt x="9311" y="1827"/>
                    <a:pt x="8573" y="1619"/>
                  </a:cubicBezTo>
                  <a:cubicBezTo>
                    <a:pt x="7942" y="1456"/>
                    <a:pt x="7289" y="1330"/>
                    <a:pt x="6641" y="1330"/>
                  </a:cubicBezTo>
                  <a:cubicBezTo>
                    <a:pt x="6249" y="1330"/>
                    <a:pt x="5859" y="1376"/>
                    <a:pt x="5477" y="1488"/>
                  </a:cubicBezTo>
                  <a:cubicBezTo>
                    <a:pt x="4763" y="1703"/>
                    <a:pt x="4084" y="2155"/>
                    <a:pt x="3822" y="2857"/>
                  </a:cubicBezTo>
                  <a:cubicBezTo>
                    <a:pt x="3584" y="3465"/>
                    <a:pt x="3703" y="4167"/>
                    <a:pt x="3882" y="4810"/>
                  </a:cubicBezTo>
                  <a:cubicBezTo>
                    <a:pt x="4060" y="5453"/>
                    <a:pt x="4299" y="6072"/>
                    <a:pt x="4310" y="6739"/>
                  </a:cubicBezTo>
                  <a:cubicBezTo>
                    <a:pt x="4310" y="7418"/>
                    <a:pt x="4013" y="8144"/>
                    <a:pt x="3406" y="8406"/>
                  </a:cubicBezTo>
                  <a:cubicBezTo>
                    <a:pt x="3167" y="8513"/>
                    <a:pt x="2929" y="8549"/>
                    <a:pt x="2679" y="8549"/>
                  </a:cubicBezTo>
                  <a:cubicBezTo>
                    <a:pt x="2630" y="8551"/>
                    <a:pt x="2579" y="8551"/>
                    <a:pt x="2529" y="8551"/>
                  </a:cubicBezTo>
                  <a:cubicBezTo>
                    <a:pt x="2428" y="8551"/>
                    <a:pt x="2325" y="8549"/>
                    <a:pt x="2224" y="8549"/>
                  </a:cubicBezTo>
                  <a:cubicBezTo>
                    <a:pt x="2072" y="8549"/>
                    <a:pt x="1923" y="8555"/>
                    <a:pt x="1786" y="8584"/>
                  </a:cubicBezTo>
                  <a:cubicBezTo>
                    <a:pt x="1453" y="8644"/>
                    <a:pt x="1155" y="8799"/>
                    <a:pt x="917" y="9025"/>
                  </a:cubicBezTo>
                  <a:cubicBezTo>
                    <a:pt x="310" y="9561"/>
                    <a:pt x="0" y="10477"/>
                    <a:pt x="143" y="11299"/>
                  </a:cubicBezTo>
                  <a:cubicBezTo>
                    <a:pt x="358" y="12454"/>
                    <a:pt x="1251" y="13347"/>
                    <a:pt x="2275" y="13871"/>
                  </a:cubicBezTo>
                  <a:cubicBezTo>
                    <a:pt x="3081" y="14278"/>
                    <a:pt x="3990" y="14487"/>
                    <a:pt x="4900" y="14487"/>
                  </a:cubicBezTo>
                  <a:cubicBezTo>
                    <a:pt x="5346" y="14487"/>
                    <a:pt x="5792" y="14437"/>
                    <a:pt x="6227" y="14335"/>
                  </a:cubicBezTo>
                  <a:cubicBezTo>
                    <a:pt x="6751" y="14216"/>
                    <a:pt x="7299" y="13990"/>
                    <a:pt x="7609" y="13525"/>
                  </a:cubicBezTo>
                  <a:cubicBezTo>
                    <a:pt x="8001" y="12954"/>
                    <a:pt x="7930" y="12192"/>
                    <a:pt x="7859" y="11501"/>
                  </a:cubicBezTo>
                  <a:cubicBezTo>
                    <a:pt x="7775" y="10823"/>
                    <a:pt x="7799" y="10037"/>
                    <a:pt x="8287" y="9561"/>
                  </a:cubicBezTo>
                  <a:cubicBezTo>
                    <a:pt x="8585" y="9275"/>
                    <a:pt x="8978" y="9168"/>
                    <a:pt x="9383" y="9096"/>
                  </a:cubicBezTo>
                  <a:cubicBezTo>
                    <a:pt x="10011" y="8971"/>
                    <a:pt x="10648" y="8908"/>
                    <a:pt x="11286" y="8908"/>
                  </a:cubicBezTo>
                  <a:cubicBezTo>
                    <a:pt x="11433" y="8908"/>
                    <a:pt x="11581" y="8911"/>
                    <a:pt x="11728" y="8918"/>
                  </a:cubicBezTo>
                  <a:cubicBezTo>
                    <a:pt x="12255" y="8928"/>
                    <a:pt x="12799" y="8979"/>
                    <a:pt x="13330" y="8979"/>
                  </a:cubicBezTo>
                  <a:cubicBezTo>
                    <a:pt x="13998" y="8979"/>
                    <a:pt x="14646" y="8899"/>
                    <a:pt x="15217" y="8561"/>
                  </a:cubicBezTo>
                  <a:cubicBezTo>
                    <a:pt x="15693" y="8263"/>
                    <a:pt x="16086" y="7834"/>
                    <a:pt x="16372" y="7334"/>
                  </a:cubicBezTo>
                  <a:cubicBezTo>
                    <a:pt x="16943" y="6358"/>
                    <a:pt x="17169" y="5167"/>
                    <a:pt x="17026" y="4084"/>
                  </a:cubicBezTo>
                  <a:cubicBezTo>
                    <a:pt x="16907" y="3346"/>
                    <a:pt x="16622" y="2667"/>
                    <a:pt x="16312" y="2012"/>
                  </a:cubicBezTo>
                  <a:cubicBezTo>
                    <a:pt x="16050" y="1464"/>
                    <a:pt x="15776" y="905"/>
                    <a:pt x="15312" y="512"/>
                  </a:cubicBezTo>
                  <a:cubicBezTo>
                    <a:pt x="15009" y="237"/>
                    <a:pt x="14539" y="1"/>
                    <a:pt x="1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1383218" y="2776431"/>
              <a:ext cx="255408" cy="364313"/>
            </a:xfrm>
            <a:custGeom>
              <a:avLst/>
              <a:gdLst/>
              <a:ahLst/>
              <a:cxnLst/>
              <a:rect l="l" t="t" r="r" b="b"/>
              <a:pathLst>
                <a:path w="5645" h="8052" extrusionOk="0">
                  <a:moveTo>
                    <a:pt x="2537" y="1"/>
                  </a:moveTo>
                  <a:cubicBezTo>
                    <a:pt x="2230" y="1"/>
                    <a:pt x="1952" y="123"/>
                    <a:pt x="1787" y="444"/>
                  </a:cubicBezTo>
                  <a:cubicBezTo>
                    <a:pt x="1429" y="1146"/>
                    <a:pt x="894" y="1718"/>
                    <a:pt x="144" y="1968"/>
                  </a:cubicBezTo>
                  <a:cubicBezTo>
                    <a:pt x="96" y="2146"/>
                    <a:pt x="60" y="2337"/>
                    <a:pt x="48" y="2539"/>
                  </a:cubicBezTo>
                  <a:cubicBezTo>
                    <a:pt x="1" y="3325"/>
                    <a:pt x="179" y="4123"/>
                    <a:pt x="548" y="4813"/>
                  </a:cubicBezTo>
                  <a:cubicBezTo>
                    <a:pt x="953" y="5563"/>
                    <a:pt x="1584" y="6183"/>
                    <a:pt x="2227" y="6718"/>
                  </a:cubicBezTo>
                  <a:cubicBezTo>
                    <a:pt x="2858" y="7254"/>
                    <a:pt x="3573" y="7707"/>
                    <a:pt x="4346" y="8052"/>
                  </a:cubicBezTo>
                  <a:cubicBezTo>
                    <a:pt x="4537" y="7837"/>
                    <a:pt x="4704" y="7611"/>
                    <a:pt x="4835" y="7373"/>
                  </a:cubicBezTo>
                  <a:cubicBezTo>
                    <a:pt x="5418" y="6397"/>
                    <a:pt x="5644" y="5206"/>
                    <a:pt x="5454" y="4075"/>
                  </a:cubicBezTo>
                  <a:cubicBezTo>
                    <a:pt x="5335" y="3349"/>
                    <a:pt x="5049" y="2670"/>
                    <a:pt x="4739" y="2003"/>
                  </a:cubicBezTo>
                  <a:cubicBezTo>
                    <a:pt x="4477" y="1456"/>
                    <a:pt x="4180" y="908"/>
                    <a:pt x="3739" y="503"/>
                  </a:cubicBezTo>
                  <a:cubicBezTo>
                    <a:pt x="3436" y="234"/>
                    <a:pt x="2960" y="1"/>
                    <a:pt x="25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2094818" y="2680106"/>
              <a:ext cx="306580" cy="508599"/>
            </a:xfrm>
            <a:custGeom>
              <a:avLst/>
              <a:gdLst/>
              <a:ahLst/>
              <a:cxnLst/>
              <a:rect l="l" t="t" r="r" b="b"/>
              <a:pathLst>
                <a:path w="6776" h="11241" extrusionOk="0">
                  <a:moveTo>
                    <a:pt x="4282" y="0"/>
                  </a:moveTo>
                  <a:cubicBezTo>
                    <a:pt x="4275" y="0"/>
                    <a:pt x="4268" y="0"/>
                    <a:pt x="4263" y="1"/>
                  </a:cubicBezTo>
                  <a:cubicBezTo>
                    <a:pt x="3620" y="2275"/>
                    <a:pt x="2239" y="5835"/>
                    <a:pt x="1" y="8240"/>
                  </a:cubicBezTo>
                  <a:cubicBezTo>
                    <a:pt x="418" y="8895"/>
                    <a:pt x="858" y="9550"/>
                    <a:pt x="1227" y="10252"/>
                  </a:cubicBezTo>
                  <a:cubicBezTo>
                    <a:pt x="1406" y="10562"/>
                    <a:pt x="1572" y="10895"/>
                    <a:pt x="1703" y="11240"/>
                  </a:cubicBezTo>
                  <a:cubicBezTo>
                    <a:pt x="2239" y="10788"/>
                    <a:pt x="2811" y="10264"/>
                    <a:pt x="3370" y="9669"/>
                  </a:cubicBezTo>
                  <a:cubicBezTo>
                    <a:pt x="5382" y="7573"/>
                    <a:pt x="6764" y="4418"/>
                    <a:pt x="6775" y="477"/>
                  </a:cubicBezTo>
                  <a:cubicBezTo>
                    <a:pt x="6312" y="408"/>
                    <a:pt x="4552" y="0"/>
                    <a:pt x="4282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1945059" y="3011972"/>
              <a:ext cx="269389" cy="297938"/>
            </a:xfrm>
            <a:custGeom>
              <a:avLst/>
              <a:gdLst/>
              <a:ahLst/>
              <a:cxnLst/>
              <a:rect l="l" t="t" r="r" b="b"/>
              <a:pathLst>
                <a:path w="5954" h="6585" extrusionOk="0">
                  <a:moveTo>
                    <a:pt x="3728" y="0"/>
                  </a:moveTo>
                  <a:cubicBezTo>
                    <a:pt x="3597" y="179"/>
                    <a:pt x="3454" y="357"/>
                    <a:pt x="3287" y="536"/>
                  </a:cubicBezTo>
                  <a:cubicBezTo>
                    <a:pt x="3275" y="572"/>
                    <a:pt x="3239" y="584"/>
                    <a:pt x="3227" y="607"/>
                  </a:cubicBezTo>
                  <a:cubicBezTo>
                    <a:pt x="2727" y="1143"/>
                    <a:pt x="2144" y="1667"/>
                    <a:pt x="1453" y="2179"/>
                  </a:cubicBezTo>
                  <a:cubicBezTo>
                    <a:pt x="846" y="2620"/>
                    <a:pt x="370" y="3227"/>
                    <a:pt x="72" y="3822"/>
                  </a:cubicBezTo>
                  <a:cubicBezTo>
                    <a:pt x="60" y="3846"/>
                    <a:pt x="60" y="3870"/>
                    <a:pt x="60" y="3882"/>
                  </a:cubicBezTo>
                  <a:cubicBezTo>
                    <a:pt x="1" y="4394"/>
                    <a:pt x="49" y="4894"/>
                    <a:pt x="299" y="5346"/>
                  </a:cubicBezTo>
                  <a:cubicBezTo>
                    <a:pt x="489" y="5691"/>
                    <a:pt x="775" y="5989"/>
                    <a:pt x="1072" y="6227"/>
                  </a:cubicBezTo>
                  <a:cubicBezTo>
                    <a:pt x="1299" y="6382"/>
                    <a:pt x="1573" y="6561"/>
                    <a:pt x="1823" y="6584"/>
                  </a:cubicBezTo>
                  <a:cubicBezTo>
                    <a:pt x="2763" y="6239"/>
                    <a:pt x="3966" y="5251"/>
                    <a:pt x="5359" y="4179"/>
                  </a:cubicBezTo>
                  <a:cubicBezTo>
                    <a:pt x="5383" y="4167"/>
                    <a:pt x="5394" y="4144"/>
                    <a:pt x="5430" y="4120"/>
                  </a:cubicBezTo>
                  <a:cubicBezTo>
                    <a:pt x="5609" y="3989"/>
                    <a:pt x="5775" y="3846"/>
                    <a:pt x="5954" y="3691"/>
                  </a:cubicBezTo>
                  <a:cubicBezTo>
                    <a:pt x="5930" y="3560"/>
                    <a:pt x="5894" y="3393"/>
                    <a:pt x="5811" y="3215"/>
                  </a:cubicBezTo>
                  <a:cubicBezTo>
                    <a:pt x="5799" y="3191"/>
                    <a:pt x="5787" y="3143"/>
                    <a:pt x="5775" y="3096"/>
                  </a:cubicBezTo>
                  <a:cubicBezTo>
                    <a:pt x="5513" y="2501"/>
                    <a:pt x="5061" y="1762"/>
                    <a:pt x="4740" y="1346"/>
                  </a:cubicBezTo>
                  <a:cubicBezTo>
                    <a:pt x="4501" y="1012"/>
                    <a:pt x="4240" y="691"/>
                    <a:pt x="4001" y="357"/>
                  </a:cubicBezTo>
                  <a:lnTo>
                    <a:pt x="3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2091062" y="3011972"/>
              <a:ext cx="123926" cy="183740"/>
            </a:xfrm>
            <a:custGeom>
              <a:avLst/>
              <a:gdLst/>
              <a:ahLst/>
              <a:cxnLst/>
              <a:rect l="l" t="t" r="r" b="b"/>
              <a:pathLst>
                <a:path w="2739" h="4061" extrusionOk="0">
                  <a:moveTo>
                    <a:pt x="489" y="0"/>
                  </a:moveTo>
                  <a:cubicBezTo>
                    <a:pt x="405" y="119"/>
                    <a:pt x="310" y="226"/>
                    <a:pt x="203" y="345"/>
                  </a:cubicBezTo>
                  <a:lnTo>
                    <a:pt x="167" y="381"/>
                  </a:lnTo>
                  <a:cubicBezTo>
                    <a:pt x="131" y="441"/>
                    <a:pt x="96" y="488"/>
                    <a:pt x="48" y="536"/>
                  </a:cubicBezTo>
                  <a:cubicBezTo>
                    <a:pt x="36" y="560"/>
                    <a:pt x="12" y="584"/>
                    <a:pt x="0" y="596"/>
                  </a:cubicBezTo>
                  <a:cubicBezTo>
                    <a:pt x="179" y="822"/>
                    <a:pt x="358" y="1060"/>
                    <a:pt x="524" y="1298"/>
                  </a:cubicBezTo>
                  <a:cubicBezTo>
                    <a:pt x="1143" y="2155"/>
                    <a:pt x="1894" y="3048"/>
                    <a:pt x="2310" y="4060"/>
                  </a:cubicBezTo>
                  <a:cubicBezTo>
                    <a:pt x="2382" y="4001"/>
                    <a:pt x="2477" y="3929"/>
                    <a:pt x="2548" y="3870"/>
                  </a:cubicBezTo>
                  <a:cubicBezTo>
                    <a:pt x="2572" y="3858"/>
                    <a:pt x="2596" y="3822"/>
                    <a:pt x="2620" y="3810"/>
                  </a:cubicBezTo>
                  <a:cubicBezTo>
                    <a:pt x="2656" y="3786"/>
                    <a:pt x="2691" y="3739"/>
                    <a:pt x="2739" y="3703"/>
                  </a:cubicBezTo>
                  <a:cubicBezTo>
                    <a:pt x="2727" y="3572"/>
                    <a:pt x="2679" y="3405"/>
                    <a:pt x="2572" y="3215"/>
                  </a:cubicBezTo>
                  <a:cubicBezTo>
                    <a:pt x="2560" y="3191"/>
                    <a:pt x="2548" y="3143"/>
                    <a:pt x="2525" y="3096"/>
                  </a:cubicBezTo>
                  <a:cubicBezTo>
                    <a:pt x="2275" y="2501"/>
                    <a:pt x="1810" y="1762"/>
                    <a:pt x="1501" y="1346"/>
                  </a:cubicBezTo>
                  <a:cubicBezTo>
                    <a:pt x="1263" y="1012"/>
                    <a:pt x="1001" y="691"/>
                    <a:pt x="762" y="357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2099161" y="3028124"/>
              <a:ext cx="110443" cy="158946"/>
            </a:xfrm>
            <a:custGeom>
              <a:avLst/>
              <a:gdLst/>
              <a:ahLst/>
              <a:cxnLst/>
              <a:rect l="l" t="t" r="r" b="b"/>
              <a:pathLst>
                <a:path w="2441" h="3513" extrusionOk="0">
                  <a:moveTo>
                    <a:pt x="48" y="0"/>
                  </a:moveTo>
                  <a:lnTo>
                    <a:pt x="0" y="48"/>
                  </a:lnTo>
                  <a:cubicBezTo>
                    <a:pt x="845" y="1036"/>
                    <a:pt x="1596" y="2108"/>
                    <a:pt x="2238" y="3263"/>
                  </a:cubicBezTo>
                  <a:cubicBezTo>
                    <a:pt x="2274" y="3346"/>
                    <a:pt x="2322" y="3417"/>
                    <a:pt x="2369" y="3513"/>
                  </a:cubicBezTo>
                  <a:cubicBezTo>
                    <a:pt x="2393" y="3501"/>
                    <a:pt x="2405" y="3465"/>
                    <a:pt x="2441" y="3453"/>
                  </a:cubicBezTo>
                  <a:cubicBezTo>
                    <a:pt x="2429" y="3429"/>
                    <a:pt x="2393" y="3394"/>
                    <a:pt x="2381" y="3358"/>
                  </a:cubicBezTo>
                  <a:cubicBezTo>
                    <a:pt x="2203" y="3036"/>
                    <a:pt x="2024" y="2739"/>
                    <a:pt x="1834" y="2429"/>
                  </a:cubicBezTo>
                  <a:cubicBezTo>
                    <a:pt x="1465" y="1834"/>
                    <a:pt x="1060" y="1251"/>
                    <a:pt x="607" y="679"/>
                  </a:cubicBezTo>
                  <a:cubicBezTo>
                    <a:pt x="429" y="441"/>
                    <a:pt x="238" y="227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1047642" y="2748018"/>
              <a:ext cx="404581" cy="492944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2477" y="0"/>
                  </a:moveTo>
                  <a:cubicBezTo>
                    <a:pt x="2286" y="24"/>
                    <a:pt x="488" y="917"/>
                    <a:pt x="0" y="1119"/>
                  </a:cubicBezTo>
                  <a:cubicBezTo>
                    <a:pt x="1036" y="5167"/>
                    <a:pt x="3250" y="8073"/>
                    <a:pt x="5846" y="9716"/>
                  </a:cubicBezTo>
                  <a:cubicBezTo>
                    <a:pt x="6572" y="10180"/>
                    <a:pt x="7287" y="10573"/>
                    <a:pt x="7953" y="10894"/>
                  </a:cubicBezTo>
                  <a:cubicBezTo>
                    <a:pt x="8013" y="10501"/>
                    <a:pt x="8108" y="10132"/>
                    <a:pt x="8192" y="9763"/>
                  </a:cubicBezTo>
                  <a:cubicBezTo>
                    <a:pt x="8406" y="8954"/>
                    <a:pt x="8668" y="8168"/>
                    <a:pt x="8942" y="7394"/>
                  </a:cubicBezTo>
                  <a:cubicBezTo>
                    <a:pt x="6048" y="5477"/>
                    <a:pt x="3727" y="2167"/>
                    <a:pt x="2477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952267" y="2552563"/>
              <a:ext cx="231157" cy="301060"/>
            </a:xfrm>
            <a:custGeom>
              <a:avLst/>
              <a:gdLst/>
              <a:ahLst/>
              <a:cxnLst/>
              <a:rect l="l" t="t" r="r" b="b"/>
              <a:pathLst>
                <a:path w="5109" h="6654" extrusionOk="0">
                  <a:moveTo>
                    <a:pt x="1418" y="0"/>
                  </a:moveTo>
                  <a:cubicBezTo>
                    <a:pt x="1401" y="0"/>
                    <a:pt x="1385" y="4"/>
                    <a:pt x="1370" y="10"/>
                  </a:cubicBezTo>
                  <a:cubicBezTo>
                    <a:pt x="989" y="165"/>
                    <a:pt x="1941" y="2237"/>
                    <a:pt x="1941" y="2237"/>
                  </a:cubicBezTo>
                  <a:cubicBezTo>
                    <a:pt x="1941" y="2237"/>
                    <a:pt x="838" y="855"/>
                    <a:pt x="501" y="855"/>
                  </a:cubicBezTo>
                  <a:cubicBezTo>
                    <a:pt x="483" y="855"/>
                    <a:pt x="467" y="859"/>
                    <a:pt x="453" y="867"/>
                  </a:cubicBezTo>
                  <a:cubicBezTo>
                    <a:pt x="179" y="1034"/>
                    <a:pt x="1275" y="2868"/>
                    <a:pt x="1275" y="2868"/>
                  </a:cubicBezTo>
                  <a:cubicBezTo>
                    <a:pt x="1275" y="2868"/>
                    <a:pt x="481" y="2043"/>
                    <a:pt x="227" y="2043"/>
                  </a:cubicBezTo>
                  <a:cubicBezTo>
                    <a:pt x="208" y="2043"/>
                    <a:pt x="192" y="2048"/>
                    <a:pt x="179" y="2058"/>
                  </a:cubicBezTo>
                  <a:cubicBezTo>
                    <a:pt x="1" y="2189"/>
                    <a:pt x="1191" y="3761"/>
                    <a:pt x="1572" y="4415"/>
                  </a:cubicBezTo>
                  <a:cubicBezTo>
                    <a:pt x="1950" y="5065"/>
                    <a:pt x="2655" y="6638"/>
                    <a:pt x="2656" y="6654"/>
                  </a:cubicBezTo>
                  <a:lnTo>
                    <a:pt x="2656" y="6654"/>
                  </a:lnTo>
                  <a:lnTo>
                    <a:pt x="5108" y="5808"/>
                  </a:lnTo>
                  <a:cubicBezTo>
                    <a:pt x="5108" y="5808"/>
                    <a:pt x="4680" y="4677"/>
                    <a:pt x="4608" y="4153"/>
                  </a:cubicBezTo>
                  <a:cubicBezTo>
                    <a:pt x="4525" y="3653"/>
                    <a:pt x="4632" y="1022"/>
                    <a:pt x="4311" y="998"/>
                  </a:cubicBezTo>
                  <a:cubicBezTo>
                    <a:pt x="4309" y="998"/>
                    <a:pt x="4308" y="998"/>
                    <a:pt x="4306" y="998"/>
                  </a:cubicBezTo>
                  <a:cubicBezTo>
                    <a:pt x="3976" y="998"/>
                    <a:pt x="3834" y="2284"/>
                    <a:pt x="3834" y="2284"/>
                  </a:cubicBezTo>
                  <a:cubicBezTo>
                    <a:pt x="3834" y="2284"/>
                    <a:pt x="2939" y="127"/>
                    <a:pt x="2569" y="127"/>
                  </a:cubicBezTo>
                  <a:cubicBezTo>
                    <a:pt x="2562" y="127"/>
                    <a:pt x="2555" y="128"/>
                    <a:pt x="2549" y="129"/>
                  </a:cubicBezTo>
                  <a:cubicBezTo>
                    <a:pt x="2191" y="201"/>
                    <a:pt x="2680" y="1891"/>
                    <a:pt x="2680" y="1891"/>
                  </a:cubicBezTo>
                  <a:cubicBezTo>
                    <a:pt x="2680" y="1891"/>
                    <a:pt x="1833" y="0"/>
                    <a:pt x="1418" y="0"/>
                  </a:cubicBezTo>
                  <a:close/>
                  <a:moveTo>
                    <a:pt x="2656" y="6654"/>
                  </a:moveTo>
                  <a:lnTo>
                    <a:pt x="2656" y="6654"/>
                  </a:lnTo>
                  <a:cubicBezTo>
                    <a:pt x="2656" y="6654"/>
                    <a:pt x="2656" y="6654"/>
                    <a:pt x="2656" y="6654"/>
                  </a:cubicBezTo>
                  <a:cubicBezTo>
                    <a:pt x="2656" y="6654"/>
                    <a:pt x="2656" y="6654"/>
                    <a:pt x="2656" y="6654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1360053" y="3046448"/>
              <a:ext cx="273732" cy="296310"/>
            </a:xfrm>
            <a:custGeom>
              <a:avLst/>
              <a:gdLst/>
              <a:ahLst/>
              <a:cxnLst/>
              <a:rect l="l" t="t" r="r" b="b"/>
              <a:pathLst>
                <a:path w="6050" h="6549" extrusionOk="0">
                  <a:moveTo>
                    <a:pt x="1394" y="0"/>
                  </a:moveTo>
                  <a:lnTo>
                    <a:pt x="1215" y="441"/>
                  </a:lnTo>
                  <a:cubicBezTo>
                    <a:pt x="1048" y="846"/>
                    <a:pt x="870" y="1238"/>
                    <a:pt x="691" y="1631"/>
                  </a:cubicBezTo>
                  <a:cubicBezTo>
                    <a:pt x="477" y="2131"/>
                    <a:pt x="191" y="3001"/>
                    <a:pt x="72" y="3691"/>
                  </a:cubicBezTo>
                  <a:cubicBezTo>
                    <a:pt x="60" y="3739"/>
                    <a:pt x="36" y="3774"/>
                    <a:pt x="36" y="3822"/>
                  </a:cubicBezTo>
                  <a:cubicBezTo>
                    <a:pt x="13" y="4036"/>
                    <a:pt x="1" y="4215"/>
                    <a:pt x="13" y="4370"/>
                  </a:cubicBezTo>
                  <a:cubicBezTo>
                    <a:pt x="215" y="4477"/>
                    <a:pt x="441" y="4596"/>
                    <a:pt x="656" y="4679"/>
                  </a:cubicBezTo>
                  <a:lnTo>
                    <a:pt x="739" y="4727"/>
                  </a:lnTo>
                  <a:cubicBezTo>
                    <a:pt x="2501" y="5501"/>
                    <a:pt x="3930" y="6394"/>
                    <a:pt x="4942" y="6549"/>
                  </a:cubicBezTo>
                  <a:cubicBezTo>
                    <a:pt x="5251" y="6358"/>
                    <a:pt x="5513" y="6084"/>
                    <a:pt x="5692" y="5739"/>
                  </a:cubicBezTo>
                  <a:cubicBezTo>
                    <a:pt x="5978" y="5203"/>
                    <a:pt x="6049" y="4572"/>
                    <a:pt x="5978" y="3977"/>
                  </a:cubicBezTo>
                  <a:cubicBezTo>
                    <a:pt x="5918" y="3382"/>
                    <a:pt x="5680" y="2822"/>
                    <a:pt x="5370" y="2334"/>
                  </a:cubicBezTo>
                  <a:cubicBezTo>
                    <a:pt x="5359" y="2298"/>
                    <a:pt x="5323" y="2274"/>
                    <a:pt x="5311" y="2250"/>
                  </a:cubicBezTo>
                  <a:cubicBezTo>
                    <a:pt x="5001" y="2000"/>
                    <a:pt x="4644" y="1798"/>
                    <a:pt x="4263" y="1655"/>
                  </a:cubicBezTo>
                  <a:cubicBezTo>
                    <a:pt x="3430" y="1310"/>
                    <a:pt x="2703" y="917"/>
                    <a:pt x="2060" y="488"/>
                  </a:cubicBezTo>
                  <a:cubicBezTo>
                    <a:pt x="2049" y="465"/>
                    <a:pt x="2025" y="441"/>
                    <a:pt x="1989" y="429"/>
                  </a:cubicBezTo>
                  <a:cubicBezTo>
                    <a:pt x="1787" y="298"/>
                    <a:pt x="1584" y="143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360596" y="3045905"/>
              <a:ext cx="84065" cy="207991"/>
            </a:xfrm>
            <a:custGeom>
              <a:avLst/>
              <a:gdLst/>
              <a:ahLst/>
              <a:cxnLst/>
              <a:rect l="l" t="t" r="r" b="b"/>
              <a:pathLst>
                <a:path w="1858" h="4597" extrusionOk="0">
                  <a:moveTo>
                    <a:pt x="1382" y="0"/>
                  </a:moveTo>
                  <a:lnTo>
                    <a:pt x="1203" y="441"/>
                  </a:lnTo>
                  <a:cubicBezTo>
                    <a:pt x="1036" y="846"/>
                    <a:pt x="846" y="1227"/>
                    <a:pt x="679" y="1631"/>
                  </a:cubicBezTo>
                  <a:cubicBezTo>
                    <a:pt x="465" y="2120"/>
                    <a:pt x="179" y="3001"/>
                    <a:pt x="60" y="3691"/>
                  </a:cubicBezTo>
                  <a:cubicBezTo>
                    <a:pt x="48" y="3727"/>
                    <a:pt x="24" y="3775"/>
                    <a:pt x="24" y="3822"/>
                  </a:cubicBezTo>
                  <a:cubicBezTo>
                    <a:pt x="1" y="4025"/>
                    <a:pt x="1" y="4203"/>
                    <a:pt x="13" y="4346"/>
                  </a:cubicBezTo>
                  <a:cubicBezTo>
                    <a:pt x="72" y="4370"/>
                    <a:pt x="120" y="4406"/>
                    <a:pt x="179" y="4429"/>
                  </a:cubicBezTo>
                  <a:cubicBezTo>
                    <a:pt x="191" y="4441"/>
                    <a:pt x="215" y="4465"/>
                    <a:pt x="251" y="4477"/>
                  </a:cubicBezTo>
                  <a:cubicBezTo>
                    <a:pt x="346" y="4525"/>
                    <a:pt x="417" y="4548"/>
                    <a:pt x="501" y="4596"/>
                  </a:cubicBezTo>
                  <a:cubicBezTo>
                    <a:pt x="548" y="4287"/>
                    <a:pt x="596" y="3965"/>
                    <a:pt x="667" y="3656"/>
                  </a:cubicBezTo>
                  <a:cubicBezTo>
                    <a:pt x="822" y="2953"/>
                    <a:pt x="1013" y="2286"/>
                    <a:pt x="1275" y="1631"/>
                  </a:cubicBezTo>
                  <a:cubicBezTo>
                    <a:pt x="1441" y="1215"/>
                    <a:pt x="1620" y="774"/>
                    <a:pt x="1858" y="357"/>
                  </a:cubicBezTo>
                  <a:cubicBezTo>
                    <a:pt x="1834" y="334"/>
                    <a:pt x="1787" y="310"/>
                    <a:pt x="1751" y="274"/>
                  </a:cubicBezTo>
                  <a:cubicBezTo>
                    <a:pt x="1739" y="262"/>
                    <a:pt x="1715" y="238"/>
                    <a:pt x="1679" y="215"/>
                  </a:cubicBezTo>
                  <a:cubicBezTo>
                    <a:pt x="1572" y="143"/>
                    <a:pt x="1477" y="72"/>
                    <a:pt x="1382" y="0"/>
                  </a:cubicBezTo>
                  <a:close/>
                </a:path>
              </a:pathLst>
            </a:custGeom>
            <a:solidFill>
              <a:srgbClr val="948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1368694" y="3055045"/>
              <a:ext cx="71125" cy="193468"/>
            </a:xfrm>
            <a:custGeom>
              <a:avLst/>
              <a:gdLst/>
              <a:ahLst/>
              <a:cxnLst/>
              <a:rect l="l" t="t" r="r" b="b"/>
              <a:pathLst>
                <a:path w="1572" h="4276" extrusionOk="0">
                  <a:moveTo>
                    <a:pt x="1500" y="1"/>
                  </a:moveTo>
                  <a:cubicBezTo>
                    <a:pt x="1417" y="155"/>
                    <a:pt x="1334" y="286"/>
                    <a:pt x="1250" y="429"/>
                  </a:cubicBezTo>
                  <a:cubicBezTo>
                    <a:pt x="1072" y="763"/>
                    <a:pt x="905" y="1084"/>
                    <a:pt x="762" y="1418"/>
                  </a:cubicBezTo>
                  <a:cubicBezTo>
                    <a:pt x="465" y="2084"/>
                    <a:pt x="238" y="2787"/>
                    <a:pt x="107" y="3501"/>
                  </a:cubicBezTo>
                  <a:cubicBezTo>
                    <a:pt x="60" y="3739"/>
                    <a:pt x="24" y="3989"/>
                    <a:pt x="0" y="4227"/>
                  </a:cubicBezTo>
                  <a:cubicBezTo>
                    <a:pt x="12" y="4239"/>
                    <a:pt x="36" y="4263"/>
                    <a:pt x="72" y="4275"/>
                  </a:cubicBezTo>
                  <a:cubicBezTo>
                    <a:pt x="226" y="2989"/>
                    <a:pt x="619" y="1739"/>
                    <a:pt x="1250" y="608"/>
                  </a:cubicBezTo>
                  <a:cubicBezTo>
                    <a:pt x="1358" y="429"/>
                    <a:pt x="1453" y="251"/>
                    <a:pt x="1572" y="72"/>
                  </a:cubicBezTo>
                  <a:cubicBezTo>
                    <a:pt x="1548" y="60"/>
                    <a:pt x="1512" y="48"/>
                    <a:pt x="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1207625" y="3924501"/>
              <a:ext cx="571037" cy="706817"/>
            </a:xfrm>
            <a:custGeom>
              <a:avLst/>
              <a:gdLst/>
              <a:ahLst/>
              <a:cxnLst/>
              <a:rect l="l" t="t" r="r" b="b"/>
              <a:pathLst>
                <a:path w="12621" h="15622" extrusionOk="0">
                  <a:moveTo>
                    <a:pt x="8263" y="0"/>
                  </a:moveTo>
                  <a:lnTo>
                    <a:pt x="8263" y="298"/>
                  </a:lnTo>
                  <a:cubicBezTo>
                    <a:pt x="8263" y="405"/>
                    <a:pt x="8251" y="489"/>
                    <a:pt x="8251" y="596"/>
                  </a:cubicBezTo>
                  <a:cubicBezTo>
                    <a:pt x="8251" y="703"/>
                    <a:pt x="8227" y="786"/>
                    <a:pt x="8227" y="893"/>
                  </a:cubicBezTo>
                  <a:cubicBezTo>
                    <a:pt x="8192" y="1489"/>
                    <a:pt x="8108" y="2072"/>
                    <a:pt x="8001" y="2667"/>
                  </a:cubicBezTo>
                  <a:cubicBezTo>
                    <a:pt x="7966" y="2965"/>
                    <a:pt x="7894" y="3263"/>
                    <a:pt x="7811" y="3560"/>
                  </a:cubicBezTo>
                  <a:cubicBezTo>
                    <a:pt x="7751" y="3822"/>
                    <a:pt x="7680" y="4096"/>
                    <a:pt x="7596" y="4346"/>
                  </a:cubicBezTo>
                  <a:cubicBezTo>
                    <a:pt x="7549" y="4477"/>
                    <a:pt x="7501" y="4632"/>
                    <a:pt x="7442" y="4775"/>
                  </a:cubicBezTo>
                  <a:cubicBezTo>
                    <a:pt x="6858" y="6382"/>
                    <a:pt x="5953" y="7930"/>
                    <a:pt x="4656" y="9251"/>
                  </a:cubicBezTo>
                  <a:cubicBezTo>
                    <a:pt x="4537" y="9394"/>
                    <a:pt x="4394" y="9525"/>
                    <a:pt x="4251" y="9656"/>
                  </a:cubicBezTo>
                  <a:cubicBezTo>
                    <a:pt x="4156" y="9752"/>
                    <a:pt x="4048" y="9847"/>
                    <a:pt x="3941" y="9942"/>
                  </a:cubicBezTo>
                  <a:cubicBezTo>
                    <a:pt x="3870" y="10002"/>
                    <a:pt x="3810" y="10061"/>
                    <a:pt x="3739" y="10121"/>
                  </a:cubicBezTo>
                  <a:cubicBezTo>
                    <a:pt x="3691" y="10144"/>
                    <a:pt x="3655" y="10180"/>
                    <a:pt x="3620" y="10204"/>
                  </a:cubicBezTo>
                  <a:cubicBezTo>
                    <a:pt x="2798" y="10895"/>
                    <a:pt x="1846" y="11490"/>
                    <a:pt x="774" y="11978"/>
                  </a:cubicBezTo>
                  <a:cubicBezTo>
                    <a:pt x="524" y="12097"/>
                    <a:pt x="262" y="12216"/>
                    <a:pt x="0" y="12323"/>
                  </a:cubicBezTo>
                  <a:cubicBezTo>
                    <a:pt x="607" y="13407"/>
                    <a:pt x="596" y="14633"/>
                    <a:pt x="1250" y="15621"/>
                  </a:cubicBezTo>
                  <a:cubicBezTo>
                    <a:pt x="1262" y="15609"/>
                    <a:pt x="1322" y="15598"/>
                    <a:pt x="1429" y="15562"/>
                  </a:cubicBezTo>
                  <a:cubicBezTo>
                    <a:pt x="1500" y="15550"/>
                    <a:pt x="1596" y="15526"/>
                    <a:pt x="1715" y="15478"/>
                  </a:cubicBezTo>
                  <a:cubicBezTo>
                    <a:pt x="2441" y="15240"/>
                    <a:pt x="3977" y="14669"/>
                    <a:pt x="5656" y="13657"/>
                  </a:cubicBezTo>
                  <a:cubicBezTo>
                    <a:pt x="5703" y="13633"/>
                    <a:pt x="5763" y="13597"/>
                    <a:pt x="5799" y="13573"/>
                  </a:cubicBezTo>
                  <a:cubicBezTo>
                    <a:pt x="5906" y="13502"/>
                    <a:pt x="6025" y="13442"/>
                    <a:pt x="6132" y="13359"/>
                  </a:cubicBezTo>
                  <a:cubicBezTo>
                    <a:pt x="6263" y="13276"/>
                    <a:pt x="6418" y="13181"/>
                    <a:pt x="6549" y="13097"/>
                  </a:cubicBezTo>
                  <a:cubicBezTo>
                    <a:pt x="6680" y="13002"/>
                    <a:pt x="6811" y="12907"/>
                    <a:pt x="6953" y="12811"/>
                  </a:cubicBezTo>
                  <a:cubicBezTo>
                    <a:pt x="8085" y="12014"/>
                    <a:pt x="9204" y="11002"/>
                    <a:pt x="10168" y="9752"/>
                  </a:cubicBezTo>
                  <a:cubicBezTo>
                    <a:pt x="10692" y="9049"/>
                    <a:pt x="11609" y="7442"/>
                    <a:pt x="12157" y="5191"/>
                  </a:cubicBezTo>
                  <a:cubicBezTo>
                    <a:pt x="12287" y="4656"/>
                    <a:pt x="12395" y="4072"/>
                    <a:pt x="12478" y="3465"/>
                  </a:cubicBezTo>
                  <a:cubicBezTo>
                    <a:pt x="12502" y="3286"/>
                    <a:pt x="12514" y="3120"/>
                    <a:pt x="12538" y="2941"/>
                  </a:cubicBezTo>
                  <a:cubicBezTo>
                    <a:pt x="12538" y="2905"/>
                    <a:pt x="12549" y="2846"/>
                    <a:pt x="12549" y="2786"/>
                  </a:cubicBezTo>
                  <a:cubicBezTo>
                    <a:pt x="12561" y="2739"/>
                    <a:pt x="12561" y="2679"/>
                    <a:pt x="12561" y="2632"/>
                  </a:cubicBezTo>
                  <a:cubicBezTo>
                    <a:pt x="12573" y="2560"/>
                    <a:pt x="12573" y="2489"/>
                    <a:pt x="12573" y="2405"/>
                  </a:cubicBezTo>
                  <a:cubicBezTo>
                    <a:pt x="12597" y="2334"/>
                    <a:pt x="12597" y="2274"/>
                    <a:pt x="12597" y="2215"/>
                  </a:cubicBezTo>
                  <a:cubicBezTo>
                    <a:pt x="12609" y="2132"/>
                    <a:pt x="12609" y="2048"/>
                    <a:pt x="12609" y="1965"/>
                  </a:cubicBezTo>
                  <a:lnTo>
                    <a:pt x="12609" y="1929"/>
                  </a:lnTo>
                  <a:lnTo>
                    <a:pt x="12609" y="1560"/>
                  </a:lnTo>
                  <a:cubicBezTo>
                    <a:pt x="12609" y="1548"/>
                    <a:pt x="12609" y="1548"/>
                    <a:pt x="12621" y="1477"/>
                  </a:cubicBezTo>
                  <a:cubicBezTo>
                    <a:pt x="12621" y="1453"/>
                    <a:pt x="12609" y="1453"/>
                    <a:pt x="12609" y="1441"/>
                  </a:cubicBezTo>
                  <a:cubicBezTo>
                    <a:pt x="12597" y="1441"/>
                    <a:pt x="12597" y="1441"/>
                    <a:pt x="12597" y="1429"/>
                  </a:cubicBezTo>
                  <a:lnTo>
                    <a:pt x="12538" y="1370"/>
                  </a:lnTo>
                  <a:lnTo>
                    <a:pt x="12502" y="1334"/>
                  </a:lnTo>
                  <a:cubicBezTo>
                    <a:pt x="12490" y="1322"/>
                    <a:pt x="12454" y="1298"/>
                    <a:pt x="12430" y="1274"/>
                  </a:cubicBezTo>
                  <a:cubicBezTo>
                    <a:pt x="12418" y="1262"/>
                    <a:pt x="12395" y="1262"/>
                    <a:pt x="12383" y="1251"/>
                  </a:cubicBezTo>
                  <a:cubicBezTo>
                    <a:pt x="12371" y="1239"/>
                    <a:pt x="12335" y="1215"/>
                    <a:pt x="12311" y="1203"/>
                  </a:cubicBezTo>
                  <a:cubicBezTo>
                    <a:pt x="12299" y="1203"/>
                    <a:pt x="12299" y="1191"/>
                    <a:pt x="12276" y="1191"/>
                  </a:cubicBezTo>
                  <a:cubicBezTo>
                    <a:pt x="12264" y="1179"/>
                    <a:pt x="12240" y="1179"/>
                    <a:pt x="12216" y="1155"/>
                  </a:cubicBezTo>
                  <a:cubicBezTo>
                    <a:pt x="12157" y="1131"/>
                    <a:pt x="12085" y="1096"/>
                    <a:pt x="12014" y="1072"/>
                  </a:cubicBezTo>
                  <a:cubicBezTo>
                    <a:pt x="11978" y="1060"/>
                    <a:pt x="11966" y="1060"/>
                    <a:pt x="11942" y="1036"/>
                  </a:cubicBezTo>
                  <a:cubicBezTo>
                    <a:pt x="11502" y="858"/>
                    <a:pt x="10930" y="679"/>
                    <a:pt x="10347" y="524"/>
                  </a:cubicBezTo>
                  <a:cubicBezTo>
                    <a:pt x="10252" y="489"/>
                    <a:pt x="10156" y="477"/>
                    <a:pt x="10061" y="441"/>
                  </a:cubicBezTo>
                  <a:lnTo>
                    <a:pt x="9704" y="358"/>
                  </a:lnTo>
                  <a:cubicBezTo>
                    <a:pt x="9620" y="346"/>
                    <a:pt x="9537" y="310"/>
                    <a:pt x="9454" y="298"/>
                  </a:cubicBezTo>
                  <a:cubicBezTo>
                    <a:pt x="9394" y="286"/>
                    <a:pt x="9335" y="262"/>
                    <a:pt x="9287" y="250"/>
                  </a:cubicBezTo>
                  <a:cubicBezTo>
                    <a:pt x="9204" y="238"/>
                    <a:pt x="9109" y="203"/>
                    <a:pt x="9037" y="191"/>
                  </a:cubicBezTo>
                  <a:cubicBezTo>
                    <a:pt x="8966" y="167"/>
                    <a:pt x="8882" y="143"/>
                    <a:pt x="8811" y="131"/>
                  </a:cubicBezTo>
                  <a:cubicBezTo>
                    <a:pt x="8775" y="131"/>
                    <a:pt x="8763" y="119"/>
                    <a:pt x="8739" y="119"/>
                  </a:cubicBezTo>
                  <a:cubicBezTo>
                    <a:pt x="8716" y="119"/>
                    <a:pt x="8692" y="108"/>
                    <a:pt x="8680" y="108"/>
                  </a:cubicBezTo>
                  <a:cubicBezTo>
                    <a:pt x="8632" y="84"/>
                    <a:pt x="8585" y="84"/>
                    <a:pt x="8561" y="72"/>
                  </a:cubicBezTo>
                  <a:cubicBezTo>
                    <a:pt x="8501" y="60"/>
                    <a:pt x="8454" y="60"/>
                    <a:pt x="8406" y="48"/>
                  </a:cubicBezTo>
                  <a:cubicBezTo>
                    <a:pt x="8394" y="48"/>
                    <a:pt x="8370" y="24"/>
                    <a:pt x="8347" y="24"/>
                  </a:cubicBezTo>
                  <a:cubicBezTo>
                    <a:pt x="8287" y="12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1543744" y="3925044"/>
              <a:ext cx="234369" cy="277442"/>
            </a:xfrm>
            <a:custGeom>
              <a:avLst/>
              <a:gdLst/>
              <a:ahLst/>
              <a:cxnLst/>
              <a:rect l="l" t="t" r="r" b="b"/>
              <a:pathLst>
                <a:path w="5180" h="6132" extrusionOk="0">
                  <a:moveTo>
                    <a:pt x="834" y="0"/>
                  </a:moveTo>
                  <a:cubicBezTo>
                    <a:pt x="834" y="1560"/>
                    <a:pt x="560" y="3203"/>
                    <a:pt x="1" y="4763"/>
                  </a:cubicBezTo>
                  <a:cubicBezTo>
                    <a:pt x="537" y="5048"/>
                    <a:pt x="1072" y="5299"/>
                    <a:pt x="1620" y="5513"/>
                  </a:cubicBezTo>
                  <a:cubicBezTo>
                    <a:pt x="1989" y="5620"/>
                    <a:pt x="2382" y="5751"/>
                    <a:pt x="2763" y="5846"/>
                  </a:cubicBezTo>
                  <a:cubicBezTo>
                    <a:pt x="2858" y="5882"/>
                    <a:pt x="2965" y="5894"/>
                    <a:pt x="3049" y="5918"/>
                  </a:cubicBezTo>
                  <a:cubicBezTo>
                    <a:pt x="3525" y="6013"/>
                    <a:pt x="3989" y="6072"/>
                    <a:pt x="4466" y="6132"/>
                  </a:cubicBezTo>
                  <a:cubicBezTo>
                    <a:pt x="4870" y="4834"/>
                    <a:pt x="5180" y="3286"/>
                    <a:pt x="5180" y="1536"/>
                  </a:cubicBezTo>
                  <a:cubicBezTo>
                    <a:pt x="5180" y="941"/>
                    <a:pt x="858" y="12"/>
                    <a:pt x="83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1208168" y="4343055"/>
              <a:ext cx="314634" cy="288256"/>
            </a:xfrm>
            <a:custGeom>
              <a:avLst/>
              <a:gdLst/>
              <a:ahLst/>
              <a:cxnLst/>
              <a:rect l="l" t="t" r="r" b="b"/>
              <a:pathLst>
                <a:path w="6954" h="6371" extrusionOk="0">
                  <a:moveTo>
                    <a:pt x="4667" y="0"/>
                  </a:moveTo>
                  <a:cubicBezTo>
                    <a:pt x="4536" y="143"/>
                    <a:pt x="4394" y="274"/>
                    <a:pt x="4263" y="405"/>
                  </a:cubicBezTo>
                  <a:cubicBezTo>
                    <a:pt x="4155" y="501"/>
                    <a:pt x="4048" y="596"/>
                    <a:pt x="3941" y="691"/>
                  </a:cubicBezTo>
                  <a:cubicBezTo>
                    <a:pt x="3870" y="751"/>
                    <a:pt x="3810" y="810"/>
                    <a:pt x="3739" y="870"/>
                  </a:cubicBezTo>
                  <a:cubicBezTo>
                    <a:pt x="3691" y="893"/>
                    <a:pt x="3667" y="929"/>
                    <a:pt x="3620" y="953"/>
                  </a:cubicBezTo>
                  <a:cubicBezTo>
                    <a:pt x="2798" y="1644"/>
                    <a:pt x="1846" y="2239"/>
                    <a:pt x="774" y="2727"/>
                  </a:cubicBezTo>
                  <a:cubicBezTo>
                    <a:pt x="524" y="2846"/>
                    <a:pt x="274" y="2965"/>
                    <a:pt x="0" y="3072"/>
                  </a:cubicBezTo>
                  <a:cubicBezTo>
                    <a:pt x="607" y="4156"/>
                    <a:pt x="595" y="5370"/>
                    <a:pt x="1250" y="6370"/>
                  </a:cubicBezTo>
                  <a:cubicBezTo>
                    <a:pt x="1262" y="6358"/>
                    <a:pt x="1322" y="6347"/>
                    <a:pt x="1429" y="6311"/>
                  </a:cubicBezTo>
                  <a:cubicBezTo>
                    <a:pt x="1500" y="6299"/>
                    <a:pt x="1596" y="6263"/>
                    <a:pt x="1715" y="6227"/>
                  </a:cubicBezTo>
                  <a:cubicBezTo>
                    <a:pt x="2441" y="5989"/>
                    <a:pt x="3977" y="5418"/>
                    <a:pt x="5656" y="4406"/>
                  </a:cubicBezTo>
                  <a:cubicBezTo>
                    <a:pt x="5703" y="4382"/>
                    <a:pt x="5763" y="4346"/>
                    <a:pt x="5810" y="4322"/>
                  </a:cubicBezTo>
                  <a:cubicBezTo>
                    <a:pt x="5906" y="4239"/>
                    <a:pt x="6025" y="4180"/>
                    <a:pt x="6132" y="4108"/>
                  </a:cubicBezTo>
                  <a:cubicBezTo>
                    <a:pt x="6263" y="4025"/>
                    <a:pt x="6418" y="3930"/>
                    <a:pt x="6549" y="3846"/>
                  </a:cubicBezTo>
                  <a:cubicBezTo>
                    <a:pt x="6691" y="3751"/>
                    <a:pt x="6822" y="3656"/>
                    <a:pt x="6953" y="3560"/>
                  </a:cubicBezTo>
                  <a:cubicBezTo>
                    <a:pt x="6572" y="3156"/>
                    <a:pt x="6179" y="2739"/>
                    <a:pt x="6049" y="2537"/>
                  </a:cubicBezTo>
                  <a:cubicBezTo>
                    <a:pt x="5751" y="2120"/>
                    <a:pt x="5167" y="989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1387018" y="4361379"/>
              <a:ext cx="117456" cy="167045"/>
            </a:xfrm>
            <a:custGeom>
              <a:avLst/>
              <a:gdLst/>
              <a:ahLst/>
              <a:cxnLst/>
              <a:rect l="l" t="t" r="r" b="b"/>
              <a:pathLst>
                <a:path w="2596" h="3692" extrusionOk="0">
                  <a:moveTo>
                    <a:pt x="310" y="0"/>
                  </a:moveTo>
                  <a:cubicBezTo>
                    <a:pt x="202" y="96"/>
                    <a:pt x="95" y="191"/>
                    <a:pt x="0" y="286"/>
                  </a:cubicBezTo>
                  <a:cubicBezTo>
                    <a:pt x="143" y="715"/>
                    <a:pt x="333" y="1119"/>
                    <a:pt x="548" y="1500"/>
                  </a:cubicBezTo>
                  <a:cubicBezTo>
                    <a:pt x="976" y="2286"/>
                    <a:pt x="1512" y="3024"/>
                    <a:pt x="2155" y="3667"/>
                  </a:cubicBezTo>
                  <a:lnTo>
                    <a:pt x="2179" y="3691"/>
                  </a:lnTo>
                  <a:cubicBezTo>
                    <a:pt x="2322" y="3608"/>
                    <a:pt x="2465" y="3513"/>
                    <a:pt x="2596" y="3429"/>
                  </a:cubicBezTo>
                  <a:cubicBezTo>
                    <a:pt x="2322" y="3144"/>
                    <a:pt x="2036" y="2846"/>
                    <a:pt x="1798" y="2513"/>
                  </a:cubicBezTo>
                  <a:cubicBezTo>
                    <a:pt x="1214" y="1786"/>
                    <a:pt x="738" y="989"/>
                    <a:pt x="369" y="131"/>
                  </a:cubicBezTo>
                  <a:cubicBezTo>
                    <a:pt x="333" y="96"/>
                    <a:pt x="321" y="48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1371907" y="4383458"/>
              <a:ext cx="99177" cy="158946"/>
            </a:xfrm>
            <a:custGeom>
              <a:avLst/>
              <a:gdLst/>
              <a:ahLst/>
              <a:cxnLst/>
              <a:rect l="l" t="t" r="r" b="b"/>
              <a:pathLst>
                <a:path w="2192" h="3513" extrusionOk="0">
                  <a:moveTo>
                    <a:pt x="120" y="0"/>
                  </a:moveTo>
                  <a:cubicBezTo>
                    <a:pt x="72" y="36"/>
                    <a:pt x="48" y="60"/>
                    <a:pt x="1" y="96"/>
                  </a:cubicBezTo>
                  <a:cubicBezTo>
                    <a:pt x="120" y="417"/>
                    <a:pt x="274" y="739"/>
                    <a:pt x="417" y="1048"/>
                  </a:cubicBezTo>
                  <a:cubicBezTo>
                    <a:pt x="775" y="1774"/>
                    <a:pt x="1203" y="2465"/>
                    <a:pt x="1703" y="3096"/>
                  </a:cubicBezTo>
                  <a:cubicBezTo>
                    <a:pt x="1798" y="3239"/>
                    <a:pt x="1918" y="3382"/>
                    <a:pt x="2037" y="3513"/>
                  </a:cubicBezTo>
                  <a:cubicBezTo>
                    <a:pt x="2084" y="3489"/>
                    <a:pt x="2144" y="3453"/>
                    <a:pt x="2191" y="3429"/>
                  </a:cubicBezTo>
                  <a:cubicBezTo>
                    <a:pt x="2096" y="3322"/>
                    <a:pt x="2013" y="3215"/>
                    <a:pt x="1918" y="3132"/>
                  </a:cubicBezTo>
                  <a:cubicBezTo>
                    <a:pt x="1668" y="2822"/>
                    <a:pt x="1441" y="2489"/>
                    <a:pt x="1227" y="2167"/>
                  </a:cubicBezTo>
                  <a:cubicBezTo>
                    <a:pt x="786" y="1513"/>
                    <a:pt x="417" y="798"/>
                    <a:pt x="132" y="48"/>
                  </a:cubicBezTo>
                  <a:cubicBezTo>
                    <a:pt x="132" y="36"/>
                    <a:pt x="120" y="24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1147269" y="4463314"/>
              <a:ext cx="142793" cy="294002"/>
            </a:xfrm>
            <a:custGeom>
              <a:avLst/>
              <a:gdLst/>
              <a:ahLst/>
              <a:cxnLst/>
              <a:rect l="l" t="t" r="r" b="b"/>
              <a:pathLst>
                <a:path w="3156" h="6498" extrusionOk="0">
                  <a:moveTo>
                    <a:pt x="1442" y="0"/>
                  </a:moveTo>
                  <a:cubicBezTo>
                    <a:pt x="961" y="0"/>
                    <a:pt x="388" y="67"/>
                    <a:pt x="239" y="224"/>
                  </a:cubicBezTo>
                  <a:cubicBezTo>
                    <a:pt x="1" y="462"/>
                    <a:pt x="1346" y="5177"/>
                    <a:pt x="1703" y="6355"/>
                  </a:cubicBezTo>
                  <a:cubicBezTo>
                    <a:pt x="1735" y="6442"/>
                    <a:pt x="1818" y="6498"/>
                    <a:pt x="1902" y="6498"/>
                  </a:cubicBezTo>
                  <a:cubicBezTo>
                    <a:pt x="1945" y="6498"/>
                    <a:pt x="1989" y="6483"/>
                    <a:pt x="2025" y="6451"/>
                  </a:cubicBezTo>
                  <a:cubicBezTo>
                    <a:pt x="2239" y="6260"/>
                    <a:pt x="2525" y="5879"/>
                    <a:pt x="2763" y="5224"/>
                  </a:cubicBezTo>
                  <a:cubicBezTo>
                    <a:pt x="3156" y="4129"/>
                    <a:pt x="3084" y="3808"/>
                    <a:pt x="3084" y="3808"/>
                  </a:cubicBezTo>
                  <a:cubicBezTo>
                    <a:pt x="3120" y="3653"/>
                    <a:pt x="2239" y="248"/>
                    <a:pt x="2156" y="105"/>
                  </a:cubicBezTo>
                  <a:cubicBezTo>
                    <a:pt x="2115" y="38"/>
                    <a:pt x="1804" y="0"/>
                    <a:pt x="1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1239929" y="4598096"/>
              <a:ext cx="48367" cy="97186"/>
            </a:xfrm>
            <a:custGeom>
              <a:avLst/>
              <a:gdLst/>
              <a:ahLst/>
              <a:cxnLst/>
              <a:rect l="l" t="t" r="r" b="b"/>
              <a:pathLst>
                <a:path w="1069" h="2148" extrusionOk="0">
                  <a:moveTo>
                    <a:pt x="526" y="1"/>
                  </a:moveTo>
                  <a:cubicBezTo>
                    <a:pt x="500" y="1"/>
                    <a:pt x="477" y="14"/>
                    <a:pt x="477" y="55"/>
                  </a:cubicBezTo>
                  <a:cubicBezTo>
                    <a:pt x="453" y="221"/>
                    <a:pt x="489" y="400"/>
                    <a:pt x="524" y="555"/>
                  </a:cubicBezTo>
                  <a:cubicBezTo>
                    <a:pt x="536" y="733"/>
                    <a:pt x="572" y="900"/>
                    <a:pt x="584" y="1079"/>
                  </a:cubicBezTo>
                  <a:cubicBezTo>
                    <a:pt x="548" y="1091"/>
                    <a:pt x="536" y="1114"/>
                    <a:pt x="513" y="1114"/>
                  </a:cubicBezTo>
                  <a:cubicBezTo>
                    <a:pt x="429" y="1138"/>
                    <a:pt x="346" y="1150"/>
                    <a:pt x="274" y="1174"/>
                  </a:cubicBezTo>
                  <a:cubicBezTo>
                    <a:pt x="227" y="1186"/>
                    <a:pt x="179" y="1186"/>
                    <a:pt x="132" y="1198"/>
                  </a:cubicBezTo>
                  <a:cubicBezTo>
                    <a:pt x="96" y="1198"/>
                    <a:pt x="48" y="1210"/>
                    <a:pt x="13" y="1245"/>
                  </a:cubicBezTo>
                  <a:cubicBezTo>
                    <a:pt x="1" y="1257"/>
                    <a:pt x="1" y="1317"/>
                    <a:pt x="36" y="1329"/>
                  </a:cubicBezTo>
                  <a:cubicBezTo>
                    <a:pt x="67" y="1349"/>
                    <a:pt x="105" y="1356"/>
                    <a:pt x="145" y="1356"/>
                  </a:cubicBezTo>
                  <a:cubicBezTo>
                    <a:pt x="200" y="1356"/>
                    <a:pt x="257" y="1342"/>
                    <a:pt x="298" y="1329"/>
                  </a:cubicBezTo>
                  <a:cubicBezTo>
                    <a:pt x="370" y="1305"/>
                    <a:pt x="465" y="1293"/>
                    <a:pt x="548" y="1257"/>
                  </a:cubicBezTo>
                  <a:cubicBezTo>
                    <a:pt x="572" y="1257"/>
                    <a:pt x="584" y="1245"/>
                    <a:pt x="596" y="1245"/>
                  </a:cubicBezTo>
                  <a:cubicBezTo>
                    <a:pt x="608" y="1376"/>
                    <a:pt x="608" y="1531"/>
                    <a:pt x="632" y="1662"/>
                  </a:cubicBezTo>
                  <a:cubicBezTo>
                    <a:pt x="632" y="1745"/>
                    <a:pt x="644" y="1841"/>
                    <a:pt x="644" y="1924"/>
                  </a:cubicBezTo>
                  <a:cubicBezTo>
                    <a:pt x="655" y="2007"/>
                    <a:pt x="655" y="2079"/>
                    <a:pt x="691" y="2138"/>
                  </a:cubicBezTo>
                  <a:cubicBezTo>
                    <a:pt x="697" y="2144"/>
                    <a:pt x="706" y="2147"/>
                    <a:pt x="716" y="2147"/>
                  </a:cubicBezTo>
                  <a:cubicBezTo>
                    <a:pt x="727" y="2147"/>
                    <a:pt x="739" y="2144"/>
                    <a:pt x="751" y="2138"/>
                  </a:cubicBezTo>
                  <a:cubicBezTo>
                    <a:pt x="786" y="2067"/>
                    <a:pt x="786" y="1972"/>
                    <a:pt x="786" y="1888"/>
                  </a:cubicBezTo>
                  <a:lnTo>
                    <a:pt x="786" y="1614"/>
                  </a:lnTo>
                  <a:cubicBezTo>
                    <a:pt x="786" y="1472"/>
                    <a:pt x="786" y="1317"/>
                    <a:pt x="775" y="1174"/>
                  </a:cubicBezTo>
                  <a:cubicBezTo>
                    <a:pt x="858" y="1126"/>
                    <a:pt x="965" y="1079"/>
                    <a:pt x="1036" y="1019"/>
                  </a:cubicBezTo>
                  <a:cubicBezTo>
                    <a:pt x="1069" y="997"/>
                    <a:pt x="1042" y="946"/>
                    <a:pt x="1010" y="946"/>
                  </a:cubicBezTo>
                  <a:cubicBezTo>
                    <a:pt x="1007" y="946"/>
                    <a:pt x="1004" y="947"/>
                    <a:pt x="1001" y="948"/>
                  </a:cubicBezTo>
                  <a:cubicBezTo>
                    <a:pt x="929" y="960"/>
                    <a:pt x="834" y="971"/>
                    <a:pt x="763" y="1007"/>
                  </a:cubicBezTo>
                  <a:lnTo>
                    <a:pt x="715" y="555"/>
                  </a:lnTo>
                  <a:cubicBezTo>
                    <a:pt x="691" y="376"/>
                    <a:pt x="691" y="174"/>
                    <a:pt x="584" y="19"/>
                  </a:cubicBezTo>
                  <a:cubicBezTo>
                    <a:pt x="568" y="9"/>
                    <a:pt x="54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1951529" y="3924501"/>
              <a:ext cx="342143" cy="881056"/>
            </a:xfrm>
            <a:custGeom>
              <a:avLst/>
              <a:gdLst/>
              <a:ahLst/>
              <a:cxnLst/>
              <a:rect l="l" t="t" r="r" b="b"/>
              <a:pathLst>
                <a:path w="7562" h="19473" extrusionOk="0">
                  <a:moveTo>
                    <a:pt x="3918" y="0"/>
                  </a:moveTo>
                  <a:cubicBezTo>
                    <a:pt x="3632" y="143"/>
                    <a:pt x="3073" y="1000"/>
                    <a:pt x="2775" y="1120"/>
                  </a:cubicBezTo>
                  <a:lnTo>
                    <a:pt x="2322" y="1298"/>
                  </a:lnTo>
                  <a:cubicBezTo>
                    <a:pt x="2215" y="1334"/>
                    <a:pt x="2096" y="1381"/>
                    <a:pt x="1977" y="1417"/>
                  </a:cubicBezTo>
                  <a:cubicBezTo>
                    <a:pt x="1346" y="1620"/>
                    <a:pt x="668" y="1774"/>
                    <a:pt x="1" y="1858"/>
                  </a:cubicBezTo>
                  <a:cubicBezTo>
                    <a:pt x="239" y="2215"/>
                    <a:pt x="489" y="2584"/>
                    <a:pt x="751" y="2965"/>
                  </a:cubicBezTo>
                  <a:cubicBezTo>
                    <a:pt x="1108" y="3513"/>
                    <a:pt x="1465" y="4060"/>
                    <a:pt x="1787" y="4656"/>
                  </a:cubicBezTo>
                  <a:cubicBezTo>
                    <a:pt x="1834" y="4751"/>
                    <a:pt x="1882" y="4822"/>
                    <a:pt x="1918" y="4906"/>
                  </a:cubicBezTo>
                  <a:cubicBezTo>
                    <a:pt x="2299" y="5608"/>
                    <a:pt x="2608" y="6358"/>
                    <a:pt x="2846" y="7144"/>
                  </a:cubicBezTo>
                  <a:cubicBezTo>
                    <a:pt x="3227" y="8501"/>
                    <a:pt x="3549" y="10359"/>
                    <a:pt x="3561" y="12407"/>
                  </a:cubicBezTo>
                  <a:lnTo>
                    <a:pt x="3561" y="12585"/>
                  </a:lnTo>
                  <a:lnTo>
                    <a:pt x="3561" y="12811"/>
                  </a:lnTo>
                  <a:cubicBezTo>
                    <a:pt x="3561" y="12966"/>
                    <a:pt x="3549" y="13097"/>
                    <a:pt x="3549" y="13240"/>
                  </a:cubicBezTo>
                  <a:cubicBezTo>
                    <a:pt x="3549" y="13335"/>
                    <a:pt x="3525" y="13407"/>
                    <a:pt x="3525" y="13502"/>
                  </a:cubicBezTo>
                  <a:lnTo>
                    <a:pt x="3525" y="13645"/>
                  </a:lnTo>
                  <a:cubicBezTo>
                    <a:pt x="3501" y="14193"/>
                    <a:pt x="3442" y="14764"/>
                    <a:pt x="3370" y="15324"/>
                  </a:cubicBezTo>
                  <a:cubicBezTo>
                    <a:pt x="3323" y="15562"/>
                    <a:pt x="3287" y="15788"/>
                    <a:pt x="3251" y="16026"/>
                  </a:cubicBezTo>
                  <a:cubicBezTo>
                    <a:pt x="3215" y="16145"/>
                    <a:pt x="3204" y="16264"/>
                    <a:pt x="3168" y="16383"/>
                  </a:cubicBezTo>
                  <a:cubicBezTo>
                    <a:pt x="3108" y="16621"/>
                    <a:pt x="3073" y="16848"/>
                    <a:pt x="3013" y="17086"/>
                  </a:cubicBezTo>
                  <a:cubicBezTo>
                    <a:pt x="2977" y="17169"/>
                    <a:pt x="2965" y="17264"/>
                    <a:pt x="2930" y="17348"/>
                  </a:cubicBezTo>
                  <a:cubicBezTo>
                    <a:pt x="2906" y="17443"/>
                    <a:pt x="2894" y="17526"/>
                    <a:pt x="2858" y="17622"/>
                  </a:cubicBezTo>
                  <a:cubicBezTo>
                    <a:pt x="2834" y="17705"/>
                    <a:pt x="2811" y="17788"/>
                    <a:pt x="2787" y="17860"/>
                  </a:cubicBezTo>
                  <a:cubicBezTo>
                    <a:pt x="2751" y="17943"/>
                    <a:pt x="2727" y="18050"/>
                    <a:pt x="2692" y="18145"/>
                  </a:cubicBezTo>
                  <a:cubicBezTo>
                    <a:pt x="2680" y="18205"/>
                    <a:pt x="2811" y="18443"/>
                    <a:pt x="3096" y="18693"/>
                  </a:cubicBezTo>
                  <a:cubicBezTo>
                    <a:pt x="3144" y="18741"/>
                    <a:pt x="3192" y="18765"/>
                    <a:pt x="3227" y="18812"/>
                  </a:cubicBezTo>
                  <a:cubicBezTo>
                    <a:pt x="3275" y="18860"/>
                    <a:pt x="3335" y="18884"/>
                    <a:pt x="3382" y="18931"/>
                  </a:cubicBezTo>
                  <a:cubicBezTo>
                    <a:pt x="3525" y="19050"/>
                    <a:pt x="3727" y="19157"/>
                    <a:pt x="3930" y="19241"/>
                  </a:cubicBezTo>
                  <a:lnTo>
                    <a:pt x="4156" y="19336"/>
                  </a:lnTo>
                  <a:cubicBezTo>
                    <a:pt x="4430" y="19417"/>
                    <a:pt x="4755" y="19472"/>
                    <a:pt x="5110" y="19472"/>
                  </a:cubicBezTo>
                  <a:cubicBezTo>
                    <a:pt x="5172" y="19472"/>
                    <a:pt x="5235" y="19471"/>
                    <a:pt x="5299" y="19467"/>
                  </a:cubicBezTo>
                  <a:lnTo>
                    <a:pt x="5370" y="19467"/>
                  </a:lnTo>
                  <a:cubicBezTo>
                    <a:pt x="5418" y="19467"/>
                    <a:pt x="5454" y="19455"/>
                    <a:pt x="5478" y="19455"/>
                  </a:cubicBezTo>
                  <a:cubicBezTo>
                    <a:pt x="5525" y="19431"/>
                    <a:pt x="5573" y="19431"/>
                    <a:pt x="5621" y="19419"/>
                  </a:cubicBezTo>
                  <a:cubicBezTo>
                    <a:pt x="5668" y="19407"/>
                    <a:pt x="5716" y="19407"/>
                    <a:pt x="5763" y="19396"/>
                  </a:cubicBezTo>
                  <a:cubicBezTo>
                    <a:pt x="5823" y="19372"/>
                    <a:pt x="5894" y="19360"/>
                    <a:pt x="5954" y="19348"/>
                  </a:cubicBezTo>
                  <a:cubicBezTo>
                    <a:pt x="5990" y="19300"/>
                    <a:pt x="6002" y="19241"/>
                    <a:pt x="6013" y="19193"/>
                  </a:cubicBezTo>
                  <a:cubicBezTo>
                    <a:pt x="6109" y="18955"/>
                    <a:pt x="6204" y="18705"/>
                    <a:pt x="6299" y="18419"/>
                  </a:cubicBezTo>
                  <a:cubicBezTo>
                    <a:pt x="6323" y="18360"/>
                    <a:pt x="6347" y="18288"/>
                    <a:pt x="6371" y="18217"/>
                  </a:cubicBezTo>
                  <a:cubicBezTo>
                    <a:pt x="6442" y="17991"/>
                    <a:pt x="6525" y="17764"/>
                    <a:pt x="6597" y="17526"/>
                  </a:cubicBezTo>
                  <a:cubicBezTo>
                    <a:pt x="6609" y="17455"/>
                    <a:pt x="6644" y="17383"/>
                    <a:pt x="6656" y="17312"/>
                  </a:cubicBezTo>
                  <a:cubicBezTo>
                    <a:pt x="6656" y="17264"/>
                    <a:pt x="6668" y="17217"/>
                    <a:pt x="6680" y="17169"/>
                  </a:cubicBezTo>
                  <a:lnTo>
                    <a:pt x="6728" y="16991"/>
                  </a:lnTo>
                  <a:cubicBezTo>
                    <a:pt x="6799" y="16729"/>
                    <a:pt x="6883" y="16443"/>
                    <a:pt x="6942" y="16157"/>
                  </a:cubicBezTo>
                  <a:lnTo>
                    <a:pt x="7025" y="15717"/>
                  </a:lnTo>
                  <a:cubicBezTo>
                    <a:pt x="7025" y="15681"/>
                    <a:pt x="7037" y="15657"/>
                    <a:pt x="7037" y="15621"/>
                  </a:cubicBezTo>
                  <a:cubicBezTo>
                    <a:pt x="7073" y="15502"/>
                    <a:pt x="7085" y="15383"/>
                    <a:pt x="7121" y="15252"/>
                  </a:cubicBezTo>
                  <a:cubicBezTo>
                    <a:pt x="7133" y="15086"/>
                    <a:pt x="7156" y="14943"/>
                    <a:pt x="7192" y="14776"/>
                  </a:cubicBezTo>
                  <a:cubicBezTo>
                    <a:pt x="7216" y="14562"/>
                    <a:pt x="7252" y="14359"/>
                    <a:pt x="7275" y="14133"/>
                  </a:cubicBezTo>
                  <a:cubicBezTo>
                    <a:pt x="7275" y="14074"/>
                    <a:pt x="7299" y="14026"/>
                    <a:pt x="7299" y="13966"/>
                  </a:cubicBezTo>
                  <a:cubicBezTo>
                    <a:pt x="7299" y="13859"/>
                    <a:pt x="7311" y="13752"/>
                    <a:pt x="7323" y="13633"/>
                  </a:cubicBezTo>
                  <a:cubicBezTo>
                    <a:pt x="7347" y="13585"/>
                    <a:pt x="7347" y="13562"/>
                    <a:pt x="7347" y="13514"/>
                  </a:cubicBezTo>
                  <a:cubicBezTo>
                    <a:pt x="7359" y="13395"/>
                    <a:pt x="7359" y="13264"/>
                    <a:pt x="7371" y="13145"/>
                  </a:cubicBezTo>
                  <a:cubicBezTo>
                    <a:pt x="7371" y="13061"/>
                    <a:pt x="7383" y="13002"/>
                    <a:pt x="7383" y="12931"/>
                  </a:cubicBezTo>
                  <a:cubicBezTo>
                    <a:pt x="7406" y="12871"/>
                    <a:pt x="7406" y="12800"/>
                    <a:pt x="7406" y="12728"/>
                  </a:cubicBezTo>
                  <a:cubicBezTo>
                    <a:pt x="7561" y="9871"/>
                    <a:pt x="7145" y="6418"/>
                    <a:pt x="5430" y="2679"/>
                  </a:cubicBezTo>
                  <a:cubicBezTo>
                    <a:pt x="5370" y="2572"/>
                    <a:pt x="5335" y="2453"/>
                    <a:pt x="5275" y="2346"/>
                  </a:cubicBezTo>
                  <a:cubicBezTo>
                    <a:pt x="5228" y="2274"/>
                    <a:pt x="5192" y="2203"/>
                    <a:pt x="5156" y="2132"/>
                  </a:cubicBezTo>
                  <a:cubicBezTo>
                    <a:pt x="5120" y="2096"/>
                    <a:pt x="5109" y="2048"/>
                    <a:pt x="5097" y="2024"/>
                  </a:cubicBezTo>
                  <a:cubicBezTo>
                    <a:pt x="5049" y="1917"/>
                    <a:pt x="4989" y="1834"/>
                    <a:pt x="4942" y="1739"/>
                  </a:cubicBezTo>
                  <a:cubicBezTo>
                    <a:pt x="4930" y="1727"/>
                    <a:pt x="4918" y="1691"/>
                    <a:pt x="4894" y="1667"/>
                  </a:cubicBezTo>
                  <a:cubicBezTo>
                    <a:pt x="4859" y="1572"/>
                    <a:pt x="4799" y="1489"/>
                    <a:pt x="4751" y="1393"/>
                  </a:cubicBezTo>
                  <a:cubicBezTo>
                    <a:pt x="4692" y="1310"/>
                    <a:pt x="4644" y="1203"/>
                    <a:pt x="4585" y="1120"/>
                  </a:cubicBezTo>
                  <a:lnTo>
                    <a:pt x="4406" y="798"/>
                  </a:lnTo>
                  <a:cubicBezTo>
                    <a:pt x="4263" y="536"/>
                    <a:pt x="4097" y="262"/>
                    <a:pt x="39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1948860" y="3925044"/>
              <a:ext cx="245680" cy="221972"/>
            </a:xfrm>
            <a:custGeom>
              <a:avLst/>
              <a:gdLst/>
              <a:ahLst/>
              <a:cxnLst/>
              <a:rect l="l" t="t" r="r" b="b"/>
              <a:pathLst>
                <a:path w="5430" h="4906" extrusionOk="0">
                  <a:moveTo>
                    <a:pt x="3929" y="0"/>
                  </a:moveTo>
                  <a:cubicBezTo>
                    <a:pt x="3644" y="143"/>
                    <a:pt x="3084" y="1000"/>
                    <a:pt x="2786" y="1119"/>
                  </a:cubicBezTo>
                  <a:cubicBezTo>
                    <a:pt x="1893" y="1489"/>
                    <a:pt x="953" y="1727"/>
                    <a:pt x="0" y="1858"/>
                  </a:cubicBezTo>
                  <a:cubicBezTo>
                    <a:pt x="655" y="2822"/>
                    <a:pt x="1346" y="3822"/>
                    <a:pt x="1917" y="4906"/>
                  </a:cubicBezTo>
                  <a:cubicBezTo>
                    <a:pt x="2882" y="4679"/>
                    <a:pt x="3727" y="4048"/>
                    <a:pt x="4501" y="3501"/>
                  </a:cubicBezTo>
                  <a:cubicBezTo>
                    <a:pt x="4727" y="3334"/>
                    <a:pt x="4929" y="3191"/>
                    <a:pt x="5156" y="3024"/>
                  </a:cubicBezTo>
                  <a:cubicBezTo>
                    <a:pt x="5239" y="2917"/>
                    <a:pt x="5334" y="2798"/>
                    <a:pt x="5418" y="2691"/>
                  </a:cubicBezTo>
                  <a:lnTo>
                    <a:pt x="5429" y="2679"/>
                  </a:lnTo>
                  <a:cubicBezTo>
                    <a:pt x="5025" y="1798"/>
                    <a:pt x="4513" y="905"/>
                    <a:pt x="392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2072919" y="4487429"/>
              <a:ext cx="214823" cy="317484"/>
            </a:xfrm>
            <a:custGeom>
              <a:avLst/>
              <a:gdLst/>
              <a:ahLst/>
              <a:cxnLst/>
              <a:rect l="l" t="t" r="r" b="b"/>
              <a:pathLst>
                <a:path w="4748" h="7017" extrusionOk="0">
                  <a:moveTo>
                    <a:pt x="4723" y="286"/>
                  </a:moveTo>
                  <a:cubicBezTo>
                    <a:pt x="4705" y="286"/>
                    <a:pt x="4701" y="286"/>
                    <a:pt x="4721" y="302"/>
                  </a:cubicBezTo>
                  <a:lnTo>
                    <a:pt x="4721" y="302"/>
                  </a:lnTo>
                  <a:cubicBezTo>
                    <a:pt x="4722" y="297"/>
                    <a:pt x="4723" y="291"/>
                    <a:pt x="4723" y="286"/>
                  </a:cubicBezTo>
                  <a:close/>
                  <a:moveTo>
                    <a:pt x="4721" y="302"/>
                  </a:moveTo>
                  <a:lnTo>
                    <a:pt x="4721" y="302"/>
                  </a:lnTo>
                  <a:cubicBezTo>
                    <a:pt x="4720" y="309"/>
                    <a:pt x="4719" y="316"/>
                    <a:pt x="4718" y="322"/>
                  </a:cubicBezTo>
                  <a:lnTo>
                    <a:pt x="4718" y="322"/>
                  </a:lnTo>
                  <a:cubicBezTo>
                    <a:pt x="4728" y="322"/>
                    <a:pt x="4737" y="322"/>
                    <a:pt x="4747" y="322"/>
                  </a:cubicBezTo>
                  <a:cubicBezTo>
                    <a:pt x="4736" y="313"/>
                    <a:pt x="4727" y="307"/>
                    <a:pt x="4721" y="302"/>
                  </a:cubicBezTo>
                  <a:close/>
                  <a:moveTo>
                    <a:pt x="890" y="0"/>
                  </a:moveTo>
                  <a:lnTo>
                    <a:pt x="890" y="381"/>
                  </a:lnTo>
                  <a:cubicBezTo>
                    <a:pt x="890" y="536"/>
                    <a:pt x="878" y="667"/>
                    <a:pt x="878" y="810"/>
                  </a:cubicBezTo>
                  <a:cubicBezTo>
                    <a:pt x="878" y="905"/>
                    <a:pt x="866" y="977"/>
                    <a:pt x="866" y="1072"/>
                  </a:cubicBezTo>
                  <a:lnTo>
                    <a:pt x="866" y="1215"/>
                  </a:lnTo>
                  <a:cubicBezTo>
                    <a:pt x="830" y="1762"/>
                    <a:pt x="771" y="2334"/>
                    <a:pt x="699" y="2894"/>
                  </a:cubicBezTo>
                  <a:cubicBezTo>
                    <a:pt x="652" y="3132"/>
                    <a:pt x="628" y="3358"/>
                    <a:pt x="580" y="3596"/>
                  </a:cubicBezTo>
                  <a:cubicBezTo>
                    <a:pt x="556" y="3715"/>
                    <a:pt x="532" y="3834"/>
                    <a:pt x="509" y="3953"/>
                  </a:cubicBezTo>
                  <a:cubicBezTo>
                    <a:pt x="449" y="4191"/>
                    <a:pt x="401" y="4418"/>
                    <a:pt x="342" y="4656"/>
                  </a:cubicBezTo>
                  <a:cubicBezTo>
                    <a:pt x="294" y="4834"/>
                    <a:pt x="235" y="5013"/>
                    <a:pt x="199" y="5191"/>
                  </a:cubicBezTo>
                  <a:cubicBezTo>
                    <a:pt x="151" y="5370"/>
                    <a:pt x="104" y="5537"/>
                    <a:pt x="44" y="5715"/>
                  </a:cubicBezTo>
                  <a:cubicBezTo>
                    <a:pt x="0" y="5825"/>
                    <a:pt x="836" y="7017"/>
                    <a:pt x="2402" y="7017"/>
                  </a:cubicBezTo>
                  <a:cubicBezTo>
                    <a:pt x="2536" y="7017"/>
                    <a:pt x="2675" y="7008"/>
                    <a:pt x="2818" y="6989"/>
                  </a:cubicBezTo>
                  <a:cubicBezTo>
                    <a:pt x="2902" y="6977"/>
                    <a:pt x="3009" y="6965"/>
                    <a:pt x="3092" y="6954"/>
                  </a:cubicBezTo>
                  <a:cubicBezTo>
                    <a:pt x="3152" y="6930"/>
                    <a:pt x="3235" y="6918"/>
                    <a:pt x="3283" y="6906"/>
                  </a:cubicBezTo>
                  <a:cubicBezTo>
                    <a:pt x="3319" y="6858"/>
                    <a:pt x="3330" y="6799"/>
                    <a:pt x="3342" y="6751"/>
                  </a:cubicBezTo>
                  <a:cubicBezTo>
                    <a:pt x="3521" y="6299"/>
                    <a:pt x="3723" y="5727"/>
                    <a:pt x="3914" y="5084"/>
                  </a:cubicBezTo>
                  <a:cubicBezTo>
                    <a:pt x="3926" y="5013"/>
                    <a:pt x="3961" y="4941"/>
                    <a:pt x="3973" y="4870"/>
                  </a:cubicBezTo>
                  <a:cubicBezTo>
                    <a:pt x="3973" y="4822"/>
                    <a:pt x="3985" y="4775"/>
                    <a:pt x="3997" y="4727"/>
                  </a:cubicBezTo>
                  <a:lnTo>
                    <a:pt x="4045" y="4549"/>
                  </a:lnTo>
                  <a:cubicBezTo>
                    <a:pt x="4116" y="4287"/>
                    <a:pt x="4200" y="4001"/>
                    <a:pt x="4259" y="3715"/>
                  </a:cubicBezTo>
                  <a:lnTo>
                    <a:pt x="4342" y="3275"/>
                  </a:lnTo>
                  <a:cubicBezTo>
                    <a:pt x="4378" y="3120"/>
                    <a:pt x="4402" y="2965"/>
                    <a:pt x="4438" y="2810"/>
                  </a:cubicBezTo>
                  <a:cubicBezTo>
                    <a:pt x="4450" y="2644"/>
                    <a:pt x="4473" y="2501"/>
                    <a:pt x="4509" y="2334"/>
                  </a:cubicBezTo>
                  <a:cubicBezTo>
                    <a:pt x="4533" y="2120"/>
                    <a:pt x="4569" y="1917"/>
                    <a:pt x="4592" y="1691"/>
                  </a:cubicBezTo>
                  <a:cubicBezTo>
                    <a:pt x="4592" y="1632"/>
                    <a:pt x="4616" y="1584"/>
                    <a:pt x="4616" y="1524"/>
                  </a:cubicBezTo>
                  <a:cubicBezTo>
                    <a:pt x="4616" y="1417"/>
                    <a:pt x="4628" y="1310"/>
                    <a:pt x="4640" y="1191"/>
                  </a:cubicBezTo>
                  <a:cubicBezTo>
                    <a:pt x="4640" y="1143"/>
                    <a:pt x="4664" y="1120"/>
                    <a:pt x="4664" y="1072"/>
                  </a:cubicBezTo>
                  <a:cubicBezTo>
                    <a:pt x="4676" y="953"/>
                    <a:pt x="4676" y="822"/>
                    <a:pt x="4688" y="703"/>
                  </a:cubicBezTo>
                  <a:cubicBezTo>
                    <a:pt x="4699" y="572"/>
                    <a:pt x="4700" y="451"/>
                    <a:pt x="4718" y="322"/>
                  </a:cubicBezTo>
                  <a:lnTo>
                    <a:pt x="4718" y="322"/>
                  </a:lnTo>
                  <a:cubicBezTo>
                    <a:pt x="4671" y="323"/>
                    <a:pt x="4624" y="323"/>
                    <a:pt x="4577" y="323"/>
                  </a:cubicBezTo>
                  <a:cubicBezTo>
                    <a:pt x="3993" y="323"/>
                    <a:pt x="3417" y="271"/>
                    <a:pt x="2842" y="238"/>
                  </a:cubicBezTo>
                  <a:cubicBezTo>
                    <a:pt x="2199" y="191"/>
                    <a:pt x="1533" y="119"/>
                    <a:pt x="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2110472" y="4503581"/>
              <a:ext cx="174555" cy="37825"/>
            </a:xfrm>
            <a:custGeom>
              <a:avLst/>
              <a:gdLst/>
              <a:ahLst/>
              <a:cxnLst/>
              <a:rect l="l" t="t" r="r" b="b"/>
              <a:pathLst>
                <a:path w="3858" h="836" extrusionOk="0">
                  <a:moveTo>
                    <a:pt x="24" y="1"/>
                  </a:moveTo>
                  <a:cubicBezTo>
                    <a:pt x="24" y="143"/>
                    <a:pt x="0" y="274"/>
                    <a:pt x="0" y="429"/>
                  </a:cubicBezTo>
                  <a:cubicBezTo>
                    <a:pt x="405" y="536"/>
                    <a:pt x="822" y="608"/>
                    <a:pt x="1238" y="667"/>
                  </a:cubicBezTo>
                  <a:cubicBezTo>
                    <a:pt x="2013" y="776"/>
                    <a:pt x="2807" y="835"/>
                    <a:pt x="3594" y="835"/>
                  </a:cubicBezTo>
                  <a:cubicBezTo>
                    <a:pt x="3666" y="835"/>
                    <a:pt x="3738" y="835"/>
                    <a:pt x="3810" y="834"/>
                  </a:cubicBezTo>
                  <a:cubicBezTo>
                    <a:pt x="3834" y="786"/>
                    <a:pt x="3834" y="763"/>
                    <a:pt x="3834" y="715"/>
                  </a:cubicBezTo>
                  <a:cubicBezTo>
                    <a:pt x="3846" y="596"/>
                    <a:pt x="3846" y="465"/>
                    <a:pt x="3858" y="346"/>
                  </a:cubicBezTo>
                  <a:lnTo>
                    <a:pt x="3858" y="346"/>
                  </a:lnTo>
                  <a:cubicBezTo>
                    <a:pt x="3774" y="351"/>
                    <a:pt x="3688" y="354"/>
                    <a:pt x="3603" y="354"/>
                  </a:cubicBezTo>
                  <a:cubicBezTo>
                    <a:pt x="3484" y="354"/>
                    <a:pt x="3367" y="348"/>
                    <a:pt x="3262" y="334"/>
                  </a:cubicBezTo>
                  <a:cubicBezTo>
                    <a:pt x="2167" y="322"/>
                    <a:pt x="1072" y="227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2109929" y="4534302"/>
              <a:ext cx="171343" cy="29681"/>
            </a:xfrm>
            <a:custGeom>
              <a:avLst/>
              <a:gdLst/>
              <a:ahLst/>
              <a:cxnLst/>
              <a:rect l="l" t="t" r="r" b="b"/>
              <a:pathLst>
                <a:path w="3787" h="656" extrusionOk="0">
                  <a:moveTo>
                    <a:pt x="0" y="0"/>
                  </a:moveTo>
                  <a:lnTo>
                    <a:pt x="0" y="155"/>
                  </a:lnTo>
                  <a:cubicBezTo>
                    <a:pt x="298" y="226"/>
                    <a:pt x="607" y="286"/>
                    <a:pt x="905" y="345"/>
                  </a:cubicBezTo>
                  <a:cubicBezTo>
                    <a:pt x="1846" y="524"/>
                    <a:pt x="2798" y="631"/>
                    <a:pt x="3763" y="655"/>
                  </a:cubicBezTo>
                  <a:cubicBezTo>
                    <a:pt x="3763" y="596"/>
                    <a:pt x="3786" y="560"/>
                    <a:pt x="3786" y="500"/>
                  </a:cubicBezTo>
                  <a:cubicBezTo>
                    <a:pt x="3405" y="476"/>
                    <a:pt x="3036" y="465"/>
                    <a:pt x="2667" y="417"/>
                  </a:cubicBezTo>
                  <a:cubicBezTo>
                    <a:pt x="1750" y="345"/>
                    <a:pt x="857" y="2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2021567" y="4719577"/>
              <a:ext cx="266719" cy="200797"/>
            </a:xfrm>
            <a:custGeom>
              <a:avLst/>
              <a:gdLst/>
              <a:ahLst/>
              <a:cxnLst/>
              <a:rect l="l" t="t" r="r" b="b"/>
              <a:pathLst>
                <a:path w="5895" h="4438" extrusionOk="0">
                  <a:moveTo>
                    <a:pt x="1183" y="0"/>
                  </a:moveTo>
                  <a:cubicBezTo>
                    <a:pt x="983" y="0"/>
                    <a:pt x="1" y="1150"/>
                    <a:pt x="24" y="1537"/>
                  </a:cubicBezTo>
                  <a:cubicBezTo>
                    <a:pt x="36" y="1870"/>
                    <a:pt x="4513" y="3930"/>
                    <a:pt x="5620" y="4418"/>
                  </a:cubicBezTo>
                  <a:cubicBezTo>
                    <a:pt x="5649" y="4431"/>
                    <a:pt x="5679" y="4437"/>
                    <a:pt x="5707" y="4437"/>
                  </a:cubicBezTo>
                  <a:cubicBezTo>
                    <a:pt x="5807" y="4437"/>
                    <a:pt x="5894" y="4360"/>
                    <a:pt x="5894" y="4240"/>
                  </a:cubicBezTo>
                  <a:cubicBezTo>
                    <a:pt x="5894" y="3942"/>
                    <a:pt x="5799" y="3478"/>
                    <a:pt x="5442" y="2870"/>
                  </a:cubicBezTo>
                  <a:cubicBezTo>
                    <a:pt x="4906" y="1882"/>
                    <a:pt x="4620" y="1715"/>
                    <a:pt x="4620" y="1715"/>
                  </a:cubicBezTo>
                  <a:cubicBezTo>
                    <a:pt x="4525" y="1596"/>
                    <a:pt x="1370" y="49"/>
                    <a:pt x="1191" y="1"/>
                  </a:cubicBezTo>
                  <a:cubicBezTo>
                    <a:pt x="1189" y="0"/>
                    <a:pt x="1186" y="0"/>
                    <a:pt x="1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2184808" y="4789072"/>
              <a:ext cx="83522" cy="58773"/>
            </a:xfrm>
            <a:custGeom>
              <a:avLst/>
              <a:gdLst/>
              <a:ahLst/>
              <a:cxnLst/>
              <a:rect l="l" t="t" r="r" b="b"/>
              <a:pathLst>
                <a:path w="1846" h="1299" extrusionOk="0">
                  <a:moveTo>
                    <a:pt x="107" y="1"/>
                  </a:moveTo>
                  <a:cubicBezTo>
                    <a:pt x="60" y="1"/>
                    <a:pt x="0" y="48"/>
                    <a:pt x="84" y="84"/>
                  </a:cubicBezTo>
                  <a:cubicBezTo>
                    <a:pt x="191" y="227"/>
                    <a:pt x="357" y="298"/>
                    <a:pt x="500" y="382"/>
                  </a:cubicBezTo>
                  <a:cubicBezTo>
                    <a:pt x="655" y="477"/>
                    <a:pt x="786" y="560"/>
                    <a:pt x="941" y="668"/>
                  </a:cubicBezTo>
                  <a:cubicBezTo>
                    <a:pt x="917" y="703"/>
                    <a:pt x="917" y="715"/>
                    <a:pt x="905" y="739"/>
                  </a:cubicBezTo>
                  <a:cubicBezTo>
                    <a:pt x="857" y="822"/>
                    <a:pt x="834" y="894"/>
                    <a:pt x="786" y="965"/>
                  </a:cubicBezTo>
                  <a:cubicBezTo>
                    <a:pt x="774" y="1013"/>
                    <a:pt x="738" y="1037"/>
                    <a:pt x="726" y="1084"/>
                  </a:cubicBezTo>
                  <a:cubicBezTo>
                    <a:pt x="703" y="1132"/>
                    <a:pt x="679" y="1156"/>
                    <a:pt x="679" y="1203"/>
                  </a:cubicBezTo>
                  <a:cubicBezTo>
                    <a:pt x="679" y="1243"/>
                    <a:pt x="712" y="1266"/>
                    <a:pt x="743" y="1266"/>
                  </a:cubicBezTo>
                  <a:cubicBezTo>
                    <a:pt x="750" y="1266"/>
                    <a:pt x="756" y="1265"/>
                    <a:pt x="762" y="1263"/>
                  </a:cubicBezTo>
                  <a:cubicBezTo>
                    <a:pt x="834" y="1239"/>
                    <a:pt x="881" y="1132"/>
                    <a:pt x="917" y="1060"/>
                  </a:cubicBezTo>
                  <a:cubicBezTo>
                    <a:pt x="965" y="977"/>
                    <a:pt x="1012" y="894"/>
                    <a:pt x="1036" y="810"/>
                  </a:cubicBezTo>
                  <a:cubicBezTo>
                    <a:pt x="1036" y="799"/>
                    <a:pt x="1060" y="787"/>
                    <a:pt x="1060" y="775"/>
                  </a:cubicBezTo>
                  <a:cubicBezTo>
                    <a:pt x="1179" y="858"/>
                    <a:pt x="1274" y="941"/>
                    <a:pt x="1393" y="1025"/>
                  </a:cubicBezTo>
                  <a:cubicBezTo>
                    <a:pt x="1453" y="1084"/>
                    <a:pt x="1536" y="1132"/>
                    <a:pt x="1608" y="1191"/>
                  </a:cubicBezTo>
                  <a:cubicBezTo>
                    <a:pt x="1655" y="1239"/>
                    <a:pt x="1715" y="1275"/>
                    <a:pt x="1786" y="1299"/>
                  </a:cubicBezTo>
                  <a:cubicBezTo>
                    <a:pt x="1810" y="1299"/>
                    <a:pt x="1846" y="1275"/>
                    <a:pt x="1834" y="1251"/>
                  </a:cubicBezTo>
                  <a:cubicBezTo>
                    <a:pt x="1798" y="1180"/>
                    <a:pt x="1727" y="1120"/>
                    <a:pt x="1667" y="1060"/>
                  </a:cubicBezTo>
                  <a:cubicBezTo>
                    <a:pt x="1596" y="1001"/>
                    <a:pt x="1536" y="941"/>
                    <a:pt x="1453" y="882"/>
                  </a:cubicBezTo>
                  <a:cubicBezTo>
                    <a:pt x="1334" y="775"/>
                    <a:pt x="1215" y="679"/>
                    <a:pt x="1096" y="596"/>
                  </a:cubicBezTo>
                  <a:cubicBezTo>
                    <a:pt x="1131" y="501"/>
                    <a:pt x="1155" y="406"/>
                    <a:pt x="1155" y="298"/>
                  </a:cubicBezTo>
                  <a:cubicBezTo>
                    <a:pt x="1155" y="273"/>
                    <a:pt x="1135" y="261"/>
                    <a:pt x="1114" y="261"/>
                  </a:cubicBezTo>
                  <a:cubicBezTo>
                    <a:pt x="1096" y="261"/>
                    <a:pt x="1077" y="270"/>
                    <a:pt x="1072" y="287"/>
                  </a:cubicBezTo>
                  <a:cubicBezTo>
                    <a:pt x="1036" y="358"/>
                    <a:pt x="1000" y="429"/>
                    <a:pt x="965" y="501"/>
                  </a:cubicBezTo>
                  <a:cubicBezTo>
                    <a:pt x="846" y="418"/>
                    <a:pt x="726" y="346"/>
                    <a:pt x="595" y="251"/>
                  </a:cubicBezTo>
                  <a:cubicBezTo>
                    <a:pt x="441" y="144"/>
                    <a:pt x="286" y="25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1380548" y="3553318"/>
              <a:ext cx="308164" cy="478964"/>
            </a:xfrm>
            <a:custGeom>
              <a:avLst/>
              <a:gdLst/>
              <a:ahLst/>
              <a:cxnLst/>
              <a:rect l="l" t="t" r="r" b="b"/>
              <a:pathLst>
                <a:path w="6811" h="10586" extrusionOk="0">
                  <a:moveTo>
                    <a:pt x="5108" y="1"/>
                  </a:moveTo>
                  <a:cubicBezTo>
                    <a:pt x="4941" y="370"/>
                    <a:pt x="4763" y="751"/>
                    <a:pt x="4572" y="1120"/>
                  </a:cubicBezTo>
                  <a:lnTo>
                    <a:pt x="4525" y="1203"/>
                  </a:lnTo>
                  <a:cubicBezTo>
                    <a:pt x="3334" y="3549"/>
                    <a:pt x="1834" y="5895"/>
                    <a:pt x="0" y="8216"/>
                  </a:cubicBezTo>
                  <a:lnTo>
                    <a:pt x="1429" y="9383"/>
                  </a:lnTo>
                  <a:cubicBezTo>
                    <a:pt x="1941" y="9776"/>
                    <a:pt x="2429" y="10181"/>
                    <a:pt x="2941" y="10586"/>
                  </a:cubicBezTo>
                  <a:cubicBezTo>
                    <a:pt x="4525" y="7776"/>
                    <a:pt x="5703" y="4883"/>
                    <a:pt x="6477" y="2013"/>
                  </a:cubicBezTo>
                  <a:cubicBezTo>
                    <a:pt x="6489" y="1977"/>
                    <a:pt x="6489" y="1942"/>
                    <a:pt x="6513" y="1894"/>
                  </a:cubicBezTo>
                  <a:cubicBezTo>
                    <a:pt x="6608" y="1489"/>
                    <a:pt x="6715" y="1084"/>
                    <a:pt x="6811" y="692"/>
                  </a:cubicBezTo>
                  <a:cubicBezTo>
                    <a:pt x="6751" y="656"/>
                    <a:pt x="6668" y="644"/>
                    <a:pt x="6596" y="644"/>
                  </a:cubicBezTo>
                  <a:cubicBezTo>
                    <a:pt x="6537" y="620"/>
                    <a:pt x="6465" y="596"/>
                    <a:pt x="6406" y="584"/>
                  </a:cubicBezTo>
                  <a:cubicBezTo>
                    <a:pt x="6358" y="572"/>
                    <a:pt x="6334" y="572"/>
                    <a:pt x="6299" y="549"/>
                  </a:cubicBezTo>
                  <a:lnTo>
                    <a:pt x="6168" y="513"/>
                  </a:lnTo>
                  <a:cubicBezTo>
                    <a:pt x="6084" y="489"/>
                    <a:pt x="6037" y="465"/>
                    <a:pt x="5953" y="430"/>
                  </a:cubicBezTo>
                  <a:cubicBezTo>
                    <a:pt x="5894" y="406"/>
                    <a:pt x="5834" y="394"/>
                    <a:pt x="5775" y="358"/>
                  </a:cubicBezTo>
                  <a:cubicBezTo>
                    <a:pt x="5775" y="346"/>
                    <a:pt x="5763" y="346"/>
                    <a:pt x="5763" y="346"/>
                  </a:cubicBezTo>
                  <a:cubicBezTo>
                    <a:pt x="5537" y="239"/>
                    <a:pt x="5310" y="132"/>
                    <a:pt x="5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1974694" y="3560331"/>
              <a:ext cx="289342" cy="407838"/>
            </a:xfrm>
            <a:custGeom>
              <a:avLst/>
              <a:gdLst/>
              <a:ahLst/>
              <a:cxnLst/>
              <a:rect l="l" t="t" r="r" b="b"/>
              <a:pathLst>
                <a:path w="6395" h="9014" extrusionOk="0">
                  <a:moveTo>
                    <a:pt x="1072" y="1"/>
                  </a:moveTo>
                  <a:cubicBezTo>
                    <a:pt x="727" y="179"/>
                    <a:pt x="370" y="334"/>
                    <a:pt x="13" y="477"/>
                  </a:cubicBezTo>
                  <a:lnTo>
                    <a:pt x="1" y="477"/>
                  </a:lnTo>
                  <a:cubicBezTo>
                    <a:pt x="227" y="894"/>
                    <a:pt x="441" y="1287"/>
                    <a:pt x="656" y="1703"/>
                  </a:cubicBezTo>
                  <a:cubicBezTo>
                    <a:pt x="667" y="1739"/>
                    <a:pt x="691" y="1787"/>
                    <a:pt x="715" y="1822"/>
                  </a:cubicBezTo>
                  <a:cubicBezTo>
                    <a:pt x="1953" y="4216"/>
                    <a:pt x="3049" y="6621"/>
                    <a:pt x="4013" y="9014"/>
                  </a:cubicBezTo>
                  <a:cubicBezTo>
                    <a:pt x="4227" y="8847"/>
                    <a:pt x="4418" y="8668"/>
                    <a:pt x="4632" y="8514"/>
                  </a:cubicBezTo>
                  <a:cubicBezTo>
                    <a:pt x="5239" y="8002"/>
                    <a:pt x="5835" y="7478"/>
                    <a:pt x="6394" y="6978"/>
                  </a:cubicBezTo>
                  <a:cubicBezTo>
                    <a:pt x="5013" y="5085"/>
                    <a:pt x="3585" y="3192"/>
                    <a:pt x="2096" y="1310"/>
                  </a:cubicBezTo>
                  <a:cubicBezTo>
                    <a:pt x="2072" y="1263"/>
                    <a:pt x="2037" y="1227"/>
                    <a:pt x="2013" y="1191"/>
                  </a:cubicBezTo>
                  <a:cubicBezTo>
                    <a:pt x="1691" y="787"/>
                    <a:pt x="1382" y="394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1926238" y="3578112"/>
              <a:ext cx="285541" cy="511268"/>
            </a:xfrm>
            <a:custGeom>
              <a:avLst/>
              <a:gdLst/>
              <a:ahLst/>
              <a:cxnLst/>
              <a:rect l="l" t="t" r="r" b="b"/>
              <a:pathLst>
                <a:path w="6311" h="11300" extrusionOk="0">
                  <a:moveTo>
                    <a:pt x="1310" y="1"/>
                  </a:moveTo>
                  <a:cubicBezTo>
                    <a:pt x="953" y="155"/>
                    <a:pt x="595" y="274"/>
                    <a:pt x="203" y="358"/>
                  </a:cubicBezTo>
                  <a:cubicBezTo>
                    <a:pt x="131" y="370"/>
                    <a:pt x="72" y="394"/>
                    <a:pt x="0" y="405"/>
                  </a:cubicBezTo>
                  <a:cubicBezTo>
                    <a:pt x="1357" y="4037"/>
                    <a:pt x="2310" y="7680"/>
                    <a:pt x="2881" y="11300"/>
                  </a:cubicBezTo>
                  <a:cubicBezTo>
                    <a:pt x="4060" y="10669"/>
                    <a:pt x="5203" y="10050"/>
                    <a:pt x="6310" y="9407"/>
                  </a:cubicBezTo>
                  <a:cubicBezTo>
                    <a:pt x="4846" y="6275"/>
                    <a:pt x="3179" y="3132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1846518" y="3596436"/>
              <a:ext cx="240839" cy="549501"/>
            </a:xfrm>
            <a:custGeom>
              <a:avLst/>
              <a:gdLst/>
              <a:ahLst/>
              <a:cxnLst/>
              <a:rect l="l" t="t" r="r" b="b"/>
              <a:pathLst>
                <a:path w="5323" h="12145" extrusionOk="0">
                  <a:moveTo>
                    <a:pt x="1774" y="0"/>
                  </a:moveTo>
                  <a:cubicBezTo>
                    <a:pt x="1303" y="97"/>
                    <a:pt x="824" y="138"/>
                    <a:pt x="344" y="138"/>
                  </a:cubicBezTo>
                  <a:cubicBezTo>
                    <a:pt x="229" y="138"/>
                    <a:pt x="115" y="136"/>
                    <a:pt x="0" y="131"/>
                  </a:cubicBezTo>
                  <a:lnTo>
                    <a:pt x="0" y="131"/>
                  </a:lnTo>
                  <a:cubicBezTo>
                    <a:pt x="881" y="4156"/>
                    <a:pt x="1191" y="8168"/>
                    <a:pt x="976" y="12145"/>
                  </a:cubicBezTo>
                  <a:cubicBezTo>
                    <a:pt x="2429" y="12038"/>
                    <a:pt x="3870" y="11919"/>
                    <a:pt x="5322" y="11823"/>
                  </a:cubicBezTo>
                  <a:cubicBezTo>
                    <a:pt x="4572" y="7894"/>
                    <a:pt x="3393" y="393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1727978" y="3598608"/>
              <a:ext cx="211747" cy="573752"/>
            </a:xfrm>
            <a:custGeom>
              <a:avLst/>
              <a:gdLst/>
              <a:ahLst/>
              <a:cxnLst/>
              <a:rect l="l" t="t" r="r" b="b"/>
              <a:pathLst>
                <a:path w="4680" h="12681" extrusionOk="0">
                  <a:moveTo>
                    <a:pt x="1156" y="0"/>
                  </a:moveTo>
                  <a:lnTo>
                    <a:pt x="1156" y="0"/>
                  </a:lnTo>
                  <a:cubicBezTo>
                    <a:pt x="1429" y="4132"/>
                    <a:pt x="1048" y="8287"/>
                    <a:pt x="1" y="12335"/>
                  </a:cubicBezTo>
                  <a:cubicBezTo>
                    <a:pt x="1548" y="12454"/>
                    <a:pt x="3120" y="12561"/>
                    <a:pt x="4680" y="12680"/>
                  </a:cubicBezTo>
                  <a:cubicBezTo>
                    <a:pt x="4644" y="8525"/>
                    <a:pt x="4049" y="4298"/>
                    <a:pt x="2894" y="107"/>
                  </a:cubicBezTo>
                  <a:cubicBezTo>
                    <a:pt x="2501" y="83"/>
                    <a:pt x="2108" y="72"/>
                    <a:pt x="1703" y="48"/>
                  </a:cubicBezTo>
                  <a:cubicBezTo>
                    <a:pt x="1525" y="24"/>
                    <a:pt x="1346" y="12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1409640" y="3567887"/>
              <a:ext cx="309250" cy="526878"/>
            </a:xfrm>
            <a:custGeom>
              <a:avLst/>
              <a:gdLst/>
              <a:ahLst/>
              <a:cxnLst/>
              <a:rect l="l" t="t" r="r" b="b"/>
              <a:pathLst>
                <a:path w="6835" h="11645" extrusionOk="0">
                  <a:moveTo>
                    <a:pt x="5120" y="0"/>
                  </a:moveTo>
                  <a:cubicBezTo>
                    <a:pt x="4036" y="3418"/>
                    <a:pt x="2334" y="6870"/>
                    <a:pt x="0" y="10204"/>
                  </a:cubicBezTo>
                  <a:cubicBezTo>
                    <a:pt x="1298" y="10680"/>
                    <a:pt x="2608" y="11168"/>
                    <a:pt x="3941" y="11645"/>
                  </a:cubicBezTo>
                  <a:cubicBezTo>
                    <a:pt x="5536" y="7990"/>
                    <a:pt x="6489" y="4215"/>
                    <a:pt x="6834" y="489"/>
                  </a:cubicBezTo>
                  <a:cubicBezTo>
                    <a:pt x="6537" y="453"/>
                    <a:pt x="6251" y="381"/>
                    <a:pt x="5965" y="298"/>
                  </a:cubicBezTo>
                  <a:cubicBezTo>
                    <a:pt x="5691" y="227"/>
                    <a:pt x="5406" y="119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537817" y="3587297"/>
              <a:ext cx="267262" cy="599044"/>
            </a:xfrm>
            <a:custGeom>
              <a:avLst/>
              <a:gdLst/>
              <a:ahLst/>
              <a:cxnLst/>
              <a:rect l="l" t="t" r="r" b="b"/>
              <a:pathLst>
                <a:path w="5907" h="13240" extrusionOk="0">
                  <a:moveTo>
                    <a:pt x="3632" y="0"/>
                  </a:moveTo>
                  <a:cubicBezTo>
                    <a:pt x="3120" y="3905"/>
                    <a:pt x="1918" y="7870"/>
                    <a:pt x="1" y="11692"/>
                  </a:cubicBezTo>
                  <a:cubicBezTo>
                    <a:pt x="1394" y="12216"/>
                    <a:pt x="2823" y="12716"/>
                    <a:pt x="4263" y="13240"/>
                  </a:cubicBezTo>
                  <a:cubicBezTo>
                    <a:pt x="5454" y="9001"/>
                    <a:pt x="5906" y="4620"/>
                    <a:pt x="5609" y="274"/>
                  </a:cubicBezTo>
                  <a:cubicBezTo>
                    <a:pt x="4942" y="202"/>
                    <a:pt x="4263" y="131"/>
                    <a:pt x="3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586862" y="3605032"/>
              <a:ext cx="482719" cy="65424"/>
            </a:xfrm>
            <a:custGeom>
              <a:avLst/>
              <a:gdLst/>
              <a:ahLst/>
              <a:cxnLst/>
              <a:rect l="l" t="t" r="r" b="b"/>
              <a:pathLst>
                <a:path w="10669" h="1446" extrusionOk="0">
                  <a:moveTo>
                    <a:pt x="48" y="1"/>
                  </a:moveTo>
                  <a:lnTo>
                    <a:pt x="0" y="96"/>
                  </a:lnTo>
                  <a:cubicBezTo>
                    <a:pt x="250" y="239"/>
                    <a:pt x="536" y="358"/>
                    <a:pt x="798" y="477"/>
                  </a:cubicBezTo>
                  <a:cubicBezTo>
                    <a:pt x="1179" y="644"/>
                    <a:pt x="1548" y="775"/>
                    <a:pt x="1929" y="894"/>
                  </a:cubicBezTo>
                  <a:cubicBezTo>
                    <a:pt x="2072" y="942"/>
                    <a:pt x="2215" y="989"/>
                    <a:pt x="2346" y="1013"/>
                  </a:cubicBezTo>
                  <a:cubicBezTo>
                    <a:pt x="2501" y="1049"/>
                    <a:pt x="2632" y="1096"/>
                    <a:pt x="2786" y="1120"/>
                  </a:cubicBezTo>
                  <a:cubicBezTo>
                    <a:pt x="3179" y="1215"/>
                    <a:pt x="3584" y="1287"/>
                    <a:pt x="4001" y="1346"/>
                  </a:cubicBezTo>
                  <a:cubicBezTo>
                    <a:pt x="4132" y="1358"/>
                    <a:pt x="4251" y="1370"/>
                    <a:pt x="4370" y="1394"/>
                  </a:cubicBezTo>
                  <a:cubicBezTo>
                    <a:pt x="4465" y="1394"/>
                    <a:pt x="4537" y="1406"/>
                    <a:pt x="4608" y="1406"/>
                  </a:cubicBezTo>
                  <a:cubicBezTo>
                    <a:pt x="4887" y="1434"/>
                    <a:pt x="5174" y="1445"/>
                    <a:pt x="5462" y="1445"/>
                  </a:cubicBezTo>
                  <a:cubicBezTo>
                    <a:pt x="5666" y="1445"/>
                    <a:pt x="5870" y="1440"/>
                    <a:pt x="6072" y="1430"/>
                  </a:cubicBezTo>
                  <a:cubicBezTo>
                    <a:pt x="6191" y="1430"/>
                    <a:pt x="6299" y="1430"/>
                    <a:pt x="6418" y="1418"/>
                  </a:cubicBezTo>
                  <a:cubicBezTo>
                    <a:pt x="6942" y="1370"/>
                    <a:pt x="7477" y="1299"/>
                    <a:pt x="8025" y="1192"/>
                  </a:cubicBezTo>
                  <a:cubicBezTo>
                    <a:pt x="8037" y="1192"/>
                    <a:pt x="8061" y="1180"/>
                    <a:pt x="8073" y="1180"/>
                  </a:cubicBezTo>
                  <a:cubicBezTo>
                    <a:pt x="8477" y="1096"/>
                    <a:pt x="8894" y="989"/>
                    <a:pt x="9299" y="858"/>
                  </a:cubicBezTo>
                  <a:cubicBezTo>
                    <a:pt x="9299" y="858"/>
                    <a:pt x="9311" y="834"/>
                    <a:pt x="9335" y="834"/>
                  </a:cubicBezTo>
                  <a:lnTo>
                    <a:pt x="9597" y="751"/>
                  </a:lnTo>
                  <a:cubicBezTo>
                    <a:pt x="9954" y="620"/>
                    <a:pt x="10311" y="477"/>
                    <a:pt x="10668" y="322"/>
                  </a:cubicBezTo>
                  <a:cubicBezTo>
                    <a:pt x="10644" y="287"/>
                    <a:pt x="10609" y="239"/>
                    <a:pt x="10609" y="239"/>
                  </a:cubicBezTo>
                  <a:cubicBezTo>
                    <a:pt x="10287" y="394"/>
                    <a:pt x="9954" y="525"/>
                    <a:pt x="9609" y="644"/>
                  </a:cubicBezTo>
                  <a:cubicBezTo>
                    <a:pt x="9597" y="644"/>
                    <a:pt x="9573" y="656"/>
                    <a:pt x="9549" y="656"/>
                  </a:cubicBezTo>
                  <a:cubicBezTo>
                    <a:pt x="9454" y="703"/>
                    <a:pt x="9347" y="727"/>
                    <a:pt x="9239" y="763"/>
                  </a:cubicBezTo>
                  <a:cubicBezTo>
                    <a:pt x="8858" y="882"/>
                    <a:pt x="8442" y="989"/>
                    <a:pt x="8037" y="1073"/>
                  </a:cubicBezTo>
                  <a:cubicBezTo>
                    <a:pt x="8025" y="1073"/>
                    <a:pt x="7989" y="1096"/>
                    <a:pt x="7977" y="1096"/>
                  </a:cubicBezTo>
                  <a:cubicBezTo>
                    <a:pt x="7668" y="1156"/>
                    <a:pt x="7334" y="1192"/>
                    <a:pt x="7013" y="1239"/>
                  </a:cubicBezTo>
                  <a:cubicBezTo>
                    <a:pt x="6799" y="1263"/>
                    <a:pt x="6596" y="1287"/>
                    <a:pt x="6382" y="1299"/>
                  </a:cubicBezTo>
                  <a:cubicBezTo>
                    <a:pt x="6263" y="1299"/>
                    <a:pt x="6156" y="1311"/>
                    <a:pt x="6037" y="1311"/>
                  </a:cubicBezTo>
                  <a:cubicBezTo>
                    <a:pt x="5862" y="1315"/>
                    <a:pt x="5686" y="1318"/>
                    <a:pt x="5510" y="1318"/>
                  </a:cubicBezTo>
                  <a:cubicBezTo>
                    <a:pt x="5205" y="1318"/>
                    <a:pt x="4898" y="1309"/>
                    <a:pt x="4596" y="1287"/>
                  </a:cubicBezTo>
                  <a:cubicBezTo>
                    <a:pt x="4525" y="1287"/>
                    <a:pt x="4453" y="1287"/>
                    <a:pt x="4370" y="1263"/>
                  </a:cubicBezTo>
                  <a:cubicBezTo>
                    <a:pt x="3834" y="1215"/>
                    <a:pt x="3322" y="1120"/>
                    <a:pt x="2798" y="1001"/>
                  </a:cubicBezTo>
                  <a:cubicBezTo>
                    <a:pt x="2667" y="965"/>
                    <a:pt x="2512" y="942"/>
                    <a:pt x="2381" y="894"/>
                  </a:cubicBezTo>
                  <a:cubicBezTo>
                    <a:pt x="2251" y="870"/>
                    <a:pt x="2108" y="822"/>
                    <a:pt x="1977" y="775"/>
                  </a:cubicBezTo>
                  <a:cubicBezTo>
                    <a:pt x="1905" y="751"/>
                    <a:pt x="1834" y="739"/>
                    <a:pt x="1750" y="703"/>
                  </a:cubicBezTo>
                  <a:cubicBezTo>
                    <a:pt x="1441" y="596"/>
                    <a:pt x="1143" y="477"/>
                    <a:pt x="846" y="358"/>
                  </a:cubicBezTo>
                  <a:cubicBezTo>
                    <a:pt x="584" y="263"/>
                    <a:pt x="310" y="14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1518452" y="3138972"/>
              <a:ext cx="575335" cy="503894"/>
            </a:xfrm>
            <a:custGeom>
              <a:avLst/>
              <a:gdLst/>
              <a:ahLst/>
              <a:cxnLst/>
              <a:rect l="l" t="t" r="r" b="b"/>
              <a:pathLst>
                <a:path w="12716" h="11137" extrusionOk="0">
                  <a:moveTo>
                    <a:pt x="490" y="0"/>
                  </a:moveTo>
                  <a:cubicBezTo>
                    <a:pt x="200" y="0"/>
                    <a:pt x="25" y="72"/>
                    <a:pt x="0" y="277"/>
                  </a:cubicBezTo>
                  <a:cubicBezTo>
                    <a:pt x="12" y="634"/>
                    <a:pt x="1036" y="4516"/>
                    <a:pt x="762" y="8778"/>
                  </a:cubicBezTo>
                  <a:cubicBezTo>
                    <a:pt x="750" y="8968"/>
                    <a:pt x="834" y="9147"/>
                    <a:pt x="988" y="9266"/>
                  </a:cubicBezTo>
                  <a:cubicBezTo>
                    <a:pt x="1000" y="9278"/>
                    <a:pt x="1024" y="9278"/>
                    <a:pt x="1036" y="9290"/>
                  </a:cubicBezTo>
                  <a:cubicBezTo>
                    <a:pt x="1310" y="9504"/>
                    <a:pt x="1596" y="9683"/>
                    <a:pt x="1905" y="9861"/>
                  </a:cubicBezTo>
                  <a:cubicBezTo>
                    <a:pt x="3024" y="10457"/>
                    <a:pt x="4274" y="10778"/>
                    <a:pt x="5525" y="10969"/>
                  </a:cubicBezTo>
                  <a:cubicBezTo>
                    <a:pt x="6172" y="11075"/>
                    <a:pt x="6834" y="11137"/>
                    <a:pt x="7494" y="11137"/>
                  </a:cubicBezTo>
                  <a:cubicBezTo>
                    <a:pt x="8170" y="11137"/>
                    <a:pt x="8845" y="11072"/>
                    <a:pt x="9501" y="10921"/>
                  </a:cubicBezTo>
                  <a:cubicBezTo>
                    <a:pt x="10561" y="10671"/>
                    <a:pt x="11752" y="10326"/>
                    <a:pt x="12537" y="9528"/>
                  </a:cubicBezTo>
                  <a:cubicBezTo>
                    <a:pt x="12668" y="9397"/>
                    <a:pt x="12716" y="9207"/>
                    <a:pt x="12668" y="9028"/>
                  </a:cubicBezTo>
                  <a:cubicBezTo>
                    <a:pt x="12656" y="8980"/>
                    <a:pt x="12656" y="8921"/>
                    <a:pt x="12645" y="8873"/>
                  </a:cubicBezTo>
                  <a:cubicBezTo>
                    <a:pt x="12121" y="5218"/>
                    <a:pt x="10632" y="1396"/>
                    <a:pt x="9918" y="575"/>
                  </a:cubicBezTo>
                  <a:cubicBezTo>
                    <a:pt x="9730" y="349"/>
                    <a:pt x="8963" y="285"/>
                    <a:pt x="7985" y="285"/>
                  </a:cubicBezTo>
                  <a:cubicBezTo>
                    <a:pt x="6740" y="285"/>
                    <a:pt x="5151" y="389"/>
                    <a:pt x="3977" y="396"/>
                  </a:cubicBezTo>
                  <a:cubicBezTo>
                    <a:pt x="3962" y="396"/>
                    <a:pt x="3947" y="396"/>
                    <a:pt x="3931" y="396"/>
                  </a:cubicBezTo>
                  <a:cubicBezTo>
                    <a:pt x="2476" y="396"/>
                    <a:pt x="1169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1460811" y="3060338"/>
              <a:ext cx="452540" cy="295902"/>
            </a:xfrm>
            <a:custGeom>
              <a:avLst/>
              <a:gdLst/>
              <a:ahLst/>
              <a:cxnLst/>
              <a:rect l="l" t="t" r="r" b="b"/>
              <a:pathLst>
                <a:path w="10002" h="6540" extrusionOk="0">
                  <a:moveTo>
                    <a:pt x="970" y="0"/>
                  </a:moveTo>
                  <a:cubicBezTo>
                    <a:pt x="661" y="0"/>
                    <a:pt x="338" y="8"/>
                    <a:pt x="0" y="27"/>
                  </a:cubicBezTo>
                  <a:cubicBezTo>
                    <a:pt x="1917" y="800"/>
                    <a:pt x="3941" y="2575"/>
                    <a:pt x="4644" y="3039"/>
                  </a:cubicBezTo>
                  <a:cubicBezTo>
                    <a:pt x="5370" y="3527"/>
                    <a:pt x="8049" y="6134"/>
                    <a:pt x="8644" y="6539"/>
                  </a:cubicBezTo>
                  <a:cubicBezTo>
                    <a:pt x="8680" y="6515"/>
                    <a:pt x="10001" y="3872"/>
                    <a:pt x="9680" y="2575"/>
                  </a:cubicBezTo>
                  <a:cubicBezTo>
                    <a:pt x="9394" y="1265"/>
                    <a:pt x="9228" y="1551"/>
                    <a:pt x="8918" y="1455"/>
                  </a:cubicBezTo>
                  <a:cubicBezTo>
                    <a:pt x="8918" y="1455"/>
                    <a:pt x="7620" y="1122"/>
                    <a:pt x="5894" y="705"/>
                  </a:cubicBezTo>
                  <a:cubicBezTo>
                    <a:pt x="4584" y="393"/>
                    <a:pt x="3093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1487189" y="3064229"/>
              <a:ext cx="399740" cy="264819"/>
            </a:xfrm>
            <a:custGeom>
              <a:avLst/>
              <a:gdLst/>
              <a:ahLst/>
              <a:cxnLst/>
              <a:rect l="l" t="t" r="r" b="b"/>
              <a:pathLst>
                <a:path w="8835" h="5853" extrusionOk="0">
                  <a:moveTo>
                    <a:pt x="405" y="107"/>
                  </a:moveTo>
                  <a:cubicBezTo>
                    <a:pt x="846" y="155"/>
                    <a:pt x="1298" y="203"/>
                    <a:pt x="1739" y="262"/>
                  </a:cubicBezTo>
                  <a:cubicBezTo>
                    <a:pt x="2108" y="310"/>
                    <a:pt x="2489" y="369"/>
                    <a:pt x="2846" y="429"/>
                  </a:cubicBezTo>
                  <a:cubicBezTo>
                    <a:pt x="2965" y="441"/>
                    <a:pt x="3084" y="464"/>
                    <a:pt x="3203" y="488"/>
                  </a:cubicBezTo>
                  <a:cubicBezTo>
                    <a:pt x="3275" y="500"/>
                    <a:pt x="3334" y="512"/>
                    <a:pt x="3406" y="524"/>
                  </a:cubicBezTo>
                  <a:cubicBezTo>
                    <a:pt x="3953" y="631"/>
                    <a:pt x="4513" y="762"/>
                    <a:pt x="5061" y="905"/>
                  </a:cubicBezTo>
                  <a:cubicBezTo>
                    <a:pt x="5597" y="1036"/>
                    <a:pt x="6132" y="1215"/>
                    <a:pt x="6668" y="1346"/>
                  </a:cubicBezTo>
                  <a:cubicBezTo>
                    <a:pt x="7192" y="1476"/>
                    <a:pt x="7704" y="1596"/>
                    <a:pt x="8240" y="1631"/>
                  </a:cubicBezTo>
                  <a:lnTo>
                    <a:pt x="8406" y="1631"/>
                  </a:lnTo>
                  <a:cubicBezTo>
                    <a:pt x="8418" y="1703"/>
                    <a:pt x="8442" y="1798"/>
                    <a:pt x="8466" y="1869"/>
                  </a:cubicBezTo>
                  <a:cubicBezTo>
                    <a:pt x="8466" y="1893"/>
                    <a:pt x="8478" y="1929"/>
                    <a:pt x="8478" y="1953"/>
                  </a:cubicBezTo>
                  <a:cubicBezTo>
                    <a:pt x="8478" y="1977"/>
                    <a:pt x="8502" y="2000"/>
                    <a:pt x="8502" y="2012"/>
                  </a:cubicBezTo>
                  <a:cubicBezTo>
                    <a:pt x="8525" y="2191"/>
                    <a:pt x="8561" y="2393"/>
                    <a:pt x="8585" y="2584"/>
                  </a:cubicBezTo>
                  <a:cubicBezTo>
                    <a:pt x="8621" y="2941"/>
                    <a:pt x="8621" y="3298"/>
                    <a:pt x="8585" y="3667"/>
                  </a:cubicBezTo>
                  <a:cubicBezTo>
                    <a:pt x="8514" y="4417"/>
                    <a:pt x="8287" y="5132"/>
                    <a:pt x="7930" y="5798"/>
                  </a:cubicBezTo>
                  <a:cubicBezTo>
                    <a:pt x="7740" y="5537"/>
                    <a:pt x="7513" y="5322"/>
                    <a:pt x="7287" y="5084"/>
                  </a:cubicBezTo>
                  <a:cubicBezTo>
                    <a:pt x="7073" y="4846"/>
                    <a:pt x="6835" y="4620"/>
                    <a:pt x="6573" y="4394"/>
                  </a:cubicBezTo>
                  <a:cubicBezTo>
                    <a:pt x="6085" y="3953"/>
                    <a:pt x="5585" y="3524"/>
                    <a:pt x="5049" y="3096"/>
                  </a:cubicBezTo>
                  <a:cubicBezTo>
                    <a:pt x="4584" y="2727"/>
                    <a:pt x="4108" y="2358"/>
                    <a:pt x="3644" y="2000"/>
                  </a:cubicBezTo>
                  <a:cubicBezTo>
                    <a:pt x="3596" y="1953"/>
                    <a:pt x="3537" y="1929"/>
                    <a:pt x="3501" y="1881"/>
                  </a:cubicBezTo>
                  <a:cubicBezTo>
                    <a:pt x="3156" y="1631"/>
                    <a:pt x="2822" y="1381"/>
                    <a:pt x="2465" y="1143"/>
                  </a:cubicBezTo>
                  <a:lnTo>
                    <a:pt x="1977" y="822"/>
                  </a:lnTo>
                  <a:cubicBezTo>
                    <a:pt x="1679" y="643"/>
                    <a:pt x="1370" y="488"/>
                    <a:pt x="1036" y="333"/>
                  </a:cubicBezTo>
                  <a:cubicBezTo>
                    <a:pt x="834" y="250"/>
                    <a:pt x="608" y="167"/>
                    <a:pt x="405" y="107"/>
                  </a:cubicBezTo>
                  <a:close/>
                  <a:moveTo>
                    <a:pt x="72" y="0"/>
                  </a:moveTo>
                  <a:cubicBezTo>
                    <a:pt x="60" y="0"/>
                    <a:pt x="60" y="0"/>
                    <a:pt x="60" y="24"/>
                  </a:cubicBezTo>
                  <a:cubicBezTo>
                    <a:pt x="12" y="24"/>
                    <a:pt x="1" y="83"/>
                    <a:pt x="36" y="83"/>
                  </a:cubicBezTo>
                  <a:cubicBezTo>
                    <a:pt x="334" y="167"/>
                    <a:pt x="632" y="238"/>
                    <a:pt x="917" y="357"/>
                  </a:cubicBezTo>
                  <a:cubicBezTo>
                    <a:pt x="1215" y="476"/>
                    <a:pt x="1501" y="631"/>
                    <a:pt x="1787" y="774"/>
                  </a:cubicBezTo>
                  <a:cubicBezTo>
                    <a:pt x="2025" y="917"/>
                    <a:pt x="2239" y="1048"/>
                    <a:pt x="2453" y="1191"/>
                  </a:cubicBezTo>
                  <a:cubicBezTo>
                    <a:pt x="2751" y="1405"/>
                    <a:pt x="3049" y="1607"/>
                    <a:pt x="3334" y="1834"/>
                  </a:cubicBezTo>
                  <a:lnTo>
                    <a:pt x="3513" y="1965"/>
                  </a:lnTo>
                  <a:cubicBezTo>
                    <a:pt x="4489" y="2715"/>
                    <a:pt x="5454" y="3477"/>
                    <a:pt x="6370" y="4286"/>
                  </a:cubicBezTo>
                  <a:cubicBezTo>
                    <a:pt x="6632" y="4524"/>
                    <a:pt x="6906" y="4786"/>
                    <a:pt x="7156" y="5036"/>
                  </a:cubicBezTo>
                  <a:cubicBezTo>
                    <a:pt x="7418" y="5298"/>
                    <a:pt x="7656" y="5584"/>
                    <a:pt x="7930" y="5834"/>
                  </a:cubicBezTo>
                  <a:cubicBezTo>
                    <a:pt x="7936" y="5846"/>
                    <a:pt x="7942" y="5852"/>
                    <a:pt x="7949" y="5852"/>
                  </a:cubicBezTo>
                  <a:cubicBezTo>
                    <a:pt x="7957" y="5852"/>
                    <a:pt x="7966" y="5846"/>
                    <a:pt x="7978" y="5834"/>
                  </a:cubicBezTo>
                  <a:cubicBezTo>
                    <a:pt x="7984" y="5846"/>
                    <a:pt x="7993" y="5852"/>
                    <a:pt x="8000" y="5852"/>
                  </a:cubicBezTo>
                  <a:cubicBezTo>
                    <a:pt x="8008" y="5852"/>
                    <a:pt x="8013" y="5846"/>
                    <a:pt x="8013" y="5834"/>
                  </a:cubicBezTo>
                  <a:cubicBezTo>
                    <a:pt x="8597" y="4810"/>
                    <a:pt x="8835" y="3584"/>
                    <a:pt x="8692" y="2417"/>
                  </a:cubicBezTo>
                  <a:cubicBezTo>
                    <a:pt x="8680" y="2250"/>
                    <a:pt x="8645" y="2108"/>
                    <a:pt x="8621" y="1941"/>
                  </a:cubicBezTo>
                  <a:cubicBezTo>
                    <a:pt x="8597" y="1905"/>
                    <a:pt x="8597" y="1869"/>
                    <a:pt x="8585" y="1834"/>
                  </a:cubicBezTo>
                  <a:cubicBezTo>
                    <a:pt x="8573" y="1750"/>
                    <a:pt x="8537" y="1667"/>
                    <a:pt x="8514" y="1584"/>
                  </a:cubicBezTo>
                  <a:cubicBezTo>
                    <a:pt x="8514" y="1572"/>
                    <a:pt x="8514" y="1548"/>
                    <a:pt x="8490" y="1536"/>
                  </a:cubicBezTo>
                  <a:cubicBezTo>
                    <a:pt x="8478" y="1536"/>
                    <a:pt x="8466" y="1524"/>
                    <a:pt x="8454" y="1524"/>
                  </a:cubicBezTo>
                  <a:lnTo>
                    <a:pt x="8287" y="1524"/>
                  </a:lnTo>
                  <a:cubicBezTo>
                    <a:pt x="7228" y="1465"/>
                    <a:pt x="6216" y="1095"/>
                    <a:pt x="5204" y="822"/>
                  </a:cubicBezTo>
                  <a:cubicBezTo>
                    <a:pt x="4489" y="631"/>
                    <a:pt x="3787" y="476"/>
                    <a:pt x="3060" y="345"/>
                  </a:cubicBezTo>
                  <a:cubicBezTo>
                    <a:pt x="3001" y="333"/>
                    <a:pt x="2941" y="322"/>
                    <a:pt x="2882" y="322"/>
                  </a:cubicBezTo>
                  <a:cubicBezTo>
                    <a:pt x="2572" y="262"/>
                    <a:pt x="2239" y="214"/>
                    <a:pt x="1929" y="167"/>
                  </a:cubicBezTo>
                  <a:cubicBezTo>
                    <a:pt x="1322" y="83"/>
                    <a:pt x="6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1904656" y="3351348"/>
              <a:ext cx="144965" cy="138042"/>
            </a:xfrm>
            <a:custGeom>
              <a:avLst/>
              <a:gdLst/>
              <a:ahLst/>
              <a:cxnLst/>
              <a:rect l="l" t="t" r="r" b="b"/>
              <a:pathLst>
                <a:path w="3204" h="3051" extrusionOk="0">
                  <a:moveTo>
                    <a:pt x="2382" y="0"/>
                  </a:moveTo>
                  <a:cubicBezTo>
                    <a:pt x="1596" y="191"/>
                    <a:pt x="799" y="405"/>
                    <a:pt x="1" y="607"/>
                  </a:cubicBezTo>
                  <a:cubicBezTo>
                    <a:pt x="1" y="607"/>
                    <a:pt x="1" y="714"/>
                    <a:pt x="13" y="893"/>
                  </a:cubicBezTo>
                  <a:lnTo>
                    <a:pt x="13" y="965"/>
                  </a:lnTo>
                  <a:cubicBezTo>
                    <a:pt x="56" y="1643"/>
                    <a:pt x="245" y="3051"/>
                    <a:pt x="1336" y="3051"/>
                  </a:cubicBezTo>
                  <a:cubicBezTo>
                    <a:pt x="1452" y="3051"/>
                    <a:pt x="1578" y="3035"/>
                    <a:pt x="1715" y="3000"/>
                  </a:cubicBezTo>
                  <a:cubicBezTo>
                    <a:pt x="3204" y="2631"/>
                    <a:pt x="2751" y="953"/>
                    <a:pt x="2501" y="286"/>
                  </a:cubicBezTo>
                  <a:cubicBezTo>
                    <a:pt x="2501" y="250"/>
                    <a:pt x="2489" y="226"/>
                    <a:pt x="2466" y="191"/>
                  </a:cubicBezTo>
                  <a:cubicBezTo>
                    <a:pt x="2430" y="72"/>
                    <a:pt x="2382" y="0"/>
                    <a:pt x="2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1905199" y="3359402"/>
              <a:ext cx="112660" cy="35065"/>
            </a:xfrm>
            <a:custGeom>
              <a:avLst/>
              <a:gdLst/>
              <a:ahLst/>
              <a:cxnLst/>
              <a:rect l="l" t="t" r="r" b="b"/>
              <a:pathLst>
                <a:path w="2490" h="775" extrusionOk="0">
                  <a:moveTo>
                    <a:pt x="2477" y="1"/>
                  </a:moveTo>
                  <a:cubicBezTo>
                    <a:pt x="2454" y="13"/>
                    <a:pt x="2454" y="13"/>
                    <a:pt x="2442" y="13"/>
                  </a:cubicBezTo>
                  <a:lnTo>
                    <a:pt x="2084" y="144"/>
                  </a:lnTo>
                  <a:cubicBezTo>
                    <a:pt x="1846" y="239"/>
                    <a:pt x="1608" y="310"/>
                    <a:pt x="1358" y="394"/>
                  </a:cubicBezTo>
                  <a:cubicBezTo>
                    <a:pt x="906" y="525"/>
                    <a:pt x="465" y="608"/>
                    <a:pt x="1" y="703"/>
                  </a:cubicBezTo>
                  <a:lnTo>
                    <a:pt x="1" y="775"/>
                  </a:lnTo>
                  <a:cubicBezTo>
                    <a:pt x="465" y="715"/>
                    <a:pt x="930" y="608"/>
                    <a:pt x="1370" y="477"/>
                  </a:cubicBezTo>
                  <a:cubicBezTo>
                    <a:pt x="1608" y="406"/>
                    <a:pt x="1858" y="334"/>
                    <a:pt x="2096" y="239"/>
                  </a:cubicBezTo>
                  <a:lnTo>
                    <a:pt x="2454" y="108"/>
                  </a:lnTo>
                  <a:cubicBezTo>
                    <a:pt x="2454" y="108"/>
                    <a:pt x="2477" y="96"/>
                    <a:pt x="2489" y="96"/>
                  </a:cubicBezTo>
                  <a:cubicBezTo>
                    <a:pt x="2477" y="60"/>
                    <a:pt x="2454" y="36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2028580" y="3247242"/>
              <a:ext cx="25201" cy="61307"/>
            </a:xfrm>
            <a:custGeom>
              <a:avLst/>
              <a:gdLst/>
              <a:ahLst/>
              <a:cxnLst/>
              <a:rect l="l" t="t" r="r" b="b"/>
              <a:pathLst>
                <a:path w="557" h="1355" extrusionOk="0">
                  <a:moveTo>
                    <a:pt x="122" y="0"/>
                  </a:moveTo>
                  <a:cubicBezTo>
                    <a:pt x="110" y="0"/>
                    <a:pt x="96" y="9"/>
                    <a:pt x="84" y="27"/>
                  </a:cubicBezTo>
                  <a:cubicBezTo>
                    <a:pt x="48" y="229"/>
                    <a:pt x="24" y="456"/>
                    <a:pt x="12" y="670"/>
                  </a:cubicBezTo>
                  <a:cubicBezTo>
                    <a:pt x="0" y="884"/>
                    <a:pt x="12" y="1111"/>
                    <a:pt x="48" y="1337"/>
                  </a:cubicBezTo>
                  <a:cubicBezTo>
                    <a:pt x="48" y="1349"/>
                    <a:pt x="57" y="1355"/>
                    <a:pt x="66" y="1355"/>
                  </a:cubicBezTo>
                  <a:cubicBezTo>
                    <a:pt x="75" y="1355"/>
                    <a:pt x="84" y="1349"/>
                    <a:pt x="84" y="1337"/>
                  </a:cubicBezTo>
                  <a:lnTo>
                    <a:pt x="84" y="1206"/>
                  </a:lnTo>
                  <a:lnTo>
                    <a:pt x="108" y="1206"/>
                  </a:lnTo>
                  <a:cubicBezTo>
                    <a:pt x="167" y="1063"/>
                    <a:pt x="238" y="932"/>
                    <a:pt x="310" y="801"/>
                  </a:cubicBezTo>
                  <a:cubicBezTo>
                    <a:pt x="358" y="741"/>
                    <a:pt x="381" y="670"/>
                    <a:pt x="429" y="610"/>
                  </a:cubicBezTo>
                  <a:cubicBezTo>
                    <a:pt x="477" y="551"/>
                    <a:pt x="524" y="491"/>
                    <a:pt x="548" y="408"/>
                  </a:cubicBezTo>
                  <a:cubicBezTo>
                    <a:pt x="557" y="399"/>
                    <a:pt x="540" y="371"/>
                    <a:pt x="521" y="371"/>
                  </a:cubicBezTo>
                  <a:cubicBezTo>
                    <a:pt x="514" y="371"/>
                    <a:pt x="507" y="375"/>
                    <a:pt x="500" y="384"/>
                  </a:cubicBezTo>
                  <a:cubicBezTo>
                    <a:pt x="441" y="444"/>
                    <a:pt x="417" y="503"/>
                    <a:pt x="369" y="563"/>
                  </a:cubicBezTo>
                  <a:cubicBezTo>
                    <a:pt x="322" y="622"/>
                    <a:pt x="286" y="694"/>
                    <a:pt x="250" y="753"/>
                  </a:cubicBezTo>
                  <a:cubicBezTo>
                    <a:pt x="191" y="860"/>
                    <a:pt x="131" y="980"/>
                    <a:pt x="84" y="1087"/>
                  </a:cubicBezTo>
                  <a:lnTo>
                    <a:pt x="84" y="682"/>
                  </a:lnTo>
                  <a:cubicBezTo>
                    <a:pt x="108" y="456"/>
                    <a:pt x="131" y="253"/>
                    <a:pt x="143" y="27"/>
                  </a:cubicBezTo>
                  <a:cubicBezTo>
                    <a:pt x="143" y="9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1538496" y="3316782"/>
              <a:ext cx="93929" cy="63388"/>
            </a:xfrm>
            <a:custGeom>
              <a:avLst/>
              <a:gdLst/>
              <a:ahLst/>
              <a:cxnLst/>
              <a:rect l="l" t="t" r="r" b="b"/>
              <a:pathLst>
                <a:path w="2076" h="1401" extrusionOk="0">
                  <a:moveTo>
                    <a:pt x="59" y="1"/>
                  </a:moveTo>
                  <a:cubicBezTo>
                    <a:pt x="18" y="1"/>
                    <a:pt x="0" y="63"/>
                    <a:pt x="33" y="85"/>
                  </a:cubicBezTo>
                  <a:cubicBezTo>
                    <a:pt x="391" y="240"/>
                    <a:pt x="748" y="407"/>
                    <a:pt x="1069" y="633"/>
                  </a:cubicBezTo>
                  <a:cubicBezTo>
                    <a:pt x="1391" y="859"/>
                    <a:pt x="1688" y="1121"/>
                    <a:pt x="1986" y="1395"/>
                  </a:cubicBezTo>
                  <a:cubicBezTo>
                    <a:pt x="1994" y="1399"/>
                    <a:pt x="2001" y="1401"/>
                    <a:pt x="2009" y="1401"/>
                  </a:cubicBezTo>
                  <a:cubicBezTo>
                    <a:pt x="2047" y="1401"/>
                    <a:pt x="2075" y="1356"/>
                    <a:pt x="2046" y="1336"/>
                  </a:cubicBezTo>
                  <a:cubicBezTo>
                    <a:pt x="1796" y="1014"/>
                    <a:pt x="1486" y="752"/>
                    <a:pt x="1141" y="538"/>
                  </a:cubicBezTo>
                  <a:cubicBezTo>
                    <a:pt x="807" y="324"/>
                    <a:pt x="438" y="121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1568311" y="3341802"/>
              <a:ext cx="46421" cy="77731"/>
            </a:xfrm>
            <a:custGeom>
              <a:avLst/>
              <a:gdLst/>
              <a:ahLst/>
              <a:cxnLst/>
              <a:rect l="l" t="t" r="r" b="b"/>
              <a:pathLst>
                <a:path w="1026" h="1718" extrusionOk="0">
                  <a:moveTo>
                    <a:pt x="63" y="1"/>
                  </a:moveTo>
                  <a:cubicBezTo>
                    <a:pt x="31" y="1"/>
                    <a:pt x="0" y="35"/>
                    <a:pt x="17" y="68"/>
                  </a:cubicBezTo>
                  <a:cubicBezTo>
                    <a:pt x="220" y="318"/>
                    <a:pt x="375" y="568"/>
                    <a:pt x="541" y="854"/>
                  </a:cubicBezTo>
                  <a:cubicBezTo>
                    <a:pt x="696" y="1116"/>
                    <a:pt x="815" y="1414"/>
                    <a:pt x="958" y="1699"/>
                  </a:cubicBezTo>
                  <a:cubicBezTo>
                    <a:pt x="962" y="1712"/>
                    <a:pt x="972" y="1717"/>
                    <a:pt x="983" y="1717"/>
                  </a:cubicBezTo>
                  <a:cubicBezTo>
                    <a:pt x="1003" y="1717"/>
                    <a:pt x="1025" y="1699"/>
                    <a:pt x="1017" y="1676"/>
                  </a:cubicBezTo>
                  <a:cubicBezTo>
                    <a:pt x="910" y="1354"/>
                    <a:pt x="767" y="1080"/>
                    <a:pt x="613" y="806"/>
                  </a:cubicBezTo>
                  <a:cubicBezTo>
                    <a:pt x="458" y="521"/>
                    <a:pt x="291" y="271"/>
                    <a:pt x="101" y="21"/>
                  </a:cubicBezTo>
                  <a:cubicBezTo>
                    <a:pt x="90" y="7"/>
                    <a:pt x="7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1678979" y="3100289"/>
              <a:ext cx="199892" cy="175732"/>
            </a:xfrm>
            <a:custGeom>
              <a:avLst/>
              <a:gdLst/>
              <a:ahLst/>
              <a:cxnLst/>
              <a:rect l="l" t="t" r="r" b="b"/>
              <a:pathLst>
                <a:path w="4418" h="3884" extrusionOk="0">
                  <a:moveTo>
                    <a:pt x="226" y="1"/>
                  </a:moveTo>
                  <a:lnTo>
                    <a:pt x="0" y="1358"/>
                  </a:lnTo>
                  <a:cubicBezTo>
                    <a:pt x="0" y="1358"/>
                    <a:pt x="2618" y="3883"/>
                    <a:pt x="3127" y="3883"/>
                  </a:cubicBezTo>
                  <a:cubicBezTo>
                    <a:pt x="3133" y="3883"/>
                    <a:pt x="3138" y="3883"/>
                    <a:pt x="3143" y="3882"/>
                  </a:cubicBezTo>
                  <a:cubicBezTo>
                    <a:pt x="3608" y="3823"/>
                    <a:pt x="4060" y="2513"/>
                    <a:pt x="4060" y="2513"/>
                  </a:cubicBezTo>
                  <a:lnTo>
                    <a:pt x="4417" y="584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1686500" y="3086850"/>
              <a:ext cx="187549" cy="109001"/>
            </a:xfrm>
            <a:custGeom>
              <a:avLst/>
              <a:gdLst/>
              <a:ahLst/>
              <a:cxnLst/>
              <a:rect l="l" t="t" r="r" b="b"/>
              <a:pathLst>
                <a:path w="5252" h="2409" extrusionOk="0">
                  <a:moveTo>
                    <a:pt x="1176" y="1"/>
                  </a:moveTo>
                  <a:cubicBezTo>
                    <a:pt x="952" y="1"/>
                    <a:pt x="733" y="19"/>
                    <a:pt x="513" y="60"/>
                  </a:cubicBezTo>
                  <a:cubicBezTo>
                    <a:pt x="358" y="107"/>
                    <a:pt x="179" y="167"/>
                    <a:pt x="84" y="286"/>
                  </a:cubicBezTo>
                  <a:cubicBezTo>
                    <a:pt x="1" y="417"/>
                    <a:pt x="13" y="595"/>
                    <a:pt x="72" y="738"/>
                  </a:cubicBezTo>
                  <a:cubicBezTo>
                    <a:pt x="215" y="1203"/>
                    <a:pt x="632" y="1596"/>
                    <a:pt x="1108" y="1846"/>
                  </a:cubicBezTo>
                  <a:cubicBezTo>
                    <a:pt x="1596" y="2108"/>
                    <a:pt x="2156" y="2250"/>
                    <a:pt x="2704" y="2334"/>
                  </a:cubicBezTo>
                  <a:cubicBezTo>
                    <a:pt x="2991" y="2378"/>
                    <a:pt x="3278" y="2408"/>
                    <a:pt x="3559" y="2408"/>
                  </a:cubicBezTo>
                  <a:cubicBezTo>
                    <a:pt x="3733" y="2408"/>
                    <a:pt x="3905" y="2397"/>
                    <a:pt x="4073" y="2370"/>
                  </a:cubicBezTo>
                  <a:cubicBezTo>
                    <a:pt x="4454" y="2286"/>
                    <a:pt x="4954" y="2108"/>
                    <a:pt x="5121" y="1798"/>
                  </a:cubicBezTo>
                  <a:cubicBezTo>
                    <a:pt x="5252" y="1560"/>
                    <a:pt x="5168" y="1096"/>
                    <a:pt x="5002" y="881"/>
                  </a:cubicBezTo>
                  <a:cubicBezTo>
                    <a:pt x="4871" y="715"/>
                    <a:pt x="4632" y="619"/>
                    <a:pt x="4382" y="560"/>
                  </a:cubicBezTo>
                  <a:cubicBezTo>
                    <a:pt x="3442" y="298"/>
                    <a:pt x="2465" y="72"/>
                    <a:pt x="1489" y="12"/>
                  </a:cubicBezTo>
                  <a:cubicBezTo>
                    <a:pt x="1384" y="5"/>
                    <a:pt x="1279" y="1"/>
                    <a:pt x="1176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1824393" y="2474653"/>
              <a:ext cx="231157" cy="281243"/>
            </a:xfrm>
            <a:custGeom>
              <a:avLst/>
              <a:gdLst/>
              <a:ahLst/>
              <a:cxnLst/>
              <a:rect l="l" t="t" r="r" b="b"/>
              <a:pathLst>
                <a:path w="5109" h="6216" extrusionOk="0">
                  <a:moveTo>
                    <a:pt x="1039" y="1"/>
                  </a:moveTo>
                  <a:cubicBezTo>
                    <a:pt x="643" y="1"/>
                    <a:pt x="276" y="125"/>
                    <a:pt x="179" y="518"/>
                  </a:cubicBezTo>
                  <a:cubicBezTo>
                    <a:pt x="1" y="1292"/>
                    <a:pt x="572" y="2399"/>
                    <a:pt x="941" y="3042"/>
                  </a:cubicBezTo>
                  <a:cubicBezTo>
                    <a:pt x="1442" y="3899"/>
                    <a:pt x="2120" y="4661"/>
                    <a:pt x="2787" y="5399"/>
                  </a:cubicBezTo>
                  <a:cubicBezTo>
                    <a:pt x="3127" y="5803"/>
                    <a:pt x="3580" y="6216"/>
                    <a:pt x="4080" y="6216"/>
                  </a:cubicBezTo>
                  <a:cubicBezTo>
                    <a:pt x="4140" y="6216"/>
                    <a:pt x="4202" y="6210"/>
                    <a:pt x="4263" y="6197"/>
                  </a:cubicBezTo>
                  <a:cubicBezTo>
                    <a:pt x="4573" y="6114"/>
                    <a:pt x="4823" y="5864"/>
                    <a:pt x="4954" y="5566"/>
                  </a:cubicBezTo>
                  <a:cubicBezTo>
                    <a:pt x="5097" y="5268"/>
                    <a:pt x="5109" y="4947"/>
                    <a:pt x="5109" y="4613"/>
                  </a:cubicBezTo>
                  <a:cubicBezTo>
                    <a:pt x="5061" y="2697"/>
                    <a:pt x="3763" y="851"/>
                    <a:pt x="1965" y="184"/>
                  </a:cubicBezTo>
                  <a:cubicBezTo>
                    <a:pt x="1735" y="91"/>
                    <a:pt x="1377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1480176" y="2488452"/>
              <a:ext cx="599089" cy="666142"/>
            </a:xfrm>
            <a:custGeom>
              <a:avLst/>
              <a:gdLst/>
              <a:ahLst/>
              <a:cxnLst/>
              <a:rect l="l" t="t" r="r" b="b"/>
              <a:pathLst>
                <a:path w="13241" h="14723" extrusionOk="0">
                  <a:moveTo>
                    <a:pt x="6718" y="0"/>
                  </a:moveTo>
                  <a:cubicBezTo>
                    <a:pt x="6370" y="0"/>
                    <a:pt x="6016" y="31"/>
                    <a:pt x="5656" y="94"/>
                  </a:cubicBezTo>
                  <a:cubicBezTo>
                    <a:pt x="2072" y="772"/>
                    <a:pt x="1" y="4844"/>
                    <a:pt x="929" y="8904"/>
                  </a:cubicBezTo>
                  <a:cubicBezTo>
                    <a:pt x="1144" y="9904"/>
                    <a:pt x="1525" y="10797"/>
                    <a:pt x="2013" y="11571"/>
                  </a:cubicBezTo>
                  <a:cubicBezTo>
                    <a:pt x="2096" y="11738"/>
                    <a:pt x="2203" y="11869"/>
                    <a:pt x="2311" y="12024"/>
                  </a:cubicBezTo>
                  <a:cubicBezTo>
                    <a:pt x="2323" y="12036"/>
                    <a:pt x="2323" y="12047"/>
                    <a:pt x="2334" y="12059"/>
                  </a:cubicBezTo>
                  <a:cubicBezTo>
                    <a:pt x="3570" y="13725"/>
                    <a:pt x="5376" y="14722"/>
                    <a:pt x="7272" y="14722"/>
                  </a:cubicBezTo>
                  <a:cubicBezTo>
                    <a:pt x="7368" y="14722"/>
                    <a:pt x="7465" y="14720"/>
                    <a:pt x="7561" y="14714"/>
                  </a:cubicBezTo>
                  <a:cubicBezTo>
                    <a:pt x="7716" y="14714"/>
                    <a:pt x="7883" y="14703"/>
                    <a:pt x="8038" y="14667"/>
                  </a:cubicBezTo>
                  <a:cubicBezTo>
                    <a:pt x="8097" y="14667"/>
                    <a:pt x="8180" y="14655"/>
                    <a:pt x="8252" y="14643"/>
                  </a:cubicBezTo>
                  <a:cubicBezTo>
                    <a:pt x="8323" y="14619"/>
                    <a:pt x="8383" y="14619"/>
                    <a:pt x="8442" y="14607"/>
                  </a:cubicBezTo>
                  <a:cubicBezTo>
                    <a:pt x="9823" y="14369"/>
                    <a:pt x="10859" y="13893"/>
                    <a:pt x="11586" y="13274"/>
                  </a:cubicBezTo>
                  <a:cubicBezTo>
                    <a:pt x="11764" y="13119"/>
                    <a:pt x="11907" y="12952"/>
                    <a:pt x="12062" y="12798"/>
                  </a:cubicBezTo>
                  <a:lnTo>
                    <a:pt x="12074" y="12774"/>
                  </a:lnTo>
                  <a:cubicBezTo>
                    <a:pt x="12883" y="11809"/>
                    <a:pt x="13205" y="10559"/>
                    <a:pt x="13241" y="9119"/>
                  </a:cubicBezTo>
                  <a:lnTo>
                    <a:pt x="13241" y="8607"/>
                  </a:lnTo>
                  <a:lnTo>
                    <a:pt x="13241" y="8583"/>
                  </a:lnTo>
                  <a:cubicBezTo>
                    <a:pt x="13217" y="8035"/>
                    <a:pt x="13181" y="7464"/>
                    <a:pt x="13086" y="6868"/>
                  </a:cubicBezTo>
                  <a:cubicBezTo>
                    <a:pt x="12453" y="2536"/>
                    <a:pt x="9869" y="0"/>
                    <a:pt x="67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1374078" y="2427101"/>
              <a:ext cx="558142" cy="468557"/>
            </a:xfrm>
            <a:custGeom>
              <a:avLst/>
              <a:gdLst/>
              <a:ahLst/>
              <a:cxnLst/>
              <a:rect l="l" t="t" r="r" b="b"/>
              <a:pathLst>
                <a:path w="12336" h="10356" extrusionOk="0">
                  <a:moveTo>
                    <a:pt x="9728" y="4688"/>
                  </a:moveTo>
                  <a:lnTo>
                    <a:pt x="9728" y="4688"/>
                  </a:lnTo>
                  <a:cubicBezTo>
                    <a:pt x="9156" y="5438"/>
                    <a:pt x="8227" y="5998"/>
                    <a:pt x="7323" y="6367"/>
                  </a:cubicBezTo>
                  <a:cubicBezTo>
                    <a:pt x="6965" y="6510"/>
                    <a:pt x="6608" y="6617"/>
                    <a:pt x="6239" y="6748"/>
                  </a:cubicBezTo>
                  <a:cubicBezTo>
                    <a:pt x="6061" y="6807"/>
                    <a:pt x="5894" y="6891"/>
                    <a:pt x="5739" y="6974"/>
                  </a:cubicBezTo>
                  <a:cubicBezTo>
                    <a:pt x="6013" y="6676"/>
                    <a:pt x="6334" y="6426"/>
                    <a:pt x="6656" y="6236"/>
                  </a:cubicBezTo>
                  <a:cubicBezTo>
                    <a:pt x="7454" y="5724"/>
                    <a:pt x="8382" y="5438"/>
                    <a:pt x="9216" y="4998"/>
                  </a:cubicBezTo>
                  <a:cubicBezTo>
                    <a:pt x="9394" y="4902"/>
                    <a:pt x="9573" y="4783"/>
                    <a:pt x="9728" y="4688"/>
                  </a:cubicBezTo>
                  <a:close/>
                  <a:moveTo>
                    <a:pt x="8335" y="6307"/>
                  </a:moveTo>
                  <a:cubicBezTo>
                    <a:pt x="8335" y="6319"/>
                    <a:pt x="8323" y="6319"/>
                    <a:pt x="8299" y="6331"/>
                  </a:cubicBezTo>
                  <a:cubicBezTo>
                    <a:pt x="7823" y="6617"/>
                    <a:pt x="7311" y="6795"/>
                    <a:pt x="6775" y="6950"/>
                  </a:cubicBezTo>
                  <a:cubicBezTo>
                    <a:pt x="6358" y="7057"/>
                    <a:pt x="5918" y="7188"/>
                    <a:pt x="5560" y="7427"/>
                  </a:cubicBezTo>
                  <a:cubicBezTo>
                    <a:pt x="5680" y="7260"/>
                    <a:pt x="5858" y="7141"/>
                    <a:pt x="6072" y="7046"/>
                  </a:cubicBezTo>
                  <a:cubicBezTo>
                    <a:pt x="6418" y="6903"/>
                    <a:pt x="6799" y="6831"/>
                    <a:pt x="7156" y="6712"/>
                  </a:cubicBezTo>
                  <a:cubicBezTo>
                    <a:pt x="7335" y="6665"/>
                    <a:pt x="7787" y="6534"/>
                    <a:pt x="8335" y="6307"/>
                  </a:cubicBezTo>
                  <a:close/>
                  <a:moveTo>
                    <a:pt x="8001" y="0"/>
                  </a:moveTo>
                  <a:cubicBezTo>
                    <a:pt x="7861" y="0"/>
                    <a:pt x="7721" y="3"/>
                    <a:pt x="7585" y="9"/>
                  </a:cubicBezTo>
                  <a:cubicBezTo>
                    <a:pt x="7215" y="21"/>
                    <a:pt x="6823" y="80"/>
                    <a:pt x="6477" y="140"/>
                  </a:cubicBezTo>
                  <a:cubicBezTo>
                    <a:pt x="5965" y="235"/>
                    <a:pt x="5489" y="378"/>
                    <a:pt x="5013" y="545"/>
                  </a:cubicBezTo>
                  <a:lnTo>
                    <a:pt x="5001" y="545"/>
                  </a:lnTo>
                  <a:cubicBezTo>
                    <a:pt x="4429" y="759"/>
                    <a:pt x="3882" y="1009"/>
                    <a:pt x="3358" y="1271"/>
                  </a:cubicBezTo>
                  <a:cubicBezTo>
                    <a:pt x="1989" y="1985"/>
                    <a:pt x="667" y="2974"/>
                    <a:pt x="215" y="4402"/>
                  </a:cubicBezTo>
                  <a:cubicBezTo>
                    <a:pt x="0" y="5117"/>
                    <a:pt x="12" y="5914"/>
                    <a:pt x="238" y="6665"/>
                  </a:cubicBezTo>
                  <a:cubicBezTo>
                    <a:pt x="429" y="7331"/>
                    <a:pt x="917" y="8474"/>
                    <a:pt x="1322" y="9070"/>
                  </a:cubicBezTo>
                  <a:lnTo>
                    <a:pt x="1334" y="9093"/>
                  </a:lnTo>
                  <a:cubicBezTo>
                    <a:pt x="1429" y="9224"/>
                    <a:pt x="1512" y="9332"/>
                    <a:pt x="1596" y="9391"/>
                  </a:cubicBezTo>
                  <a:cubicBezTo>
                    <a:pt x="1728" y="9495"/>
                    <a:pt x="1936" y="9518"/>
                    <a:pt x="2167" y="9518"/>
                  </a:cubicBezTo>
                  <a:cubicBezTo>
                    <a:pt x="2348" y="9518"/>
                    <a:pt x="2543" y="9504"/>
                    <a:pt x="2727" y="9504"/>
                  </a:cubicBezTo>
                  <a:cubicBezTo>
                    <a:pt x="2792" y="9504"/>
                    <a:pt x="2856" y="9505"/>
                    <a:pt x="2917" y="9510"/>
                  </a:cubicBezTo>
                  <a:lnTo>
                    <a:pt x="3155" y="9510"/>
                  </a:lnTo>
                  <a:cubicBezTo>
                    <a:pt x="3274" y="9522"/>
                    <a:pt x="3394" y="9534"/>
                    <a:pt x="3489" y="9570"/>
                  </a:cubicBezTo>
                  <a:lnTo>
                    <a:pt x="3525" y="9570"/>
                  </a:lnTo>
                  <a:cubicBezTo>
                    <a:pt x="3560" y="9593"/>
                    <a:pt x="3584" y="9641"/>
                    <a:pt x="3620" y="9665"/>
                  </a:cubicBezTo>
                  <a:lnTo>
                    <a:pt x="3632" y="9689"/>
                  </a:lnTo>
                  <a:cubicBezTo>
                    <a:pt x="3703" y="9772"/>
                    <a:pt x="3763" y="9867"/>
                    <a:pt x="3834" y="9939"/>
                  </a:cubicBezTo>
                  <a:cubicBezTo>
                    <a:pt x="3834" y="9939"/>
                    <a:pt x="3834" y="9951"/>
                    <a:pt x="3858" y="9951"/>
                  </a:cubicBezTo>
                  <a:lnTo>
                    <a:pt x="3894" y="9998"/>
                  </a:lnTo>
                  <a:cubicBezTo>
                    <a:pt x="4060" y="10165"/>
                    <a:pt x="4251" y="10296"/>
                    <a:pt x="4489" y="10344"/>
                  </a:cubicBezTo>
                  <a:cubicBezTo>
                    <a:pt x="4546" y="10351"/>
                    <a:pt x="4609" y="10356"/>
                    <a:pt x="4674" y="10356"/>
                  </a:cubicBezTo>
                  <a:cubicBezTo>
                    <a:pt x="4825" y="10356"/>
                    <a:pt x="4984" y="10328"/>
                    <a:pt x="5084" y="10236"/>
                  </a:cubicBezTo>
                  <a:cubicBezTo>
                    <a:pt x="5132" y="10236"/>
                    <a:pt x="5179" y="10236"/>
                    <a:pt x="5227" y="10224"/>
                  </a:cubicBezTo>
                  <a:cubicBezTo>
                    <a:pt x="5239" y="10224"/>
                    <a:pt x="5263" y="10201"/>
                    <a:pt x="5287" y="10201"/>
                  </a:cubicBezTo>
                  <a:cubicBezTo>
                    <a:pt x="5418" y="10141"/>
                    <a:pt x="5465" y="10082"/>
                    <a:pt x="5489" y="9963"/>
                  </a:cubicBezTo>
                  <a:cubicBezTo>
                    <a:pt x="5501" y="9903"/>
                    <a:pt x="5501" y="9843"/>
                    <a:pt x="5501" y="9784"/>
                  </a:cubicBezTo>
                  <a:cubicBezTo>
                    <a:pt x="5501" y="9736"/>
                    <a:pt x="5501" y="9677"/>
                    <a:pt x="5489" y="9617"/>
                  </a:cubicBezTo>
                  <a:cubicBezTo>
                    <a:pt x="5453" y="9379"/>
                    <a:pt x="5394" y="9129"/>
                    <a:pt x="5370" y="8927"/>
                  </a:cubicBezTo>
                  <a:cubicBezTo>
                    <a:pt x="5334" y="8712"/>
                    <a:pt x="5310" y="8486"/>
                    <a:pt x="5358" y="8272"/>
                  </a:cubicBezTo>
                  <a:cubicBezTo>
                    <a:pt x="5358" y="8153"/>
                    <a:pt x="5358" y="8010"/>
                    <a:pt x="5382" y="7891"/>
                  </a:cubicBezTo>
                  <a:cubicBezTo>
                    <a:pt x="5406" y="7831"/>
                    <a:pt x="5406" y="7796"/>
                    <a:pt x="5418" y="7748"/>
                  </a:cubicBezTo>
                  <a:cubicBezTo>
                    <a:pt x="5501" y="7653"/>
                    <a:pt x="5608" y="7581"/>
                    <a:pt x="5727" y="7510"/>
                  </a:cubicBezTo>
                  <a:cubicBezTo>
                    <a:pt x="6239" y="7200"/>
                    <a:pt x="6834" y="7105"/>
                    <a:pt x="7382" y="6915"/>
                  </a:cubicBezTo>
                  <a:cubicBezTo>
                    <a:pt x="7870" y="6748"/>
                    <a:pt x="8335" y="6510"/>
                    <a:pt x="8763" y="6224"/>
                  </a:cubicBezTo>
                  <a:cubicBezTo>
                    <a:pt x="8918" y="6129"/>
                    <a:pt x="9061" y="6022"/>
                    <a:pt x="9192" y="5914"/>
                  </a:cubicBezTo>
                  <a:cubicBezTo>
                    <a:pt x="9716" y="5664"/>
                    <a:pt x="10252" y="5355"/>
                    <a:pt x="10680" y="4962"/>
                  </a:cubicBezTo>
                  <a:cubicBezTo>
                    <a:pt x="10859" y="4819"/>
                    <a:pt x="11025" y="4652"/>
                    <a:pt x="11192" y="4486"/>
                  </a:cubicBezTo>
                  <a:cubicBezTo>
                    <a:pt x="11787" y="3890"/>
                    <a:pt x="12276" y="3212"/>
                    <a:pt x="12335" y="2378"/>
                  </a:cubicBezTo>
                  <a:lnTo>
                    <a:pt x="12335" y="2295"/>
                  </a:lnTo>
                  <a:cubicBezTo>
                    <a:pt x="12276" y="1950"/>
                    <a:pt x="12276" y="1616"/>
                    <a:pt x="12014" y="1259"/>
                  </a:cubicBezTo>
                  <a:cubicBezTo>
                    <a:pt x="11752" y="950"/>
                    <a:pt x="11371" y="783"/>
                    <a:pt x="11025" y="640"/>
                  </a:cubicBezTo>
                  <a:cubicBezTo>
                    <a:pt x="10656" y="473"/>
                    <a:pt x="10263" y="342"/>
                    <a:pt x="9871" y="235"/>
                  </a:cubicBezTo>
                  <a:cubicBezTo>
                    <a:pt x="9394" y="116"/>
                    <a:pt x="8894" y="45"/>
                    <a:pt x="8418" y="9"/>
                  </a:cubicBezTo>
                  <a:cubicBezTo>
                    <a:pt x="8281" y="3"/>
                    <a:pt x="8141" y="0"/>
                    <a:pt x="8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1398827" y="2832127"/>
              <a:ext cx="187541" cy="209530"/>
            </a:xfrm>
            <a:custGeom>
              <a:avLst/>
              <a:gdLst/>
              <a:ahLst/>
              <a:cxnLst/>
              <a:rect l="l" t="t" r="r" b="b"/>
              <a:pathLst>
                <a:path w="4145" h="4631" extrusionOk="0">
                  <a:moveTo>
                    <a:pt x="1536" y="0"/>
                  </a:moveTo>
                  <a:cubicBezTo>
                    <a:pt x="1353" y="0"/>
                    <a:pt x="1163" y="30"/>
                    <a:pt x="965" y="94"/>
                  </a:cubicBezTo>
                  <a:cubicBezTo>
                    <a:pt x="668" y="177"/>
                    <a:pt x="418" y="380"/>
                    <a:pt x="239" y="701"/>
                  </a:cubicBezTo>
                  <a:cubicBezTo>
                    <a:pt x="49" y="1058"/>
                    <a:pt x="1" y="1487"/>
                    <a:pt x="49" y="1892"/>
                  </a:cubicBezTo>
                  <a:cubicBezTo>
                    <a:pt x="156" y="2773"/>
                    <a:pt x="644" y="3558"/>
                    <a:pt x="1370" y="4070"/>
                  </a:cubicBezTo>
                  <a:cubicBezTo>
                    <a:pt x="1813" y="4373"/>
                    <a:pt x="2358" y="4630"/>
                    <a:pt x="2916" y="4630"/>
                  </a:cubicBezTo>
                  <a:cubicBezTo>
                    <a:pt x="2929" y="4630"/>
                    <a:pt x="2941" y="4630"/>
                    <a:pt x="2954" y="4630"/>
                  </a:cubicBezTo>
                  <a:cubicBezTo>
                    <a:pt x="3573" y="4618"/>
                    <a:pt x="4037" y="4154"/>
                    <a:pt x="4109" y="3535"/>
                  </a:cubicBezTo>
                  <a:cubicBezTo>
                    <a:pt x="4144" y="3213"/>
                    <a:pt x="4097" y="2892"/>
                    <a:pt x="4001" y="2594"/>
                  </a:cubicBezTo>
                  <a:cubicBezTo>
                    <a:pt x="3710" y="1448"/>
                    <a:pt x="2816" y="0"/>
                    <a:pt x="1536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1432805" y="2889858"/>
              <a:ext cx="94291" cy="95512"/>
            </a:xfrm>
            <a:custGeom>
              <a:avLst/>
              <a:gdLst/>
              <a:ahLst/>
              <a:cxnLst/>
              <a:rect l="l" t="t" r="r" b="b"/>
              <a:pathLst>
                <a:path w="2084" h="2111" extrusionOk="0">
                  <a:moveTo>
                    <a:pt x="663" y="0"/>
                  </a:moveTo>
                  <a:cubicBezTo>
                    <a:pt x="629" y="0"/>
                    <a:pt x="595" y="3"/>
                    <a:pt x="560" y="8"/>
                  </a:cubicBezTo>
                  <a:cubicBezTo>
                    <a:pt x="345" y="32"/>
                    <a:pt x="0" y="235"/>
                    <a:pt x="71" y="473"/>
                  </a:cubicBezTo>
                  <a:cubicBezTo>
                    <a:pt x="78" y="515"/>
                    <a:pt x="114" y="532"/>
                    <a:pt x="149" y="532"/>
                  </a:cubicBezTo>
                  <a:cubicBezTo>
                    <a:pt x="175" y="532"/>
                    <a:pt x="200" y="523"/>
                    <a:pt x="214" y="508"/>
                  </a:cubicBezTo>
                  <a:cubicBezTo>
                    <a:pt x="310" y="449"/>
                    <a:pt x="333" y="366"/>
                    <a:pt x="429" y="306"/>
                  </a:cubicBezTo>
                  <a:cubicBezTo>
                    <a:pt x="493" y="260"/>
                    <a:pt x="572" y="242"/>
                    <a:pt x="654" y="242"/>
                  </a:cubicBezTo>
                  <a:cubicBezTo>
                    <a:pt x="678" y="242"/>
                    <a:pt x="702" y="244"/>
                    <a:pt x="726" y="247"/>
                  </a:cubicBezTo>
                  <a:cubicBezTo>
                    <a:pt x="786" y="247"/>
                    <a:pt x="845" y="270"/>
                    <a:pt x="893" y="294"/>
                  </a:cubicBezTo>
                  <a:cubicBezTo>
                    <a:pt x="786" y="413"/>
                    <a:pt x="726" y="568"/>
                    <a:pt x="691" y="735"/>
                  </a:cubicBezTo>
                  <a:cubicBezTo>
                    <a:pt x="679" y="842"/>
                    <a:pt x="691" y="949"/>
                    <a:pt x="714" y="1044"/>
                  </a:cubicBezTo>
                  <a:cubicBezTo>
                    <a:pt x="738" y="1151"/>
                    <a:pt x="774" y="1270"/>
                    <a:pt x="857" y="1342"/>
                  </a:cubicBezTo>
                  <a:cubicBezTo>
                    <a:pt x="875" y="1354"/>
                    <a:pt x="894" y="1359"/>
                    <a:pt x="912" y="1359"/>
                  </a:cubicBezTo>
                  <a:cubicBezTo>
                    <a:pt x="965" y="1359"/>
                    <a:pt x="1012" y="1312"/>
                    <a:pt x="1012" y="1259"/>
                  </a:cubicBezTo>
                  <a:lnTo>
                    <a:pt x="964" y="1128"/>
                  </a:lnTo>
                  <a:cubicBezTo>
                    <a:pt x="953" y="1104"/>
                    <a:pt x="953" y="1104"/>
                    <a:pt x="953" y="1092"/>
                  </a:cubicBezTo>
                  <a:lnTo>
                    <a:pt x="953" y="1080"/>
                  </a:lnTo>
                  <a:cubicBezTo>
                    <a:pt x="929" y="1068"/>
                    <a:pt x="929" y="1032"/>
                    <a:pt x="929" y="1020"/>
                  </a:cubicBezTo>
                  <a:cubicBezTo>
                    <a:pt x="917" y="925"/>
                    <a:pt x="917" y="854"/>
                    <a:pt x="917" y="782"/>
                  </a:cubicBezTo>
                  <a:cubicBezTo>
                    <a:pt x="929" y="651"/>
                    <a:pt x="976" y="508"/>
                    <a:pt x="1048" y="389"/>
                  </a:cubicBezTo>
                  <a:cubicBezTo>
                    <a:pt x="1155" y="473"/>
                    <a:pt x="1250" y="544"/>
                    <a:pt x="1322" y="628"/>
                  </a:cubicBezTo>
                  <a:cubicBezTo>
                    <a:pt x="1667" y="1009"/>
                    <a:pt x="1905" y="1520"/>
                    <a:pt x="1929" y="2044"/>
                  </a:cubicBezTo>
                  <a:cubicBezTo>
                    <a:pt x="1929" y="2091"/>
                    <a:pt x="1959" y="2111"/>
                    <a:pt x="1992" y="2111"/>
                  </a:cubicBezTo>
                  <a:cubicBezTo>
                    <a:pt x="2035" y="2111"/>
                    <a:pt x="2084" y="2079"/>
                    <a:pt x="2084" y="2032"/>
                  </a:cubicBezTo>
                  <a:cubicBezTo>
                    <a:pt x="2084" y="1378"/>
                    <a:pt x="1822" y="770"/>
                    <a:pt x="1334" y="318"/>
                  </a:cubicBezTo>
                  <a:cubicBezTo>
                    <a:pt x="1155" y="150"/>
                    <a:pt x="921" y="0"/>
                    <a:pt x="663" y="0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1571207" y="2943925"/>
              <a:ext cx="301196" cy="211204"/>
            </a:xfrm>
            <a:custGeom>
              <a:avLst/>
              <a:gdLst/>
              <a:ahLst/>
              <a:cxnLst/>
              <a:rect l="l" t="t" r="r" b="b"/>
              <a:pathLst>
                <a:path w="6657" h="4668" extrusionOk="0">
                  <a:moveTo>
                    <a:pt x="2453" y="0"/>
                  </a:moveTo>
                  <a:cubicBezTo>
                    <a:pt x="2401" y="0"/>
                    <a:pt x="2350" y="2"/>
                    <a:pt x="2299" y="4"/>
                  </a:cubicBezTo>
                  <a:cubicBezTo>
                    <a:pt x="1549" y="28"/>
                    <a:pt x="811" y="349"/>
                    <a:pt x="322" y="921"/>
                  </a:cubicBezTo>
                  <a:cubicBezTo>
                    <a:pt x="191" y="1099"/>
                    <a:pt x="72" y="1314"/>
                    <a:pt x="1" y="1516"/>
                  </a:cubicBezTo>
                  <a:cubicBezTo>
                    <a:pt x="84" y="1683"/>
                    <a:pt x="191" y="1814"/>
                    <a:pt x="299" y="1969"/>
                  </a:cubicBezTo>
                  <a:cubicBezTo>
                    <a:pt x="311" y="1980"/>
                    <a:pt x="311" y="1992"/>
                    <a:pt x="322" y="2016"/>
                  </a:cubicBezTo>
                  <a:cubicBezTo>
                    <a:pt x="1558" y="3671"/>
                    <a:pt x="3364" y="4667"/>
                    <a:pt x="5260" y="4667"/>
                  </a:cubicBezTo>
                  <a:cubicBezTo>
                    <a:pt x="5356" y="4667"/>
                    <a:pt x="5453" y="4665"/>
                    <a:pt x="5549" y="4659"/>
                  </a:cubicBezTo>
                  <a:cubicBezTo>
                    <a:pt x="5704" y="4659"/>
                    <a:pt x="5871" y="4647"/>
                    <a:pt x="6026" y="4612"/>
                  </a:cubicBezTo>
                  <a:cubicBezTo>
                    <a:pt x="6085" y="4612"/>
                    <a:pt x="6168" y="4600"/>
                    <a:pt x="6240" y="4588"/>
                  </a:cubicBezTo>
                  <a:cubicBezTo>
                    <a:pt x="6347" y="4409"/>
                    <a:pt x="6430" y="4219"/>
                    <a:pt x="6478" y="4016"/>
                  </a:cubicBezTo>
                  <a:cubicBezTo>
                    <a:pt x="6657" y="3326"/>
                    <a:pt x="6466" y="2552"/>
                    <a:pt x="6073" y="1921"/>
                  </a:cubicBezTo>
                  <a:cubicBezTo>
                    <a:pt x="5668" y="1314"/>
                    <a:pt x="5073" y="861"/>
                    <a:pt x="4442" y="540"/>
                  </a:cubicBezTo>
                  <a:cubicBezTo>
                    <a:pt x="3810" y="219"/>
                    <a:pt x="3138" y="0"/>
                    <a:pt x="2453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2025323" y="2876737"/>
              <a:ext cx="54475" cy="190753"/>
            </a:xfrm>
            <a:custGeom>
              <a:avLst/>
              <a:gdLst/>
              <a:ahLst/>
              <a:cxnLst/>
              <a:rect l="l" t="t" r="r" b="b"/>
              <a:pathLst>
                <a:path w="1204" h="4216" extrusionOk="0">
                  <a:moveTo>
                    <a:pt x="1203" y="1"/>
                  </a:moveTo>
                  <a:cubicBezTo>
                    <a:pt x="620" y="548"/>
                    <a:pt x="299" y="1334"/>
                    <a:pt x="144" y="2132"/>
                  </a:cubicBezTo>
                  <a:cubicBezTo>
                    <a:pt x="13" y="2811"/>
                    <a:pt x="1" y="3513"/>
                    <a:pt x="25" y="4216"/>
                  </a:cubicBezTo>
                  <a:lnTo>
                    <a:pt x="37" y="4192"/>
                  </a:lnTo>
                  <a:cubicBezTo>
                    <a:pt x="846" y="3227"/>
                    <a:pt x="1168" y="1977"/>
                    <a:pt x="1203" y="537"/>
                  </a:cubicBezTo>
                  <a:lnTo>
                    <a:pt x="1203" y="25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1824529" y="2937862"/>
              <a:ext cx="170166" cy="69406"/>
            </a:xfrm>
            <a:custGeom>
              <a:avLst/>
              <a:gdLst/>
              <a:ahLst/>
              <a:cxnLst/>
              <a:rect l="l" t="t" r="r" b="b"/>
              <a:pathLst>
                <a:path w="3761" h="1534" extrusionOk="0">
                  <a:moveTo>
                    <a:pt x="3371" y="0"/>
                  </a:moveTo>
                  <a:cubicBezTo>
                    <a:pt x="3150" y="0"/>
                    <a:pt x="2696" y="169"/>
                    <a:pt x="2058" y="198"/>
                  </a:cubicBezTo>
                  <a:cubicBezTo>
                    <a:pt x="2021" y="199"/>
                    <a:pt x="1986" y="199"/>
                    <a:pt x="1951" y="199"/>
                  </a:cubicBezTo>
                  <a:cubicBezTo>
                    <a:pt x="1441" y="199"/>
                    <a:pt x="1104" y="93"/>
                    <a:pt x="811" y="93"/>
                  </a:cubicBezTo>
                  <a:cubicBezTo>
                    <a:pt x="673" y="93"/>
                    <a:pt x="546" y="116"/>
                    <a:pt x="415" y="186"/>
                  </a:cubicBezTo>
                  <a:cubicBezTo>
                    <a:pt x="1" y="387"/>
                    <a:pt x="711" y="1534"/>
                    <a:pt x="1746" y="1534"/>
                  </a:cubicBezTo>
                  <a:cubicBezTo>
                    <a:pt x="1813" y="1534"/>
                    <a:pt x="1881" y="1529"/>
                    <a:pt x="1951" y="1519"/>
                  </a:cubicBezTo>
                  <a:cubicBezTo>
                    <a:pt x="3094" y="1388"/>
                    <a:pt x="3760" y="388"/>
                    <a:pt x="3498" y="43"/>
                  </a:cubicBezTo>
                  <a:cubicBezTo>
                    <a:pt x="3473" y="13"/>
                    <a:pt x="3430" y="0"/>
                    <a:pt x="3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1778199" y="2840044"/>
              <a:ext cx="94607" cy="32712"/>
            </a:xfrm>
            <a:custGeom>
              <a:avLst/>
              <a:gdLst/>
              <a:ahLst/>
              <a:cxnLst/>
              <a:rect l="l" t="t" r="r" b="b"/>
              <a:pathLst>
                <a:path w="2091" h="723" extrusionOk="0">
                  <a:moveTo>
                    <a:pt x="1155" y="0"/>
                  </a:moveTo>
                  <a:cubicBezTo>
                    <a:pt x="1135" y="0"/>
                    <a:pt x="1114" y="1"/>
                    <a:pt x="1093" y="2"/>
                  </a:cubicBezTo>
                  <a:cubicBezTo>
                    <a:pt x="891" y="26"/>
                    <a:pt x="677" y="109"/>
                    <a:pt x="486" y="216"/>
                  </a:cubicBezTo>
                  <a:cubicBezTo>
                    <a:pt x="379" y="276"/>
                    <a:pt x="296" y="335"/>
                    <a:pt x="224" y="407"/>
                  </a:cubicBezTo>
                  <a:cubicBezTo>
                    <a:pt x="141" y="478"/>
                    <a:pt x="57" y="562"/>
                    <a:pt x="10" y="645"/>
                  </a:cubicBezTo>
                  <a:cubicBezTo>
                    <a:pt x="0" y="684"/>
                    <a:pt x="30" y="723"/>
                    <a:pt x="61" y="723"/>
                  </a:cubicBezTo>
                  <a:cubicBezTo>
                    <a:pt x="68" y="723"/>
                    <a:pt x="75" y="721"/>
                    <a:pt x="81" y="716"/>
                  </a:cubicBezTo>
                  <a:cubicBezTo>
                    <a:pt x="177" y="693"/>
                    <a:pt x="248" y="609"/>
                    <a:pt x="319" y="562"/>
                  </a:cubicBezTo>
                  <a:cubicBezTo>
                    <a:pt x="403" y="514"/>
                    <a:pt x="474" y="455"/>
                    <a:pt x="546" y="407"/>
                  </a:cubicBezTo>
                  <a:cubicBezTo>
                    <a:pt x="712" y="312"/>
                    <a:pt x="891" y="240"/>
                    <a:pt x="1070" y="228"/>
                  </a:cubicBezTo>
                  <a:cubicBezTo>
                    <a:pt x="1097" y="226"/>
                    <a:pt x="1125" y="225"/>
                    <a:pt x="1154" y="225"/>
                  </a:cubicBezTo>
                  <a:cubicBezTo>
                    <a:pt x="1295" y="225"/>
                    <a:pt x="1439" y="250"/>
                    <a:pt x="1558" y="300"/>
                  </a:cubicBezTo>
                  <a:cubicBezTo>
                    <a:pt x="1736" y="371"/>
                    <a:pt x="1843" y="478"/>
                    <a:pt x="1962" y="609"/>
                  </a:cubicBezTo>
                  <a:cubicBezTo>
                    <a:pt x="1980" y="626"/>
                    <a:pt x="1998" y="634"/>
                    <a:pt x="2014" y="634"/>
                  </a:cubicBezTo>
                  <a:cubicBezTo>
                    <a:pt x="2056" y="634"/>
                    <a:pt x="2090" y="589"/>
                    <a:pt x="2082" y="538"/>
                  </a:cubicBezTo>
                  <a:cubicBezTo>
                    <a:pt x="2034" y="347"/>
                    <a:pt x="1843" y="216"/>
                    <a:pt x="1677" y="121"/>
                  </a:cubicBezTo>
                  <a:cubicBezTo>
                    <a:pt x="1516" y="46"/>
                    <a:pt x="1337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1980621" y="2807876"/>
              <a:ext cx="61216" cy="41671"/>
            </a:xfrm>
            <a:custGeom>
              <a:avLst/>
              <a:gdLst/>
              <a:ahLst/>
              <a:cxnLst/>
              <a:rect l="l" t="t" r="r" b="b"/>
              <a:pathLst>
                <a:path w="1353" h="921" extrusionOk="0">
                  <a:moveTo>
                    <a:pt x="967" y="1"/>
                  </a:moveTo>
                  <a:cubicBezTo>
                    <a:pt x="860" y="1"/>
                    <a:pt x="748" y="26"/>
                    <a:pt x="656" y="58"/>
                  </a:cubicBezTo>
                  <a:cubicBezTo>
                    <a:pt x="453" y="142"/>
                    <a:pt x="251" y="284"/>
                    <a:pt x="132" y="475"/>
                  </a:cubicBezTo>
                  <a:cubicBezTo>
                    <a:pt x="72" y="582"/>
                    <a:pt x="1" y="701"/>
                    <a:pt x="1" y="808"/>
                  </a:cubicBezTo>
                  <a:cubicBezTo>
                    <a:pt x="1" y="869"/>
                    <a:pt x="35" y="921"/>
                    <a:pt x="89" y="921"/>
                  </a:cubicBezTo>
                  <a:cubicBezTo>
                    <a:pt x="98" y="921"/>
                    <a:pt x="109" y="919"/>
                    <a:pt x="120" y="916"/>
                  </a:cubicBezTo>
                  <a:cubicBezTo>
                    <a:pt x="167" y="892"/>
                    <a:pt x="191" y="820"/>
                    <a:pt x="215" y="773"/>
                  </a:cubicBezTo>
                  <a:cubicBezTo>
                    <a:pt x="298" y="582"/>
                    <a:pt x="429" y="404"/>
                    <a:pt x="608" y="296"/>
                  </a:cubicBezTo>
                  <a:cubicBezTo>
                    <a:pt x="703" y="261"/>
                    <a:pt x="810" y="213"/>
                    <a:pt x="906" y="201"/>
                  </a:cubicBezTo>
                  <a:cubicBezTo>
                    <a:pt x="943" y="189"/>
                    <a:pt x="987" y="180"/>
                    <a:pt x="1031" y="180"/>
                  </a:cubicBezTo>
                  <a:cubicBezTo>
                    <a:pt x="1110" y="180"/>
                    <a:pt x="1189" y="208"/>
                    <a:pt x="1227" y="284"/>
                  </a:cubicBezTo>
                  <a:cubicBezTo>
                    <a:pt x="1237" y="310"/>
                    <a:pt x="1263" y="323"/>
                    <a:pt x="1288" y="323"/>
                  </a:cubicBezTo>
                  <a:cubicBezTo>
                    <a:pt x="1321" y="323"/>
                    <a:pt x="1353" y="301"/>
                    <a:pt x="1346" y="261"/>
                  </a:cubicBezTo>
                  <a:cubicBezTo>
                    <a:pt x="1295" y="64"/>
                    <a:pt x="1137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1766617" y="2706438"/>
              <a:ext cx="110624" cy="52167"/>
            </a:xfrm>
            <a:custGeom>
              <a:avLst/>
              <a:gdLst/>
              <a:ahLst/>
              <a:cxnLst/>
              <a:rect l="l" t="t" r="r" b="b"/>
              <a:pathLst>
                <a:path w="2445" h="1153" extrusionOk="0">
                  <a:moveTo>
                    <a:pt x="1902" y="1"/>
                  </a:moveTo>
                  <a:cubicBezTo>
                    <a:pt x="1741" y="1"/>
                    <a:pt x="1566" y="44"/>
                    <a:pt x="1433" y="74"/>
                  </a:cubicBezTo>
                  <a:cubicBezTo>
                    <a:pt x="873" y="193"/>
                    <a:pt x="456" y="502"/>
                    <a:pt x="99" y="931"/>
                  </a:cubicBezTo>
                  <a:cubicBezTo>
                    <a:pt x="40" y="991"/>
                    <a:pt x="28" y="1038"/>
                    <a:pt x="16" y="1074"/>
                  </a:cubicBezTo>
                  <a:cubicBezTo>
                    <a:pt x="1" y="1131"/>
                    <a:pt x="36" y="1153"/>
                    <a:pt x="96" y="1153"/>
                  </a:cubicBezTo>
                  <a:cubicBezTo>
                    <a:pt x="223" y="1153"/>
                    <a:pt x="462" y="1052"/>
                    <a:pt x="552" y="979"/>
                  </a:cubicBezTo>
                  <a:cubicBezTo>
                    <a:pt x="814" y="812"/>
                    <a:pt x="1099" y="693"/>
                    <a:pt x="1397" y="621"/>
                  </a:cubicBezTo>
                  <a:cubicBezTo>
                    <a:pt x="1611" y="574"/>
                    <a:pt x="1826" y="574"/>
                    <a:pt x="2040" y="538"/>
                  </a:cubicBezTo>
                  <a:cubicBezTo>
                    <a:pt x="2266" y="491"/>
                    <a:pt x="2445" y="217"/>
                    <a:pt x="2171" y="62"/>
                  </a:cubicBezTo>
                  <a:cubicBezTo>
                    <a:pt x="2094" y="17"/>
                    <a:pt x="2001" y="1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1947955" y="2686033"/>
              <a:ext cx="88680" cy="29771"/>
            </a:xfrm>
            <a:custGeom>
              <a:avLst/>
              <a:gdLst/>
              <a:ahLst/>
              <a:cxnLst/>
              <a:rect l="l" t="t" r="r" b="b"/>
              <a:pathLst>
                <a:path w="1960" h="658" extrusionOk="0">
                  <a:moveTo>
                    <a:pt x="677" y="0"/>
                  </a:moveTo>
                  <a:cubicBezTo>
                    <a:pt x="665" y="0"/>
                    <a:pt x="652" y="1"/>
                    <a:pt x="639" y="1"/>
                  </a:cubicBezTo>
                  <a:cubicBezTo>
                    <a:pt x="617" y="1"/>
                    <a:pt x="594" y="1"/>
                    <a:pt x="569" y="1"/>
                  </a:cubicBezTo>
                  <a:cubicBezTo>
                    <a:pt x="411" y="1"/>
                    <a:pt x="220" y="10"/>
                    <a:pt x="127" y="144"/>
                  </a:cubicBezTo>
                  <a:cubicBezTo>
                    <a:pt x="0" y="341"/>
                    <a:pt x="210" y="537"/>
                    <a:pt x="364" y="537"/>
                  </a:cubicBezTo>
                  <a:cubicBezTo>
                    <a:pt x="369" y="537"/>
                    <a:pt x="373" y="537"/>
                    <a:pt x="377" y="537"/>
                  </a:cubicBezTo>
                  <a:cubicBezTo>
                    <a:pt x="532" y="525"/>
                    <a:pt x="675" y="477"/>
                    <a:pt x="842" y="477"/>
                  </a:cubicBezTo>
                  <a:cubicBezTo>
                    <a:pt x="1068" y="477"/>
                    <a:pt x="1294" y="525"/>
                    <a:pt x="1532" y="608"/>
                  </a:cubicBezTo>
                  <a:cubicBezTo>
                    <a:pt x="1594" y="633"/>
                    <a:pt x="1719" y="657"/>
                    <a:pt x="1812" y="657"/>
                  </a:cubicBezTo>
                  <a:cubicBezTo>
                    <a:pt x="1900" y="657"/>
                    <a:pt x="1959" y="636"/>
                    <a:pt x="1913" y="572"/>
                  </a:cubicBezTo>
                  <a:cubicBezTo>
                    <a:pt x="1901" y="537"/>
                    <a:pt x="1854" y="513"/>
                    <a:pt x="1806" y="465"/>
                  </a:cubicBezTo>
                  <a:cubicBezTo>
                    <a:pt x="1437" y="177"/>
                    <a:pt x="1068" y="0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1927278" y="2793533"/>
              <a:ext cx="58230" cy="104923"/>
            </a:xfrm>
            <a:custGeom>
              <a:avLst/>
              <a:gdLst/>
              <a:ahLst/>
              <a:cxnLst/>
              <a:rect l="l" t="t" r="r" b="b"/>
              <a:pathLst>
                <a:path w="1287" h="2319" extrusionOk="0">
                  <a:moveTo>
                    <a:pt x="334" y="1"/>
                  </a:moveTo>
                  <a:cubicBezTo>
                    <a:pt x="320" y="1"/>
                    <a:pt x="307" y="6"/>
                    <a:pt x="299" y="18"/>
                  </a:cubicBezTo>
                  <a:cubicBezTo>
                    <a:pt x="275" y="78"/>
                    <a:pt x="263" y="161"/>
                    <a:pt x="227" y="220"/>
                  </a:cubicBezTo>
                  <a:cubicBezTo>
                    <a:pt x="203" y="280"/>
                    <a:pt x="168" y="340"/>
                    <a:pt x="156" y="399"/>
                  </a:cubicBezTo>
                  <a:cubicBezTo>
                    <a:pt x="108" y="530"/>
                    <a:pt x="61" y="661"/>
                    <a:pt x="37" y="816"/>
                  </a:cubicBezTo>
                  <a:cubicBezTo>
                    <a:pt x="1" y="1042"/>
                    <a:pt x="25" y="1316"/>
                    <a:pt x="144" y="1530"/>
                  </a:cubicBezTo>
                  <a:cubicBezTo>
                    <a:pt x="259" y="1697"/>
                    <a:pt x="428" y="1773"/>
                    <a:pt x="629" y="1773"/>
                  </a:cubicBezTo>
                  <a:cubicBezTo>
                    <a:pt x="657" y="1773"/>
                    <a:pt x="686" y="1771"/>
                    <a:pt x="715" y="1768"/>
                  </a:cubicBezTo>
                  <a:cubicBezTo>
                    <a:pt x="764" y="1759"/>
                    <a:pt x="819" y="1749"/>
                    <a:pt x="871" y="1749"/>
                  </a:cubicBezTo>
                  <a:cubicBezTo>
                    <a:pt x="947" y="1749"/>
                    <a:pt x="1018" y="1769"/>
                    <a:pt x="1061" y="1840"/>
                  </a:cubicBezTo>
                  <a:cubicBezTo>
                    <a:pt x="1132" y="1959"/>
                    <a:pt x="1108" y="2137"/>
                    <a:pt x="1096" y="2256"/>
                  </a:cubicBezTo>
                  <a:cubicBezTo>
                    <a:pt x="1083" y="2297"/>
                    <a:pt x="1108" y="2318"/>
                    <a:pt x="1136" y="2318"/>
                  </a:cubicBezTo>
                  <a:cubicBezTo>
                    <a:pt x="1158" y="2318"/>
                    <a:pt x="1181" y="2306"/>
                    <a:pt x="1192" y="2280"/>
                  </a:cubicBezTo>
                  <a:cubicBezTo>
                    <a:pt x="1239" y="2149"/>
                    <a:pt x="1287" y="2030"/>
                    <a:pt x="1275" y="1899"/>
                  </a:cubicBezTo>
                  <a:cubicBezTo>
                    <a:pt x="1251" y="1792"/>
                    <a:pt x="1192" y="1673"/>
                    <a:pt x="1108" y="1614"/>
                  </a:cubicBezTo>
                  <a:cubicBezTo>
                    <a:pt x="1043" y="1570"/>
                    <a:pt x="973" y="1557"/>
                    <a:pt x="903" y="1557"/>
                  </a:cubicBezTo>
                  <a:cubicBezTo>
                    <a:pt x="811" y="1557"/>
                    <a:pt x="717" y="1579"/>
                    <a:pt x="627" y="1579"/>
                  </a:cubicBezTo>
                  <a:cubicBezTo>
                    <a:pt x="562" y="1579"/>
                    <a:pt x="500" y="1568"/>
                    <a:pt x="442" y="1530"/>
                  </a:cubicBezTo>
                  <a:cubicBezTo>
                    <a:pt x="215" y="1387"/>
                    <a:pt x="180" y="1090"/>
                    <a:pt x="227" y="852"/>
                  </a:cubicBezTo>
                  <a:cubicBezTo>
                    <a:pt x="263" y="721"/>
                    <a:pt x="299" y="590"/>
                    <a:pt x="334" y="459"/>
                  </a:cubicBezTo>
                  <a:cubicBezTo>
                    <a:pt x="358" y="340"/>
                    <a:pt x="406" y="185"/>
                    <a:pt x="394" y="54"/>
                  </a:cubicBezTo>
                  <a:cubicBezTo>
                    <a:pt x="394" y="22"/>
                    <a:pt x="362" y="1"/>
                    <a:pt x="334" y="1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1572293" y="2676894"/>
              <a:ext cx="580765" cy="292554"/>
            </a:xfrm>
            <a:custGeom>
              <a:avLst/>
              <a:gdLst/>
              <a:ahLst/>
              <a:cxnLst/>
              <a:rect l="l" t="t" r="r" b="b"/>
              <a:pathLst>
                <a:path w="12836" h="6466" extrusionOk="0">
                  <a:moveTo>
                    <a:pt x="10752" y="155"/>
                  </a:moveTo>
                  <a:cubicBezTo>
                    <a:pt x="11657" y="155"/>
                    <a:pt x="12419" y="965"/>
                    <a:pt x="12621" y="2048"/>
                  </a:cubicBezTo>
                  <a:lnTo>
                    <a:pt x="10919" y="1882"/>
                  </a:lnTo>
                  <a:lnTo>
                    <a:pt x="10919" y="1882"/>
                  </a:lnTo>
                  <a:cubicBezTo>
                    <a:pt x="10919" y="1894"/>
                    <a:pt x="10919" y="1917"/>
                    <a:pt x="10931" y="1929"/>
                  </a:cubicBezTo>
                  <a:cubicBezTo>
                    <a:pt x="10931" y="1953"/>
                    <a:pt x="10943" y="1977"/>
                    <a:pt x="10943" y="2001"/>
                  </a:cubicBezTo>
                  <a:cubicBezTo>
                    <a:pt x="10943" y="2013"/>
                    <a:pt x="10943" y="2036"/>
                    <a:pt x="10966" y="2048"/>
                  </a:cubicBezTo>
                  <a:lnTo>
                    <a:pt x="12669" y="2215"/>
                  </a:lnTo>
                  <a:cubicBezTo>
                    <a:pt x="12693" y="2346"/>
                    <a:pt x="12705" y="2489"/>
                    <a:pt x="12705" y="2644"/>
                  </a:cubicBezTo>
                  <a:cubicBezTo>
                    <a:pt x="12669" y="3787"/>
                    <a:pt x="12050" y="4775"/>
                    <a:pt x="11216" y="5037"/>
                  </a:cubicBezTo>
                  <a:cubicBezTo>
                    <a:pt x="11062" y="5084"/>
                    <a:pt x="10907" y="5108"/>
                    <a:pt x="10752" y="5108"/>
                  </a:cubicBezTo>
                  <a:lnTo>
                    <a:pt x="10681" y="5108"/>
                  </a:lnTo>
                  <a:cubicBezTo>
                    <a:pt x="9633" y="5073"/>
                    <a:pt x="8799" y="3965"/>
                    <a:pt x="8799" y="2632"/>
                  </a:cubicBezTo>
                  <a:cubicBezTo>
                    <a:pt x="8799" y="2227"/>
                    <a:pt x="8883" y="1858"/>
                    <a:pt x="9014" y="1513"/>
                  </a:cubicBezTo>
                  <a:cubicBezTo>
                    <a:pt x="9133" y="1203"/>
                    <a:pt x="9288" y="929"/>
                    <a:pt x="9502" y="727"/>
                  </a:cubicBezTo>
                  <a:cubicBezTo>
                    <a:pt x="9585" y="620"/>
                    <a:pt x="9692" y="524"/>
                    <a:pt x="9812" y="453"/>
                  </a:cubicBezTo>
                  <a:cubicBezTo>
                    <a:pt x="9990" y="322"/>
                    <a:pt x="10181" y="227"/>
                    <a:pt x="10407" y="191"/>
                  </a:cubicBezTo>
                  <a:cubicBezTo>
                    <a:pt x="10502" y="167"/>
                    <a:pt x="10585" y="155"/>
                    <a:pt x="10693" y="155"/>
                  </a:cubicBezTo>
                  <a:close/>
                  <a:moveTo>
                    <a:pt x="5156" y="1322"/>
                  </a:moveTo>
                  <a:cubicBezTo>
                    <a:pt x="5275" y="1322"/>
                    <a:pt x="5394" y="1334"/>
                    <a:pt x="5513" y="1346"/>
                  </a:cubicBezTo>
                  <a:cubicBezTo>
                    <a:pt x="6716" y="1525"/>
                    <a:pt x="7645" y="2560"/>
                    <a:pt x="7645" y="3811"/>
                  </a:cubicBezTo>
                  <a:cubicBezTo>
                    <a:pt x="7656" y="4668"/>
                    <a:pt x="7216" y="5430"/>
                    <a:pt x="6525" y="5870"/>
                  </a:cubicBezTo>
                  <a:cubicBezTo>
                    <a:pt x="6323" y="6001"/>
                    <a:pt x="6097" y="6108"/>
                    <a:pt x="5859" y="6192"/>
                  </a:cubicBezTo>
                  <a:cubicBezTo>
                    <a:pt x="5632" y="6251"/>
                    <a:pt x="5406" y="6287"/>
                    <a:pt x="5168" y="6287"/>
                  </a:cubicBezTo>
                  <a:cubicBezTo>
                    <a:pt x="3799" y="6287"/>
                    <a:pt x="2692" y="5180"/>
                    <a:pt x="2692" y="3811"/>
                  </a:cubicBezTo>
                  <a:cubicBezTo>
                    <a:pt x="2692" y="2644"/>
                    <a:pt x="3489" y="1667"/>
                    <a:pt x="4561" y="1394"/>
                  </a:cubicBezTo>
                  <a:cubicBezTo>
                    <a:pt x="4751" y="1346"/>
                    <a:pt x="4954" y="1322"/>
                    <a:pt x="5156" y="1322"/>
                  </a:cubicBezTo>
                  <a:close/>
                  <a:moveTo>
                    <a:pt x="10681" y="1"/>
                  </a:moveTo>
                  <a:cubicBezTo>
                    <a:pt x="10562" y="1"/>
                    <a:pt x="10454" y="12"/>
                    <a:pt x="10347" y="36"/>
                  </a:cubicBezTo>
                  <a:cubicBezTo>
                    <a:pt x="10109" y="96"/>
                    <a:pt x="9871" y="215"/>
                    <a:pt x="9669" y="370"/>
                  </a:cubicBezTo>
                  <a:cubicBezTo>
                    <a:pt x="9550" y="453"/>
                    <a:pt x="9431" y="572"/>
                    <a:pt x="9323" y="691"/>
                  </a:cubicBezTo>
                  <a:cubicBezTo>
                    <a:pt x="9145" y="905"/>
                    <a:pt x="8990" y="1144"/>
                    <a:pt x="8883" y="1429"/>
                  </a:cubicBezTo>
                  <a:cubicBezTo>
                    <a:pt x="8728" y="1786"/>
                    <a:pt x="8645" y="2203"/>
                    <a:pt x="8645" y="2644"/>
                  </a:cubicBezTo>
                  <a:cubicBezTo>
                    <a:pt x="8645" y="2870"/>
                    <a:pt x="8669" y="3072"/>
                    <a:pt x="8692" y="3287"/>
                  </a:cubicBezTo>
                  <a:cubicBezTo>
                    <a:pt x="8645" y="3251"/>
                    <a:pt x="8561" y="3251"/>
                    <a:pt x="8478" y="3251"/>
                  </a:cubicBezTo>
                  <a:cubicBezTo>
                    <a:pt x="8347" y="3275"/>
                    <a:pt x="8204" y="3322"/>
                    <a:pt x="8073" y="3418"/>
                  </a:cubicBezTo>
                  <a:cubicBezTo>
                    <a:pt x="8037" y="3430"/>
                    <a:pt x="8026" y="3453"/>
                    <a:pt x="8002" y="3465"/>
                  </a:cubicBezTo>
                  <a:cubicBezTo>
                    <a:pt x="7954" y="3501"/>
                    <a:pt x="7895" y="3549"/>
                    <a:pt x="7847" y="3596"/>
                  </a:cubicBezTo>
                  <a:lnTo>
                    <a:pt x="7787" y="3656"/>
                  </a:lnTo>
                  <a:cubicBezTo>
                    <a:pt x="7728" y="2513"/>
                    <a:pt x="6942" y="1560"/>
                    <a:pt x="5882" y="1263"/>
                  </a:cubicBezTo>
                  <a:cubicBezTo>
                    <a:pt x="5644" y="1179"/>
                    <a:pt x="5406" y="1155"/>
                    <a:pt x="5156" y="1155"/>
                  </a:cubicBezTo>
                  <a:cubicBezTo>
                    <a:pt x="5025" y="1155"/>
                    <a:pt x="4906" y="1167"/>
                    <a:pt x="4787" y="1179"/>
                  </a:cubicBezTo>
                  <a:cubicBezTo>
                    <a:pt x="3501" y="1358"/>
                    <a:pt x="2525" y="2465"/>
                    <a:pt x="2525" y="3799"/>
                  </a:cubicBezTo>
                  <a:cubicBezTo>
                    <a:pt x="2525" y="3965"/>
                    <a:pt x="2537" y="4132"/>
                    <a:pt x="2561" y="4299"/>
                  </a:cubicBezTo>
                  <a:lnTo>
                    <a:pt x="1072" y="4144"/>
                  </a:lnTo>
                  <a:lnTo>
                    <a:pt x="501" y="4084"/>
                  </a:lnTo>
                  <a:lnTo>
                    <a:pt x="25" y="4037"/>
                  </a:lnTo>
                  <a:lnTo>
                    <a:pt x="1" y="4203"/>
                  </a:lnTo>
                  <a:lnTo>
                    <a:pt x="584" y="4263"/>
                  </a:lnTo>
                  <a:lnTo>
                    <a:pt x="1096" y="4311"/>
                  </a:lnTo>
                  <a:lnTo>
                    <a:pt x="2608" y="4477"/>
                  </a:lnTo>
                  <a:cubicBezTo>
                    <a:pt x="2906" y="5620"/>
                    <a:pt x="3930" y="6466"/>
                    <a:pt x="5168" y="6466"/>
                  </a:cubicBezTo>
                  <a:cubicBezTo>
                    <a:pt x="5418" y="6466"/>
                    <a:pt x="5656" y="6442"/>
                    <a:pt x="5882" y="6358"/>
                  </a:cubicBezTo>
                  <a:cubicBezTo>
                    <a:pt x="6192" y="6275"/>
                    <a:pt x="6490" y="6120"/>
                    <a:pt x="6752" y="5930"/>
                  </a:cubicBezTo>
                  <a:cubicBezTo>
                    <a:pt x="7359" y="5465"/>
                    <a:pt x="7764" y="4739"/>
                    <a:pt x="7787" y="3918"/>
                  </a:cubicBezTo>
                  <a:cubicBezTo>
                    <a:pt x="7823" y="3894"/>
                    <a:pt x="7835" y="3858"/>
                    <a:pt x="7859" y="3834"/>
                  </a:cubicBezTo>
                  <a:cubicBezTo>
                    <a:pt x="7918" y="3775"/>
                    <a:pt x="7978" y="3703"/>
                    <a:pt x="8037" y="3656"/>
                  </a:cubicBezTo>
                  <a:lnTo>
                    <a:pt x="8085" y="3608"/>
                  </a:lnTo>
                  <a:cubicBezTo>
                    <a:pt x="8216" y="3501"/>
                    <a:pt x="8335" y="3441"/>
                    <a:pt x="8478" y="3430"/>
                  </a:cubicBezTo>
                  <a:cubicBezTo>
                    <a:pt x="8495" y="3426"/>
                    <a:pt x="8511" y="3425"/>
                    <a:pt x="8525" y="3425"/>
                  </a:cubicBezTo>
                  <a:cubicBezTo>
                    <a:pt x="8559" y="3425"/>
                    <a:pt x="8587" y="3433"/>
                    <a:pt x="8621" y="3441"/>
                  </a:cubicBezTo>
                  <a:cubicBezTo>
                    <a:pt x="8669" y="3465"/>
                    <a:pt x="8716" y="3501"/>
                    <a:pt x="8740" y="3549"/>
                  </a:cubicBezTo>
                  <a:cubicBezTo>
                    <a:pt x="9014" y="4513"/>
                    <a:pt x="9728" y="5215"/>
                    <a:pt x="10562" y="5287"/>
                  </a:cubicBezTo>
                  <a:lnTo>
                    <a:pt x="10716" y="5287"/>
                  </a:lnTo>
                  <a:cubicBezTo>
                    <a:pt x="10883" y="5287"/>
                    <a:pt x="11038" y="5263"/>
                    <a:pt x="11181" y="5227"/>
                  </a:cubicBezTo>
                  <a:cubicBezTo>
                    <a:pt x="12121" y="4965"/>
                    <a:pt x="12824" y="3906"/>
                    <a:pt x="12824" y="2656"/>
                  </a:cubicBezTo>
                  <a:cubicBezTo>
                    <a:pt x="12836" y="1191"/>
                    <a:pt x="11895" y="1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2252674" y="2460265"/>
              <a:ext cx="203648" cy="290473"/>
            </a:xfrm>
            <a:custGeom>
              <a:avLst/>
              <a:gdLst/>
              <a:ahLst/>
              <a:cxnLst/>
              <a:rect l="l" t="t" r="r" b="b"/>
              <a:pathLst>
                <a:path w="4501" h="6420" extrusionOk="0">
                  <a:moveTo>
                    <a:pt x="2722" y="1"/>
                  </a:moveTo>
                  <a:cubicBezTo>
                    <a:pt x="2324" y="1"/>
                    <a:pt x="1977" y="2038"/>
                    <a:pt x="1977" y="2038"/>
                  </a:cubicBezTo>
                  <a:cubicBezTo>
                    <a:pt x="1977" y="2038"/>
                    <a:pt x="2035" y="395"/>
                    <a:pt x="1698" y="395"/>
                  </a:cubicBezTo>
                  <a:cubicBezTo>
                    <a:pt x="1696" y="395"/>
                    <a:pt x="1693" y="395"/>
                    <a:pt x="1691" y="395"/>
                  </a:cubicBezTo>
                  <a:cubicBezTo>
                    <a:pt x="1358" y="407"/>
                    <a:pt x="1024" y="2669"/>
                    <a:pt x="1024" y="2669"/>
                  </a:cubicBezTo>
                  <a:cubicBezTo>
                    <a:pt x="1024" y="2669"/>
                    <a:pt x="632" y="1603"/>
                    <a:pt x="338" y="1603"/>
                  </a:cubicBezTo>
                  <a:cubicBezTo>
                    <a:pt x="324" y="1603"/>
                    <a:pt x="311" y="1605"/>
                    <a:pt x="298" y="1610"/>
                  </a:cubicBezTo>
                  <a:cubicBezTo>
                    <a:pt x="0" y="1705"/>
                    <a:pt x="715" y="4086"/>
                    <a:pt x="762" y="4574"/>
                  </a:cubicBezTo>
                  <a:cubicBezTo>
                    <a:pt x="798" y="5062"/>
                    <a:pt x="667" y="6205"/>
                    <a:pt x="667" y="6205"/>
                  </a:cubicBezTo>
                  <a:lnTo>
                    <a:pt x="3096" y="6420"/>
                  </a:lnTo>
                  <a:cubicBezTo>
                    <a:pt x="3108" y="6420"/>
                    <a:pt x="3394" y="4765"/>
                    <a:pt x="3584" y="4098"/>
                  </a:cubicBezTo>
                  <a:cubicBezTo>
                    <a:pt x="3775" y="3419"/>
                    <a:pt x="4501" y="1717"/>
                    <a:pt x="4299" y="1633"/>
                  </a:cubicBezTo>
                  <a:cubicBezTo>
                    <a:pt x="4290" y="1629"/>
                    <a:pt x="4282" y="1627"/>
                    <a:pt x="4272" y="1627"/>
                  </a:cubicBezTo>
                  <a:cubicBezTo>
                    <a:pt x="4057" y="1627"/>
                    <a:pt x="3501" y="2610"/>
                    <a:pt x="3501" y="2610"/>
                  </a:cubicBezTo>
                  <a:cubicBezTo>
                    <a:pt x="3501" y="2610"/>
                    <a:pt x="4060" y="693"/>
                    <a:pt x="3775" y="586"/>
                  </a:cubicBezTo>
                  <a:cubicBezTo>
                    <a:pt x="3768" y="584"/>
                    <a:pt x="3761" y="583"/>
                    <a:pt x="3754" y="583"/>
                  </a:cubicBezTo>
                  <a:cubicBezTo>
                    <a:pt x="3464" y="583"/>
                    <a:pt x="2739" y="2181"/>
                    <a:pt x="2739" y="2181"/>
                  </a:cubicBezTo>
                  <a:cubicBezTo>
                    <a:pt x="2739" y="2181"/>
                    <a:pt x="3132" y="62"/>
                    <a:pt x="2739" y="2"/>
                  </a:cubicBezTo>
                  <a:cubicBezTo>
                    <a:pt x="2733" y="1"/>
                    <a:pt x="2727" y="1"/>
                    <a:pt x="2722" y="1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1333675" y="2777110"/>
              <a:ext cx="13483" cy="13483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12"/>
                    <a:pt x="60" y="24"/>
                    <a:pt x="48" y="48"/>
                  </a:cubicBezTo>
                  <a:cubicBezTo>
                    <a:pt x="24" y="60"/>
                    <a:pt x="12" y="72"/>
                    <a:pt x="12" y="83"/>
                  </a:cubicBezTo>
                  <a:cubicBezTo>
                    <a:pt x="0" y="107"/>
                    <a:pt x="0" y="119"/>
                    <a:pt x="0" y="143"/>
                  </a:cubicBezTo>
                  <a:lnTo>
                    <a:pt x="0" y="191"/>
                  </a:lnTo>
                  <a:cubicBezTo>
                    <a:pt x="0" y="214"/>
                    <a:pt x="12" y="238"/>
                    <a:pt x="48" y="250"/>
                  </a:cubicBezTo>
                  <a:lnTo>
                    <a:pt x="72" y="274"/>
                  </a:lnTo>
                  <a:cubicBezTo>
                    <a:pt x="107" y="298"/>
                    <a:pt x="119" y="298"/>
                    <a:pt x="143" y="298"/>
                  </a:cubicBezTo>
                  <a:cubicBezTo>
                    <a:pt x="167" y="298"/>
                    <a:pt x="191" y="298"/>
                    <a:pt x="203" y="274"/>
                  </a:cubicBezTo>
                  <a:cubicBezTo>
                    <a:pt x="227" y="274"/>
                    <a:pt x="238" y="262"/>
                    <a:pt x="250" y="250"/>
                  </a:cubicBezTo>
                  <a:cubicBezTo>
                    <a:pt x="262" y="238"/>
                    <a:pt x="286" y="214"/>
                    <a:pt x="286" y="202"/>
                  </a:cubicBezTo>
                  <a:cubicBezTo>
                    <a:pt x="298" y="191"/>
                    <a:pt x="298" y="179"/>
                    <a:pt x="298" y="143"/>
                  </a:cubicBezTo>
                  <a:lnTo>
                    <a:pt x="298" y="107"/>
                  </a:lnTo>
                  <a:cubicBezTo>
                    <a:pt x="298" y="72"/>
                    <a:pt x="286" y="60"/>
                    <a:pt x="250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1308882" y="2685536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2" y="0"/>
                  </a:moveTo>
                  <a:cubicBezTo>
                    <a:pt x="1" y="0"/>
                    <a:pt x="1" y="202"/>
                    <a:pt x="132" y="202"/>
                  </a:cubicBezTo>
                  <a:cubicBezTo>
                    <a:pt x="263" y="202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04" name="Google Shape;1204;p29"/>
          <p:cNvGrpSpPr/>
          <p:nvPr/>
        </p:nvGrpSpPr>
        <p:grpSpPr>
          <a:xfrm>
            <a:off x="2140069" y="2578314"/>
            <a:ext cx="118585" cy="117499"/>
            <a:chOff x="2140062" y="2578307"/>
            <a:chExt cx="118585" cy="117499"/>
          </a:xfrm>
        </p:grpSpPr>
        <p:sp>
          <p:nvSpPr>
            <p:cNvPr id="1205" name="Google Shape;1205;p29"/>
            <p:cNvSpPr/>
            <p:nvPr/>
          </p:nvSpPr>
          <p:spPr>
            <a:xfrm>
              <a:off x="2238649" y="2679609"/>
              <a:ext cx="19998" cy="16198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41" y="333"/>
                    <a:pt x="4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2195033" y="2672053"/>
              <a:ext cx="10814" cy="8642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19" y="0"/>
                  </a:moveTo>
                  <a:cubicBezTo>
                    <a:pt x="0" y="0"/>
                    <a:pt x="0" y="191"/>
                    <a:pt x="119" y="191"/>
                  </a:cubicBezTo>
                  <a:cubicBezTo>
                    <a:pt x="239" y="179"/>
                    <a:pt x="23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2224668" y="2642418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1" y="1"/>
                  </a:moveTo>
                  <a:cubicBezTo>
                    <a:pt x="0" y="1"/>
                    <a:pt x="0" y="203"/>
                    <a:pt x="131" y="203"/>
                  </a:cubicBezTo>
                  <a:cubicBezTo>
                    <a:pt x="262" y="203"/>
                    <a:pt x="26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2204173" y="2578307"/>
              <a:ext cx="20541" cy="15157"/>
            </a:xfrm>
            <a:custGeom>
              <a:avLst/>
              <a:gdLst/>
              <a:ahLst/>
              <a:cxnLst/>
              <a:rect l="l" t="t" r="r" b="b"/>
              <a:pathLst>
                <a:path w="454" h="335" extrusionOk="0">
                  <a:moveTo>
                    <a:pt x="227" y="1"/>
                  </a:moveTo>
                  <a:cubicBezTo>
                    <a:pt x="13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2140062" y="2616584"/>
              <a:ext cx="20541" cy="16198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45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10" name="Google Shape;1210;p29"/>
          <p:cNvGrpSpPr/>
          <p:nvPr/>
        </p:nvGrpSpPr>
        <p:grpSpPr>
          <a:xfrm>
            <a:off x="1203062" y="828688"/>
            <a:ext cx="602833" cy="495062"/>
            <a:chOff x="668641" y="1116349"/>
            <a:chExt cx="602833" cy="495062"/>
          </a:xfrm>
        </p:grpSpPr>
        <p:sp>
          <p:nvSpPr>
            <p:cNvPr id="1211" name="Google Shape;1211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22" name="Google Shape;1222;p29"/>
          <p:cNvGrpSpPr/>
          <p:nvPr/>
        </p:nvGrpSpPr>
        <p:grpSpPr>
          <a:xfrm>
            <a:off x="676462" y="2747481"/>
            <a:ext cx="2209227" cy="701963"/>
            <a:chOff x="676459" y="2747475"/>
            <a:chExt cx="2209227" cy="701963"/>
          </a:xfrm>
        </p:grpSpPr>
        <p:sp>
          <p:nvSpPr>
            <p:cNvPr id="1223" name="Google Shape;1223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45" name="Google Shape;1245;p29"/>
          <p:cNvSpPr/>
          <p:nvPr/>
        </p:nvSpPr>
        <p:spPr>
          <a:xfrm>
            <a:off x="9460514" y="4577824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6" name="Google Shape;1246;p29"/>
          <p:cNvSpPr/>
          <p:nvPr/>
        </p:nvSpPr>
        <p:spPr>
          <a:xfrm>
            <a:off x="2496640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47" name="Google Shape;1247;p29"/>
          <p:cNvGrpSpPr/>
          <p:nvPr/>
        </p:nvGrpSpPr>
        <p:grpSpPr>
          <a:xfrm rot="-5400000">
            <a:off x="9632909" y="2664225"/>
            <a:ext cx="348363" cy="342683"/>
            <a:chOff x="8351027" y="3635349"/>
            <a:chExt cx="348363" cy="342683"/>
          </a:xfrm>
        </p:grpSpPr>
        <p:sp>
          <p:nvSpPr>
            <p:cNvPr id="1248" name="Google Shape;1248;p2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59" name="Google Shape;1259;p29"/>
          <p:cNvSpPr/>
          <p:nvPr/>
        </p:nvSpPr>
        <p:spPr>
          <a:xfrm>
            <a:off x="6944620" y="3604630"/>
            <a:ext cx="92281" cy="89389"/>
          </a:xfrm>
          <a:custGeom>
            <a:avLst/>
            <a:gdLst/>
            <a:ahLst/>
            <a:cxnLst/>
            <a:rect l="l" t="t" r="r" b="b"/>
            <a:pathLst>
              <a:path w="1787" h="1731" extrusionOk="0">
                <a:moveTo>
                  <a:pt x="899" y="1"/>
                </a:moveTo>
                <a:cubicBezTo>
                  <a:pt x="877" y="1"/>
                  <a:pt x="856" y="2"/>
                  <a:pt x="834" y="3"/>
                </a:cubicBezTo>
                <a:cubicBezTo>
                  <a:pt x="357" y="27"/>
                  <a:pt x="0" y="444"/>
                  <a:pt x="36" y="920"/>
                </a:cubicBezTo>
                <a:cubicBezTo>
                  <a:pt x="59" y="1381"/>
                  <a:pt x="450" y="1731"/>
                  <a:pt x="908" y="1731"/>
                </a:cubicBezTo>
                <a:cubicBezTo>
                  <a:pt x="923" y="1731"/>
                  <a:pt x="938" y="1730"/>
                  <a:pt x="953" y="1730"/>
                </a:cubicBezTo>
                <a:cubicBezTo>
                  <a:pt x="1429" y="1694"/>
                  <a:pt x="1786" y="1277"/>
                  <a:pt x="1762" y="801"/>
                </a:cubicBezTo>
                <a:cubicBezTo>
                  <a:pt x="1728" y="347"/>
                  <a:pt x="1348" y="1"/>
                  <a:pt x="899" y="1"/>
                </a:cubicBezTo>
                <a:close/>
              </a:path>
            </a:pathLst>
          </a:custGeom>
          <a:solidFill>
            <a:srgbClr val="F895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0" name="Google Shape;1260;p29"/>
          <p:cNvSpPr/>
          <p:nvPr/>
        </p:nvSpPr>
        <p:spPr>
          <a:xfrm>
            <a:off x="6699892" y="3310276"/>
            <a:ext cx="635172" cy="447254"/>
          </a:xfrm>
          <a:custGeom>
            <a:avLst/>
            <a:gdLst/>
            <a:ahLst/>
            <a:cxnLst/>
            <a:rect l="l" t="t" r="r" b="b"/>
            <a:pathLst>
              <a:path w="12300" h="8661" extrusionOk="0">
                <a:moveTo>
                  <a:pt x="2596" y="0"/>
                </a:moveTo>
                <a:lnTo>
                  <a:pt x="0" y="1060"/>
                </a:lnTo>
                <a:cubicBezTo>
                  <a:pt x="1191" y="4120"/>
                  <a:pt x="3179" y="7084"/>
                  <a:pt x="6632" y="8251"/>
                </a:cubicBezTo>
                <a:cubicBezTo>
                  <a:pt x="7525" y="8544"/>
                  <a:pt x="8297" y="8660"/>
                  <a:pt x="8955" y="8660"/>
                </a:cubicBezTo>
                <a:cubicBezTo>
                  <a:pt x="10386" y="8660"/>
                  <a:pt x="11276" y="8109"/>
                  <a:pt x="11692" y="7620"/>
                </a:cubicBezTo>
                <a:cubicBezTo>
                  <a:pt x="12300" y="6906"/>
                  <a:pt x="11550" y="6072"/>
                  <a:pt x="10514" y="5906"/>
                </a:cubicBezTo>
                <a:cubicBezTo>
                  <a:pt x="9442" y="5727"/>
                  <a:pt x="8585" y="5596"/>
                  <a:pt x="6287" y="4572"/>
                </a:cubicBezTo>
                <a:cubicBezTo>
                  <a:pt x="4001" y="3560"/>
                  <a:pt x="2596" y="0"/>
                  <a:pt x="2596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1" name="Google Shape;1261;p29"/>
          <p:cNvSpPr/>
          <p:nvPr/>
        </p:nvSpPr>
        <p:spPr>
          <a:xfrm>
            <a:off x="6968581" y="3545755"/>
            <a:ext cx="366489" cy="212654"/>
          </a:xfrm>
          <a:custGeom>
            <a:avLst/>
            <a:gdLst/>
            <a:ahLst/>
            <a:cxnLst/>
            <a:rect l="l" t="t" r="r" b="b"/>
            <a:pathLst>
              <a:path w="7097" h="4118" extrusionOk="0">
                <a:moveTo>
                  <a:pt x="1024" y="0"/>
                </a:moveTo>
                <a:cubicBezTo>
                  <a:pt x="870" y="298"/>
                  <a:pt x="715" y="607"/>
                  <a:pt x="584" y="917"/>
                </a:cubicBezTo>
                <a:cubicBezTo>
                  <a:pt x="417" y="1286"/>
                  <a:pt x="286" y="1679"/>
                  <a:pt x="179" y="2060"/>
                </a:cubicBezTo>
                <a:cubicBezTo>
                  <a:pt x="96" y="2405"/>
                  <a:pt x="48" y="2751"/>
                  <a:pt x="1" y="3096"/>
                </a:cubicBezTo>
                <a:cubicBezTo>
                  <a:pt x="453" y="3334"/>
                  <a:pt x="905" y="3536"/>
                  <a:pt x="1417" y="3703"/>
                </a:cubicBezTo>
                <a:cubicBezTo>
                  <a:pt x="2307" y="4000"/>
                  <a:pt x="3078" y="4117"/>
                  <a:pt x="3736" y="4117"/>
                </a:cubicBezTo>
                <a:cubicBezTo>
                  <a:pt x="5166" y="4117"/>
                  <a:pt x="6062" y="3561"/>
                  <a:pt x="6478" y="3072"/>
                </a:cubicBezTo>
                <a:cubicBezTo>
                  <a:pt x="7097" y="2346"/>
                  <a:pt x="6347" y="1512"/>
                  <a:pt x="5311" y="1346"/>
                </a:cubicBezTo>
                <a:cubicBezTo>
                  <a:pt x="4239" y="1167"/>
                  <a:pt x="3394" y="1036"/>
                  <a:pt x="1084" y="24"/>
                </a:cubicBezTo>
                <a:cubicBezTo>
                  <a:pt x="1072" y="12"/>
                  <a:pt x="1060" y="12"/>
                  <a:pt x="1024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2" name="Google Shape;1262;p29"/>
          <p:cNvSpPr/>
          <p:nvPr/>
        </p:nvSpPr>
        <p:spPr>
          <a:xfrm>
            <a:off x="6983343" y="3521741"/>
            <a:ext cx="367212" cy="264294"/>
          </a:xfrm>
          <a:custGeom>
            <a:avLst/>
            <a:gdLst/>
            <a:ahLst/>
            <a:cxnLst/>
            <a:rect l="l" t="t" r="r" b="b"/>
            <a:pathLst>
              <a:path w="7111" h="5118" extrusionOk="0">
                <a:moveTo>
                  <a:pt x="762" y="1"/>
                </a:moveTo>
                <a:cubicBezTo>
                  <a:pt x="738" y="49"/>
                  <a:pt x="727" y="84"/>
                  <a:pt x="715" y="120"/>
                </a:cubicBezTo>
                <a:cubicBezTo>
                  <a:pt x="524" y="644"/>
                  <a:pt x="369" y="1156"/>
                  <a:pt x="262" y="1704"/>
                </a:cubicBezTo>
                <a:cubicBezTo>
                  <a:pt x="107" y="2501"/>
                  <a:pt x="0" y="3335"/>
                  <a:pt x="0" y="4144"/>
                </a:cubicBezTo>
                <a:cubicBezTo>
                  <a:pt x="298" y="4311"/>
                  <a:pt x="619" y="4466"/>
                  <a:pt x="953" y="4585"/>
                </a:cubicBezTo>
                <a:cubicBezTo>
                  <a:pt x="1929" y="4965"/>
                  <a:pt x="2772" y="5117"/>
                  <a:pt x="3491" y="5117"/>
                </a:cubicBezTo>
                <a:cubicBezTo>
                  <a:pt x="5043" y="5117"/>
                  <a:pt x="6013" y="4410"/>
                  <a:pt x="6477" y="3775"/>
                </a:cubicBezTo>
                <a:cubicBezTo>
                  <a:pt x="7110" y="2900"/>
                  <a:pt x="6386" y="1424"/>
                  <a:pt x="5228" y="1424"/>
                </a:cubicBezTo>
                <a:cubicBezTo>
                  <a:pt x="5189" y="1424"/>
                  <a:pt x="5149" y="1426"/>
                  <a:pt x="5108" y="1430"/>
                </a:cubicBezTo>
                <a:cubicBezTo>
                  <a:pt x="4971" y="1442"/>
                  <a:pt x="4839" y="1449"/>
                  <a:pt x="4708" y="1449"/>
                </a:cubicBezTo>
                <a:cubicBezTo>
                  <a:pt x="3727" y="1449"/>
                  <a:pt x="2843" y="1073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3" name="Google Shape;1263;p29"/>
          <p:cNvSpPr/>
          <p:nvPr/>
        </p:nvSpPr>
        <p:spPr>
          <a:xfrm>
            <a:off x="6983343" y="3521741"/>
            <a:ext cx="59076" cy="226338"/>
          </a:xfrm>
          <a:custGeom>
            <a:avLst/>
            <a:gdLst/>
            <a:ahLst/>
            <a:cxnLst/>
            <a:rect l="l" t="t" r="r" b="b"/>
            <a:pathLst>
              <a:path w="1144" h="4383" extrusionOk="0">
                <a:moveTo>
                  <a:pt x="762" y="1"/>
                </a:moveTo>
                <a:cubicBezTo>
                  <a:pt x="750" y="49"/>
                  <a:pt x="727" y="84"/>
                  <a:pt x="715" y="120"/>
                </a:cubicBezTo>
                <a:cubicBezTo>
                  <a:pt x="524" y="644"/>
                  <a:pt x="369" y="1156"/>
                  <a:pt x="274" y="1704"/>
                </a:cubicBezTo>
                <a:cubicBezTo>
                  <a:pt x="107" y="2513"/>
                  <a:pt x="0" y="3335"/>
                  <a:pt x="0" y="4144"/>
                </a:cubicBezTo>
                <a:cubicBezTo>
                  <a:pt x="167" y="4240"/>
                  <a:pt x="334" y="4311"/>
                  <a:pt x="488" y="4382"/>
                </a:cubicBezTo>
                <a:cubicBezTo>
                  <a:pt x="465" y="4311"/>
                  <a:pt x="441" y="4228"/>
                  <a:pt x="441" y="4132"/>
                </a:cubicBezTo>
                <a:cubicBezTo>
                  <a:pt x="417" y="3918"/>
                  <a:pt x="417" y="3668"/>
                  <a:pt x="429" y="3454"/>
                </a:cubicBezTo>
                <a:cubicBezTo>
                  <a:pt x="477" y="2644"/>
                  <a:pt x="667" y="1858"/>
                  <a:pt x="869" y="1084"/>
                </a:cubicBezTo>
                <a:cubicBezTo>
                  <a:pt x="941" y="787"/>
                  <a:pt x="1048" y="489"/>
                  <a:pt x="1143" y="191"/>
                </a:cubicBezTo>
                <a:cubicBezTo>
                  <a:pt x="1024" y="132"/>
                  <a:pt x="893" y="60"/>
                  <a:pt x="7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4" name="Google Shape;1264;p29"/>
          <p:cNvSpPr/>
          <p:nvPr/>
        </p:nvSpPr>
        <p:spPr>
          <a:xfrm>
            <a:off x="6569552" y="3103413"/>
            <a:ext cx="282264" cy="336021"/>
          </a:xfrm>
          <a:custGeom>
            <a:avLst/>
            <a:gdLst/>
            <a:ahLst/>
            <a:cxnLst/>
            <a:rect l="l" t="t" r="r" b="b"/>
            <a:pathLst>
              <a:path w="5466" h="6507" extrusionOk="0">
                <a:moveTo>
                  <a:pt x="2405" y="0"/>
                </a:moveTo>
                <a:cubicBezTo>
                  <a:pt x="2393" y="0"/>
                  <a:pt x="2381" y="2"/>
                  <a:pt x="2370" y="6"/>
                </a:cubicBezTo>
                <a:cubicBezTo>
                  <a:pt x="2013" y="125"/>
                  <a:pt x="2703" y="1577"/>
                  <a:pt x="2703" y="1577"/>
                </a:cubicBezTo>
                <a:cubicBezTo>
                  <a:pt x="2703" y="1577"/>
                  <a:pt x="1680" y="59"/>
                  <a:pt x="1242" y="59"/>
                </a:cubicBezTo>
                <a:cubicBezTo>
                  <a:pt x="1215" y="59"/>
                  <a:pt x="1190" y="65"/>
                  <a:pt x="1167" y="77"/>
                </a:cubicBezTo>
                <a:cubicBezTo>
                  <a:pt x="774" y="280"/>
                  <a:pt x="1965" y="2006"/>
                  <a:pt x="1965" y="2006"/>
                </a:cubicBezTo>
                <a:cubicBezTo>
                  <a:pt x="1965" y="2006"/>
                  <a:pt x="782" y="995"/>
                  <a:pt x="400" y="995"/>
                </a:cubicBezTo>
                <a:cubicBezTo>
                  <a:pt x="368" y="995"/>
                  <a:pt x="341" y="1002"/>
                  <a:pt x="322" y="1018"/>
                </a:cubicBezTo>
                <a:cubicBezTo>
                  <a:pt x="60" y="1220"/>
                  <a:pt x="1358" y="2696"/>
                  <a:pt x="1358" y="2696"/>
                </a:cubicBezTo>
                <a:cubicBezTo>
                  <a:pt x="1358" y="2696"/>
                  <a:pt x="546" y="2124"/>
                  <a:pt x="257" y="2124"/>
                </a:cubicBezTo>
                <a:cubicBezTo>
                  <a:pt x="223" y="2124"/>
                  <a:pt x="196" y="2131"/>
                  <a:pt x="179" y="2149"/>
                </a:cubicBezTo>
                <a:cubicBezTo>
                  <a:pt x="0" y="2315"/>
                  <a:pt x="1370" y="3530"/>
                  <a:pt x="1822" y="4054"/>
                </a:cubicBezTo>
                <a:cubicBezTo>
                  <a:pt x="2260" y="4575"/>
                  <a:pt x="3380" y="6507"/>
                  <a:pt x="3394" y="6507"/>
                </a:cubicBezTo>
                <a:cubicBezTo>
                  <a:pt x="3394" y="6507"/>
                  <a:pt x="3394" y="6507"/>
                  <a:pt x="3394" y="6506"/>
                </a:cubicBezTo>
                <a:lnTo>
                  <a:pt x="5465" y="4792"/>
                </a:lnTo>
                <a:cubicBezTo>
                  <a:pt x="5465" y="4792"/>
                  <a:pt x="5013" y="3768"/>
                  <a:pt x="4870" y="3316"/>
                </a:cubicBezTo>
                <a:cubicBezTo>
                  <a:pt x="4740" y="2865"/>
                  <a:pt x="4574" y="506"/>
                  <a:pt x="4256" y="506"/>
                </a:cubicBezTo>
                <a:cubicBezTo>
                  <a:pt x="4254" y="506"/>
                  <a:pt x="4252" y="506"/>
                  <a:pt x="4251" y="506"/>
                </a:cubicBezTo>
                <a:cubicBezTo>
                  <a:pt x="3906" y="541"/>
                  <a:pt x="3894" y="1744"/>
                  <a:pt x="3894" y="1744"/>
                </a:cubicBezTo>
                <a:cubicBezTo>
                  <a:pt x="3894" y="1744"/>
                  <a:pt x="2798" y="0"/>
                  <a:pt x="240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5" name="Google Shape;1265;p29"/>
          <p:cNvSpPr/>
          <p:nvPr/>
        </p:nvSpPr>
        <p:spPr>
          <a:xfrm>
            <a:off x="6769347" y="4862727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6" name="Google Shape;1266;p29"/>
          <p:cNvSpPr/>
          <p:nvPr/>
        </p:nvSpPr>
        <p:spPr>
          <a:xfrm>
            <a:off x="7266175" y="4010314"/>
            <a:ext cx="703388" cy="754719"/>
          </a:xfrm>
          <a:custGeom>
            <a:avLst/>
            <a:gdLst/>
            <a:ahLst/>
            <a:cxnLst/>
            <a:rect l="l" t="t" r="r" b="b"/>
            <a:pathLst>
              <a:path w="13621" h="14615" extrusionOk="0">
                <a:moveTo>
                  <a:pt x="2408" y="0"/>
                </a:moveTo>
                <a:cubicBezTo>
                  <a:pt x="2114" y="0"/>
                  <a:pt x="1823" y="136"/>
                  <a:pt x="1572" y="446"/>
                </a:cubicBezTo>
                <a:cubicBezTo>
                  <a:pt x="774" y="1458"/>
                  <a:pt x="0" y="3887"/>
                  <a:pt x="1810" y="7530"/>
                </a:cubicBezTo>
                <a:lnTo>
                  <a:pt x="1905" y="7709"/>
                </a:lnTo>
                <a:cubicBezTo>
                  <a:pt x="1917" y="7744"/>
                  <a:pt x="1929" y="7780"/>
                  <a:pt x="1965" y="7828"/>
                </a:cubicBezTo>
                <a:cubicBezTo>
                  <a:pt x="1988" y="7863"/>
                  <a:pt x="2012" y="7899"/>
                  <a:pt x="2024" y="7935"/>
                </a:cubicBezTo>
                <a:cubicBezTo>
                  <a:pt x="2072" y="7994"/>
                  <a:pt x="2096" y="8066"/>
                  <a:pt x="2143" y="8125"/>
                </a:cubicBezTo>
                <a:cubicBezTo>
                  <a:pt x="2191" y="8185"/>
                  <a:pt x="2215" y="8256"/>
                  <a:pt x="2262" y="8316"/>
                </a:cubicBezTo>
                <a:cubicBezTo>
                  <a:pt x="2310" y="8399"/>
                  <a:pt x="2334" y="8459"/>
                  <a:pt x="2381" y="8518"/>
                </a:cubicBezTo>
                <a:cubicBezTo>
                  <a:pt x="2405" y="8542"/>
                  <a:pt x="2429" y="8578"/>
                  <a:pt x="2441" y="8602"/>
                </a:cubicBezTo>
                <a:cubicBezTo>
                  <a:pt x="2465" y="8661"/>
                  <a:pt x="2512" y="8709"/>
                  <a:pt x="2548" y="8768"/>
                </a:cubicBezTo>
                <a:cubicBezTo>
                  <a:pt x="2620" y="8876"/>
                  <a:pt x="2691" y="8995"/>
                  <a:pt x="2762" y="9102"/>
                </a:cubicBezTo>
                <a:cubicBezTo>
                  <a:pt x="3643" y="10328"/>
                  <a:pt x="4691" y="11316"/>
                  <a:pt x="5858" y="12090"/>
                </a:cubicBezTo>
                <a:cubicBezTo>
                  <a:pt x="7799" y="13364"/>
                  <a:pt x="10049" y="14102"/>
                  <a:pt x="12395" y="14614"/>
                </a:cubicBezTo>
                <a:lnTo>
                  <a:pt x="13621" y="12174"/>
                </a:lnTo>
                <a:cubicBezTo>
                  <a:pt x="13621" y="12174"/>
                  <a:pt x="8656" y="10090"/>
                  <a:pt x="6751" y="7244"/>
                </a:cubicBezTo>
                <a:cubicBezTo>
                  <a:pt x="6739" y="7232"/>
                  <a:pt x="6727" y="7209"/>
                  <a:pt x="6715" y="7185"/>
                </a:cubicBezTo>
                <a:cubicBezTo>
                  <a:pt x="6691" y="7173"/>
                  <a:pt x="6680" y="7149"/>
                  <a:pt x="6668" y="7125"/>
                </a:cubicBezTo>
                <a:cubicBezTo>
                  <a:pt x="4870" y="4208"/>
                  <a:pt x="4513" y="3077"/>
                  <a:pt x="4060" y="1648"/>
                </a:cubicBezTo>
                <a:cubicBezTo>
                  <a:pt x="3763" y="698"/>
                  <a:pt x="3075" y="0"/>
                  <a:pt x="2408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7" name="Google Shape;1267;p29"/>
          <p:cNvSpPr/>
          <p:nvPr/>
        </p:nvSpPr>
        <p:spPr>
          <a:xfrm>
            <a:off x="7563732" y="4499964"/>
            <a:ext cx="405839" cy="266307"/>
          </a:xfrm>
          <a:custGeom>
            <a:avLst/>
            <a:gdLst/>
            <a:ahLst/>
            <a:cxnLst/>
            <a:rect l="l" t="t" r="r" b="b"/>
            <a:pathLst>
              <a:path w="7859" h="5157" extrusionOk="0">
                <a:moveTo>
                  <a:pt x="3215" y="1"/>
                </a:moveTo>
                <a:cubicBezTo>
                  <a:pt x="3156" y="72"/>
                  <a:pt x="3073" y="167"/>
                  <a:pt x="3013" y="239"/>
                </a:cubicBezTo>
                <a:cubicBezTo>
                  <a:pt x="2203" y="1227"/>
                  <a:pt x="1108" y="1918"/>
                  <a:pt x="1" y="2549"/>
                </a:cubicBezTo>
                <a:cubicBezTo>
                  <a:pt x="25" y="2572"/>
                  <a:pt x="60" y="2596"/>
                  <a:pt x="96" y="2620"/>
                </a:cubicBezTo>
                <a:cubicBezTo>
                  <a:pt x="2037" y="3906"/>
                  <a:pt x="4287" y="4632"/>
                  <a:pt x="6633" y="5156"/>
                </a:cubicBezTo>
                <a:lnTo>
                  <a:pt x="7859" y="2715"/>
                </a:lnTo>
                <a:cubicBezTo>
                  <a:pt x="7859" y="2692"/>
                  <a:pt x="5335" y="1644"/>
                  <a:pt x="32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8" name="Google Shape;1268;p29"/>
          <p:cNvSpPr/>
          <p:nvPr/>
        </p:nvSpPr>
        <p:spPr>
          <a:xfrm>
            <a:off x="7564351" y="4499964"/>
            <a:ext cx="212189" cy="156211"/>
          </a:xfrm>
          <a:custGeom>
            <a:avLst/>
            <a:gdLst/>
            <a:ahLst/>
            <a:cxnLst/>
            <a:rect l="l" t="t" r="r" b="b"/>
            <a:pathLst>
              <a:path w="4109" h="3025" extrusionOk="0">
                <a:moveTo>
                  <a:pt x="3215" y="1"/>
                </a:moveTo>
                <a:cubicBezTo>
                  <a:pt x="3156" y="72"/>
                  <a:pt x="3084" y="167"/>
                  <a:pt x="3025" y="239"/>
                </a:cubicBezTo>
                <a:cubicBezTo>
                  <a:pt x="2203" y="1227"/>
                  <a:pt x="1120" y="1918"/>
                  <a:pt x="1" y="2549"/>
                </a:cubicBezTo>
                <a:cubicBezTo>
                  <a:pt x="24" y="2572"/>
                  <a:pt x="60" y="2596"/>
                  <a:pt x="108" y="2620"/>
                </a:cubicBezTo>
                <a:cubicBezTo>
                  <a:pt x="310" y="2751"/>
                  <a:pt x="536" y="2894"/>
                  <a:pt x="763" y="3025"/>
                </a:cubicBezTo>
                <a:cubicBezTo>
                  <a:pt x="894" y="2953"/>
                  <a:pt x="1025" y="2894"/>
                  <a:pt x="1179" y="2811"/>
                </a:cubicBezTo>
                <a:cubicBezTo>
                  <a:pt x="1394" y="2715"/>
                  <a:pt x="1632" y="2608"/>
                  <a:pt x="1858" y="2489"/>
                </a:cubicBezTo>
                <a:cubicBezTo>
                  <a:pt x="2584" y="2096"/>
                  <a:pt x="3239" y="1596"/>
                  <a:pt x="3811" y="989"/>
                </a:cubicBezTo>
                <a:cubicBezTo>
                  <a:pt x="3918" y="870"/>
                  <a:pt x="4013" y="763"/>
                  <a:pt x="4108" y="644"/>
                </a:cubicBezTo>
                <a:cubicBezTo>
                  <a:pt x="3811" y="429"/>
                  <a:pt x="3513" y="227"/>
                  <a:pt x="3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9" name="Google Shape;1269;p29"/>
          <p:cNvSpPr/>
          <p:nvPr/>
        </p:nvSpPr>
        <p:spPr>
          <a:xfrm>
            <a:off x="7267983" y="4010469"/>
            <a:ext cx="384976" cy="507363"/>
          </a:xfrm>
          <a:custGeom>
            <a:avLst/>
            <a:gdLst/>
            <a:ahLst/>
            <a:cxnLst/>
            <a:rect l="l" t="t" r="r" b="b"/>
            <a:pathLst>
              <a:path w="7455" h="9825" extrusionOk="0">
                <a:moveTo>
                  <a:pt x="2401" y="0"/>
                </a:moveTo>
                <a:cubicBezTo>
                  <a:pt x="2110" y="0"/>
                  <a:pt x="1822" y="135"/>
                  <a:pt x="1572" y="443"/>
                </a:cubicBezTo>
                <a:cubicBezTo>
                  <a:pt x="751" y="1455"/>
                  <a:pt x="1" y="3884"/>
                  <a:pt x="1811" y="7527"/>
                </a:cubicBezTo>
                <a:lnTo>
                  <a:pt x="1894" y="7706"/>
                </a:lnTo>
                <a:cubicBezTo>
                  <a:pt x="1918" y="7753"/>
                  <a:pt x="1942" y="7801"/>
                  <a:pt x="1953" y="7825"/>
                </a:cubicBezTo>
                <a:cubicBezTo>
                  <a:pt x="1977" y="7860"/>
                  <a:pt x="1989" y="7908"/>
                  <a:pt x="2013" y="7932"/>
                </a:cubicBezTo>
                <a:cubicBezTo>
                  <a:pt x="2049" y="8003"/>
                  <a:pt x="2096" y="8063"/>
                  <a:pt x="2132" y="8122"/>
                </a:cubicBezTo>
                <a:cubicBezTo>
                  <a:pt x="2168" y="8182"/>
                  <a:pt x="2215" y="8265"/>
                  <a:pt x="2251" y="8325"/>
                </a:cubicBezTo>
                <a:cubicBezTo>
                  <a:pt x="2299" y="8384"/>
                  <a:pt x="2334" y="8456"/>
                  <a:pt x="2370" y="8515"/>
                </a:cubicBezTo>
                <a:cubicBezTo>
                  <a:pt x="2394" y="8539"/>
                  <a:pt x="2406" y="8575"/>
                  <a:pt x="2430" y="8599"/>
                </a:cubicBezTo>
                <a:cubicBezTo>
                  <a:pt x="2465" y="8658"/>
                  <a:pt x="2513" y="8706"/>
                  <a:pt x="2537" y="8765"/>
                </a:cubicBezTo>
                <a:cubicBezTo>
                  <a:pt x="2608" y="8884"/>
                  <a:pt x="2692" y="8992"/>
                  <a:pt x="2763" y="9099"/>
                </a:cubicBezTo>
                <a:cubicBezTo>
                  <a:pt x="2942" y="9349"/>
                  <a:pt x="3132" y="9587"/>
                  <a:pt x="3323" y="9825"/>
                </a:cubicBezTo>
                <a:cubicBezTo>
                  <a:pt x="3549" y="9611"/>
                  <a:pt x="3835" y="9456"/>
                  <a:pt x="4120" y="9301"/>
                </a:cubicBezTo>
                <a:cubicBezTo>
                  <a:pt x="4978" y="8861"/>
                  <a:pt x="5930" y="8539"/>
                  <a:pt x="6871" y="8289"/>
                </a:cubicBezTo>
                <a:cubicBezTo>
                  <a:pt x="7061" y="8241"/>
                  <a:pt x="7252" y="8182"/>
                  <a:pt x="7454" y="8146"/>
                </a:cubicBezTo>
                <a:cubicBezTo>
                  <a:pt x="7180" y="7860"/>
                  <a:pt x="6942" y="7563"/>
                  <a:pt x="6752" y="7253"/>
                </a:cubicBezTo>
                <a:cubicBezTo>
                  <a:pt x="6740" y="7229"/>
                  <a:pt x="6716" y="7206"/>
                  <a:pt x="6704" y="7194"/>
                </a:cubicBezTo>
                <a:cubicBezTo>
                  <a:pt x="6692" y="7170"/>
                  <a:pt x="6680" y="7146"/>
                  <a:pt x="6668" y="7134"/>
                </a:cubicBezTo>
                <a:cubicBezTo>
                  <a:pt x="4847" y="4217"/>
                  <a:pt x="4501" y="3086"/>
                  <a:pt x="4061" y="1657"/>
                </a:cubicBezTo>
                <a:cubicBezTo>
                  <a:pt x="3754" y="705"/>
                  <a:pt x="3068" y="0"/>
                  <a:pt x="240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0" name="Google Shape;1270;p29"/>
          <p:cNvSpPr/>
          <p:nvPr/>
        </p:nvSpPr>
        <p:spPr>
          <a:xfrm>
            <a:off x="7844698" y="4631696"/>
            <a:ext cx="192514" cy="251125"/>
          </a:xfrm>
          <a:custGeom>
            <a:avLst/>
            <a:gdLst/>
            <a:ahLst/>
            <a:cxnLst/>
            <a:rect l="l" t="t" r="r" b="b"/>
            <a:pathLst>
              <a:path w="3728" h="4863" extrusionOk="0">
                <a:moveTo>
                  <a:pt x="2279" y="1"/>
                </a:moveTo>
                <a:cubicBezTo>
                  <a:pt x="2261" y="1"/>
                  <a:pt x="2248" y="4"/>
                  <a:pt x="2239" y="10"/>
                </a:cubicBezTo>
                <a:cubicBezTo>
                  <a:pt x="2180" y="57"/>
                  <a:pt x="2073" y="760"/>
                  <a:pt x="1656" y="1260"/>
                </a:cubicBezTo>
                <a:cubicBezTo>
                  <a:pt x="1132" y="1903"/>
                  <a:pt x="299" y="2379"/>
                  <a:pt x="287" y="2438"/>
                </a:cubicBezTo>
                <a:cubicBezTo>
                  <a:pt x="287" y="2438"/>
                  <a:pt x="156" y="2641"/>
                  <a:pt x="49" y="3593"/>
                </a:cubicBezTo>
                <a:cubicBezTo>
                  <a:pt x="1" y="4177"/>
                  <a:pt x="72" y="4570"/>
                  <a:pt x="180" y="4772"/>
                </a:cubicBezTo>
                <a:cubicBezTo>
                  <a:pt x="206" y="4832"/>
                  <a:pt x="263" y="4862"/>
                  <a:pt x="323" y="4862"/>
                </a:cubicBezTo>
                <a:cubicBezTo>
                  <a:pt x="369" y="4862"/>
                  <a:pt x="417" y="4844"/>
                  <a:pt x="453" y="4808"/>
                </a:cubicBezTo>
                <a:cubicBezTo>
                  <a:pt x="1108" y="4058"/>
                  <a:pt x="3728" y="1010"/>
                  <a:pt x="3620" y="760"/>
                </a:cubicBezTo>
                <a:cubicBezTo>
                  <a:pt x="3521" y="483"/>
                  <a:pt x="2517" y="1"/>
                  <a:pt x="22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1" name="Google Shape;1271;p29"/>
          <p:cNvSpPr/>
          <p:nvPr/>
        </p:nvSpPr>
        <p:spPr>
          <a:xfrm>
            <a:off x="7852708" y="4665365"/>
            <a:ext cx="185129" cy="216733"/>
          </a:xfrm>
          <a:custGeom>
            <a:avLst/>
            <a:gdLst/>
            <a:ahLst/>
            <a:cxnLst/>
            <a:rect l="l" t="t" r="r" b="b"/>
            <a:pathLst>
              <a:path w="3585" h="4197" extrusionOk="0">
                <a:moveTo>
                  <a:pt x="3406" y="0"/>
                </a:moveTo>
                <a:cubicBezTo>
                  <a:pt x="2894" y="643"/>
                  <a:pt x="2358" y="1251"/>
                  <a:pt x="1822" y="1870"/>
                </a:cubicBezTo>
                <a:cubicBezTo>
                  <a:pt x="1215" y="2584"/>
                  <a:pt x="596" y="3275"/>
                  <a:pt x="1" y="3989"/>
                </a:cubicBezTo>
                <a:cubicBezTo>
                  <a:pt x="13" y="4037"/>
                  <a:pt x="25" y="4072"/>
                  <a:pt x="36" y="4108"/>
                </a:cubicBezTo>
                <a:cubicBezTo>
                  <a:pt x="62" y="4166"/>
                  <a:pt x="120" y="4197"/>
                  <a:pt x="179" y="4197"/>
                </a:cubicBezTo>
                <a:cubicBezTo>
                  <a:pt x="228" y="4197"/>
                  <a:pt x="278" y="4175"/>
                  <a:pt x="310" y="4132"/>
                </a:cubicBezTo>
                <a:cubicBezTo>
                  <a:pt x="965" y="3382"/>
                  <a:pt x="3584" y="346"/>
                  <a:pt x="3477" y="84"/>
                </a:cubicBezTo>
                <a:cubicBezTo>
                  <a:pt x="3465" y="60"/>
                  <a:pt x="3454" y="24"/>
                  <a:pt x="3406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2" name="Google Shape;1272;p29"/>
          <p:cNvSpPr/>
          <p:nvPr/>
        </p:nvSpPr>
        <p:spPr>
          <a:xfrm>
            <a:off x="6951999" y="4189608"/>
            <a:ext cx="761174" cy="673179"/>
          </a:xfrm>
          <a:custGeom>
            <a:avLst/>
            <a:gdLst/>
            <a:ahLst/>
            <a:cxnLst/>
            <a:rect l="l" t="t" r="r" b="b"/>
            <a:pathLst>
              <a:path w="14740" h="13036" extrusionOk="0">
                <a:moveTo>
                  <a:pt x="10855" y="0"/>
                </a:moveTo>
                <a:cubicBezTo>
                  <a:pt x="9719" y="0"/>
                  <a:pt x="8310" y="300"/>
                  <a:pt x="6644" y="1141"/>
                </a:cubicBezTo>
                <a:cubicBezTo>
                  <a:pt x="2203" y="3391"/>
                  <a:pt x="881" y="8047"/>
                  <a:pt x="0" y="12321"/>
                </a:cubicBezTo>
                <a:lnTo>
                  <a:pt x="2917" y="13035"/>
                </a:lnTo>
                <a:cubicBezTo>
                  <a:pt x="2917" y="13035"/>
                  <a:pt x="4179" y="7844"/>
                  <a:pt x="7060" y="6011"/>
                </a:cubicBezTo>
                <a:cubicBezTo>
                  <a:pt x="9977" y="4165"/>
                  <a:pt x="11109" y="3808"/>
                  <a:pt x="12537" y="3344"/>
                </a:cubicBezTo>
                <a:cubicBezTo>
                  <a:pt x="13907" y="2903"/>
                  <a:pt x="14740" y="1665"/>
                  <a:pt x="13728" y="867"/>
                </a:cubicBezTo>
                <a:cubicBezTo>
                  <a:pt x="13177" y="427"/>
                  <a:pt x="12211" y="0"/>
                  <a:pt x="1085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" name="Google Shape;1273;p29"/>
          <p:cNvSpPr/>
          <p:nvPr/>
        </p:nvSpPr>
        <p:spPr>
          <a:xfrm>
            <a:off x="6952566" y="4451415"/>
            <a:ext cx="308704" cy="411364"/>
          </a:xfrm>
          <a:custGeom>
            <a:avLst/>
            <a:gdLst/>
            <a:ahLst/>
            <a:cxnLst/>
            <a:rect l="l" t="t" r="r" b="b"/>
            <a:pathLst>
              <a:path w="5978" h="7966" extrusionOk="0">
                <a:moveTo>
                  <a:pt x="2489" y="0"/>
                </a:moveTo>
                <a:cubicBezTo>
                  <a:pt x="1156" y="2191"/>
                  <a:pt x="501" y="4786"/>
                  <a:pt x="1" y="7251"/>
                </a:cubicBezTo>
                <a:lnTo>
                  <a:pt x="2918" y="7965"/>
                </a:lnTo>
                <a:cubicBezTo>
                  <a:pt x="2918" y="7965"/>
                  <a:pt x="3859" y="4096"/>
                  <a:pt x="5978" y="1869"/>
                </a:cubicBezTo>
                <a:cubicBezTo>
                  <a:pt x="4787" y="1310"/>
                  <a:pt x="3478" y="834"/>
                  <a:pt x="2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" name="Google Shape;1274;p29"/>
          <p:cNvSpPr/>
          <p:nvPr/>
        </p:nvSpPr>
        <p:spPr>
          <a:xfrm>
            <a:off x="7052185" y="4452610"/>
            <a:ext cx="207903" cy="121819"/>
          </a:xfrm>
          <a:custGeom>
            <a:avLst/>
            <a:gdLst/>
            <a:ahLst/>
            <a:cxnLst/>
            <a:rect l="l" t="t" r="r" b="b"/>
            <a:pathLst>
              <a:path w="4026" h="2359" extrusionOk="0">
                <a:moveTo>
                  <a:pt x="525" y="1"/>
                </a:moveTo>
                <a:cubicBezTo>
                  <a:pt x="346" y="311"/>
                  <a:pt x="167" y="620"/>
                  <a:pt x="1" y="930"/>
                </a:cubicBezTo>
                <a:cubicBezTo>
                  <a:pt x="596" y="1275"/>
                  <a:pt x="1215" y="1549"/>
                  <a:pt x="1822" y="1811"/>
                </a:cubicBezTo>
                <a:cubicBezTo>
                  <a:pt x="2382" y="2049"/>
                  <a:pt x="2977" y="2204"/>
                  <a:pt x="3561" y="2358"/>
                </a:cubicBezTo>
                <a:lnTo>
                  <a:pt x="3573" y="2358"/>
                </a:lnTo>
                <a:cubicBezTo>
                  <a:pt x="3727" y="2180"/>
                  <a:pt x="3870" y="2001"/>
                  <a:pt x="4025" y="1846"/>
                </a:cubicBezTo>
                <a:cubicBezTo>
                  <a:pt x="2834" y="1299"/>
                  <a:pt x="1537" y="811"/>
                  <a:pt x="5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5" name="Google Shape;1275;p29"/>
          <p:cNvSpPr/>
          <p:nvPr/>
        </p:nvSpPr>
        <p:spPr>
          <a:xfrm>
            <a:off x="6838235" y="4801798"/>
            <a:ext cx="278546" cy="122387"/>
          </a:xfrm>
          <a:custGeom>
            <a:avLst/>
            <a:gdLst/>
            <a:ahLst/>
            <a:cxnLst/>
            <a:rect l="l" t="t" r="r" b="b"/>
            <a:pathLst>
              <a:path w="5394" h="2370" extrusionOk="0">
                <a:moveTo>
                  <a:pt x="2212" y="1"/>
                </a:moveTo>
                <a:cubicBezTo>
                  <a:pt x="2127" y="1"/>
                  <a:pt x="1821" y="25"/>
                  <a:pt x="1096" y="299"/>
                </a:cubicBezTo>
                <a:cubicBezTo>
                  <a:pt x="548" y="502"/>
                  <a:pt x="239" y="740"/>
                  <a:pt x="84" y="918"/>
                </a:cubicBezTo>
                <a:cubicBezTo>
                  <a:pt x="0" y="1002"/>
                  <a:pt x="36" y="1133"/>
                  <a:pt x="155" y="1168"/>
                </a:cubicBezTo>
                <a:cubicBezTo>
                  <a:pt x="1053" y="1431"/>
                  <a:pt x="4380" y="2370"/>
                  <a:pt x="5064" y="2370"/>
                </a:cubicBezTo>
                <a:cubicBezTo>
                  <a:pt x="5124" y="2370"/>
                  <a:pt x="5163" y="2362"/>
                  <a:pt x="5180" y="2347"/>
                </a:cubicBezTo>
                <a:cubicBezTo>
                  <a:pt x="5382" y="2109"/>
                  <a:pt x="5394" y="835"/>
                  <a:pt x="5263" y="764"/>
                </a:cubicBezTo>
                <a:cubicBezTo>
                  <a:pt x="5260" y="762"/>
                  <a:pt x="5255" y="762"/>
                  <a:pt x="5248" y="762"/>
                </a:cubicBezTo>
                <a:cubicBezTo>
                  <a:pt x="5171" y="762"/>
                  <a:pt x="4861" y="833"/>
                  <a:pt x="4483" y="833"/>
                </a:cubicBezTo>
                <a:cubicBezTo>
                  <a:pt x="4296" y="833"/>
                  <a:pt x="4093" y="815"/>
                  <a:pt x="3894" y="764"/>
                </a:cubicBezTo>
                <a:cubicBezTo>
                  <a:pt x="3104" y="563"/>
                  <a:pt x="2315" y="1"/>
                  <a:pt x="2241" y="1"/>
                </a:cubicBezTo>
                <a:cubicBezTo>
                  <a:pt x="2240" y="1"/>
                  <a:pt x="2239" y="2"/>
                  <a:pt x="2239" y="2"/>
                </a:cubicBezTo>
                <a:cubicBezTo>
                  <a:pt x="2239" y="2"/>
                  <a:pt x="2231" y="1"/>
                  <a:pt x="2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6" name="Google Shape;1276;p29"/>
          <p:cNvSpPr/>
          <p:nvPr/>
        </p:nvSpPr>
        <p:spPr>
          <a:xfrm>
            <a:off x="6838235" y="4843672"/>
            <a:ext cx="269974" cy="79422"/>
          </a:xfrm>
          <a:custGeom>
            <a:avLst/>
            <a:gdLst/>
            <a:ahLst/>
            <a:cxnLst/>
            <a:rect l="l" t="t" r="r" b="b"/>
            <a:pathLst>
              <a:path w="5228" h="1538" extrusionOk="0">
                <a:moveTo>
                  <a:pt x="155" y="0"/>
                </a:moveTo>
                <a:lnTo>
                  <a:pt x="72" y="84"/>
                </a:lnTo>
                <a:cubicBezTo>
                  <a:pt x="0" y="179"/>
                  <a:pt x="36" y="310"/>
                  <a:pt x="143" y="346"/>
                </a:cubicBezTo>
                <a:cubicBezTo>
                  <a:pt x="1016" y="597"/>
                  <a:pt x="4338" y="1537"/>
                  <a:pt x="5044" y="1537"/>
                </a:cubicBezTo>
                <a:cubicBezTo>
                  <a:pt x="5108" y="1537"/>
                  <a:pt x="5151" y="1529"/>
                  <a:pt x="5168" y="1512"/>
                </a:cubicBezTo>
                <a:cubicBezTo>
                  <a:pt x="5180" y="1489"/>
                  <a:pt x="5203" y="1453"/>
                  <a:pt x="5227" y="1417"/>
                </a:cubicBezTo>
                <a:cubicBezTo>
                  <a:pt x="4430" y="1215"/>
                  <a:pt x="3644" y="1000"/>
                  <a:pt x="2858" y="774"/>
                </a:cubicBezTo>
                <a:cubicBezTo>
                  <a:pt x="1965" y="524"/>
                  <a:pt x="1072" y="227"/>
                  <a:pt x="155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7" name="Google Shape;1277;p29"/>
          <p:cNvSpPr/>
          <p:nvPr/>
        </p:nvSpPr>
        <p:spPr>
          <a:xfrm>
            <a:off x="7335637" y="2870201"/>
            <a:ext cx="964119" cy="877054"/>
          </a:xfrm>
          <a:custGeom>
            <a:avLst/>
            <a:gdLst/>
            <a:ahLst/>
            <a:cxnLst/>
            <a:rect l="l" t="t" r="r" b="b"/>
            <a:pathLst>
              <a:path w="18670" h="16984" extrusionOk="0">
                <a:moveTo>
                  <a:pt x="6814" y="1"/>
                </a:moveTo>
                <a:cubicBezTo>
                  <a:pt x="6724" y="1"/>
                  <a:pt x="6635" y="4"/>
                  <a:pt x="6549" y="9"/>
                </a:cubicBezTo>
                <a:cubicBezTo>
                  <a:pt x="5930" y="57"/>
                  <a:pt x="5287" y="200"/>
                  <a:pt x="4763" y="533"/>
                </a:cubicBezTo>
                <a:cubicBezTo>
                  <a:pt x="4430" y="736"/>
                  <a:pt x="4072" y="962"/>
                  <a:pt x="3787" y="1212"/>
                </a:cubicBezTo>
                <a:cubicBezTo>
                  <a:pt x="3430" y="1533"/>
                  <a:pt x="3251" y="1974"/>
                  <a:pt x="2989" y="2343"/>
                </a:cubicBezTo>
                <a:cubicBezTo>
                  <a:pt x="2429" y="3105"/>
                  <a:pt x="1453" y="3533"/>
                  <a:pt x="1096" y="4450"/>
                </a:cubicBezTo>
                <a:cubicBezTo>
                  <a:pt x="703" y="5427"/>
                  <a:pt x="1465" y="6665"/>
                  <a:pt x="2513" y="6784"/>
                </a:cubicBezTo>
                <a:cubicBezTo>
                  <a:pt x="1298" y="6808"/>
                  <a:pt x="203" y="7855"/>
                  <a:pt x="96" y="9058"/>
                </a:cubicBezTo>
                <a:cubicBezTo>
                  <a:pt x="1" y="10260"/>
                  <a:pt x="905" y="11475"/>
                  <a:pt x="2096" y="11713"/>
                </a:cubicBezTo>
                <a:cubicBezTo>
                  <a:pt x="1691" y="11892"/>
                  <a:pt x="1501" y="12392"/>
                  <a:pt x="1584" y="12820"/>
                </a:cubicBezTo>
                <a:cubicBezTo>
                  <a:pt x="1656" y="13261"/>
                  <a:pt x="1953" y="13618"/>
                  <a:pt x="2298" y="13892"/>
                </a:cubicBezTo>
                <a:cubicBezTo>
                  <a:pt x="2983" y="14461"/>
                  <a:pt x="3878" y="14764"/>
                  <a:pt x="4763" y="14764"/>
                </a:cubicBezTo>
                <a:cubicBezTo>
                  <a:pt x="4971" y="14764"/>
                  <a:pt x="5178" y="14747"/>
                  <a:pt x="5382" y="14713"/>
                </a:cubicBezTo>
                <a:lnTo>
                  <a:pt x="5382" y="14713"/>
                </a:lnTo>
                <a:cubicBezTo>
                  <a:pt x="5204" y="14880"/>
                  <a:pt x="5073" y="15142"/>
                  <a:pt x="5096" y="15404"/>
                </a:cubicBezTo>
                <a:cubicBezTo>
                  <a:pt x="5144" y="15856"/>
                  <a:pt x="5513" y="16237"/>
                  <a:pt x="5906" y="16476"/>
                </a:cubicBezTo>
                <a:cubicBezTo>
                  <a:pt x="6462" y="16818"/>
                  <a:pt x="7115" y="16983"/>
                  <a:pt x="7770" y="16983"/>
                </a:cubicBezTo>
                <a:cubicBezTo>
                  <a:pt x="8757" y="16983"/>
                  <a:pt x="9751" y="16608"/>
                  <a:pt x="10430" y="15892"/>
                </a:cubicBezTo>
                <a:cubicBezTo>
                  <a:pt x="10728" y="15559"/>
                  <a:pt x="10966" y="15047"/>
                  <a:pt x="10692" y="14702"/>
                </a:cubicBezTo>
                <a:lnTo>
                  <a:pt x="10692" y="14702"/>
                </a:lnTo>
                <a:cubicBezTo>
                  <a:pt x="11014" y="14928"/>
                  <a:pt x="11407" y="14987"/>
                  <a:pt x="11800" y="15011"/>
                </a:cubicBezTo>
                <a:cubicBezTo>
                  <a:pt x="11940" y="15020"/>
                  <a:pt x="12081" y="15024"/>
                  <a:pt x="12221" y="15024"/>
                </a:cubicBezTo>
                <a:cubicBezTo>
                  <a:pt x="13578" y="15024"/>
                  <a:pt x="14916" y="14609"/>
                  <a:pt x="16038" y="13832"/>
                </a:cubicBezTo>
                <a:cubicBezTo>
                  <a:pt x="16681" y="13404"/>
                  <a:pt x="17277" y="12797"/>
                  <a:pt x="17384" y="12035"/>
                </a:cubicBezTo>
                <a:cubicBezTo>
                  <a:pt x="17479" y="11308"/>
                  <a:pt x="16931" y="10463"/>
                  <a:pt x="16205" y="10463"/>
                </a:cubicBezTo>
                <a:cubicBezTo>
                  <a:pt x="17265" y="10415"/>
                  <a:pt x="18229" y="9606"/>
                  <a:pt x="18467" y="8582"/>
                </a:cubicBezTo>
                <a:cubicBezTo>
                  <a:pt x="18670" y="7724"/>
                  <a:pt x="18360" y="6772"/>
                  <a:pt x="17705" y="6117"/>
                </a:cubicBezTo>
                <a:cubicBezTo>
                  <a:pt x="17574" y="5974"/>
                  <a:pt x="17419" y="5855"/>
                  <a:pt x="17253" y="5772"/>
                </a:cubicBezTo>
                <a:cubicBezTo>
                  <a:pt x="16881" y="5549"/>
                  <a:pt x="16452" y="5435"/>
                  <a:pt x="16016" y="5435"/>
                </a:cubicBezTo>
                <a:cubicBezTo>
                  <a:pt x="15892" y="5435"/>
                  <a:pt x="15769" y="5444"/>
                  <a:pt x="15645" y="5462"/>
                </a:cubicBezTo>
                <a:cubicBezTo>
                  <a:pt x="15133" y="5522"/>
                  <a:pt x="14621" y="5724"/>
                  <a:pt x="14240" y="6069"/>
                </a:cubicBezTo>
                <a:cubicBezTo>
                  <a:pt x="14395" y="5498"/>
                  <a:pt x="14538" y="4867"/>
                  <a:pt x="14217" y="4355"/>
                </a:cubicBezTo>
                <a:cubicBezTo>
                  <a:pt x="14205" y="4343"/>
                  <a:pt x="14205" y="4331"/>
                  <a:pt x="14193" y="4307"/>
                </a:cubicBezTo>
                <a:cubicBezTo>
                  <a:pt x="13896" y="3857"/>
                  <a:pt x="13326" y="3710"/>
                  <a:pt x="12747" y="3710"/>
                </a:cubicBezTo>
                <a:cubicBezTo>
                  <a:pt x="12515" y="3710"/>
                  <a:pt x="12280" y="3734"/>
                  <a:pt x="12062" y="3772"/>
                </a:cubicBezTo>
                <a:cubicBezTo>
                  <a:pt x="12002" y="3795"/>
                  <a:pt x="11931" y="3807"/>
                  <a:pt x="11871" y="3819"/>
                </a:cubicBezTo>
                <a:cubicBezTo>
                  <a:pt x="11462" y="3906"/>
                  <a:pt x="11038" y="3994"/>
                  <a:pt x="10631" y="3994"/>
                </a:cubicBezTo>
                <a:cubicBezTo>
                  <a:pt x="10315" y="3994"/>
                  <a:pt x="10009" y="3941"/>
                  <a:pt x="9728" y="3795"/>
                </a:cubicBezTo>
                <a:cubicBezTo>
                  <a:pt x="9204" y="3522"/>
                  <a:pt x="8906" y="2962"/>
                  <a:pt x="8740" y="2402"/>
                </a:cubicBezTo>
                <a:cubicBezTo>
                  <a:pt x="8525" y="1617"/>
                  <a:pt x="8466" y="664"/>
                  <a:pt x="7775" y="235"/>
                </a:cubicBezTo>
                <a:cubicBezTo>
                  <a:pt x="7494" y="48"/>
                  <a:pt x="7146" y="1"/>
                  <a:pt x="6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8" name="Google Shape;1278;p29"/>
          <p:cNvSpPr/>
          <p:nvPr/>
        </p:nvSpPr>
        <p:spPr>
          <a:xfrm>
            <a:off x="7336252" y="2913061"/>
            <a:ext cx="445808" cy="712064"/>
          </a:xfrm>
          <a:custGeom>
            <a:avLst/>
            <a:gdLst/>
            <a:ahLst/>
            <a:cxnLst/>
            <a:rect l="l" t="t" r="r" b="b"/>
            <a:pathLst>
              <a:path w="8633" h="13789" extrusionOk="0">
                <a:moveTo>
                  <a:pt x="4358" y="1"/>
                </a:moveTo>
                <a:cubicBezTo>
                  <a:pt x="4168" y="132"/>
                  <a:pt x="3965" y="263"/>
                  <a:pt x="3787" y="417"/>
                </a:cubicBezTo>
                <a:cubicBezTo>
                  <a:pt x="3429" y="727"/>
                  <a:pt x="3263" y="1179"/>
                  <a:pt x="2989" y="1549"/>
                </a:cubicBezTo>
                <a:cubicBezTo>
                  <a:pt x="2441" y="2311"/>
                  <a:pt x="1453" y="2739"/>
                  <a:pt x="1096" y="3644"/>
                </a:cubicBezTo>
                <a:cubicBezTo>
                  <a:pt x="715" y="4632"/>
                  <a:pt x="1465" y="5859"/>
                  <a:pt x="2513" y="5978"/>
                </a:cubicBezTo>
                <a:cubicBezTo>
                  <a:pt x="1310" y="6013"/>
                  <a:pt x="203" y="7049"/>
                  <a:pt x="96" y="8264"/>
                </a:cubicBezTo>
                <a:cubicBezTo>
                  <a:pt x="0" y="9466"/>
                  <a:pt x="905" y="10669"/>
                  <a:pt x="2096" y="10907"/>
                </a:cubicBezTo>
                <a:cubicBezTo>
                  <a:pt x="1691" y="11085"/>
                  <a:pt x="1513" y="11597"/>
                  <a:pt x="1584" y="12026"/>
                </a:cubicBezTo>
                <a:cubicBezTo>
                  <a:pt x="1679" y="12455"/>
                  <a:pt x="1977" y="12812"/>
                  <a:pt x="2298" y="13098"/>
                </a:cubicBezTo>
                <a:cubicBezTo>
                  <a:pt x="2691" y="13407"/>
                  <a:pt x="3132" y="13645"/>
                  <a:pt x="3608" y="13788"/>
                </a:cubicBezTo>
                <a:cubicBezTo>
                  <a:pt x="3834" y="13276"/>
                  <a:pt x="4144" y="12824"/>
                  <a:pt x="4525" y="12407"/>
                </a:cubicBezTo>
                <a:cubicBezTo>
                  <a:pt x="5084" y="11812"/>
                  <a:pt x="5739" y="11312"/>
                  <a:pt x="6346" y="10764"/>
                </a:cubicBezTo>
                <a:cubicBezTo>
                  <a:pt x="6882" y="10252"/>
                  <a:pt x="7394" y="9704"/>
                  <a:pt x="7799" y="9073"/>
                </a:cubicBezTo>
                <a:cubicBezTo>
                  <a:pt x="8192" y="8430"/>
                  <a:pt x="8478" y="7728"/>
                  <a:pt x="8573" y="6966"/>
                </a:cubicBezTo>
                <a:cubicBezTo>
                  <a:pt x="8632" y="6371"/>
                  <a:pt x="8597" y="5775"/>
                  <a:pt x="8490" y="5192"/>
                </a:cubicBezTo>
                <a:cubicBezTo>
                  <a:pt x="8073" y="3001"/>
                  <a:pt x="6585" y="656"/>
                  <a:pt x="43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9" name="Google Shape;1279;p29"/>
          <p:cNvSpPr/>
          <p:nvPr/>
        </p:nvSpPr>
        <p:spPr>
          <a:xfrm>
            <a:off x="7514571" y="2897569"/>
            <a:ext cx="147587" cy="115932"/>
          </a:xfrm>
          <a:custGeom>
            <a:avLst/>
            <a:gdLst/>
            <a:ahLst/>
            <a:cxnLst/>
            <a:rect l="l" t="t" r="r" b="b"/>
            <a:pathLst>
              <a:path w="2858" h="2245" extrusionOk="0">
                <a:moveTo>
                  <a:pt x="1143" y="1"/>
                </a:moveTo>
                <a:cubicBezTo>
                  <a:pt x="977" y="1"/>
                  <a:pt x="811" y="37"/>
                  <a:pt x="655" y="110"/>
                </a:cubicBezTo>
                <a:cubicBezTo>
                  <a:pt x="381" y="229"/>
                  <a:pt x="0" y="491"/>
                  <a:pt x="84" y="848"/>
                </a:cubicBezTo>
                <a:cubicBezTo>
                  <a:pt x="119" y="979"/>
                  <a:pt x="203" y="1098"/>
                  <a:pt x="298" y="1218"/>
                </a:cubicBezTo>
                <a:cubicBezTo>
                  <a:pt x="405" y="1384"/>
                  <a:pt x="512" y="1539"/>
                  <a:pt x="667" y="1658"/>
                </a:cubicBezTo>
                <a:cubicBezTo>
                  <a:pt x="881" y="1813"/>
                  <a:pt x="1108" y="1908"/>
                  <a:pt x="1369" y="1991"/>
                </a:cubicBezTo>
                <a:cubicBezTo>
                  <a:pt x="1596" y="2087"/>
                  <a:pt x="1810" y="2146"/>
                  <a:pt x="2048" y="2206"/>
                </a:cubicBezTo>
                <a:cubicBezTo>
                  <a:pt x="2147" y="2228"/>
                  <a:pt x="2252" y="2245"/>
                  <a:pt x="2351" y="2245"/>
                </a:cubicBezTo>
                <a:cubicBezTo>
                  <a:pt x="2465" y="2245"/>
                  <a:pt x="2572" y="2222"/>
                  <a:pt x="2655" y="2158"/>
                </a:cubicBezTo>
                <a:cubicBezTo>
                  <a:pt x="2822" y="2027"/>
                  <a:pt x="2858" y="1777"/>
                  <a:pt x="2822" y="1563"/>
                </a:cubicBezTo>
                <a:cubicBezTo>
                  <a:pt x="2751" y="1003"/>
                  <a:pt x="2322" y="539"/>
                  <a:pt x="1846" y="241"/>
                </a:cubicBezTo>
                <a:cubicBezTo>
                  <a:pt x="1643" y="122"/>
                  <a:pt x="1441" y="27"/>
                  <a:pt x="1215" y="3"/>
                </a:cubicBezTo>
                <a:cubicBezTo>
                  <a:pt x="1191" y="2"/>
                  <a:pt x="1167" y="1"/>
                  <a:pt x="1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0" name="Google Shape;1280;p29"/>
          <p:cNvSpPr/>
          <p:nvPr/>
        </p:nvSpPr>
        <p:spPr>
          <a:xfrm>
            <a:off x="7940652" y="3154743"/>
            <a:ext cx="309943" cy="304315"/>
          </a:xfrm>
          <a:custGeom>
            <a:avLst/>
            <a:gdLst/>
            <a:ahLst/>
            <a:cxnLst/>
            <a:rect l="l" t="t" r="r" b="b"/>
            <a:pathLst>
              <a:path w="6002" h="5893" extrusionOk="0">
                <a:moveTo>
                  <a:pt x="4303" y="1"/>
                </a:moveTo>
                <a:cubicBezTo>
                  <a:pt x="4186" y="1"/>
                  <a:pt x="4069" y="9"/>
                  <a:pt x="3953" y="24"/>
                </a:cubicBezTo>
                <a:cubicBezTo>
                  <a:pt x="3977" y="345"/>
                  <a:pt x="4132" y="726"/>
                  <a:pt x="4108" y="1000"/>
                </a:cubicBezTo>
                <a:cubicBezTo>
                  <a:pt x="4096" y="1274"/>
                  <a:pt x="4025" y="1536"/>
                  <a:pt x="3834" y="1702"/>
                </a:cubicBezTo>
                <a:cubicBezTo>
                  <a:pt x="3560" y="1929"/>
                  <a:pt x="3132" y="1833"/>
                  <a:pt x="2798" y="2000"/>
                </a:cubicBezTo>
                <a:cubicBezTo>
                  <a:pt x="2477" y="2155"/>
                  <a:pt x="2322" y="2512"/>
                  <a:pt x="2239" y="2845"/>
                </a:cubicBezTo>
                <a:cubicBezTo>
                  <a:pt x="2143" y="3191"/>
                  <a:pt x="2132" y="3548"/>
                  <a:pt x="1965" y="3858"/>
                </a:cubicBezTo>
                <a:cubicBezTo>
                  <a:pt x="1786" y="4203"/>
                  <a:pt x="1453" y="4477"/>
                  <a:pt x="1060" y="4560"/>
                </a:cubicBezTo>
                <a:cubicBezTo>
                  <a:pt x="774" y="4620"/>
                  <a:pt x="453" y="4608"/>
                  <a:pt x="238" y="4810"/>
                </a:cubicBezTo>
                <a:cubicBezTo>
                  <a:pt x="0" y="5072"/>
                  <a:pt x="119" y="5524"/>
                  <a:pt x="417" y="5727"/>
                </a:cubicBezTo>
                <a:cubicBezTo>
                  <a:pt x="608" y="5849"/>
                  <a:pt x="838" y="5893"/>
                  <a:pt x="1070" y="5893"/>
                </a:cubicBezTo>
                <a:cubicBezTo>
                  <a:pt x="1199" y="5893"/>
                  <a:pt x="1329" y="5879"/>
                  <a:pt x="1453" y="5858"/>
                </a:cubicBezTo>
                <a:cubicBezTo>
                  <a:pt x="1881" y="5798"/>
                  <a:pt x="2310" y="5632"/>
                  <a:pt x="2560" y="5286"/>
                </a:cubicBezTo>
                <a:cubicBezTo>
                  <a:pt x="2786" y="4977"/>
                  <a:pt x="2858" y="4572"/>
                  <a:pt x="3096" y="4274"/>
                </a:cubicBezTo>
                <a:cubicBezTo>
                  <a:pt x="3322" y="4012"/>
                  <a:pt x="3656" y="3881"/>
                  <a:pt x="3977" y="3774"/>
                </a:cubicBezTo>
                <a:cubicBezTo>
                  <a:pt x="4310" y="3667"/>
                  <a:pt x="4644" y="3596"/>
                  <a:pt x="4941" y="3429"/>
                </a:cubicBezTo>
                <a:cubicBezTo>
                  <a:pt x="5239" y="3262"/>
                  <a:pt x="5501" y="2965"/>
                  <a:pt x="5501" y="2631"/>
                </a:cubicBezTo>
                <a:cubicBezTo>
                  <a:pt x="5501" y="2369"/>
                  <a:pt x="5358" y="2131"/>
                  <a:pt x="5358" y="1881"/>
                </a:cubicBezTo>
                <a:cubicBezTo>
                  <a:pt x="5346" y="1417"/>
                  <a:pt x="5751" y="1036"/>
                  <a:pt x="6001" y="679"/>
                </a:cubicBezTo>
                <a:cubicBezTo>
                  <a:pt x="5870" y="548"/>
                  <a:pt x="5715" y="429"/>
                  <a:pt x="5561" y="333"/>
                </a:cubicBezTo>
                <a:cubicBezTo>
                  <a:pt x="5185" y="108"/>
                  <a:pt x="4742" y="1"/>
                  <a:pt x="43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1" name="Google Shape;1281;p29"/>
          <p:cNvSpPr/>
          <p:nvPr/>
        </p:nvSpPr>
        <p:spPr>
          <a:xfrm>
            <a:off x="7851464" y="3064114"/>
            <a:ext cx="217714" cy="198711"/>
          </a:xfrm>
          <a:custGeom>
            <a:avLst/>
            <a:gdLst/>
            <a:ahLst/>
            <a:cxnLst/>
            <a:rect l="l" t="t" r="r" b="b"/>
            <a:pathLst>
              <a:path w="4216" h="3848" extrusionOk="0">
                <a:moveTo>
                  <a:pt x="2780" y="1"/>
                </a:moveTo>
                <a:cubicBezTo>
                  <a:pt x="2542" y="1"/>
                  <a:pt x="2300" y="26"/>
                  <a:pt x="2073" y="64"/>
                </a:cubicBezTo>
                <a:cubicBezTo>
                  <a:pt x="2013" y="76"/>
                  <a:pt x="1942" y="100"/>
                  <a:pt x="1882" y="112"/>
                </a:cubicBezTo>
                <a:cubicBezTo>
                  <a:pt x="1668" y="433"/>
                  <a:pt x="1537" y="826"/>
                  <a:pt x="1573" y="1183"/>
                </a:cubicBezTo>
                <a:cubicBezTo>
                  <a:pt x="1596" y="1505"/>
                  <a:pt x="1715" y="1886"/>
                  <a:pt x="1513" y="2136"/>
                </a:cubicBezTo>
                <a:cubicBezTo>
                  <a:pt x="1346" y="2326"/>
                  <a:pt x="1061" y="2338"/>
                  <a:pt x="822" y="2422"/>
                </a:cubicBezTo>
                <a:cubicBezTo>
                  <a:pt x="465" y="2541"/>
                  <a:pt x="168" y="2838"/>
                  <a:pt x="60" y="3196"/>
                </a:cubicBezTo>
                <a:cubicBezTo>
                  <a:pt x="1" y="3386"/>
                  <a:pt x="25" y="3624"/>
                  <a:pt x="179" y="3743"/>
                </a:cubicBezTo>
                <a:cubicBezTo>
                  <a:pt x="263" y="3803"/>
                  <a:pt x="358" y="3815"/>
                  <a:pt x="465" y="3827"/>
                </a:cubicBezTo>
                <a:cubicBezTo>
                  <a:pt x="574" y="3840"/>
                  <a:pt x="683" y="3848"/>
                  <a:pt x="791" y="3848"/>
                </a:cubicBezTo>
                <a:cubicBezTo>
                  <a:pt x="979" y="3848"/>
                  <a:pt x="1165" y="3823"/>
                  <a:pt x="1346" y="3755"/>
                </a:cubicBezTo>
                <a:cubicBezTo>
                  <a:pt x="1632" y="3648"/>
                  <a:pt x="1882" y="3446"/>
                  <a:pt x="1989" y="3172"/>
                </a:cubicBezTo>
                <a:cubicBezTo>
                  <a:pt x="2073" y="2957"/>
                  <a:pt x="2084" y="2672"/>
                  <a:pt x="2287" y="2541"/>
                </a:cubicBezTo>
                <a:cubicBezTo>
                  <a:pt x="2537" y="2362"/>
                  <a:pt x="2954" y="2505"/>
                  <a:pt x="3132" y="2267"/>
                </a:cubicBezTo>
                <a:cubicBezTo>
                  <a:pt x="3299" y="2041"/>
                  <a:pt x="3085" y="1683"/>
                  <a:pt x="3263" y="1481"/>
                </a:cubicBezTo>
                <a:cubicBezTo>
                  <a:pt x="3311" y="1422"/>
                  <a:pt x="3382" y="1386"/>
                  <a:pt x="3454" y="1350"/>
                </a:cubicBezTo>
                <a:cubicBezTo>
                  <a:pt x="3775" y="1171"/>
                  <a:pt x="3989" y="886"/>
                  <a:pt x="4216" y="600"/>
                </a:cubicBezTo>
                <a:cubicBezTo>
                  <a:pt x="3913" y="146"/>
                  <a:pt x="3355" y="1"/>
                  <a:pt x="27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2" name="Google Shape;1282;p29"/>
          <p:cNvSpPr/>
          <p:nvPr/>
        </p:nvSpPr>
        <p:spPr>
          <a:xfrm>
            <a:off x="7036849" y="3949069"/>
            <a:ext cx="735973" cy="468685"/>
          </a:xfrm>
          <a:custGeom>
            <a:avLst/>
            <a:gdLst/>
            <a:ahLst/>
            <a:cxnLst/>
            <a:rect l="l" t="t" r="r" b="b"/>
            <a:pathLst>
              <a:path w="14252" h="9076" extrusionOk="0">
                <a:moveTo>
                  <a:pt x="11763" y="1"/>
                </a:moveTo>
                <a:cubicBezTo>
                  <a:pt x="10347" y="858"/>
                  <a:pt x="8835" y="822"/>
                  <a:pt x="7739" y="882"/>
                </a:cubicBezTo>
                <a:cubicBezTo>
                  <a:pt x="7675" y="884"/>
                  <a:pt x="7603" y="886"/>
                  <a:pt x="7523" y="886"/>
                </a:cubicBezTo>
                <a:cubicBezTo>
                  <a:pt x="6530" y="886"/>
                  <a:pt x="4467" y="686"/>
                  <a:pt x="4048" y="465"/>
                </a:cubicBezTo>
                <a:cubicBezTo>
                  <a:pt x="3929" y="715"/>
                  <a:pt x="3810" y="953"/>
                  <a:pt x="3691" y="1191"/>
                </a:cubicBezTo>
                <a:cubicBezTo>
                  <a:pt x="3679" y="1215"/>
                  <a:pt x="3679" y="1239"/>
                  <a:pt x="3667" y="1251"/>
                </a:cubicBezTo>
                <a:cubicBezTo>
                  <a:pt x="2798" y="2906"/>
                  <a:pt x="1655" y="4358"/>
                  <a:pt x="0" y="6204"/>
                </a:cubicBezTo>
                <a:cubicBezTo>
                  <a:pt x="2374" y="7922"/>
                  <a:pt x="6941" y="9075"/>
                  <a:pt x="10741" y="9075"/>
                </a:cubicBezTo>
                <a:cubicBezTo>
                  <a:pt x="11287" y="9075"/>
                  <a:pt x="11818" y="9051"/>
                  <a:pt x="12323" y="9002"/>
                </a:cubicBezTo>
                <a:cubicBezTo>
                  <a:pt x="12359" y="8990"/>
                  <a:pt x="12406" y="8990"/>
                  <a:pt x="12430" y="8990"/>
                </a:cubicBezTo>
                <a:cubicBezTo>
                  <a:pt x="13085" y="8919"/>
                  <a:pt x="13692" y="8811"/>
                  <a:pt x="14252" y="8645"/>
                </a:cubicBezTo>
                <a:cubicBezTo>
                  <a:pt x="14026" y="6775"/>
                  <a:pt x="13276" y="3334"/>
                  <a:pt x="12525" y="1394"/>
                </a:cubicBezTo>
                <a:cubicBezTo>
                  <a:pt x="12525" y="1358"/>
                  <a:pt x="12502" y="1322"/>
                  <a:pt x="12490" y="1299"/>
                </a:cubicBezTo>
                <a:cubicBezTo>
                  <a:pt x="12240" y="656"/>
                  <a:pt x="12002" y="191"/>
                  <a:pt x="117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3" name="Google Shape;1283;p29"/>
          <p:cNvSpPr/>
          <p:nvPr/>
        </p:nvSpPr>
        <p:spPr>
          <a:xfrm>
            <a:off x="7227451" y="3989652"/>
            <a:ext cx="457479" cy="424274"/>
          </a:xfrm>
          <a:custGeom>
            <a:avLst/>
            <a:gdLst/>
            <a:ahLst/>
            <a:cxnLst/>
            <a:rect l="l" t="t" r="r" b="b"/>
            <a:pathLst>
              <a:path w="8859" h="8216" extrusionOk="0">
                <a:moveTo>
                  <a:pt x="7577" y="0"/>
                </a:moveTo>
                <a:cubicBezTo>
                  <a:pt x="7563" y="0"/>
                  <a:pt x="7549" y="13"/>
                  <a:pt x="7549" y="36"/>
                </a:cubicBezTo>
                <a:cubicBezTo>
                  <a:pt x="7596" y="298"/>
                  <a:pt x="7668" y="584"/>
                  <a:pt x="7727" y="870"/>
                </a:cubicBezTo>
                <a:cubicBezTo>
                  <a:pt x="7084" y="1060"/>
                  <a:pt x="6429" y="1203"/>
                  <a:pt x="5775" y="1298"/>
                </a:cubicBezTo>
                <a:cubicBezTo>
                  <a:pt x="5286" y="1371"/>
                  <a:pt x="4792" y="1408"/>
                  <a:pt x="4296" y="1408"/>
                </a:cubicBezTo>
                <a:cubicBezTo>
                  <a:pt x="3247" y="1408"/>
                  <a:pt x="2194" y="1241"/>
                  <a:pt x="1191" y="894"/>
                </a:cubicBezTo>
                <a:cubicBezTo>
                  <a:pt x="798" y="763"/>
                  <a:pt x="405" y="596"/>
                  <a:pt x="36" y="405"/>
                </a:cubicBezTo>
                <a:cubicBezTo>
                  <a:pt x="24" y="429"/>
                  <a:pt x="24" y="441"/>
                  <a:pt x="0" y="465"/>
                </a:cubicBezTo>
                <a:cubicBezTo>
                  <a:pt x="953" y="965"/>
                  <a:pt x="2024" y="1298"/>
                  <a:pt x="3119" y="1429"/>
                </a:cubicBezTo>
                <a:cubicBezTo>
                  <a:pt x="3528" y="1479"/>
                  <a:pt x="3937" y="1503"/>
                  <a:pt x="4345" y="1503"/>
                </a:cubicBezTo>
                <a:cubicBezTo>
                  <a:pt x="5496" y="1503"/>
                  <a:pt x="6640" y="1314"/>
                  <a:pt x="7739" y="989"/>
                </a:cubicBezTo>
                <a:cubicBezTo>
                  <a:pt x="7763" y="1048"/>
                  <a:pt x="7775" y="1120"/>
                  <a:pt x="7787" y="1179"/>
                </a:cubicBezTo>
                <a:cubicBezTo>
                  <a:pt x="7858" y="1548"/>
                  <a:pt x="7953" y="1917"/>
                  <a:pt x="8025" y="2310"/>
                </a:cubicBezTo>
                <a:cubicBezTo>
                  <a:pt x="8180" y="3072"/>
                  <a:pt x="8323" y="3811"/>
                  <a:pt x="8430" y="4573"/>
                </a:cubicBezTo>
                <a:cubicBezTo>
                  <a:pt x="8549" y="5346"/>
                  <a:pt x="8620" y="6120"/>
                  <a:pt x="8656" y="6894"/>
                </a:cubicBezTo>
                <a:cubicBezTo>
                  <a:pt x="8668" y="7335"/>
                  <a:pt x="8680" y="7775"/>
                  <a:pt x="8656" y="8216"/>
                </a:cubicBezTo>
                <a:cubicBezTo>
                  <a:pt x="8680" y="8204"/>
                  <a:pt x="8727" y="8204"/>
                  <a:pt x="8751" y="8204"/>
                </a:cubicBezTo>
                <a:lnTo>
                  <a:pt x="8751" y="7240"/>
                </a:lnTo>
                <a:cubicBezTo>
                  <a:pt x="8715" y="5668"/>
                  <a:pt x="8477" y="4120"/>
                  <a:pt x="8192" y="2596"/>
                </a:cubicBezTo>
                <a:cubicBezTo>
                  <a:pt x="8096" y="2156"/>
                  <a:pt x="8001" y="1739"/>
                  <a:pt x="7906" y="1310"/>
                </a:cubicBezTo>
                <a:cubicBezTo>
                  <a:pt x="7882" y="1191"/>
                  <a:pt x="7846" y="1060"/>
                  <a:pt x="7822" y="941"/>
                </a:cubicBezTo>
                <a:cubicBezTo>
                  <a:pt x="7846" y="929"/>
                  <a:pt x="7894" y="929"/>
                  <a:pt x="7918" y="905"/>
                </a:cubicBezTo>
                <a:cubicBezTo>
                  <a:pt x="8239" y="822"/>
                  <a:pt x="8549" y="703"/>
                  <a:pt x="8858" y="584"/>
                </a:cubicBezTo>
                <a:cubicBezTo>
                  <a:pt x="8858" y="536"/>
                  <a:pt x="8846" y="513"/>
                  <a:pt x="8834" y="477"/>
                </a:cubicBezTo>
                <a:cubicBezTo>
                  <a:pt x="8608" y="572"/>
                  <a:pt x="8382" y="655"/>
                  <a:pt x="8156" y="727"/>
                </a:cubicBezTo>
                <a:cubicBezTo>
                  <a:pt x="8037" y="774"/>
                  <a:pt x="7918" y="822"/>
                  <a:pt x="7799" y="846"/>
                </a:cubicBezTo>
                <a:cubicBezTo>
                  <a:pt x="7739" y="572"/>
                  <a:pt x="7668" y="286"/>
                  <a:pt x="7596" y="12"/>
                </a:cubicBezTo>
                <a:cubicBezTo>
                  <a:pt x="7592" y="4"/>
                  <a:pt x="7585" y="0"/>
                  <a:pt x="7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4" name="Google Shape;1284;p29"/>
          <p:cNvSpPr/>
          <p:nvPr/>
        </p:nvSpPr>
        <p:spPr>
          <a:xfrm>
            <a:off x="7161037" y="3570179"/>
            <a:ext cx="523268" cy="451230"/>
          </a:xfrm>
          <a:custGeom>
            <a:avLst/>
            <a:gdLst/>
            <a:ahLst/>
            <a:cxnLst/>
            <a:rect l="l" t="t" r="r" b="b"/>
            <a:pathLst>
              <a:path w="10133" h="8738" extrusionOk="0">
                <a:moveTo>
                  <a:pt x="5551" y="0"/>
                </a:moveTo>
                <a:cubicBezTo>
                  <a:pt x="4648" y="0"/>
                  <a:pt x="3664" y="75"/>
                  <a:pt x="2798" y="254"/>
                </a:cubicBezTo>
                <a:cubicBezTo>
                  <a:pt x="2739" y="265"/>
                  <a:pt x="2667" y="277"/>
                  <a:pt x="2596" y="301"/>
                </a:cubicBezTo>
                <a:cubicBezTo>
                  <a:pt x="1560" y="527"/>
                  <a:pt x="715" y="932"/>
                  <a:pt x="417" y="1587"/>
                </a:cubicBezTo>
                <a:cubicBezTo>
                  <a:pt x="119" y="2230"/>
                  <a:pt x="0" y="2932"/>
                  <a:pt x="179" y="3587"/>
                </a:cubicBezTo>
                <a:cubicBezTo>
                  <a:pt x="191" y="3683"/>
                  <a:pt x="214" y="3778"/>
                  <a:pt x="250" y="3885"/>
                </a:cubicBezTo>
                <a:cubicBezTo>
                  <a:pt x="262" y="3944"/>
                  <a:pt x="286" y="3992"/>
                  <a:pt x="298" y="4040"/>
                </a:cubicBezTo>
                <a:cubicBezTo>
                  <a:pt x="429" y="4623"/>
                  <a:pt x="572" y="5195"/>
                  <a:pt x="631" y="5778"/>
                </a:cubicBezTo>
                <a:cubicBezTo>
                  <a:pt x="703" y="6409"/>
                  <a:pt x="560" y="7171"/>
                  <a:pt x="1012" y="7707"/>
                </a:cubicBezTo>
                <a:cubicBezTo>
                  <a:pt x="1405" y="8171"/>
                  <a:pt x="2084" y="8255"/>
                  <a:pt x="2643" y="8397"/>
                </a:cubicBezTo>
                <a:cubicBezTo>
                  <a:pt x="3227" y="8528"/>
                  <a:pt x="3810" y="8636"/>
                  <a:pt x="4405" y="8695"/>
                </a:cubicBezTo>
                <a:cubicBezTo>
                  <a:pt x="4745" y="8723"/>
                  <a:pt x="5088" y="8738"/>
                  <a:pt x="5433" y="8738"/>
                </a:cubicBezTo>
                <a:cubicBezTo>
                  <a:pt x="6257" y="8738"/>
                  <a:pt x="7087" y="8654"/>
                  <a:pt x="7894" y="8469"/>
                </a:cubicBezTo>
                <a:cubicBezTo>
                  <a:pt x="8394" y="8350"/>
                  <a:pt x="8870" y="8171"/>
                  <a:pt x="9358" y="8016"/>
                </a:cubicBezTo>
                <a:cubicBezTo>
                  <a:pt x="9620" y="7945"/>
                  <a:pt x="9942" y="7802"/>
                  <a:pt x="10061" y="7528"/>
                </a:cubicBezTo>
                <a:cubicBezTo>
                  <a:pt x="10132" y="7362"/>
                  <a:pt x="10132" y="7171"/>
                  <a:pt x="10097" y="6992"/>
                </a:cubicBezTo>
                <a:cubicBezTo>
                  <a:pt x="10085" y="6969"/>
                  <a:pt x="10085" y="6945"/>
                  <a:pt x="10085" y="6933"/>
                </a:cubicBezTo>
                <a:cubicBezTo>
                  <a:pt x="9942" y="6123"/>
                  <a:pt x="9704" y="5314"/>
                  <a:pt x="9525" y="4504"/>
                </a:cubicBezTo>
                <a:cubicBezTo>
                  <a:pt x="9347" y="3718"/>
                  <a:pt x="9192" y="2932"/>
                  <a:pt x="9049" y="2123"/>
                </a:cubicBezTo>
                <a:cubicBezTo>
                  <a:pt x="8942" y="1516"/>
                  <a:pt x="8954" y="896"/>
                  <a:pt x="8525" y="396"/>
                </a:cubicBezTo>
                <a:cubicBezTo>
                  <a:pt x="8335" y="218"/>
                  <a:pt x="7465" y="75"/>
                  <a:pt x="6358" y="15"/>
                </a:cubicBezTo>
                <a:lnTo>
                  <a:pt x="6251" y="15"/>
                </a:lnTo>
                <a:cubicBezTo>
                  <a:pt x="6026" y="5"/>
                  <a:pt x="5791" y="0"/>
                  <a:pt x="5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5" name="Google Shape;1285;p29"/>
          <p:cNvSpPr/>
          <p:nvPr/>
        </p:nvSpPr>
        <p:spPr>
          <a:xfrm>
            <a:off x="7157938" y="3709918"/>
            <a:ext cx="27266" cy="83708"/>
          </a:xfrm>
          <a:custGeom>
            <a:avLst/>
            <a:gdLst/>
            <a:ahLst/>
            <a:cxnLst/>
            <a:rect l="l" t="t" r="r" b="b"/>
            <a:pathLst>
              <a:path w="528" h="1621" extrusionOk="0">
                <a:moveTo>
                  <a:pt x="269" y="0"/>
                </a:moveTo>
                <a:cubicBezTo>
                  <a:pt x="254" y="0"/>
                  <a:pt x="239" y="12"/>
                  <a:pt x="239" y="36"/>
                </a:cubicBezTo>
                <a:cubicBezTo>
                  <a:pt x="203" y="286"/>
                  <a:pt x="239" y="572"/>
                  <a:pt x="263" y="822"/>
                </a:cubicBezTo>
                <a:cubicBezTo>
                  <a:pt x="274" y="953"/>
                  <a:pt x="310" y="1084"/>
                  <a:pt x="334" y="1227"/>
                </a:cubicBezTo>
                <a:lnTo>
                  <a:pt x="215" y="1000"/>
                </a:lnTo>
                <a:cubicBezTo>
                  <a:pt x="155" y="881"/>
                  <a:pt x="84" y="762"/>
                  <a:pt x="24" y="655"/>
                </a:cubicBezTo>
                <a:cubicBezTo>
                  <a:pt x="21" y="652"/>
                  <a:pt x="17" y="650"/>
                  <a:pt x="14" y="650"/>
                </a:cubicBezTo>
                <a:cubicBezTo>
                  <a:pt x="7" y="650"/>
                  <a:pt x="1" y="659"/>
                  <a:pt x="1" y="667"/>
                </a:cubicBezTo>
                <a:cubicBezTo>
                  <a:pt x="60" y="786"/>
                  <a:pt x="120" y="905"/>
                  <a:pt x="191" y="1024"/>
                </a:cubicBezTo>
                <a:cubicBezTo>
                  <a:pt x="251" y="1143"/>
                  <a:pt x="322" y="1262"/>
                  <a:pt x="382" y="1381"/>
                </a:cubicBezTo>
                <a:lnTo>
                  <a:pt x="394" y="1381"/>
                </a:lnTo>
                <a:cubicBezTo>
                  <a:pt x="429" y="1465"/>
                  <a:pt x="441" y="1536"/>
                  <a:pt x="477" y="1608"/>
                </a:cubicBezTo>
                <a:cubicBezTo>
                  <a:pt x="481" y="1617"/>
                  <a:pt x="491" y="1621"/>
                  <a:pt x="500" y="1621"/>
                </a:cubicBezTo>
                <a:cubicBezTo>
                  <a:pt x="515" y="1621"/>
                  <a:pt x="527" y="1610"/>
                  <a:pt x="513" y="1596"/>
                </a:cubicBezTo>
                <a:cubicBezTo>
                  <a:pt x="429" y="1334"/>
                  <a:pt x="370" y="1084"/>
                  <a:pt x="334" y="834"/>
                </a:cubicBezTo>
                <a:cubicBezTo>
                  <a:pt x="298" y="572"/>
                  <a:pt x="310" y="298"/>
                  <a:pt x="298" y="36"/>
                </a:cubicBezTo>
                <a:cubicBezTo>
                  <a:pt x="298" y="12"/>
                  <a:pt x="283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6" name="Google Shape;1286;p29"/>
          <p:cNvSpPr/>
          <p:nvPr/>
        </p:nvSpPr>
        <p:spPr>
          <a:xfrm>
            <a:off x="7272322" y="3570961"/>
            <a:ext cx="218282" cy="90835"/>
          </a:xfrm>
          <a:custGeom>
            <a:avLst/>
            <a:gdLst/>
            <a:ahLst/>
            <a:cxnLst/>
            <a:rect l="l" t="t" r="r" b="b"/>
            <a:pathLst>
              <a:path w="4227" h="1759" extrusionOk="0">
                <a:moveTo>
                  <a:pt x="4096" y="0"/>
                </a:moveTo>
                <a:lnTo>
                  <a:pt x="4096" y="12"/>
                </a:lnTo>
                <a:cubicBezTo>
                  <a:pt x="4132" y="131"/>
                  <a:pt x="4108" y="250"/>
                  <a:pt x="4048" y="358"/>
                </a:cubicBezTo>
                <a:cubicBezTo>
                  <a:pt x="3929" y="548"/>
                  <a:pt x="3751" y="715"/>
                  <a:pt x="3584" y="846"/>
                </a:cubicBezTo>
                <a:cubicBezTo>
                  <a:pt x="3263" y="1132"/>
                  <a:pt x="2870" y="1346"/>
                  <a:pt x="2453" y="1489"/>
                </a:cubicBezTo>
                <a:cubicBezTo>
                  <a:pt x="2082" y="1609"/>
                  <a:pt x="1691" y="1669"/>
                  <a:pt x="1298" y="1669"/>
                </a:cubicBezTo>
                <a:cubicBezTo>
                  <a:pt x="1262" y="1669"/>
                  <a:pt x="1227" y="1668"/>
                  <a:pt x="1191" y="1667"/>
                </a:cubicBezTo>
                <a:cubicBezTo>
                  <a:pt x="834" y="1643"/>
                  <a:pt x="369" y="1572"/>
                  <a:pt x="179" y="1227"/>
                </a:cubicBezTo>
                <a:cubicBezTo>
                  <a:pt x="60" y="1012"/>
                  <a:pt x="131" y="739"/>
                  <a:pt x="286" y="548"/>
                </a:cubicBezTo>
                <a:cubicBezTo>
                  <a:pt x="381" y="417"/>
                  <a:pt x="500" y="322"/>
                  <a:pt x="643" y="239"/>
                </a:cubicBezTo>
                <a:lnTo>
                  <a:pt x="643" y="239"/>
                </a:lnTo>
                <a:cubicBezTo>
                  <a:pt x="584" y="250"/>
                  <a:pt x="500" y="262"/>
                  <a:pt x="441" y="274"/>
                </a:cubicBezTo>
                <a:cubicBezTo>
                  <a:pt x="369" y="322"/>
                  <a:pt x="310" y="381"/>
                  <a:pt x="250" y="441"/>
                </a:cubicBezTo>
                <a:cubicBezTo>
                  <a:pt x="107" y="620"/>
                  <a:pt x="0" y="858"/>
                  <a:pt x="48" y="1096"/>
                </a:cubicBezTo>
                <a:cubicBezTo>
                  <a:pt x="119" y="1524"/>
                  <a:pt x="607" y="1691"/>
                  <a:pt x="1000" y="1739"/>
                </a:cubicBezTo>
                <a:cubicBezTo>
                  <a:pt x="1117" y="1752"/>
                  <a:pt x="1234" y="1758"/>
                  <a:pt x="1352" y="1758"/>
                </a:cubicBezTo>
                <a:cubicBezTo>
                  <a:pt x="2205" y="1758"/>
                  <a:pt x="3065" y="1423"/>
                  <a:pt x="3703" y="858"/>
                </a:cubicBezTo>
                <a:cubicBezTo>
                  <a:pt x="3810" y="774"/>
                  <a:pt x="3917" y="667"/>
                  <a:pt x="4001" y="560"/>
                </a:cubicBezTo>
                <a:cubicBezTo>
                  <a:pt x="4096" y="453"/>
                  <a:pt x="4179" y="334"/>
                  <a:pt x="4215" y="203"/>
                </a:cubicBezTo>
                <a:cubicBezTo>
                  <a:pt x="4227" y="131"/>
                  <a:pt x="4227" y="60"/>
                  <a:pt x="41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7" name="Google Shape;1287;p29"/>
          <p:cNvSpPr/>
          <p:nvPr/>
        </p:nvSpPr>
        <p:spPr>
          <a:xfrm>
            <a:off x="7211438" y="3577719"/>
            <a:ext cx="99046" cy="433518"/>
          </a:xfrm>
          <a:custGeom>
            <a:avLst/>
            <a:gdLst/>
            <a:ahLst/>
            <a:cxnLst/>
            <a:rect l="l" t="t" r="r" b="b"/>
            <a:pathLst>
              <a:path w="1918" h="8395" extrusionOk="0">
                <a:moveTo>
                  <a:pt x="1917" y="0"/>
                </a:moveTo>
                <a:cubicBezTo>
                  <a:pt x="1548" y="48"/>
                  <a:pt x="1167" y="96"/>
                  <a:pt x="810" y="131"/>
                </a:cubicBezTo>
                <a:cubicBezTo>
                  <a:pt x="751" y="131"/>
                  <a:pt x="691" y="155"/>
                  <a:pt x="643" y="191"/>
                </a:cubicBezTo>
                <a:cubicBezTo>
                  <a:pt x="596" y="227"/>
                  <a:pt x="572" y="286"/>
                  <a:pt x="536" y="322"/>
                </a:cubicBezTo>
                <a:cubicBezTo>
                  <a:pt x="239" y="941"/>
                  <a:pt x="215" y="1608"/>
                  <a:pt x="155" y="2251"/>
                </a:cubicBezTo>
                <a:cubicBezTo>
                  <a:pt x="36" y="3537"/>
                  <a:pt x="0" y="4822"/>
                  <a:pt x="167" y="6061"/>
                </a:cubicBezTo>
                <a:cubicBezTo>
                  <a:pt x="251" y="6763"/>
                  <a:pt x="417" y="7430"/>
                  <a:pt x="596" y="8097"/>
                </a:cubicBezTo>
                <a:cubicBezTo>
                  <a:pt x="834" y="8168"/>
                  <a:pt x="1072" y="8251"/>
                  <a:pt x="1298" y="8311"/>
                </a:cubicBezTo>
                <a:cubicBezTo>
                  <a:pt x="1417" y="8335"/>
                  <a:pt x="1548" y="8370"/>
                  <a:pt x="1667" y="8394"/>
                </a:cubicBezTo>
                <a:cubicBezTo>
                  <a:pt x="1048" y="5751"/>
                  <a:pt x="1108" y="2870"/>
                  <a:pt x="19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8" name="Google Shape;1288;p29"/>
          <p:cNvSpPr/>
          <p:nvPr/>
        </p:nvSpPr>
        <p:spPr>
          <a:xfrm>
            <a:off x="7469070" y="3591249"/>
            <a:ext cx="631454" cy="416890"/>
          </a:xfrm>
          <a:custGeom>
            <a:avLst/>
            <a:gdLst/>
            <a:ahLst/>
            <a:cxnLst/>
            <a:rect l="l" t="t" r="r" b="b"/>
            <a:pathLst>
              <a:path w="12228" h="8073" extrusionOk="0">
                <a:moveTo>
                  <a:pt x="2360" y="1"/>
                </a:moveTo>
                <a:cubicBezTo>
                  <a:pt x="1088" y="1"/>
                  <a:pt x="304" y="293"/>
                  <a:pt x="179" y="941"/>
                </a:cubicBezTo>
                <a:cubicBezTo>
                  <a:pt x="0" y="1870"/>
                  <a:pt x="548" y="2524"/>
                  <a:pt x="1572" y="2644"/>
                </a:cubicBezTo>
                <a:cubicBezTo>
                  <a:pt x="2667" y="2763"/>
                  <a:pt x="3513" y="2870"/>
                  <a:pt x="5882" y="3775"/>
                </a:cubicBezTo>
                <a:cubicBezTo>
                  <a:pt x="8216" y="4679"/>
                  <a:pt x="9954" y="8073"/>
                  <a:pt x="9954" y="8073"/>
                </a:cubicBezTo>
                <a:lnTo>
                  <a:pt x="12228" y="6954"/>
                </a:lnTo>
                <a:cubicBezTo>
                  <a:pt x="10894" y="3953"/>
                  <a:pt x="8597" y="941"/>
                  <a:pt x="5239" y="322"/>
                </a:cubicBezTo>
                <a:cubicBezTo>
                  <a:pt x="4120" y="113"/>
                  <a:pt x="3147" y="1"/>
                  <a:pt x="236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9" name="Google Shape;1289;p29"/>
          <p:cNvSpPr/>
          <p:nvPr/>
        </p:nvSpPr>
        <p:spPr>
          <a:xfrm>
            <a:off x="7469076" y="3590216"/>
            <a:ext cx="319755" cy="191688"/>
          </a:xfrm>
          <a:custGeom>
            <a:avLst/>
            <a:gdLst/>
            <a:ahLst/>
            <a:cxnLst/>
            <a:rect l="l" t="t" r="r" b="b"/>
            <a:pathLst>
              <a:path w="6192" h="3712" extrusionOk="0">
                <a:moveTo>
                  <a:pt x="2346" y="0"/>
                </a:moveTo>
                <a:cubicBezTo>
                  <a:pt x="1078" y="0"/>
                  <a:pt x="296" y="296"/>
                  <a:pt x="179" y="949"/>
                </a:cubicBezTo>
                <a:cubicBezTo>
                  <a:pt x="0" y="1890"/>
                  <a:pt x="548" y="2533"/>
                  <a:pt x="1572" y="2640"/>
                </a:cubicBezTo>
                <a:cubicBezTo>
                  <a:pt x="2631" y="2759"/>
                  <a:pt x="3477" y="2854"/>
                  <a:pt x="5727" y="3711"/>
                </a:cubicBezTo>
                <a:cubicBezTo>
                  <a:pt x="5703" y="3402"/>
                  <a:pt x="5727" y="3080"/>
                  <a:pt x="5775" y="2747"/>
                </a:cubicBezTo>
                <a:cubicBezTo>
                  <a:pt x="5834" y="2271"/>
                  <a:pt x="5953" y="1794"/>
                  <a:pt x="6037" y="1318"/>
                </a:cubicBezTo>
                <a:cubicBezTo>
                  <a:pt x="6084" y="1068"/>
                  <a:pt x="6132" y="830"/>
                  <a:pt x="6191" y="580"/>
                </a:cubicBezTo>
                <a:cubicBezTo>
                  <a:pt x="5882" y="473"/>
                  <a:pt x="5560" y="378"/>
                  <a:pt x="5239" y="330"/>
                </a:cubicBezTo>
                <a:cubicBezTo>
                  <a:pt x="4115" y="115"/>
                  <a:pt x="3136" y="0"/>
                  <a:pt x="2346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0" name="Google Shape;1290;p29"/>
          <p:cNvSpPr/>
          <p:nvPr/>
        </p:nvSpPr>
        <p:spPr>
          <a:xfrm>
            <a:off x="7459825" y="3572762"/>
            <a:ext cx="312990" cy="225718"/>
          </a:xfrm>
          <a:custGeom>
            <a:avLst/>
            <a:gdLst/>
            <a:ahLst/>
            <a:cxnLst/>
            <a:rect l="l" t="t" r="r" b="b"/>
            <a:pathLst>
              <a:path w="6061" h="4371" extrusionOk="0">
                <a:moveTo>
                  <a:pt x="2464" y="1"/>
                </a:moveTo>
                <a:cubicBezTo>
                  <a:pt x="1878" y="1"/>
                  <a:pt x="1376" y="55"/>
                  <a:pt x="953" y="168"/>
                </a:cubicBezTo>
                <a:cubicBezTo>
                  <a:pt x="489" y="287"/>
                  <a:pt x="310" y="811"/>
                  <a:pt x="239" y="1216"/>
                </a:cubicBezTo>
                <a:cubicBezTo>
                  <a:pt x="1" y="2454"/>
                  <a:pt x="751" y="3359"/>
                  <a:pt x="2156" y="3585"/>
                </a:cubicBezTo>
                <a:cubicBezTo>
                  <a:pt x="3168" y="3728"/>
                  <a:pt x="4037" y="3859"/>
                  <a:pt x="5525" y="4371"/>
                </a:cubicBezTo>
                <a:cubicBezTo>
                  <a:pt x="5418" y="3466"/>
                  <a:pt x="5585" y="2537"/>
                  <a:pt x="5763" y="1680"/>
                </a:cubicBezTo>
                <a:cubicBezTo>
                  <a:pt x="5847" y="1263"/>
                  <a:pt x="5942" y="846"/>
                  <a:pt x="6061" y="430"/>
                </a:cubicBezTo>
                <a:cubicBezTo>
                  <a:pt x="4617" y="148"/>
                  <a:pt x="3427" y="1"/>
                  <a:pt x="24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1" name="Google Shape;1291;p29"/>
          <p:cNvSpPr/>
          <p:nvPr/>
        </p:nvSpPr>
        <p:spPr>
          <a:xfrm>
            <a:off x="7558200" y="3746168"/>
            <a:ext cx="89182" cy="27834"/>
          </a:xfrm>
          <a:custGeom>
            <a:avLst/>
            <a:gdLst/>
            <a:ahLst/>
            <a:cxnLst/>
            <a:rect l="l" t="t" r="r" b="b"/>
            <a:pathLst>
              <a:path w="1727" h="539" extrusionOk="0">
                <a:moveTo>
                  <a:pt x="24" y="1"/>
                </a:moveTo>
                <a:cubicBezTo>
                  <a:pt x="1" y="1"/>
                  <a:pt x="1" y="48"/>
                  <a:pt x="24" y="48"/>
                </a:cubicBezTo>
                <a:cubicBezTo>
                  <a:pt x="346" y="120"/>
                  <a:pt x="655" y="203"/>
                  <a:pt x="977" y="298"/>
                </a:cubicBezTo>
                <a:cubicBezTo>
                  <a:pt x="882" y="298"/>
                  <a:pt x="786" y="310"/>
                  <a:pt x="679" y="322"/>
                </a:cubicBezTo>
                <a:cubicBezTo>
                  <a:pt x="524" y="358"/>
                  <a:pt x="346" y="406"/>
                  <a:pt x="179" y="477"/>
                </a:cubicBezTo>
                <a:cubicBezTo>
                  <a:pt x="147" y="488"/>
                  <a:pt x="163" y="538"/>
                  <a:pt x="194" y="538"/>
                </a:cubicBezTo>
                <a:cubicBezTo>
                  <a:pt x="197" y="538"/>
                  <a:pt x="200" y="538"/>
                  <a:pt x="203" y="536"/>
                </a:cubicBezTo>
                <a:cubicBezTo>
                  <a:pt x="370" y="489"/>
                  <a:pt x="536" y="441"/>
                  <a:pt x="703" y="417"/>
                </a:cubicBezTo>
                <a:cubicBezTo>
                  <a:pt x="858" y="382"/>
                  <a:pt x="1025" y="370"/>
                  <a:pt x="1203" y="370"/>
                </a:cubicBezTo>
                <a:cubicBezTo>
                  <a:pt x="1370" y="417"/>
                  <a:pt x="1513" y="465"/>
                  <a:pt x="1679" y="513"/>
                </a:cubicBezTo>
                <a:cubicBezTo>
                  <a:pt x="1715" y="501"/>
                  <a:pt x="1727" y="441"/>
                  <a:pt x="1679" y="429"/>
                </a:cubicBezTo>
                <a:cubicBezTo>
                  <a:pt x="1156" y="227"/>
                  <a:pt x="596" y="60"/>
                  <a:pt x="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2" name="Google Shape;1292;p29"/>
          <p:cNvSpPr/>
          <p:nvPr/>
        </p:nvSpPr>
        <p:spPr>
          <a:xfrm>
            <a:off x="7711932" y="3591868"/>
            <a:ext cx="60884" cy="205992"/>
          </a:xfrm>
          <a:custGeom>
            <a:avLst/>
            <a:gdLst/>
            <a:ahLst/>
            <a:cxnLst/>
            <a:rect l="l" t="t" r="r" b="b"/>
            <a:pathLst>
              <a:path w="1179" h="3989" extrusionOk="0">
                <a:moveTo>
                  <a:pt x="869" y="0"/>
                </a:moveTo>
                <a:cubicBezTo>
                  <a:pt x="643" y="536"/>
                  <a:pt x="465" y="1084"/>
                  <a:pt x="322" y="1631"/>
                </a:cubicBezTo>
                <a:cubicBezTo>
                  <a:pt x="226" y="2060"/>
                  <a:pt x="143" y="2501"/>
                  <a:pt x="84" y="2941"/>
                </a:cubicBezTo>
                <a:lnTo>
                  <a:pt x="0" y="3786"/>
                </a:lnTo>
                <a:cubicBezTo>
                  <a:pt x="191" y="3846"/>
                  <a:pt x="405" y="3905"/>
                  <a:pt x="631" y="3989"/>
                </a:cubicBezTo>
                <a:cubicBezTo>
                  <a:pt x="524" y="3096"/>
                  <a:pt x="691" y="2167"/>
                  <a:pt x="881" y="1310"/>
                </a:cubicBezTo>
                <a:cubicBezTo>
                  <a:pt x="965" y="893"/>
                  <a:pt x="1060" y="476"/>
                  <a:pt x="1179" y="60"/>
                </a:cubicBezTo>
                <a:cubicBezTo>
                  <a:pt x="1072" y="36"/>
                  <a:pt x="965" y="12"/>
                  <a:pt x="8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3" name="Google Shape;1293;p29"/>
          <p:cNvSpPr/>
          <p:nvPr/>
        </p:nvSpPr>
        <p:spPr>
          <a:xfrm>
            <a:off x="7967085" y="3895570"/>
            <a:ext cx="213376" cy="271833"/>
          </a:xfrm>
          <a:custGeom>
            <a:avLst/>
            <a:gdLst/>
            <a:ahLst/>
            <a:cxnLst/>
            <a:rect l="l" t="t" r="r" b="b"/>
            <a:pathLst>
              <a:path w="4132" h="5264" extrusionOk="0">
                <a:moveTo>
                  <a:pt x="1870" y="1"/>
                </a:moveTo>
                <a:lnTo>
                  <a:pt x="0" y="1442"/>
                </a:lnTo>
                <a:cubicBezTo>
                  <a:pt x="715" y="2668"/>
                  <a:pt x="203" y="4061"/>
                  <a:pt x="1060" y="4394"/>
                </a:cubicBezTo>
                <a:cubicBezTo>
                  <a:pt x="1248" y="4130"/>
                  <a:pt x="1342" y="4040"/>
                  <a:pt x="1410" y="4040"/>
                </a:cubicBezTo>
                <a:cubicBezTo>
                  <a:pt x="1458" y="4040"/>
                  <a:pt x="1492" y="4085"/>
                  <a:pt x="1536" y="4144"/>
                </a:cubicBezTo>
                <a:cubicBezTo>
                  <a:pt x="1606" y="4274"/>
                  <a:pt x="2198" y="5263"/>
                  <a:pt x="2767" y="5263"/>
                </a:cubicBezTo>
                <a:cubicBezTo>
                  <a:pt x="2875" y="5263"/>
                  <a:pt x="2982" y="5228"/>
                  <a:pt x="3084" y="5144"/>
                </a:cubicBezTo>
                <a:cubicBezTo>
                  <a:pt x="3155" y="5085"/>
                  <a:pt x="3227" y="5013"/>
                  <a:pt x="3298" y="4918"/>
                </a:cubicBezTo>
                <a:cubicBezTo>
                  <a:pt x="3370" y="4811"/>
                  <a:pt x="3417" y="4716"/>
                  <a:pt x="3453" y="4573"/>
                </a:cubicBezTo>
                <a:cubicBezTo>
                  <a:pt x="3501" y="4394"/>
                  <a:pt x="3525" y="4216"/>
                  <a:pt x="3644" y="4073"/>
                </a:cubicBezTo>
                <a:cubicBezTo>
                  <a:pt x="3751" y="3942"/>
                  <a:pt x="3858" y="3859"/>
                  <a:pt x="3858" y="3704"/>
                </a:cubicBezTo>
                <a:cubicBezTo>
                  <a:pt x="3858" y="3561"/>
                  <a:pt x="3846" y="3418"/>
                  <a:pt x="3894" y="3287"/>
                </a:cubicBezTo>
                <a:cubicBezTo>
                  <a:pt x="3977" y="3108"/>
                  <a:pt x="4096" y="3013"/>
                  <a:pt x="4120" y="2823"/>
                </a:cubicBezTo>
                <a:cubicBezTo>
                  <a:pt x="4120" y="2787"/>
                  <a:pt x="4120" y="2763"/>
                  <a:pt x="4132" y="2727"/>
                </a:cubicBezTo>
                <a:cubicBezTo>
                  <a:pt x="4132" y="2727"/>
                  <a:pt x="4132" y="2716"/>
                  <a:pt x="4120" y="2716"/>
                </a:cubicBezTo>
                <a:cubicBezTo>
                  <a:pt x="4096" y="2668"/>
                  <a:pt x="4084" y="2620"/>
                  <a:pt x="4048" y="2596"/>
                </a:cubicBezTo>
                <a:cubicBezTo>
                  <a:pt x="3810" y="2227"/>
                  <a:pt x="3417" y="1954"/>
                  <a:pt x="3108" y="1632"/>
                </a:cubicBezTo>
                <a:cubicBezTo>
                  <a:pt x="2632" y="1132"/>
                  <a:pt x="2251" y="572"/>
                  <a:pt x="187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4" name="Google Shape;1294;p29"/>
          <p:cNvSpPr/>
          <p:nvPr/>
        </p:nvSpPr>
        <p:spPr>
          <a:xfrm>
            <a:off x="7284618" y="3518701"/>
            <a:ext cx="174027" cy="124659"/>
          </a:xfrm>
          <a:custGeom>
            <a:avLst/>
            <a:gdLst/>
            <a:ahLst/>
            <a:cxnLst/>
            <a:rect l="l" t="t" r="r" b="b"/>
            <a:pathLst>
              <a:path w="3370" h="2414" extrusionOk="0">
                <a:moveTo>
                  <a:pt x="2917" y="0"/>
                </a:moveTo>
                <a:lnTo>
                  <a:pt x="0" y="703"/>
                </a:lnTo>
                <a:lnTo>
                  <a:pt x="358" y="2155"/>
                </a:lnTo>
                <a:cubicBezTo>
                  <a:pt x="358" y="2155"/>
                  <a:pt x="505" y="2413"/>
                  <a:pt x="1103" y="2413"/>
                </a:cubicBezTo>
                <a:cubicBezTo>
                  <a:pt x="1339" y="2413"/>
                  <a:pt x="1643" y="2373"/>
                  <a:pt x="2036" y="2263"/>
                </a:cubicBezTo>
                <a:cubicBezTo>
                  <a:pt x="3370" y="1870"/>
                  <a:pt x="3227" y="1155"/>
                  <a:pt x="3227" y="1155"/>
                </a:cubicBezTo>
                <a:lnTo>
                  <a:pt x="2917" y="0"/>
                </a:ln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5" name="Google Shape;1295;p29"/>
          <p:cNvSpPr/>
          <p:nvPr/>
        </p:nvSpPr>
        <p:spPr>
          <a:xfrm>
            <a:off x="7290781" y="3509407"/>
            <a:ext cx="147573" cy="104375"/>
          </a:xfrm>
          <a:custGeom>
            <a:avLst/>
            <a:gdLst/>
            <a:ahLst/>
            <a:cxnLst/>
            <a:rect l="l" t="t" r="r" b="b"/>
            <a:pathLst>
              <a:path w="3644" h="2021" extrusionOk="0">
                <a:moveTo>
                  <a:pt x="2997" y="1"/>
                </a:moveTo>
                <a:cubicBezTo>
                  <a:pt x="2856" y="1"/>
                  <a:pt x="2712" y="11"/>
                  <a:pt x="2572" y="26"/>
                </a:cubicBezTo>
                <a:cubicBezTo>
                  <a:pt x="1870" y="133"/>
                  <a:pt x="1203" y="371"/>
                  <a:pt x="548" y="621"/>
                </a:cubicBezTo>
                <a:cubicBezTo>
                  <a:pt x="382" y="680"/>
                  <a:pt x="227" y="764"/>
                  <a:pt x="132" y="907"/>
                </a:cubicBezTo>
                <a:cubicBezTo>
                  <a:pt x="24" y="1085"/>
                  <a:pt x="1" y="1454"/>
                  <a:pt x="108" y="1621"/>
                </a:cubicBezTo>
                <a:cubicBezTo>
                  <a:pt x="251" y="1871"/>
                  <a:pt x="620" y="1978"/>
                  <a:pt x="870" y="2014"/>
                </a:cubicBezTo>
                <a:cubicBezTo>
                  <a:pt x="926" y="2018"/>
                  <a:pt x="982" y="2020"/>
                  <a:pt x="1038" y="2020"/>
                </a:cubicBezTo>
                <a:cubicBezTo>
                  <a:pt x="1304" y="2020"/>
                  <a:pt x="1571" y="1976"/>
                  <a:pt x="1846" y="1907"/>
                </a:cubicBezTo>
                <a:cubicBezTo>
                  <a:pt x="2227" y="1800"/>
                  <a:pt x="2620" y="1669"/>
                  <a:pt x="2941" y="1431"/>
                </a:cubicBezTo>
                <a:cubicBezTo>
                  <a:pt x="3275" y="1204"/>
                  <a:pt x="3537" y="883"/>
                  <a:pt x="3608" y="526"/>
                </a:cubicBezTo>
                <a:cubicBezTo>
                  <a:pt x="3644" y="407"/>
                  <a:pt x="3644" y="264"/>
                  <a:pt x="3572" y="168"/>
                </a:cubicBezTo>
                <a:cubicBezTo>
                  <a:pt x="3489" y="73"/>
                  <a:pt x="3370" y="49"/>
                  <a:pt x="3251" y="14"/>
                </a:cubicBezTo>
                <a:cubicBezTo>
                  <a:pt x="3169" y="5"/>
                  <a:pt x="3084" y="1"/>
                  <a:pt x="299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6" name="Google Shape;1296;p29"/>
          <p:cNvSpPr/>
          <p:nvPr/>
        </p:nvSpPr>
        <p:spPr>
          <a:xfrm>
            <a:off x="7039896" y="2944517"/>
            <a:ext cx="580485" cy="637289"/>
          </a:xfrm>
          <a:custGeom>
            <a:avLst/>
            <a:gdLst/>
            <a:ahLst/>
            <a:cxnLst/>
            <a:rect l="l" t="t" r="r" b="b"/>
            <a:pathLst>
              <a:path w="11241" h="12341" extrusionOk="0">
                <a:moveTo>
                  <a:pt x="5244" y="1"/>
                </a:moveTo>
                <a:cubicBezTo>
                  <a:pt x="2247" y="1"/>
                  <a:pt x="522" y="2213"/>
                  <a:pt x="144" y="5904"/>
                </a:cubicBezTo>
                <a:cubicBezTo>
                  <a:pt x="84" y="6524"/>
                  <a:pt x="24" y="7095"/>
                  <a:pt x="24" y="7667"/>
                </a:cubicBezTo>
                <a:cubicBezTo>
                  <a:pt x="1" y="8845"/>
                  <a:pt x="322" y="10119"/>
                  <a:pt x="977" y="10929"/>
                </a:cubicBezTo>
                <a:cubicBezTo>
                  <a:pt x="1048" y="11012"/>
                  <a:pt x="1132" y="11119"/>
                  <a:pt x="1227" y="11191"/>
                </a:cubicBezTo>
                <a:cubicBezTo>
                  <a:pt x="1834" y="11739"/>
                  <a:pt x="2703" y="12155"/>
                  <a:pt x="4382" y="12310"/>
                </a:cubicBezTo>
                <a:cubicBezTo>
                  <a:pt x="4525" y="12322"/>
                  <a:pt x="4692" y="12322"/>
                  <a:pt x="4858" y="12334"/>
                </a:cubicBezTo>
                <a:cubicBezTo>
                  <a:pt x="4952" y="12338"/>
                  <a:pt x="5044" y="12341"/>
                  <a:pt x="5137" y="12341"/>
                </a:cubicBezTo>
                <a:cubicBezTo>
                  <a:pt x="7240" y="12341"/>
                  <a:pt x="9119" y="11185"/>
                  <a:pt x="10169" y="9417"/>
                </a:cubicBezTo>
                <a:cubicBezTo>
                  <a:pt x="10681" y="8571"/>
                  <a:pt x="10990" y="7595"/>
                  <a:pt x="11050" y="6524"/>
                </a:cubicBezTo>
                <a:cubicBezTo>
                  <a:pt x="11240" y="3106"/>
                  <a:pt x="8799" y="189"/>
                  <a:pt x="5597" y="11"/>
                </a:cubicBezTo>
                <a:cubicBezTo>
                  <a:pt x="5477" y="4"/>
                  <a:pt x="5359" y="1"/>
                  <a:pt x="5244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7" name="Google Shape;1297;p29"/>
          <p:cNvSpPr/>
          <p:nvPr/>
        </p:nvSpPr>
        <p:spPr>
          <a:xfrm>
            <a:off x="7041129" y="2884092"/>
            <a:ext cx="686812" cy="469976"/>
          </a:xfrm>
          <a:custGeom>
            <a:avLst/>
            <a:gdLst/>
            <a:ahLst/>
            <a:cxnLst/>
            <a:rect l="l" t="t" r="r" b="b"/>
            <a:pathLst>
              <a:path w="13300" h="9101" extrusionOk="0">
                <a:moveTo>
                  <a:pt x="7126" y="0"/>
                </a:moveTo>
                <a:cubicBezTo>
                  <a:pt x="6227" y="0"/>
                  <a:pt x="5330" y="184"/>
                  <a:pt x="4465" y="443"/>
                </a:cubicBezTo>
                <a:cubicBezTo>
                  <a:pt x="4358" y="467"/>
                  <a:pt x="4239" y="514"/>
                  <a:pt x="4120" y="538"/>
                </a:cubicBezTo>
                <a:cubicBezTo>
                  <a:pt x="3120" y="836"/>
                  <a:pt x="2096" y="1193"/>
                  <a:pt x="1334" y="1931"/>
                </a:cubicBezTo>
                <a:cubicBezTo>
                  <a:pt x="405" y="2824"/>
                  <a:pt x="0" y="4229"/>
                  <a:pt x="310" y="5503"/>
                </a:cubicBezTo>
                <a:cubicBezTo>
                  <a:pt x="316" y="5521"/>
                  <a:pt x="334" y="5530"/>
                  <a:pt x="353" y="5530"/>
                </a:cubicBezTo>
                <a:cubicBezTo>
                  <a:pt x="373" y="5530"/>
                  <a:pt x="393" y="5521"/>
                  <a:pt x="405" y="5503"/>
                </a:cubicBezTo>
                <a:cubicBezTo>
                  <a:pt x="620" y="4491"/>
                  <a:pt x="1001" y="3491"/>
                  <a:pt x="1679" y="2717"/>
                </a:cubicBezTo>
                <a:cubicBezTo>
                  <a:pt x="2275" y="2026"/>
                  <a:pt x="3179" y="1490"/>
                  <a:pt x="4108" y="1490"/>
                </a:cubicBezTo>
                <a:cubicBezTo>
                  <a:pt x="4114" y="1490"/>
                  <a:pt x="4120" y="1490"/>
                  <a:pt x="4125" y="1490"/>
                </a:cubicBezTo>
                <a:cubicBezTo>
                  <a:pt x="4858" y="1490"/>
                  <a:pt x="5623" y="2233"/>
                  <a:pt x="6001" y="2800"/>
                </a:cubicBezTo>
                <a:cubicBezTo>
                  <a:pt x="6370" y="3372"/>
                  <a:pt x="6573" y="4026"/>
                  <a:pt x="6870" y="4634"/>
                </a:cubicBezTo>
                <a:cubicBezTo>
                  <a:pt x="7156" y="5241"/>
                  <a:pt x="7549" y="5860"/>
                  <a:pt x="8144" y="6181"/>
                </a:cubicBezTo>
                <a:cubicBezTo>
                  <a:pt x="8394" y="6312"/>
                  <a:pt x="8656" y="6408"/>
                  <a:pt x="8894" y="6539"/>
                </a:cubicBezTo>
                <a:cubicBezTo>
                  <a:pt x="9133" y="6682"/>
                  <a:pt x="9359" y="6884"/>
                  <a:pt x="9430" y="7146"/>
                </a:cubicBezTo>
                <a:cubicBezTo>
                  <a:pt x="9525" y="7527"/>
                  <a:pt x="9323" y="7896"/>
                  <a:pt x="9180" y="8241"/>
                </a:cubicBezTo>
                <a:cubicBezTo>
                  <a:pt x="9085" y="8432"/>
                  <a:pt x="9025" y="8670"/>
                  <a:pt x="9049" y="8884"/>
                </a:cubicBezTo>
                <a:cubicBezTo>
                  <a:pt x="9057" y="9015"/>
                  <a:pt x="9178" y="9101"/>
                  <a:pt x="9299" y="9101"/>
                </a:cubicBezTo>
                <a:cubicBezTo>
                  <a:pt x="9365" y="9101"/>
                  <a:pt x="9431" y="9074"/>
                  <a:pt x="9478" y="9015"/>
                </a:cubicBezTo>
                <a:cubicBezTo>
                  <a:pt x="9883" y="8551"/>
                  <a:pt x="10323" y="8122"/>
                  <a:pt x="10907" y="7944"/>
                </a:cubicBezTo>
                <a:cubicBezTo>
                  <a:pt x="11288" y="7825"/>
                  <a:pt x="11728" y="7825"/>
                  <a:pt x="12061" y="7598"/>
                </a:cubicBezTo>
                <a:cubicBezTo>
                  <a:pt x="12419" y="7348"/>
                  <a:pt x="12585" y="6920"/>
                  <a:pt x="12716" y="6503"/>
                </a:cubicBezTo>
                <a:cubicBezTo>
                  <a:pt x="13038" y="5527"/>
                  <a:pt x="13300" y="4455"/>
                  <a:pt x="13002" y="3491"/>
                </a:cubicBezTo>
                <a:cubicBezTo>
                  <a:pt x="12847" y="3062"/>
                  <a:pt x="12585" y="2669"/>
                  <a:pt x="12264" y="2348"/>
                </a:cubicBezTo>
                <a:cubicBezTo>
                  <a:pt x="11895" y="1955"/>
                  <a:pt x="11454" y="1645"/>
                  <a:pt x="11014" y="1359"/>
                </a:cubicBezTo>
                <a:cubicBezTo>
                  <a:pt x="10918" y="1300"/>
                  <a:pt x="10847" y="1240"/>
                  <a:pt x="10764" y="1193"/>
                </a:cubicBezTo>
                <a:cubicBezTo>
                  <a:pt x="9835" y="633"/>
                  <a:pt x="8823" y="169"/>
                  <a:pt x="7751" y="38"/>
                </a:cubicBezTo>
                <a:cubicBezTo>
                  <a:pt x="7585" y="26"/>
                  <a:pt x="7442" y="2"/>
                  <a:pt x="7287" y="2"/>
                </a:cubicBezTo>
                <a:cubicBezTo>
                  <a:pt x="7233" y="1"/>
                  <a:pt x="7179" y="0"/>
                  <a:pt x="71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8" name="Google Shape;1298;p29"/>
          <p:cNvSpPr/>
          <p:nvPr/>
        </p:nvSpPr>
        <p:spPr>
          <a:xfrm>
            <a:off x="7270463" y="2884557"/>
            <a:ext cx="402172" cy="163286"/>
          </a:xfrm>
          <a:custGeom>
            <a:avLst/>
            <a:gdLst/>
            <a:ahLst/>
            <a:cxnLst/>
            <a:rect l="l" t="t" r="r" b="b"/>
            <a:pathLst>
              <a:path w="7788" h="3162" extrusionOk="0">
                <a:moveTo>
                  <a:pt x="2615" y="1"/>
                </a:moveTo>
                <a:cubicBezTo>
                  <a:pt x="1739" y="1"/>
                  <a:pt x="867" y="182"/>
                  <a:pt x="24" y="434"/>
                </a:cubicBezTo>
                <a:cubicBezTo>
                  <a:pt x="0" y="434"/>
                  <a:pt x="0" y="446"/>
                  <a:pt x="0" y="446"/>
                </a:cubicBezTo>
                <a:cubicBezTo>
                  <a:pt x="38" y="448"/>
                  <a:pt x="75" y="449"/>
                  <a:pt x="112" y="449"/>
                </a:cubicBezTo>
                <a:cubicBezTo>
                  <a:pt x="606" y="449"/>
                  <a:pt x="1077" y="261"/>
                  <a:pt x="1569" y="261"/>
                </a:cubicBezTo>
                <a:cubicBezTo>
                  <a:pt x="1617" y="261"/>
                  <a:pt x="1666" y="263"/>
                  <a:pt x="1715" y="267"/>
                </a:cubicBezTo>
                <a:cubicBezTo>
                  <a:pt x="1941" y="303"/>
                  <a:pt x="2179" y="374"/>
                  <a:pt x="2310" y="553"/>
                </a:cubicBezTo>
                <a:cubicBezTo>
                  <a:pt x="2477" y="791"/>
                  <a:pt x="2429" y="1100"/>
                  <a:pt x="2406" y="1386"/>
                </a:cubicBezTo>
                <a:cubicBezTo>
                  <a:pt x="2382" y="1672"/>
                  <a:pt x="2429" y="2005"/>
                  <a:pt x="2703" y="2124"/>
                </a:cubicBezTo>
                <a:cubicBezTo>
                  <a:pt x="2757" y="2148"/>
                  <a:pt x="2811" y="2159"/>
                  <a:pt x="2866" y="2159"/>
                </a:cubicBezTo>
                <a:cubicBezTo>
                  <a:pt x="3057" y="2159"/>
                  <a:pt x="3254" y="2036"/>
                  <a:pt x="3429" y="1934"/>
                </a:cubicBezTo>
                <a:cubicBezTo>
                  <a:pt x="3576" y="1849"/>
                  <a:pt x="3753" y="1769"/>
                  <a:pt x="3915" y="1769"/>
                </a:cubicBezTo>
                <a:cubicBezTo>
                  <a:pt x="4002" y="1769"/>
                  <a:pt x="4085" y="1792"/>
                  <a:pt x="4156" y="1851"/>
                </a:cubicBezTo>
                <a:cubicBezTo>
                  <a:pt x="4251" y="1910"/>
                  <a:pt x="4287" y="2005"/>
                  <a:pt x="4334" y="2112"/>
                </a:cubicBezTo>
                <a:cubicBezTo>
                  <a:pt x="4406" y="2279"/>
                  <a:pt x="4489" y="2422"/>
                  <a:pt x="4561" y="2589"/>
                </a:cubicBezTo>
                <a:cubicBezTo>
                  <a:pt x="4680" y="2839"/>
                  <a:pt x="4846" y="3124"/>
                  <a:pt x="5108" y="3160"/>
                </a:cubicBezTo>
                <a:cubicBezTo>
                  <a:pt x="5117" y="3161"/>
                  <a:pt x="5125" y="3161"/>
                  <a:pt x="5133" y="3161"/>
                </a:cubicBezTo>
                <a:cubicBezTo>
                  <a:pt x="5303" y="3161"/>
                  <a:pt x="5471" y="3047"/>
                  <a:pt x="5585" y="2922"/>
                </a:cubicBezTo>
                <a:cubicBezTo>
                  <a:pt x="5704" y="2767"/>
                  <a:pt x="5799" y="2601"/>
                  <a:pt x="5918" y="2470"/>
                </a:cubicBezTo>
                <a:cubicBezTo>
                  <a:pt x="5954" y="2422"/>
                  <a:pt x="6001" y="2362"/>
                  <a:pt x="6061" y="2351"/>
                </a:cubicBezTo>
                <a:cubicBezTo>
                  <a:pt x="6081" y="2344"/>
                  <a:pt x="6103" y="2341"/>
                  <a:pt x="6125" y="2341"/>
                </a:cubicBezTo>
                <a:cubicBezTo>
                  <a:pt x="6184" y="2341"/>
                  <a:pt x="6247" y="2361"/>
                  <a:pt x="6299" y="2386"/>
                </a:cubicBezTo>
                <a:cubicBezTo>
                  <a:pt x="6537" y="2482"/>
                  <a:pt x="6728" y="2636"/>
                  <a:pt x="6966" y="2743"/>
                </a:cubicBezTo>
                <a:cubicBezTo>
                  <a:pt x="7063" y="2779"/>
                  <a:pt x="7173" y="2802"/>
                  <a:pt x="7282" y="2802"/>
                </a:cubicBezTo>
                <a:cubicBezTo>
                  <a:pt x="7426" y="2802"/>
                  <a:pt x="7566" y="2762"/>
                  <a:pt x="7668" y="2660"/>
                </a:cubicBezTo>
                <a:cubicBezTo>
                  <a:pt x="7740" y="2565"/>
                  <a:pt x="7787" y="2458"/>
                  <a:pt x="7787" y="2327"/>
                </a:cubicBezTo>
                <a:cubicBezTo>
                  <a:pt x="7430" y="1946"/>
                  <a:pt x="6989" y="1636"/>
                  <a:pt x="6549" y="1374"/>
                </a:cubicBezTo>
                <a:cubicBezTo>
                  <a:pt x="6466" y="1315"/>
                  <a:pt x="6394" y="1255"/>
                  <a:pt x="6299" y="1208"/>
                </a:cubicBezTo>
                <a:cubicBezTo>
                  <a:pt x="6096" y="1231"/>
                  <a:pt x="5882" y="1267"/>
                  <a:pt x="5680" y="1267"/>
                </a:cubicBezTo>
                <a:cubicBezTo>
                  <a:pt x="5561" y="1267"/>
                  <a:pt x="5442" y="1267"/>
                  <a:pt x="5334" y="1220"/>
                </a:cubicBezTo>
                <a:cubicBezTo>
                  <a:pt x="5204" y="1148"/>
                  <a:pt x="5096" y="1029"/>
                  <a:pt x="4989" y="922"/>
                </a:cubicBezTo>
                <a:cubicBezTo>
                  <a:pt x="4746" y="679"/>
                  <a:pt x="4390" y="538"/>
                  <a:pt x="4036" y="538"/>
                </a:cubicBezTo>
                <a:cubicBezTo>
                  <a:pt x="4008" y="538"/>
                  <a:pt x="3981" y="539"/>
                  <a:pt x="3953" y="541"/>
                </a:cubicBezTo>
                <a:cubicBezTo>
                  <a:pt x="3801" y="547"/>
                  <a:pt x="3642" y="574"/>
                  <a:pt x="3492" y="574"/>
                </a:cubicBezTo>
                <a:cubicBezTo>
                  <a:pt x="3361" y="574"/>
                  <a:pt x="3237" y="554"/>
                  <a:pt x="3132" y="481"/>
                </a:cubicBezTo>
                <a:cubicBezTo>
                  <a:pt x="3001" y="374"/>
                  <a:pt x="2918" y="184"/>
                  <a:pt x="2846" y="5"/>
                </a:cubicBezTo>
                <a:cubicBezTo>
                  <a:pt x="2769" y="2"/>
                  <a:pt x="2692" y="1"/>
                  <a:pt x="26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9" name="Google Shape;1299;p29"/>
          <p:cNvSpPr/>
          <p:nvPr/>
        </p:nvSpPr>
        <p:spPr>
          <a:xfrm>
            <a:off x="7553295" y="3259159"/>
            <a:ext cx="167882" cy="174233"/>
          </a:xfrm>
          <a:custGeom>
            <a:avLst/>
            <a:gdLst/>
            <a:ahLst/>
            <a:cxnLst/>
            <a:rect l="l" t="t" r="r" b="b"/>
            <a:pathLst>
              <a:path w="3251" h="3374" extrusionOk="0">
                <a:moveTo>
                  <a:pt x="2023" y="1"/>
                </a:moveTo>
                <a:cubicBezTo>
                  <a:pt x="1554" y="1"/>
                  <a:pt x="1054" y="193"/>
                  <a:pt x="750" y="431"/>
                </a:cubicBezTo>
                <a:cubicBezTo>
                  <a:pt x="227" y="800"/>
                  <a:pt x="60" y="1562"/>
                  <a:pt x="24" y="2193"/>
                </a:cubicBezTo>
                <a:cubicBezTo>
                  <a:pt x="0" y="2478"/>
                  <a:pt x="36" y="2812"/>
                  <a:pt x="238" y="3050"/>
                </a:cubicBezTo>
                <a:cubicBezTo>
                  <a:pt x="453" y="3287"/>
                  <a:pt x="744" y="3373"/>
                  <a:pt x="1043" y="3373"/>
                </a:cubicBezTo>
                <a:cubicBezTo>
                  <a:pt x="1391" y="3373"/>
                  <a:pt x="1750" y="3256"/>
                  <a:pt x="2013" y="3121"/>
                </a:cubicBezTo>
                <a:cubicBezTo>
                  <a:pt x="2596" y="2824"/>
                  <a:pt x="3025" y="2288"/>
                  <a:pt x="3179" y="1633"/>
                </a:cubicBezTo>
                <a:cubicBezTo>
                  <a:pt x="3251" y="1324"/>
                  <a:pt x="3251" y="990"/>
                  <a:pt x="3132" y="693"/>
                </a:cubicBezTo>
                <a:cubicBezTo>
                  <a:pt x="3013" y="407"/>
                  <a:pt x="2834" y="228"/>
                  <a:pt x="2620" y="133"/>
                </a:cubicBezTo>
                <a:cubicBezTo>
                  <a:pt x="2441" y="40"/>
                  <a:pt x="2235" y="1"/>
                  <a:pt x="2023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0" name="Google Shape;1300;p29"/>
          <p:cNvSpPr/>
          <p:nvPr/>
        </p:nvSpPr>
        <p:spPr>
          <a:xfrm>
            <a:off x="7589029" y="3397450"/>
            <a:ext cx="24374" cy="21999"/>
          </a:xfrm>
          <a:custGeom>
            <a:avLst/>
            <a:gdLst/>
            <a:ahLst/>
            <a:cxnLst/>
            <a:rect l="l" t="t" r="r" b="b"/>
            <a:pathLst>
              <a:path w="472" h="426" extrusionOk="0">
                <a:moveTo>
                  <a:pt x="248" y="0"/>
                </a:moveTo>
                <a:cubicBezTo>
                  <a:pt x="110" y="0"/>
                  <a:pt x="1" y="122"/>
                  <a:pt x="23" y="265"/>
                </a:cubicBezTo>
                <a:cubicBezTo>
                  <a:pt x="47" y="348"/>
                  <a:pt x="118" y="408"/>
                  <a:pt x="189" y="420"/>
                </a:cubicBezTo>
                <a:cubicBezTo>
                  <a:pt x="207" y="424"/>
                  <a:pt x="224" y="426"/>
                  <a:pt x="241" y="426"/>
                </a:cubicBezTo>
                <a:cubicBezTo>
                  <a:pt x="372" y="426"/>
                  <a:pt x="471" y="307"/>
                  <a:pt x="439" y="170"/>
                </a:cubicBezTo>
                <a:cubicBezTo>
                  <a:pt x="428" y="86"/>
                  <a:pt x="356" y="27"/>
                  <a:pt x="285" y="3"/>
                </a:cubicBezTo>
                <a:cubicBezTo>
                  <a:pt x="272" y="1"/>
                  <a:pt x="260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1" name="Google Shape;1301;p29"/>
          <p:cNvSpPr/>
          <p:nvPr/>
        </p:nvSpPr>
        <p:spPr>
          <a:xfrm>
            <a:off x="7598530" y="3302788"/>
            <a:ext cx="104210" cy="61038"/>
          </a:xfrm>
          <a:custGeom>
            <a:avLst/>
            <a:gdLst/>
            <a:ahLst/>
            <a:cxnLst/>
            <a:rect l="l" t="t" r="r" b="b"/>
            <a:pathLst>
              <a:path w="2018" h="1182" extrusionOk="0">
                <a:moveTo>
                  <a:pt x="1347" y="0"/>
                </a:moveTo>
                <a:cubicBezTo>
                  <a:pt x="1182" y="0"/>
                  <a:pt x="1017" y="46"/>
                  <a:pt x="875" y="121"/>
                </a:cubicBezTo>
                <a:cubicBezTo>
                  <a:pt x="660" y="205"/>
                  <a:pt x="482" y="359"/>
                  <a:pt x="339" y="514"/>
                </a:cubicBezTo>
                <a:cubicBezTo>
                  <a:pt x="184" y="681"/>
                  <a:pt x="101" y="871"/>
                  <a:pt x="17" y="1086"/>
                </a:cubicBezTo>
                <a:cubicBezTo>
                  <a:pt x="0" y="1137"/>
                  <a:pt x="56" y="1182"/>
                  <a:pt x="107" y="1182"/>
                </a:cubicBezTo>
                <a:cubicBezTo>
                  <a:pt x="127" y="1182"/>
                  <a:pt x="147" y="1174"/>
                  <a:pt x="160" y="1157"/>
                </a:cubicBezTo>
                <a:cubicBezTo>
                  <a:pt x="291" y="848"/>
                  <a:pt x="577" y="550"/>
                  <a:pt x="886" y="383"/>
                </a:cubicBezTo>
                <a:cubicBezTo>
                  <a:pt x="958" y="336"/>
                  <a:pt x="1053" y="300"/>
                  <a:pt x="1137" y="276"/>
                </a:cubicBezTo>
                <a:cubicBezTo>
                  <a:pt x="1208" y="395"/>
                  <a:pt x="1244" y="538"/>
                  <a:pt x="1232" y="669"/>
                </a:cubicBezTo>
                <a:cubicBezTo>
                  <a:pt x="1232" y="740"/>
                  <a:pt x="1196" y="800"/>
                  <a:pt x="1172" y="871"/>
                </a:cubicBezTo>
                <a:lnTo>
                  <a:pt x="1125" y="967"/>
                </a:lnTo>
                <a:lnTo>
                  <a:pt x="1077" y="1014"/>
                </a:lnTo>
                <a:cubicBezTo>
                  <a:pt x="1065" y="1038"/>
                  <a:pt x="1053" y="1050"/>
                  <a:pt x="1053" y="1086"/>
                </a:cubicBezTo>
                <a:cubicBezTo>
                  <a:pt x="1033" y="1126"/>
                  <a:pt x="1072" y="1175"/>
                  <a:pt x="1114" y="1175"/>
                </a:cubicBezTo>
                <a:cubicBezTo>
                  <a:pt x="1121" y="1175"/>
                  <a:pt x="1129" y="1173"/>
                  <a:pt x="1137" y="1169"/>
                </a:cubicBezTo>
                <a:cubicBezTo>
                  <a:pt x="1172" y="1157"/>
                  <a:pt x="1196" y="1157"/>
                  <a:pt x="1232" y="1133"/>
                </a:cubicBezTo>
                <a:lnTo>
                  <a:pt x="1267" y="1086"/>
                </a:lnTo>
                <a:cubicBezTo>
                  <a:pt x="1315" y="1038"/>
                  <a:pt x="1351" y="991"/>
                  <a:pt x="1363" y="955"/>
                </a:cubicBezTo>
                <a:cubicBezTo>
                  <a:pt x="1410" y="871"/>
                  <a:pt x="1434" y="776"/>
                  <a:pt x="1434" y="681"/>
                </a:cubicBezTo>
                <a:cubicBezTo>
                  <a:pt x="1446" y="514"/>
                  <a:pt x="1410" y="383"/>
                  <a:pt x="1327" y="252"/>
                </a:cubicBezTo>
                <a:cubicBezTo>
                  <a:pt x="1387" y="252"/>
                  <a:pt x="1434" y="252"/>
                  <a:pt x="1482" y="264"/>
                </a:cubicBezTo>
                <a:cubicBezTo>
                  <a:pt x="1553" y="276"/>
                  <a:pt x="1625" y="324"/>
                  <a:pt x="1684" y="371"/>
                </a:cubicBezTo>
                <a:cubicBezTo>
                  <a:pt x="1744" y="419"/>
                  <a:pt x="1791" y="490"/>
                  <a:pt x="1863" y="514"/>
                </a:cubicBezTo>
                <a:cubicBezTo>
                  <a:pt x="1877" y="523"/>
                  <a:pt x="1891" y="527"/>
                  <a:pt x="1905" y="527"/>
                </a:cubicBezTo>
                <a:cubicBezTo>
                  <a:pt x="1949" y="527"/>
                  <a:pt x="1988" y="488"/>
                  <a:pt x="2006" y="443"/>
                </a:cubicBezTo>
                <a:cubicBezTo>
                  <a:pt x="2018" y="336"/>
                  <a:pt x="1910" y="217"/>
                  <a:pt x="1839" y="157"/>
                </a:cubicBezTo>
                <a:cubicBezTo>
                  <a:pt x="1744" y="98"/>
                  <a:pt x="1660" y="62"/>
                  <a:pt x="1553" y="26"/>
                </a:cubicBezTo>
                <a:cubicBezTo>
                  <a:pt x="1486" y="8"/>
                  <a:pt x="1417" y="0"/>
                  <a:pt x="1347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2" name="Google Shape;1302;p29"/>
          <p:cNvSpPr/>
          <p:nvPr/>
        </p:nvSpPr>
        <p:spPr>
          <a:xfrm>
            <a:off x="7251406" y="3371107"/>
            <a:ext cx="312990" cy="210072"/>
          </a:xfrm>
          <a:custGeom>
            <a:avLst/>
            <a:gdLst/>
            <a:ahLst/>
            <a:cxnLst/>
            <a:rect l="l" t="t" r="r" b="b"/>
            <a:pathLst>
              <a:path w="6061" h="4068" extrusionOk="0">
                <a:moveTo>
                  <a:pt x="3929" y="1"/>
                </a:moveTo>
                <a:cubicBezTo>
                  <a:pt x="3227" y="1"/>
                  <a:pt x="2560" y="239"/>
                  <a:pt x="1953" y="584"/>
                </a:cubicBezTo>
                <a:cubicBezTo>
                  <a:pt x="1370" y="906"/>
                  <a:pt x="834" y="1346"/>
                  <a:pt x="477" y="1918"/>
                </a:cubicBezTo>
                <a:cubicBezTo>
                  <a:pt x="131" y="2489"/>
                  <a:pt x="0" y="3204"/>
                  <a:pt x="191" y="3835"/>
                </a:cubicBezTo>
                <a:cubicBezTo>
                  <a:pt x="215" y="3918"/>
                  <a:pt x="239" y="3978"/>
                  <a:pt x="274" y="4037"/>
                </a:cubicBezTo>
                <a:cubicBezTo>
                  <a:pt x="417" y="4049"/>
                  <a:pt x="584" y="4061"/>
                  <a:pt x="750" y="4061"/>
                </a:cubicBezTo>
                <a:cubicBezTo>
                  <a:pt x="844" y="4065"/>
                  <a:pt x="938" y="4068"/>
                  <a:pt x="1030" y="4068"/>
                </a:cubicBezTo>
                <a:cubicBezTo>
                  <a:pt x="3144" y="4068"/>
                  <a:pt x="5023" y="2912"/>
                  <a:pt x="6061" y="1144"/>
                </a:cubicBezTo>
                <a:cubicBezTo>
                  <a:pt x="5989" y="1013"/>
                  <a:pt x="5894" y="882"/>
                  <a:pt x="5811" y="775"/>
                </a:cubicBezTo>
                <a:cubicBezTo>
                  <a:pt x="5346" y="251"/>
                  <a:pt x="4632" y="1"/>
                  <a:pt x="392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3" name="Google Shape;1303;p29"/>
          <p:cNvSpPr/>
          <p:nvPr/>
        </p:nvSpPr>
        <p:spPr>
          <a:xfrm>
            <a:off x="7039269" y="3339769"/>
            <a:ext cx="49884" cy="167933"/>
          </a:xfrm>
          <a:custGeom>
            <a:avLst/>
            <a:gdLst/>
            <a:ahLst/>
            <a:cxnLst/>
            <a:rect l="l" t="t" r="r" b="b"/>
            <a:pathLst>
              <a:path w="966" h="3252" extrusionOk="0">
                <a:moveTo>
                  <a:pt x="13" y="1"/>
                </a:moveTo>
                <a:lnTo>
                  <a:pt x="13" y="1"/>
                </a:lnTo>
                <a:cubicBezTo>
                  <a:pt x="1" y="1167"/>
                  <a:pt x="310" y="2453"/>
                  <a:pt x="965" y="3251"/>
                </a:cubicBezTo>
                <a:cubicBezTo>
                  <a:pt x="953" y="2691"/>
                  <a:pt x="894" y="2108"/>
                  <a:pt x="763" y="1560"/>
                </a:cubicBezTo>
                <a:cubicBezTo>
                  <a:pt x="632" y="989"/>
                  <a:pt x="370" y="441"/>
                  <a:pt x="13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4" name="Google Shape;1304;p29"/>
          <p:cNvSpPr/>
          <p:nvPr/>
        </p:nvSpPr>
        <p:spPr>
          <a:xfrm>
            <a:off x="7116729" y="3347612"/>
            <a:ext cx="161220" cy="67390"/>
          </a:xfrm>
          <a:custGeom>
            <a:avLst/>
            <a:gdLst/>
            <a:ahLst/>
            <a:cxnLst/>
            <a:rect l="l" t="t" r="r" b="b"/>
            <a:pathLst>
              <a:path w="3122" h="1305" extrusionOk="0">
                <a:moveTo>
                  <a:pt x="2522" y="1"/>
                </a:moveTo>
                <a:cubicBezTo>
                  <a:pt x="2251" y="1"/>
                  <a:pt x="1937" y="149"/>
                  <a:pt x="1430" y="158"/>
                </a:cubicBezTo>
                <a:cubicBezTo>
                  <a:pt x="937" y="158"/>
                  <a:pt x="587" y="48"/>
                  <a:pt x="400" y="48"/>
                </a:cubicBezTo>
                <a:cubicBezTo>
                  <a:pt x="334" y="48"/>
                  <a:pt x="288" y="61"/>
                  <a:pt x="263" y="99"/>
                </a:cubicBezTo>
                <a:cubicBezTo>
                  <a:pt x="1" y="408"/>
                  <a:pt x="513" y="1242"/>
                  <a:pt x="1453" y="1301"/>
                </a:cubicBezTo>
                <a:cubicBezTo>
                  <a:pt x="1481" y="1303"/>
                  <a:pt x="1509" y="1304"/>
                  <a:pt x="1536" y="1304"/>
                </a:cubicBezTo>
                <a:cubicBezTo>
                  <a:pt x="2405" y="1304"/>
                  <a:pt x="3122" y="236"/>
                  <a:pt x="2787" y="63"/>
                </a:cubicBezTo>
                <a:cubicBezTo>
                  <a:pt x="2700" y="18"/>
                  <a:pt x="2613" y="1"/>
                  <a:pt x="2522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5" name="Google Shape;1305;p29"/>
          <p:cNvSpPr/>
          <p:nvPr/>
        </p:nvSpPr>
        <p:spPr>
          <a:xfrm>
            <a:off x="7165324" y="3361768"/>
            <a:ext cx="98426" cy="53861"/>
          </a:xfrm>
          <a:custGeom>
            <a:avLst/>
            <a:gdLst/>
            <a:ahLst/>
            <a:cxnLst/>
            <a:rect l="l" t="t" r="r" b="b"/>
            <a:pathLst>
              <a:path w="1906" h="1043" extrusionOk="0">
                <a:moveTo>
                  <a:pt x="1737" y="0"/>
                </a:moveTo>
                <a:cubicBezTo>
                  <a:pt x="1484" y="0"/>
                  <a:pt x="1154" y="134"/>
                  <a:pt x="953" y="230"/>
                </a:cubicBezTo>
                <a:cubicBezTo>
                  <a:pt x="608" y="384"/>
                  <a:pt x="251" y="622"/>
                  <a:pt x="1" y="932"/>
                </a:cubicBezTo>
                <a:cubicBezTo>
                  <a:pt x="155" y="992"/>
                  <a:pt x="298" y="1039"/>
                  <a:pt x="477" y="1039"/>
                </a:cubicBezTo>
                <a:cubicBezTo>
                  <a:pt x="507" y="1042"/>
                  <a:pt x="537" y="1043"/>
                  <a:pt x="567" y="1043"/>
                </a:cubicBezTo>
                <a:cubicBezTo>
                  <a:pt x="1254" y="1043"/>
                  <a:pt x="1837" y="404"/>
                  <a:pt x="1906" y="27"/>
                </a:cubicBezTo>
                <a:cubicBezTo>
                  <a:pt x="1856" y="8"/>
                  <a:pt x="1799" y="0"/>
                  <a:pt x="17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6" name="Google Shape;1306;p29"/>
          <p:cNvSpPr/>
          <p:nvPr/>
        </p:nvSpPr>
        <p:spPr>
          <a:xfrm>
            <a:off x="7254046" y="3276297"/>
            <a:ext cx="98787" cy="33514"/>
          </a:xfrm>
          <a:custGeom>
            <a:avLst/>
            <a:gdLst/>
            <a:ahLst/>
            <a:cxnLst/>
            <a:rect l="l" t="t" r="r" b="b"/>
            <a:pathLst>
              <a:path w="1913" h="649" extrusionOk="0">
                <a:moveTo>
                  <a:pt x="830" y="1"/>
                </a:moveTo>
                <a:cubicBezTo>
                  <a:pt x="677" y="1"/>
                  <a:pt x="521" y="30"/>
                  <a:pt x="390" y="110"/>
                </a:cubicBezTo>
                <a:cubicBezTo>
                  <a:pt x="235" y="182"/>
                  <a:pt x="68" y="313"/>
                  <a:pt x="9" y="480"/>
                </a:cubicBezTo>
                <a:cubicBezTo>
                  <a:pt x="1" y="528"/>
                  <a:pt x="32" y="566"/>
                  <a:pt x="67" y="566"/>
                </a:cubicBezTo>
                <a:cubicBezTo>
                  <a:pt x="84" y="566"/>
                  <a:pt x="101" y="558"/>
                  <a:pt x="116" y="539"/>
                </a:cubicBezTo>
                <a:cubicBezTo>
                  <a:pt x="223" y="420"/>
                  <a:pt x="330" y="313"/>
                  <a:pt x="473" y="253"/>
                </a:cubicBezTo>
                <a:cubicBezTo>
                  <a:pt x="575" y="207"/>
                  <a:pt x="698" y="190"/>
                  <a:pt x="820" y="190"/>
                </a:cubicBezTo>
                <a:cubicBezTo>
                  <a:pt x="856" y="190"/>
                  <a:pt x="891" y="191"/>
                  <a:pt x="926" y="194"/>
                </a:cubicBezTo>
                <a:cubicBezTo>
                  <a:pt x="1080" y="218"/>
                  <a:pt x="1247" y="277"/>
                  <a:pt x="1402" y="361"/>
                </a:cubicBezTo>
                <a:cubicBezTo>
                  <a:pt x="1473" y="408"/>
                  <a:pt x="1545" y="456"/>
                  <a:pt x="1604" y="491"/>
                </a:cubicBezTo>
                <a:cubicBezTo>
                  <a:pt x="1664" y="539"/>
                  <a:pt x="1735" y="611"/>
                  <a:pt x="1831" y="646"/>
                </a:cubicBezTo>
                <a:cubicBezTo>
                  <a:pt x="1836" y="648"/>
                  <a:pt x="1841" y="648"/>
                  <a:pt x="1845" y="648"/>
                </a:cubicBezTo>
                <a:cubicBezTo>
                  <a:pt x="1885" y="648"/>
                  <a:pt x="1913" y="607"/>
                  <a:pt x="1902" y="575"/>
                </a:cubicBezTo>
                <a:cubicBezTo>
                  <a:pt x="1866" y="491"/>
                  <a:pt x="1783" y="420"/>
                  <a:pt x="1723" y="361"/>
                </a:cubicBezTo>
                <a:cubicBezTo>
                  <a:pt x="1652" y="301"/>
                  <a:pt x="1569" y="241"/>
                  <a:pt x="1485" y="182"/>
                </a:cubicBezTo>
                <a:cubicBezTo>
                  <a:pt x="1319" y="75"/>
                  <a:pt x="1116" y="15"/>
                  <a:pt x="914" y="3"/>
                </a:cubicBezTo>
                <a:cubicBezTo>
                  <a:pt x="886" y="1"/>
                  <a:pt x="858" y="1"/>
                  <a:pt x="8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7" name="Google Shape;1307;p29"/>
          <p:cNvSpPr/>
          <p:nvPr/>
        </p:nvSpPr>
        <p:spPr>
          <a:xfrm>
            <a:off x="7078265" y="3243868"/>
            <a:ext cx="64343" cy="43016"/>
          </a:xfrm>
          <a:custGeom>
            <a:avLst/>
            <a:gdLst/>
            <a:ahLst/>
            <a:cxnLst/>
            <a:rect l="l" t="t" r="r" b="b"/>
            <a:pathLst>
              <a:path w="1246" h="833" extrusionOk="0">
                <a:moveTo>
                  <a:pt x="359" y="1"/>
                </a:moveTo>
                <a:cubicBezTo>
                  <a:pt x="203" y="1"/>
                  <a:pt x="52" y="56"/>
                  <a:pt x="8" y="227"/>
                </a:cubicBezTo>
                <a:cubicBezTo>
                  <a:pt x="0" y="264"/>
                  <a:pt x="31" y="288"/>
                  <a:pt x="63" y="288"/>
                </a:cubicBezTo>
                <a:cubicBezTo>
                  <a:pt x="82" y="288"/>
                  <a:pt x="102" y="280"/>
                  <a:pt x="115" y="262"/>
                </a:cubicBezTo>
                <a:cubicBezTo>
                  <a:pt x="142" y="182"/>
                  <a:pt x="235" y="162"/>
                  <a:pt x="316" y="162"/>
                </a:cubicBezTo>
                <a:cubicBezTo>
                  <a:pt x="343" y="162"/>
                  <a:pt x="368" y="164"/>
                  <a:pt x="389" y="167"/>
                </a:cubicBezTo>
                <a:cubicBezTo>
                  <a:pt x="484" y="179"/>
                  <a:pt x="567" y="215"/>
                  <a:pt x="663" y="274"/>
                </a:cubicBezTo>
                <a:cubicBezTo>
                  <a:pt x="829" y="357"/>
                  <a:pt x="960" y="524"/>
                  <a:pt x="1032" y="703"/>
                </a:cubicBezTo>
                <a:cubicBezTo>
                  <a:pt x="1044" y="750"/>
                  <a:pt x="1079" y="810"/>
                  <a:pt x="1127" y="822"/>
                </a:cubicBezTo>
                <a:cubicBezTo>
                  <a:pt x="1139" y="829"/>
                  <a:pt x="1152" y="833"/>
                  <a:pt x="1164" y="833"/>
                </a:cubicBezTo>
                <a:cubicBezTo>
                  <a:pt x="1209" y="833"/>
                  <a:pt x="1246" y="786"/>
                  <a:pt x="1246" y="738"/>
                </a:cubicBezTo>
                <a:cubicBezTo>
                  <a:pt x="1222" y="619"/>
                  <a:pt x="1151" y="500"/>
                  <a:pt x="1103" y="429"/>
                </a:cubicBezTo>
                <a:cubicBezTo>
                  <a:pt x="984" y="262"/>
                  <a:pt x="829" y="107"/>
                  <a:pt x="627" y="48"/>
                </a:cubicBezTo>
                <a:cubicBezTo>
                  <a:pt x="551" y="21"/>
                  <a:pt x="454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8" name="Google Shape;1308;p29"/>
          <p:cNvSpPr/>
          <p:nvPr/>
        </p:nvSpPr>
        <p:spPr>
          <a:xfrm>
            <a:off x="7236025" y="3117400"/>
            <a:ext cx="108289" cy="60264"/>
          </a:xfrm>
          <a:custGeom>
            <a:avLst/>
            <a:gdLst/>
            <a:ahLst/>
            <a:cxnLst/>
            <a:rect l="l" t="t" r="r" b="b"/>
            <a:pathLst>
              <a:path w="2097" h="1167" extrusionOk="0">
                <a:moveTo>
                  <a:pt x="566" y="0"/>
                </a:moveTo>
                <a:cubicBezTo>
                  <a:pt x="395" y="0"/>
                  <a:pt x="237" y="37"/>
                  <a:pt x="156" y="151"/>
                </a:cubicBezTo>
                <a:cubicBezTo>
                  <a:pt x="1" y="378"/>
                  <a:pt x="239" y="616"/>
                  <a:pt x="441" y="699"/>
                </a:cubicBezTo>
                <a:cubicBezTo>
                  <a:pt x="644" y="794"/>
                  <a:pt x="846" y="818"/>
                  <a:pt x="1072" y="878"/>
                </a:cubicBezTo>
                <a:cubicBezTo>
                  <a:pt x="1287" y="925"/>
                  <a:pt x="1465" y="1009"/>
                  <a:pt x="1656" y="1104"/>
                </a:cubicBezTo>
                <a:cubicBezTo>
                  <a:pt x="1715" y="1128"/>
                  <a:pt x="1775" y="1163"/>
                  <a:pt x="1834" y="1163"/>
                </a:cubicBezTo>
                <a:cubicBezTo>
                  <a:pt x="1846" y="1165"/>
                  <a:pt x="1857" y="1166"/>
                  <a:pt x="1868" y="1166"/>
                </a:cubicBezTo>
                <a:cubicBezTo>
                  <a:pt x="1994" y="1166"/>
                  <a:pt x="2085" y="1046"/>
                  <a:pt x="2096" y="925"/>
                </a:cubicBezTo>
                <a:lnTo>
                  <a:pt x="2096" y="854"/>
                </a:lnTo>
                <a:cubicBezTo>
                  <a:pt x="2025" y="461"/>
                  <a:pt x="1465" y="199"/>
                  <a:pt x="1120" y="92"/>
                </a:cubicBezTo>
                <a:cubicBezTo>
                  <a:pt x="990" y="53"/>
                  <a:pt x="769" y="0"/>
                  <a:pt x="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9" name="Google Shape;1309;p29"/>
          <p:cNvSpPr/>
          <p:nvPr/>
        </p:nvSpPr>
        <p:spPr>
          <a:xfrm>
            <a:off x="7088483" y="3107950"/>
            <a:ext cx="89182" cy="50504"/>
          </a:xfrm>
          <a:custGeom>
            <a:avLst/>
            <a:gdLst/>
            <a:ahLst/>
            <a:cxnLst/>
            <a:rect l="l" t="t" r="r" b="b"/>
            <a:pathLst>
              <a:path w="1727" h="978" extrusionOk="0">
                <a:moveTo>
                  <a:pt x="1184" y="0"/>
                </a:moveTo>
                <a:cubicBezTo>
                  <a:pt x="1041" y="0"/>
                  <a:pt x="897" y="27"/>
                  <a:pt x="810" y="49"/>
                </a:cubicBezTo>
                <a:cubicBezTo>
                  <a:pt x="536" y="108"/>
                  <a:pt x="60" y="322"/>
                  <a:pt x="0" y="656"/>
                </a:cubicBezTo>
                <a:lnTo>
                  <a:pt x="0" y="715"/>
                </a:lnTo>
                <a:cubicBezTo>
                  <a:pt x="12" y="834"/>
                  <a:pt x="107" y="954"/>
                  <a:pt x="215" y="977"/>
                </a:cubicBezTo>
                <a:cubicBezTo>
                  <a:pt x="250" y="977"/>
                  <a:pt x="322" y="942"/>
                  <a:pt x="357" y="930"/>
                </a:cubicBezTo>
                <a:cubicBezTo>
                  <a:pt x="512" y="858"/>
                  <a:pt x="655" y="799"/>
                  <a:pt x="834" y="763"/>
                </a:cubicBezTo>
                <a:cubicBezTo>
                  <a:pt x="1012" y="715"/>
                  <a:pt x="1191" y="703"/>
                  <a:pt x="1358" y="644"/>
                </a:cubicBezTo>
                <a:cubicBezTo>
                  <a:pt x="1524" y="584"/>
                  <a:pt x="1727" y="394"/>
                  <a:pt x="1596" y="168"/>
                </a:cubicBezTo>
                <a:cubicBezTo>
                  <a:pt x="1524" y="38"/>
                  <a:pt x="1355" y="0"/>
                  <a:pt x="1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0" name="Google Shape;1310;p29"/>
          <p:cNvSpPr/>
          <p:nvPr/>
        </p:nvSpPr>
        <p:spPr>
          <a:xfrm>
            <a:off x="7119835" y="3240259"/>
            <a:ext cx="52311" cy="89699"/>
          </a:xfrm>
          <a:custGeom>
            <a:avLst/>
            <a:gdLst/>
            <a:ahLst/>
            <a:cxnLst/>
            <a:rect l="l" t="t" r="r" b="b"/>
            <a:pathLst>
              <a:path w="1013" h="1737" extrusionOk="0">
                <a:moveTo>
                  <a:pt x="758" y="0"/>
                </a:moveTo>
                <a:cubicBezTo>
                  <a:pt x="723" y="0"/>
                  <a:pt x="691" y="47"/>
                  <a:pt x="691" y="82"/>
                </a:cubicBezTo>
                <a:cubicBezTo>
                  <a:pt x="703" y="177"/>
                  <a:pt x="751" y="285"/>
                  <a:pt x="762" y="392"/>
                </a:cubicBezTo>
                <a:cubicBezTo>
                  <a:pt x="798" y="499"/>
                  <a:pt x="810" y="618"/>
                  <a:pt x="810" y="713"/>
                </a:cubicBezTo>
                <a:cubicBezTo>
                  <a:pt x="810" y="808"/>
                  <a:pt x="822" y="939"/>
                  <a:pt x="762" y="1011"/>
                </a:cubicBezTo>
                <a:cubicBezTo>
                  <a:pt x="725" y="1064"/>
                  <a:pt x="663" y="1074"/>
                  <a:pt x="601" y="1074"/>
                </a:cubicBezTo>
                <a:cubicBezTo>
                  <a:pt x="566" y="1074"/>
                  <a:pt x="531" y="1070"/>
                  <a:pt x="501" y="1070"/>
                </a:cubicBezTo>
                <a:cubicBezTo>
                  <a:pt x="322" y="1070"/>
                  <a:pt x="143" y="1130"/>
                  <a:pt x="60" y="1309"/>
                </a:cubicBezTo>
                <a:cubicBezTo>
                  <a:pt x="0" y="1475"/>
                  <a:pt x="60" y="1642"/>
                  <a:pt x="203" y="1725"/>
                </a:cubicBezTo>
                <a:cubicBezTo>
                  <a:pt x="211" y="1733"/>
                  <a:pt x="218" y="1736"/>
                  <a:pt x="225" y="1736"/>
                </a:cubicBezTo>
                <a:cubicBezTo>
                  <a:pt x="251" y="1736"/>
                  <a:pt x="267" y="1694"/>
                  <a:pt x="239" y="1666"/>
                </a:cubicBezTo>
                <a:cubicBezTo>
                  <a:pt x="108" y="1523"/>
                  <a:pt x="167" y="1273"/>
                  <a:pt x="393" y="1237"/>
                </a:cubicBezTo>
                <a:cubicBezTo>
                  <a:pt x="425" y="1233"/>
                  <a:pt x="458" y="1232"/>
                  <a:pt x="490" y="1232"/>
                </a:cubicBezTo>
                <a:cubicBezTo>
                  <a:pt x="532" y="1232"/>
                  <a:pt x="575" y="1234"/>
                  <a:pt x="616" y="1234"/>
                </a:cubicBezTo>
                <a:cubicBezTo>
                  <a:pt x="719" y="1234"/>
                  <a:pt x="817" y="1221"/>
                  <a:pt x="893" y="1130"/>
                </a:cubicBezTo>
                <a:cubicBezTo>
                  <a:pt x="1012" y="1011"/>
                  <a:pt x="1001" y="773"/>
                  <a:pt x="977" y="594"/>
                </a:cubicBezTo>
                <a:cubicBezTo>
                  <a:pt x="953" y="404"/>
                  <a:pt x="917" y="177"/>
                  <a:pt x="798" y="23"/>
                </a:cubicBezTo>
                <a:cubicBezTo>
                  <a:pt x="785" y="7"/>
                  <a:pt x="772" y="0"/>
                  <a:pt x="75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1" name="Google Shape;1311;p29"/>
          <p:cNvSpPr/>
          <p:nvPr/>
        </p:nvSpPr>
        <p:spPr>
          <a:xfrm>
            <a:off x="7432153" y="3567857"/>
            <a:ext cx="108909" cy="475966"/>
          </a:xfrm>
          <a:custGeom>
            <a:avLst/>
            <a:gdLst/>
            <a:ahLst/>
            <a:cxnLst/>
            <a:rect l="l" t="t" r="r" b="b"/>
            <a:pathLst>
              <a:path w="2109" h="9217" extrusionOk="0">
                <a:moveTo>
                  <a:pt x="882" y="1"/>
                </a:moveTo>
                <a:cubicBezTo>
                  <a:pt x="822" y="1"/>
                  <a:pt x="739" y="1"/>
                  <a:pt x="691" y="25"/>
                </a:cubicBezTo>
                <a:cubicBezTo>
                  <a:pt x="644" y="60"/>
                  <a:pt x="608" y="108"/>
                  <a:pt x="584" y="144"/>
                </a:cubicBezTo>
                <a:cubicBezTo>
                  <a:pt x="251" y="727"/>
                  <a:pt x="215" y="1430"/>
                  <a:pt x="144" y="2073"/>
                </a:cubicBezTo>
                <a:cubicBezTo>
                  <a:pt x="13" y="3418"/>
                  <a:pt x="1" y="4775"/>
                  <a:pt x="191" y="6133"/>
                </a:cubicBezTo>
                <a:cubicBezTo>
                  <a:pt x="346" y="7192"/>
                  <a:pt x="668" y="8204"/>
                  <a:pt x="977" y="9216"/>
                </a:cubicBezTo>
                <a:cubicBezTo>
                  <a:pt x="1060" y="9192"/>
                  <a:pt x="1120" y="9181"/>
                  <a:pt x="1191" y="9181"/>
                </a:cubicBezTo>
                <a:cubicBezTo>
                  <a:pt x="1453" y="9157"/>
                  <a:pt x="1727" y="9121"/>
                  <a:pt x="2013" y="9109"/>
                </a:cubicBezTo>
                <a:lnTo>
                  <a:pt x="2073" y="9109"/>
                </a:lnTo>
                <a:cubicBezTo>
                  <a:pt x="1215" y="6144"/>
                  <a:pt x="1215" y="2989"/>
                  <a:pt x="2108" y="49"/>
                </a:cubicBezTo>
                <a:cubicBezTo>
                  <a:pt x="1703" y="25"/>
                  <a:pt x="1299" y="13"/>
                  <a:pt x="8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2" name="Google Shape;1312;p29"/>
          <p:cNvSpPr/>
          <p:nvPr/>
        </p:nvSpPr>
        <p:spPr>
          <a:xfrm flipH="1">
            <a:off x="6408429" y="37740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3" name="Google Shape;1313;p29"/>
          <p:cNvSpPr/>
          <p:nvPr/>
        </p:nvSpPr>
        <p:spPr>
          <a:xfrm flipH="1">
            <a:off x="7841619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14" name="Google Shape;1314;p29"/>
          <p:cNvGrpSpPr/>
          <p:nvPr/>
        </p:nvGrpSpPr>
        <p:grpSpPr>
          <a:xfrm flipH="1">
            <a:off x="6203457" y="3731343"/>
            <a:ext cx="1992000" cy="1049493"/>
            <a:chOff x="948069" y="3807536"/>
            <a:chExt cx="1992000" cy="1049493"/>
          </a:xfrm>
        </p:grpSpPr>
        <p:sp>
          <p:nvSpPr>
            <p:cNvPr id="1315" name="Google Shape;131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318" name="Google Shape;1318;p29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1319" name="Google Shape;131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336" name="Google Shape;1336;p29"/>
          <p:cNvGrpSpPr/>
          <p:nvPr/>
        </p:nvGrpSpPr>
        <p:grpSpPr>
          <a:xfrm flipH="1">
            <a:off x="7871752" y="2406470"/>
            <a:ext cx="791411" cy="1080114"/>
            <a:chOff x="480371" y="2406470"/>
            <a:chExt cx="791411" cy="1080114"/>
          </a:xfrm>
        </p:grpSpPr>
        <p:sp>
          <p:nvSpPr>
            <p:cNvPr id="1337" name="Google Shape;1337;p29"/>
            <p:cNvSpPr/>
            <p:nvPr/>
          </p:nvSpPr>
          <p:spPr>
            <a:xfrm>
              <a:off x="8682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7993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7880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49" name="Google Shape;1349;p29"/>
          <p:cNvGrpSpPr/>
          <p:nvPr/>
        </p:nvGrpSpPr>
        <p:grpSpPr>
          <a:xfrm flipH="1">
            <a:off x="6257848" y="2747475"/>
            <a:ext cx="2209227" cy="699520"/>
            <a:chOff x="676459" y="2747475"/>
            <a:chExt cx="2209227" cy="699520"/>
          </a:xfrm>
        </p:grpSpPr>
        <p:sp>
          <p:nvSpPr>
            <p:cNvPr id="1350" name="Google Shape;1350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72" name="Google Shape;1372;p29"/>
          <p:cNvGrpSpPr/>
          <p:nvPr/>
        </p:nvGrpSpPr>
        <p:grpSpPr>
          <a:xfrm flipH="1">
            <a:off x="7483397" y="351949"/>
            <a:ext cx="602833" cy="495062"/>
            <a:chOff x="668641" y="1116349"/>
            <a:chExt cx="602833" cy="495062"/>
          </a:xfrm>
        </p:grpSpPr>
        <p:sp>
          <p:nvSpPr>
            <p:cNvPr id="1373" name="Google Shape;1373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84" name="Google Shape;1384;p29"/>
          <p:cNvSpPr/>
          <p:nvPr/>
        </p:nvSpPr>
        <p:spPr>
          <a:xfrm>
            <a:off x="6329581" y="468428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5" name="Google Shape;1034;p29"/>
          <p:cNvSpPr txBox="1">
            <a:spLocks/>
          </p:cNvSpPr>
          <p:nvPr/>
        </p:nvSpPr>
        <p:spPr>
          <a:xfrm>
            <a:off x="2711667" y="835637"/>
            <a:ext cx="4875675" cy="4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1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5A1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2340429" y="413657"/>
            <a:ext cx="530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Tiểu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 </a:t>
            </a:r>
            <a:r>
              <a:rPr lang="en-US" sz="2000" dirty="0" err="1" smtClean="0"/>
              <a:t>Ngọc</a:t>
            </a:r>
            <a:r>
              <a:rPr lang="en-US" sz="2000" dirty="0" smtClean="0"/>
              <a:t> </a:t>
            </a:r>
            <a:r>
              <a:rPr lang="en-US" sz="2000" dirty="0" err="1" smtClean="0"/>
              <a:t>Lâm</a:t>
            </a:r>
            <a:endParaRPr lang="en-US" sz="2000" dirty="0"/>
          </a:p>
        </p:txBody>
      </p:sp>
      <p:sp>
        <p:nvSpPr>
          <p:cNvPr id="357" name="TextBox 356"/>
          <p:cNvSpPr txBox="1"/>
          <p:nvPr/>
        </p:nvSpPr>
        <p:spPr>
          <a:xfrm>
            <a:off x="2786743" y="3494315"/>
            <a:ext cx="334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GV: </a:t>
            </a:r>
            <a:r>
              <a:rPr lang="en-US" sz="2400" dirty="0" err="1" smtClean="0">
                <a:solidFill>
                  <a:srgbClr val="00B050"/>
                </a:solidFill>
              </a:rPr>
              <a:t>Nguyễn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Thị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Thoan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8577738" y="466572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2" name="Picture 4" descr="C:\Users\PCPV\Desktop\giadin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673" y="726646"/>
            <a:ext cx="5772600" cy="323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500934" y="4054575"/>
            <a:ext cx="83883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3333CC"/>
                </a:solidFill>
                <a:latin typeface="+mj-lt"/>
              </a:rPr>
              <a:t>b. Trạng thái sung s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ớng vì cảm thấy hoàn toàn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ạt 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ợc ý nguyện.</a:t>
            </a:r>
          </a:p>
          <a:p>
            <a:pPr>
              <a:spcBef>
                <a:spcPct val="20000"/>
              </a:spcBef>
            </a:pPr>
            <a:r>
              <a:rPr lang="en-US" sz="2700" b="1">
                <a:solidFill>
                  <a:srgbClr val="FF0000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4856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8577738" y="466572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1196444" y="4067004"/>
            <a:ext cx="7344766" cy="1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+mj-lt"/>
              </a:rPr>
              <a:t>c. Hồ hởi, háo hức sẵn sàng làm mọi việc.</a:t>
            </a:r>
          </a:p>
        </p:txBody>
      </p:sp>
      <p:pic>
        <p:nvPicPr>
          <p:cNvPr id="134" name="Picture 4" descr="C:\Users\PCPV\AppData\Local\Temp\Rar$DIa0.907\61257c0477484ca83de975e37dcca40a7558a6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333" y="795831"/>
            <a:ext cx="3971221" cy="26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" descr="C:\Users\PCPV\AppData\Local\Temp\Rar$DIa0.418\1926788_480276768765551_1014467880_n_zpsa17391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344" y="702329"/>
            <a:ext cx="3749804" cy="284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083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" name="Google Shape;2356;p39"/>
          <p:cNvGrpSpPr/>
          <p:nvPr/>
        </p:nvGrpSpPr>
        <p:grpSpPr>
          <a:xfrm>
            <a:off x="8058607" y="1510980"/>
            <a:ext cx="871283" cy="493034"/>
            <a:chOff x="6499193" y="92109"/>
            <a:chExt cx="871283" cy="493034"/>
          </a:xfrm>
        </p:grpSpPr>
        <p:sp>
          <p:nvSpPr>
            <p:cNvPr id="2357" name="Google Shape;2357;p3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" name="Google Shape;2358;p3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" name="Google Shape;2359;p3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" name="Google Shape;2360;p3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" name="Google Shape;2361;p3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2" name="Google Shape;2362;p3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3" name="Google Shape;2363;p3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4" name="Google Shape;2364;p3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5" name="Google Shape;2365;p3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66" name="Google Shape;2366;p39"/>
          <p:cNvGrpSpPr/>
          <p:nvPr/>
        </p:nvGrpSpPr>
        <p:grpSpPr>
          <a:xfrm>
            <a:off x="9474167" y="2012224"/>
            <a:ext cx="602833" cy="495062"/>
            <a:chOff x="668641" y="1116349"/>
            <a:chExt cx="602833" cy="495062"/>
          </a:xfrm>
        </p:grpSpPr>
        <p:sp>
          <p:nvSpPr>
            <p:cNvPr id="2367" name="Google Shape;2367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8" name="Google Shape;2368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9" name="Google Shape;2369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0" name="Google Shape;2370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1" name="Google Shape;2371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2" name="Google Shape;2372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3" name="Google Shape;2373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4" name="Google Shape;2374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5" name="Google Shape;2375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6" name="Google Shape;2376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7" name="Google Shape;2377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78" name="Google Shape;2378;p39"/>
          <p:cNvGrpSpPr/>
          <p:nvPr/>
        </p:nvGrpSpPr>
        <p:grpSpPr>
          <a:xfrm>
            <a:off x="-897321" y="407649"/>
            <a:ext cx="602833" cy="495062"/>
            <a:chOff x="668641" y="1116349"/>
            <a:chExt cx="602833" cy="495062"/>
          </a:xfrm>
        </p:grpSpPr>
        <p:sp>
          <p:nvSpPr>
            <p:cNvPr id="2379" name="Google Shape;2379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90" name="Google Shape;2390;p39"/>
          <p:cNvGrpSpPr/>
          <p:nvPr/>
        </p:nvGrpSpPr>
        <p:grpSpPr>
          <a:xfrm rot="5400000" flipH="1">
            <a:off x="8370210" y="4167466"/>
            <a:ext cx="348363" cy="342683"/>
            <a:chOff x="8351027" y="3635349"/>
            <a:chExt cx="348363" cy="342683"/>
          </a:xfrm>
        </p:grpSpPr>
        <p:sp>
          <p:nvSpPr>
            <p:cNvPr id="2391" name="Google Shape;2391;p3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04" name="Google Shape;2404;p39"/>
          <p:cNvSpPr/>
          <p:nvPr/>
        </p:nvSpPr>
        <p:spPr>
          <a:xfrm flipH="1">
            <a:off x="-1142995" y="4641401"/>
            <a:ext cx="871327" cy="689674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95849" y="868171"/>
            <a:ext cx="937831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55245" y="2021154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Cảm giác dễ chịu vì </a:t>
            </a: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</a:t>
            </a: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ngon, ngủ yên.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440958" y="3859826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Hồ hởi, háo hức sẵn sàng làm mọi việc.</a:t>
            </a: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426670" y="2741234"/>
            <a:ext cx="8382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toàn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0" name="Google Shape;1950;p36"/>
          <p:cNvGrpSpPr/>
          <p:nvPr/>
        </p:nvGrpSpPr>
        <p:grpSpPr>
          <a:xfrm>
            <a:off x="7816424" y="715893"/>
            <a:ext cx="1398982" cy="1571816"/>
            <a:chOff x="7816423" y="715892"/>
            <a:chExt cx="1398982" cy="1571816"/>
          </a:xfrm>
        </p:grpSpPr>
        <p:grpSp>
          <p:nvGrpSpPr>
            <p:cNvPr id="1951" name="Google Shape;1951;p36"/>
            <p:cNvGrpSpPr/>
            <p:nvPr/>
          </p:nvGrpSpPr>
          <p:grpSpPr>
            <a:xfrm>
              <a:off x="7823255" y="808009"/>
              <a:ext cx="871283" cy="493034"/>
              <a:chOff x="6499193" y="92109"/>
              <a:chExt cx="871283" cy="493034"/>
            </a:xfrm>
          </p:grpSpPr>
          <p:sp>
            <p:nvSpPr>
              <p:cNvPr id="1952" name="Google Shape;1952;p36"/>
              <p:cNvSpPr/>
              <p:nvPr/>
            </p:nvSpPr>
            <p:spPr>
              <a:xfrm>
                <a:off x="6504984" y="126585"/>
                <a:ext cx="865492" cy="458558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10135" extrusionOk="0">
                    <a:moveTo>
                      <a:pt x="13283" y="0"/>
                    </a:moveTo>
                    <a:cubicBezTo>
                      <a:pt x="13283" y="0"/>
                      <a:pt x="9997" y="3227"/>
                      <a:pt x="10044" y="5846"/>
                    </a:cubicBezTo>
                    <a:cubicBezTo>
                      <a:pt x="8237" y="5048"/>
                      <a:pt x="4439" y="4631"/>
                      <a:pt x="2150" y="4631"/>
                    </a:cubicBezTo>
                    <a:cubicBezTo>
                      <a:pt x="820" y="4631"/>
                      <a:pt x="0" y="4771"/>
                      <a:pt x="377" y="5060"/>
                    </a:cubicBezTo>
                    <a:cubicBezTo>
                      <a:pt x="1412" y="5846"/>
                      <a:pt x="2436" y="7811"/>
                      <a:pt x="2436" y="7811"/>
                    </a:cubicBezTo>
                    <a:cubicBezTo>
                      <a:pt x="3591" y="8001"/>
                      <a:pt x="6568" y="7846"/>
                      <a:pt x="11366" y="10025"/>
                    </a:cubicBezTo>
                    <a:cubicBezTo>
                      <a:pt x="11520" y="10097"/>
                      <a:pt x="11665" y="10134"/>
                      <a:pt x="11803" y="10134"/>
                    </a:cubicBezTo>
                    <a:cubicBezTo>
                      <a:pt x="12327" y="10134"/>
                      <a:pt x="12752" y="9596"/>
                      <a:pt x="13176" y="8370"/>
                    </a:cubicBezTo>
                    <a:cubicBezTo>
                      <a:pt x="13712" y="6822"/>
                      <a:pt x="16867" y="2441"/>
                      <a:pt x="19129" y="2238"/>
                    </a:cubicBezTo>
                    <a:cubicBezTo>
                      <a:pt x="19129" y="2238"/>
                      <a:pt x="15057" y="238"/>
                      <a:pt x="132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3" name="Google Shape;1953;p36"/>
              <p:cNvSpPr/>
              <p:nvPr/>
            </p:nvSpPr>
            <p:spPr>
              <a:xfrm>
                <a:off x="6499193" y="92109"/>
                <a:ext cx="865356" cy="458875"/>
              </a:xfrm>
              <a:custGeom>
                <a:avLst/>
                <a:gdLst/>
                <a:ahLst/>
                <a:cxnLst/>
                <a:rect l="l" t="t" r="r" b="b"/>
                <a:pathLst>
                  <a:path w="19126" h="10142" extrusionOk="0">
                    <a:moveTo>
                      <a:pt x="13292" y="0"/>
                    </a:moveTo>
                    <a:cubicBezTo>
                      <a:pt x="13292" y="0"/>
                      <a:pt x="10065" y="3167"/>
                      <a:pt x="10053" y="5786"/>
                    </a:cubicBezTo>
                    <a:lnTo>
                      <a:pt x="10053" y="5846"/>
                    </a:lnTo>
                    <a:cubicBezTo>
                      <a:pt x="10030" y="5846"/>
                      <a:pt x="10018" y="5834"/>
                      <a:pt x="10006" y="5834"/>
                    </a:cubicBezTo>
                    <a:cubicBezTo>
                      <a:pt x="8179" y="5045"/>
                      <a:pt x="4416" y="4635"/>
                      <a:pt x="2145" y="4635"/>
                    </a:cubicBezTo>
                    <a:cubicBezTo>
                      <a:pt x="818" y="4635"/>
                      <a:pt x="0" y="4775"/>
                      <a:pt x="374" y="5060"/>
                    </a:cubicBezTo>
                    <a:cubicBezTo>
                      <a:pt x="1398" y="5846"/>
                      <a:pt x="2433" y="7811"/>
                      <a:pt x="2433" y="7811"/>
                    </a:cubicBezTo>
                    <a:cubicBezTo>
                      <a:pt x="3588" y="8013"/>
                      <a:pt x="6565" y="7846"/>
                      <a:pt x="11363" y="10037"/>
                    </a:cubicBezTo>
                    <a:cubicBezTo>
                      <a:pt x="11515" y="10106"/>
                      <a:pt x="11659" y="10142"/>
                      <a:pt x="11796" y="10142"/>
                    </a:cubicBezTo>
                    <a:cubicBezTo>
                      <a:pt x="12322" y="10142"/>
                      <a:pt x="12747" y="9611"/>
                      <a:pt x="13173" y="8382"/>
                    </a:cubicBezTo>
                    <a:cubicBezTo>
                      <a:pt x="13709" y="6834"/>
                      <a:pt x="16864" y="2441"/>
                      <a:pt x="19126" y="2250"/>
                    </a:cubicBezTo>
                    <a:cubicBezTo>
                      <a:pt x="19126" y="2250"/>
                      <a:pt x="15054" y="238"/>
                      <a:pt x="132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4" name="Google Shape;1954;p36"/>
              <p:cNvSpPr/>
              <p:nvPr/>
            </p:nvSpPr>
            <p:spPr>
              <a:xfrm>
                <a:off x="6951317" y="353892"/>
                <a:ext cx="87866" cy="174238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3851" extrusionOk="0">
                    <a:moveTo>
                      <a:pt x="37" y="0"/>
                    </a:moveTo>
                    <a:lnTo>
                      <a:pt x="37" y="60"/>
                    </a:lnTo>
                    <a:cubicBezTo>
                      <a:pt x="25" y="60"/>
                      <a:pt x="13" y="48"/>
                      <a:pt x="1" y="48"/>
                    </a:cubicBezTo>
                    <a:cubicBezTo>
                      <a:pt x="25" y="96"/>
                      <a:pt x="37" y="131"/>
                      <a:pt x="72" y="179"/>
                    </a:cubicBezTo>
                    <a:cubicBezTo>
                      <a:pt x="144" y="298"/>
                      <a:pt x="215" y="429"/>
                      <a:pt x="298" y="548"/>
                    </a:cubicBezTo>
                    <a:cubicBezTo>
                      <a:pt x="441" y="810"/>
                      <a:pt x="596" y="1060"/>
                      <a:pt x="727" y="1322"/>
                    </a:cubicBezTo>
                    <a:cubicBezTo>
                      <a:pt x="1013" y="1846"/>
                      <a:pt x="1275" y="2382"/>
                      <a:pt x="1513" y="2918"/>
                    </a:cubicBezTo>
                    <a:cubicBezTo>
                      <a:pt x="1644" y="3215"/>
                      <a:pt x="1787" y="3525"/>
                      <a:pt x="1918" y="3846"/>
                    </a:cubicBezTo>
                    <a:cubicBezTo>
                      <a:pt x="1921" y="3849"/>
                      <a:pt x="1924" y="3851"/>
                      <a:pt x="1927" y="3851"/>
                    </a:cubicBezTo>
                    <a:cubicBezTo>
                      <a:pt x="1935" y="3851"/>
                      <a:pt x="1942" y="3840"/>
                      <a:pt x="1942" y="3822"/>
                    </a:cubicBezTo>
                    <a:cubicBezTo>
                      <a:pt x="1525" y="2727"/>
                      <a:pt x="1013" y="1667"/>
                      <a:pt x="429" y="643"/>
                    </a:cubicBezTo>
                    <a:cubicBezTo>
                      <a:pt x="334" y="489"/>
                      <a:pt x="251" y="358"/>
                      <a:pt x="156" y="215"/>
                    </a:cubicBezTo>
                    <a:cubicBezTo>
                      <a:pt x="132" y="131"/>
                      <a:pt x="84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5" name="Google Shape;1955;p36"/>
              <p:cNvSpPr/>
              <p:nvPr/>
            </p:nvSpPr>
            <p:spPr>
              <a:xfrm>
                <a:off x="7040765" y="177756"/>
                <a:ext cx="281243" cy="352866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7799" extrusionOk="0">
                    <a:moveTo>
                      <a:pt x="6180" y="0"/>
                    </a:moveTo>
                    <a:cubicBezTo>
                      <a:pt x="5584" y="203"/>
                      <a:pt x="5025" y="548"/>
                      <a:pt x="4525" y="905"/>
                    </a:cubicBezTo>
                    <a:cubicBezTo>
                      <a:pt x="4013" y="1274"/>
                      <a:pt x="3560" y="1691"/>
                      <a:pt x="3120" y="2155"/>
                    </a:cubicBezTo>
                    <a:cubicBezTo>
                      <a:pt x="2191" y="3167"/>
                      <a:pt x="1477" y="4346"/>
                      <a:pt x="893" y="5584"/>
                    </a:cubicBezTo>
                    <a:cubicBezTo>
                      <a:pt x="727" y="5929"/>
                      <a:pt x="560" y="6287"/>
                      <a:pt x="417" y="6656"/>
                    </a:cubicBezTo>
                    <a:cubicBezTo>
                      <a:pt x="262" y="7025"/>
                      <a:pt x="96" y="7394"/>
                      <a:pt x="0" y="7787"/>
                    </a:cubicBezTo>
                    <a:cubicBezTo>
                      <a:pt x="0" y="7787"/>
                      <a:pt x="0" y="7799"/>
                      <a:pt x="12" y="7799"/>
                    </a:cubicBezTo>
                    <a:lnTo>
                      <a:pt x="24" y="7799"/>
                    </a:lnTo>
                    <a:cubicBezTo>
                      <a:pt x="48" y="7799"/>
                      <a:pt x="48" y="7787"/>
                      <a:pt x="48" y="7787"/>
                    </a:cubicBezTo>
                    <a:cubicBezTo>
                      <a:pt x="322" y="7144"/>
                      <a:pt x="560" y="6489"/>
                      <a:pt x="846" y="5858"/>
                    </a:cubicBezTo>
                    <a:cubicBezTo>
                      <a:pt x="1143" y="5227"/>
                      <a:pt x="1453" y="4596"/>
                      <a:pt x="1834" y="4001"/>
                    </a:cubicBezTo>
                    <a:cubicBezTo>
                      <a:pt x="2512" y="2905"/>
                      <a:pt x="3358" y="1893"/>
                      <a:pt x="4394" y="1096"/>
                    </a:cubicBezTo>
                    <a:cubicBezTo>
                      <a:pt x="4953" y="667"/>
                      <a:pt x="5560" y="345"/>
                      <a:pt x="6215" y="48"/>
                    </a:cubicBezTo>
                    <a:cubicBezTo>
                      <a:pt x="6203" y="24"/>
                      <a:pt x="6192" y="0"/>
                      <a:pt x="6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6" name="Google Shape;1956;p36"/>
              <p:cNvSpPr/>
              <p:nvPr/>
            </p:nvSpPr>
            <p:spPr>
              <a:xfrm>
                <a:off x="7054429" y="439313"/>
                <a:ext cx="33979" cy="81079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792" extrusionOk="0">
                    <a:moveTo>
                      <a:pt x="720" y="1"/>
                    </a:moveTo>
                    <a:cubicBezTo>
                      <a:pt x="714" y="1"/>
                      <a:pt x="710" y="2"/>
                      <a:pt x="710" y="6"/>
                    </a:cubicBezTo>
                    <a:cubicBezTo>
                      <a:pt x="413" y="553"/>
                      <a:pt x="198" y="1160"/>
                      <a:pt x="8" y="1756"/>
                    </a:cubicBezTo>
                    <a:cubicBezTo>
                      <a:pt x="0" y="1779"/>
                      <a:pt x="17" y="1792"/>
                      <a:pt x="34" y="1792"/>
                    </a:cubicBezTo>
                    <a:cubicBezTo>
                      <a:pt x="43" y="1792"/>
                      <a:pt x="51" y="1788"/>
                      <a:pt x="55" y="1780"/>
                    </a:cubicBezTo>
                    <a:cubicBezTo>
                      <a:pt x="163" y="1482"/>
                      <a:pt x="282" y="1184"/>
                      <a:pt x="377" y="899"/>
                    </a:cubicBezTo>
                    <a:cubicBezTo>
                      <a:pt x="496" y="601"/>
                      <a:pt x="639" y="315"/>
                      <a:pt x="734" y="17"/>
                    </a:cubicBezTo>
                    <a:cubicBezTo>
                      <a:pt x="751" y="9"/>
                      <a:pt x="732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7" name="Google Shape;1957;p36"/>
              <p:cNvSpPr/>
              <p:nvPr/>
            </p:nvSpPr>
            <p:spPr>
              <a:xfrm>
                <a:off x="7156319" y="276389"/>
                <a:ext cx="49136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244" extrusionOk="0">
                    <a:moveTo>
                      <a:pt x="1063" y="1"/>
                    </a:moveTo>
                    <a:cubicBezTo>
                      <a:pt x="1057" y="1"/>
                      <a:pt x="1049" y="4"/>
                      <a:pt x="1042" y="11"/>
                    </a:cubicBezTo>
                    <a:cubicBezTo>
                      <a:pt x="685" y="380"/>
                      <a:pt x="351" y="797"/>
                      <a:pt x="18" y="1178"/>
                    </a:cubicBezTo>
                    <a:cubicBezTo>
                      <a:pt x="1" y="1204"/>
                      <a:pt x="15" y="1243"/>
                      <a:pt x="38" y="1243"/>
                    </a:cubicBezTo>
                    <a:cubicBezTo>
                      <a:pt x="47" y="1243"/>
                      <a:pt x="56" y="1238"/>
                      <a:pt x="66" y="1225"/>
                    </a:cubicBezTo>
                    <a:cubicBezTo>
                      <a:pt x="411" y="821"/>
                      <a:pt x="768" y="440"/>
                      <a:pt x="1078" y="23"/>
                    </a:cubicBezTo>
                    <a:cubicBezTo>
                      <a:pt x="1086" y="15"/>
                      <a:pt x="1077" y="1"/>
                      <a:pt x="1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8" name="Google Shape;1958;p36"/>
              <p:cNvSpPr/>
              <p:nvPr/>
            </p:nvSpPr>
            <p:spPr>
              <a:xfrm>
                <a:off x="6613615" y="421532"/>
                <a:ext cx="420779" cy="106869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362" extrusionOk="0">
                    <a:moveTo>
                      <a:pt x="930" y="0"/>
                    </a:moveTo>
                    <a:cubicBezTo>
                      <a:pt x="632" y="0"/>
                      <a:pt x="334" y="10"/>
                      <a:pt x="35" y="29"/>
                    </a:cubicBezTo>
                    <a:cubicBezTo>
                      <a:pt x="5" y="29"/>
                      <a:pt x="0" y="56"/>
                      <a:pt x="22" y="56"/>
                    </a:cubicBezTo>
                    <a:cubicBezTo>
                      <a:pt x="26" y="56"/>
                      <a:pt x="30" y="55"/>
                      <a:pt x="35" y="53"/>
                    </a:cubicBezTo>
                    <a:cubicBezTo>
                      <a:pt x="238" y="48"/>
                      <a:pt x="441" y="45"/>
                      <a:pt x="644" y="45"/>
                    </a:cubicBezTo>
                    <a:cubicBezTo>
                      <a:pt x="1700" y="45"/>
                      <a:pt x="2749" y="125"/>
                      <a:pt x="3798" y="315"/>
                    </a:cubicBezTo>
                    <a:cubicBezTo>
                      <a:pt x="5036" y="530"/>
                      <a:pt x="6250" y="911"/>
                      <a:pt x="7405" y="1399"/>
                    </a:cubicBezTo>
                    <a:cubicBezTo>
                      <a:pt x="8036" y="1684"/>
                      <a:pt x="8667" y="1994"/>
                      <a:pt x="9263" y="2351"/>
                    </a:cubicBezTo>
                    <a:cubicBezTo>
                      <a:pt x="9270" y="2358"/>
                      <a:pt x="9277" y="2361"/>
                      <a:pt x="9282" y="2361"/>
                    </a:cubicBezTo>
                    <a:cubicBezTo>
                      <a:pt x="9295" y="2361"/>
                      <a:pt x="9300" y="2344"/>
                      <a:pt x="9275" y="2327"/>
                    </a:cubicBezTo>
                    <a:cubicBezTo>
                      <a:pt x="8215" y="1696"/>
                      <a:pt x="7072" y="1172"/>
                      <a:pt x="5869" y="791"/>
                    </a:cubicBezTo>
                    <a:cubicBezTo>
                      <a:pt x="4679" y="399"/>
                      <a:pt x="3429" y="160"/>
                      <a:pt x="2178" y="53"/>
                    </a:cubicBezTo>
                    <a:cubicBezTo>
                      <a:pt x="1762" y="19"/>
                      <a:pt x="1346" y="0"/>
                      <a:pt x="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9" name="Google Shape;1959;p36"/>
              <p:cNvSpPr/>
              <p:nvPr/>
            </p:nvSpPr>
            <p:spPr>
              <a:xfrm>
                <a:off x="6806943" y="463790"/>
                <a:ext cx="223058" cy="74835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1654" extrusionOk="0">
                    <a:moveTo>
                      <a:pt x="37" y="0"/>
                    </a:moveTo>
                    <a:cubicBezTo>
                      <a:pt x="1" y="0"/>
                      <a:pt x="1" y="36"/>
                      <a:pt x="13" y="36"/>
                    </a:cubicBezTo>
                    <a:cubicBezTo>
                      <a:pt x="1323" y="334"/>
                      <a:pt x="2608" y="715"/>
                      <a:pt x="3859" y="1203"/>
                    </a:cubicBezTo>
                    <a:cubicBezTo>
                      <a:pt x="4216" y="1346"/>
                      <a:pt x="4561" y="1501"/>
                      <a:pt x="4918" y="1643"/>
                    </a:cubicBezTo>
                    <a:cubicBezTo>
                      <a:pt x="4922" y="1650"/>
                      <a:pt x="4924" y="1653"/>
                      <a:pt x="4926" y="1653"/>
                    </a:cubicBezTo>
                    <a:cubicBezTo>
                      <a:pt x="4929" y="1653"/>
                      <a:pt x="4927" y="1636"/>
                      <a:pt x="4918" y="1620"/>
                    </a:cubicBezTo>
                    <a:cubicBezTo>
                      <a:pt x="4621" y="1453"/>
                      <a:pt x="4287" y="1346"/>
                      <a:pt x="3990" y="1203"/>
                    </a:cubicBezTo>
                    <a:cubicBezTo>
                      <a:pt x="3692" y="1084"/>
                      <a:pt x="3382" y="965"/>
                      <a:pt x="3085" y="870"/>
                    </a:cubicBezTo>
                    <a:cubicBezTo>
                      <a:pt x="2442" y="643"/>
                      <a:pt x="1799" y="429"/>
                      <a:pt x="1144" y="274"/>
                    </a:cubicBezTo>
                    <a:cubicBezTo>
                      <a:pt x="775" y="167"/>
                      <a:pt x="406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0" name="Google Shape;1960;p36"/>
              <p:cNvSpPr/>
              <p:nvPr/>
            </p:nvSpPr>
            <p:spPr>
              <a:xfrm>
                <a:off x="6628139" y="436100"/>
                <a:ext cx="176139" cy="17103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378" extrusionOk="0">
                    <a:moveTo>
                      <a:pt x="459" y="1"/>
                    </a:moveTo>
                    <a:cubicBezTo>
                      <a:pt x="313" y="1"/>
                      <a:pt x="168" y="2"/>
                      <a:pt x="24" y="5"/>
                    </a:cubicBezTo>
                    <a:cubicBezTo>
                      <a:pt x="0" y="5"/>
                      <a:pt x="0" y="29"/>
                      <a:pt x="24" y="29"/>
                    </a:cubicBezTo>
                    <a:cubicBezTo>
                      <a:pt x="168" y="26"/>
                      <a:pt x="313" y="25"/>
                      <a:pt x="457" y="25"/>
                    </a:cubicBezTo>
                    <a:cubicBezTo>
                      <a:pt x="955" y="25"/>
                      <a:pt x="1452" y="42"/>
                      <a:pt x="1941" y="88"/>
                    </a:cubicBezTo>
                    <a:cubicBezTo>
                      <a:pt x="2596" y="148"/>
                      <a:pt x="3239" y="255"/>
                      <a:pt x="3882" y="374"/>
                    </a:cubicBezTo>
                    <a:cubicBezTo>
                      <a:pt x="3884" y="377"/>
                      <a:pt x="3886" y="378"/>
                      <a:pt x="3887" y="378"/>
                    </a:cubicBezTo>
                    <a:cubicBezTo>
                      <a:pt x="3893" y="378"/>
                      <a:pt x="3891" y="362"/>
                      <a:pt x="3882" y="362"/>
                    </a:cubicBezTo>
                    <a:cubicBezTo>
                      <a:pt x="3250" y="196"/>
                      <a:pt x="2619" y="124"/>
                      <a:pt x="1977" y="65"/>
                    </a:cubicBezTo>
                    <a:cubicBezTo>
                      <a:pt x="1469" y="19"/>
                      <a:pt x="961" y="1"/>
                      <a:pt x="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61" name="Google Shape;1961;p36"/>
            <p:cNvGrpSpPr/>
            <p:nvPr/>
          </p:nvGrpSpPr>
          <p:grpSpPr>
            <a:xfrm>
              <a:off x="7816423" y="715892"/>
              <a:ext cx="430453" cy="905562"/>
              <a:chOff x="6492361" y="-8"/>
              <a:chExt cx="430453" cy="905562"/>
            </a:xfrm>
          </p:grpSpPr>
          <p:sp>
            <p:nvSpPr>
              <p:cNvPr id="1962" name="Google Shape;1962;p36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3" name="Google Shape;1963;p36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4" name="Google Shape;1964;p36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5" name="Google Shape;1965;p36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6" name="Google Shape;1966;p36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7" name="Google Shape;1967;p36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8" name="Google Shape;1968;p36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9" name="Google Shape;1969;p36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0" name="Google Shape;1970;p36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1" name="Google Shape;1971;p36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72" name="Google Shape;1972;p36"/>
            <p:cNvGrpSpPr/>
            <p:nvPr/>
          </p:nvGrpSpPr>
          <p:grpSpPr>
            <a:xfrm flipH="1">
              <a:off x="8423995" y="1207595"/>
              <a:ext cx="791411" cy="1080114"/>
              <a:chOff x="480371" y="2406470"/>
              <a:chExt cx="791411" cy="1080114"/>
            </a:xfrm>
          </p:grpSpPr>
          <p:sp>
            <p:nvSpPr>
              <p:cNvPr id="1973" name="Google Shape;1973;p36"/>
              <p:cNvSpPr/>
              <p:nvPr/>
            </p:nvSpPr>
            <p:spPr>
              <a:xfrm>
                <a:off x="868276" y="3465002"/>
                <a:ext cx="23211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77" extrusionOk="0">
                    <a:moveTo>
                      <a:pt x="251" y="0"/>
                    </a:moveTo>
                    <a:cubicBezTo>
                      <a:pt x="215" y="0"/>
                      <a:pt x="191" y="0"/>
                      <a:pt x="144" y="24"/>
                    </a:cubicBezTo>
                    <a:cubicBezTo>
                      <a:pt x="120" y="36"/>
                      <a:pt x="84" y="48"/>
                      <a:pt x="72" y="60"/>
                    </a:cubicBezTo>
                    <a:cubicBezTo>
                      <a:pt x="36" y="96"/>
                      <a:pt x="25" y="107"/>
                      <a:pt x="25" y="143"/>
                    </a:cubicBezTo>
                    <a:cubicBezTo>
                      <a:pt x="13" y="167"/>
                      <a:pt x="1" y="191"/>
                      <a:pt x="13" y="238"/>
                    </a:cubicBezTo>
                    <a:cubicBezTo>
                      <a:pt x="13" y="262"/>
                      <a:pt x="13" y="286"/>
                      <a:pt x="25" y="298"/>
                    </a:cubicBezTo>
                    <a:cubicBezTo>
                      <a:pt x="36" y="346"/>
                      <a:pt x="60" y="381"/>
                      <a:pt x="84" y="405"/>
                    </a:cubicBezTo>
                    <a:lnTo>
                      <a:pt x="132" y="453"/>
                    </a:lnTo>
                    <a:cubicBezTo>
                      <a:pt x="179" y="477"/>
                      <a:pt x="203" y="477"/>
                      <a:pt x="263" y="477"/>
                    </a:cubicBezTo>
                    <a:cubicBezTo>
                      <a:pt x="298" y="477"/>
                      <a:pt x="322" y="477"/>
                      <a:pt x="370" y="465"/>
                    </a:cubicBezTo>
                    <a:cubicBezTo>
                      <a:pt x="394" y="453"/>
                      <a:pt x="429" y="441"/>
                      <a:pt x="441" y="417"/>
                    </a:cubicBezTo>
                    <a:cubicBezTo>
                      <a:pt x="477" y="393"/>
                      <a:pt x="489" y="381"/>
                      <a:pt x="489" y="346"/>
                    </a:cubicBezTo>
                    <a:cubicBezTo>
                      <a:pt x="501" y="322"/>
                      <a:pt x="513" y="286"/>
                      <a:pt x="501" y="238"/>
                    </a:cubicBezTo>
                    <a:cubicBezTo>
                      <a:pt x="489" y="227"/>
                      <a:pt x="489" y="215"/>
                      <a:pt x="489" y="179"/>
                    </a:cubicBezTo>
                    <a:cubicBezTo>
                      <a:pt x="477" y="143"/>
                      <a:pt x="453" y="107"/>
                      <a:pt x="429" y="84"/>
                    </a:cubicBezTo>
                    <a:lnTo>
                      <a:pt x="382" y="36"/>
                    </a:lnTo>
                    <a:cubicBezTo>
                      <a:pt x="334" y="0"/>
                      <a:pt x="310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4" name="Google Shape;1974;p36"/>
              <p:cNvSpPr/>
              <p:nvPr/>
            </p:nvSpPr>
            <p:spPr>
              <a:xfrm>
                <a:off x="799324" y="346016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218" y="334"/>
                      <a:pt x="222" y="334"/>
                      <a:pt x="225" y="334"/>
                    </a:cubicBezTo>
                    <a:cubicBezTo>
                      <a:pt x="417" y="334"/>
                      <a:pt x="414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5" name="Google Shape;1975;p36"/>
              <p:cNvSpPr/>
              <p:nvPr/>
            </p:nvSpPr>
            <p:spPr>
              <a:xfrm>
                <a:off x="788013" y="3421884"/>
                <a:ext cx="15655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75" extrusionOk="0">
                    <a:moveTo>
                      <a:pt x="179" y="1"/>
                    </a:moveTo>
                    <a:cubicBezTo>
                      <a:pt x="1" y="1"/>
                      <a:pt x="1" y="275"/>
                      <a:pt x="179" y="275"/>
                    </a:cubicBezTo>
                    <a:cubicBezTo>
                      <a:pt x="346" y="275"/>
                      <a:pt x="346" y="1"/>
                      <a:pt x="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576831" y="2540619"/>
                <a:ext cx="16198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43" y="0"/>
                    </a:moveTo>
                    <a:cubicBezTo>
                      <a:pt x="131" y="0"/>
                      <a:pt x="95" y="0"/>
                      <a:pt x="83" y="12"/>
                    </a:cubicBezTo>
                    <a:cubicBezTo>
                      <a:pt x="71" y="12"/>
                      <a:pt x="60" y="36"/>
                      <a:pt x="48" y="48"/>
                    </a:cubicBezTo>
                    <a:lnTo>
                      <a:pt x="12" y="72"/>
                    </a:lnTo>
                    <a:cubicBezTo>
                      <a:pt x="0" y="107"/>
                      <a:pt x="0" y="119"/>
                      <a:pt x="0" y="155"/>
                    </a:cubicBezTo>
                    <a:lnTo>
                      <a:pt x="0" y="179"/>
                    </a:lnTo>
                    <a:lnTo>
                      <a:pt x="0" y="226"/>
                    </a:lnTo>
                    <a:cubicBezTo>
                      <a:pt x="0" y="238"/>
                      <a:pt x="12" y="250"/>
                      <a:pt x="12" y="274"/>
                    </a:cubicBezTo>
                    <a:cubicBezTo>
                      <a:pt x="24" y="286"/>
                      <a:pt x="48" y="310"/>
                      <a:pt x="60" y="310"/>
                    </a:cubicBezTo>
                    <a:cubicBezTo>
                      <a:pt x="71" y="334"/>
                      <a:pt x="83" y="334"/>
                      <a:pt x="107" y="346"/>
                    </a:cubicBezTo>
                    <a:cubicBezTo>
                      <a:pt x="119" y="357"/>
                      <a:pt x="131" y="357"/>
                      <a:pt x="143" y="357"/>
                    </a:cubicBezTo>
                    <a:lnTo>
                      <a:pt x="191" y="357"/>
                    </a:lnTo>
                    <a:cubicBezTo>
                      <a:pt x="202" y="357"/>
                      <a:pt x="226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10" y="286"/>
                      <a:pt x="321" y="286"/>
                    </a:cubicBezTo>
                    <a:cubicBezTo>
                      <a:pt x="321" y="274"/>
                      <a:pt x="345" y="250"/>
                      <a:pt x="345" y="238"/>
                    </a:cubicBezTo>
                    <a:lnTo>
                      <a:pt x="345" y="191"/>
                    </a:lnTo>
                    <a:cubicBezTo>
                      <a:pt x="357" y="167"/>
                      <a:pt x="357" y="155"/>
                      <a:pt x="357" y="131"/>
                    </a:cubicBezTo>
                    <a:cubicBezTo>
                      <a:pt x="357" y="119"/>
                      <a:pt x="345" y="107"/>
                      <a:pt x="345" y="96"/>
                    </a:cubicBezTo>
                    <a:cubicBezTo>
                      <a:pt x="321" y="72"/>
                      <a:pt x="310" y="48"/>
                      <a:pt x="298" y="48"/>
                    </a:cubicBezTo>
                    <a:cubicBezTo>
                      <a:pt x="274" y="36"/>
                      <a:pt x="262" y="36"/>
                      <a:pt x="250" y="12"/>
                    </a:cubicBezTo>
                    <a:cubicBezTo>
                      <a:pt x="238" y="0"/>
                      <a:pt x="202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7" name="Google Shape;1977;p36"/>
              <p:cNvSpPr/>
              <p:nvPr/>
            </p:nvSpPr>
            <p:spPr>
              <a:xfrm>
                <a:off x="530999" y="2537904"/>
                <a:ext cx="11356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92" extrusionOk="0">
                    <a:moveTo>
                      <a:pt x="132" y="1"/>
                    </a:moveTo>
                    <a:cubicBezTo>
                      <a:pt x="1" y="1"/>
                      <a:pt x="1" y="191"/>
                      <a:pt x="132" y="191"/>
                    </a:cubicBezTo>
                    <a:cubicBezTo>
                      <a:pt x="251" y="191"/>
                      <a:pt x="251" y="1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8" name="Google Shape;1978;p36"/>
              <p:cNvSpPr/>
              <p:nvPr/>
            </p:nvSpPr>
            <p:spPr>
              <a:xfrm>
                <a:off x="553123" y="2499673"/>
                <a:ext cx="18867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22" extrusionOk="0">
                    <a:moveTo>
                      <a:pt x="214" y="0"/>
                    </a:moveTo>
                    <a:cubicBezTo>
                      <a:pt x="0" y="0"/>
                      <a:pt x="0" y="322"/>
                      <a:pt x="214" y="322"/>
                    </a:cubicBezTo>
                    <a:cubicBezTo>
                      <a:pt x="417" y="322"/>
                      <a:pt x="417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9" name="Google Shape;1979;p36"/>
              <p:cNvSpPr/>
              <p:nvPr/>
            </p:nvSpPr>
            <p:spPr>
              <a:xfrm>
                <a:off x="480371" y="2406470"/>
                <a:ext cx="19455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34" extrusionOk="0">
                    <a:moveTo>
                      <a:pt x="215" y="1"/>
                    </a:moveTo>
                    <a:cubicBezTo>
                      <a:pt x="1" y="1"/>
                      <a:pt x="1" y="334"/>
                      <a:pt x="215" y="334"/>
                    </a:cubicBezTo>
                    <a:cubicBezTo>
                      <a:pt x="429" y="334"/>
                      <a:pt x="429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960909" y="2764170"/>
                <a:ext cx="18324" cy="1755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88" extrusionOk="0">
                    <a:moveTo>
                      <a:pt x="203" y="0"/>
                    </a:moveTo>
                    <a:cubicBezTo>
                      <a:pt x="167" y="0"/>
                      <a:pt x="155" y="0"/>
                      <a:pt x="119" y="12"/>
                    </a:cubicBezTo>
                    <a:cubicBezTo>
                      <a:pt x="107" y="12"/>
                      <a:pt x="84" y="36"/>
                      <a:pt x="60" y="48"/>
                    </a:cubicBezTo>
                    <a:cubicBezTo>
                      <a:pt x="48" y="60"/>
                      <a:pt x="48" y="72"/>
                      <a:pt x="36" y="72"/>
                    </a:cubicBezTo>
                    <a:cubicBezTo>
                      <a:pt x="24" y="107"/>
                      <a:pt x="0" y="131"/>
                      <a:pt x="0" y="167"/>
                    </a:cubicBezTo>
                    <a:cubicBezTo>
                      <a:pt x="0" y="179"/>
                      <a:pt x="0" y="215"/>
                      <a:pt x="24" y="227"/>
                    </a:cubicBezTo>
                    <a:lnTo>
                      <a:pt x="24" y="238"/>
                    </a:lnTo>
                    <a:lnTo>
                      <a:pt x="60" y="334"/>
                    </a:lnTo>
                    <a:cubicBezTo>
                      <a:pt x="95" y="358"/>
                      <a:pt x="119" y="369"/>
                      <a:pt x="155" y="369"/>
                    </a:cubicBezTo>
                    <a:cubicBezTo>
                      <a:pt x="167" y="381"/>
                      <a:pt x="185" y="387"/>
                      <a:pt x="204" y="387"/>
                    </a:cubicBezTo>
                    <a:cubicBezTo>
                      <a:pt x="223" y="387"/>
                      <a:pt x="244" y="381"/>
                      <a:pt x="262" y="369"/>
                    </a:cubicBezTo>
                    <a:lnTo>
                      <a:pt x="345" y="334"/>
                    </a:lnTo>
                    <a:cubicBezTo>
                      <a:pt x="381" y="298"/>
                      <a:pt x="393" y="274"/>
                      <a:pt x="393" y="238"/>
                    </a:cubicBezTo>
                    <a:cubicBezTo>
                      <a:pt x="405" y="191"/>
                      <a:pt x="405" y="167"/>
                      <a:pt x="405" y="131"/>
                    </a:cubicBezTo>
                    <a:lnTo>
                      <a:pt x="369" y="48"/>
                    </a:lnTo>
                    <a:cubicBezTo>
                      <a:pt x="334" y="12"/>
                      <a:pt x="310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1" name="Google Shape;1981;p36"/>
              <p:cNvSpPr/>
              <p:nvPr/>
            </p:nvSpPr>
            <p:spPr>
              <a:xfrm>
                <a:off x="900010" y="2758243"/>
                <a:ext cx="19455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23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207" y="322"/>
                      <a:pt x="211" y="322"/>
                      <a:pt x="215" y="322"/>
                    </a:cubicBezTo>
                    <a:cubicBezTo>
                      <a:pt x="429" y="322"/>
                      <a:pt x="42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2" name="Google Shape;1982;p36"/>
              <p:cNvSpPr/>
              <p:nvPr/>
            </p:nvSpPr>
            <p:spPr>
              <a:xfrm>
                <a:off x="921592" y="2708158"/>
                <a:ext cx="14569" cy="1239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4" extrusionOk="0">
                    <a:moveTo>
                      <a:pt x="167" y="0"/>
                    </a:moveTo>
                    <a:cubicBezTo>
                      <a:pt x="0" y="0"/>
                      <a:pt x="0" y="274"/>
                      <a:pt x="167" y="274"/>
                    </a:cubicBezTo>
                    <a:cubicBezTo>
                      <a:pt x="321" y="274"/>
                      <a:pt x="321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94626" y="2651557"/>
                <a:ext cx="13528" cy="10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28" extrusionOk="0">
                    <a:moveTo>
                      <a:pt x="144" y="1"/>
                    </a:moveTo>
                    <a:cubicBezTo>
                      <a:pt x="1" y="1"/>
                      <a:pt x="1" y="227"/>
                      <a:pt x="144" y="227"/>
                    </a:cubicBezTo>
                    <a:cubicBezTo>
                      <a:pt x="298" y="227"/>
                      <a:pt x="29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4" name="Google Shape;1984;p36"/>
              <p:cNvSpPr/>
              <p:nvPr/>
            </p:nvSpPr>
            <p:spPr>
              <a:xfrm>
                <a:off x="1260923" y="2753945"/>
                <a:ext cx="10859" cy="809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79" extrusionOk="0">
                    <a:moveTo>
                      <a:pt x="120" y="0"/>
                    </a:moveTo>
                    <a:cubicBezTo>
                      <a:pt x="1" y="0"/>
                      <a:pt x="1" y="179"/>
                      <a:pt x="120" y="179"/>
                    </a:cubicBezTo>
                    <a:cubicBezTo>
                      <a:pt x="239" y="179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985" name="Google Shape;1985;p36"/>
          <p:cNvGrpSpPr/>
          <p:nvPr/>
        </p:nvGrpSpPr>
        <p:grpSpPr>
          <a:xfrm>
            <a:off x="1089169" y="351949"/>
            <a:ext cx="602833" cy="495062"/>
            <a:chOff x="668641" y="1116349"/>
            <a:chExt cx="602833" cy="495062"/>
          </a:xfrm>
        </p:grpSpPr>
        <p:sp>
          <p:nvSpPr>
            <p:cNvPr id="1986" name="Google Shape;1986;p3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3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3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3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3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3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3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3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3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3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97" name="Google Shape;1997;p36"/>
          <p:cNvGrpSpPr/>
          <p:nvPr/>
        </p:nvGrpSpPr>
        <p:grpSpPr>
          <a:xfrm>
            <a:off x="7239888" y="4057092"/>
            <a:ext cx="1933885" cy="1295200"/>
            <a:chOff x="7239881" y="4057092"/>
            <a:chExt cx="1933885" cy="1295200"/>
          </a:xfrm>
        </p:grpSpPr>
        <p:sp>
          <p:nvSpPr>
            <p:cNvPr id="1998" name="Google Shape;1998;p36"/>
            <p:cNvSpPr/>
            <p:nvPr/>
          </p:nvSpPr>
          <p:spPr>
            <a:xfrm>
              <a:off x="7564266" y="4057100"/>
              <a:ext cx="1609500" cy="1273953"/>
            </a:xfrm>
            <a:custGeom>
              <a:avLst/>
              <a:gdLst/>
              <a:ahLst/>
              <a:cxnLst/>
              <a:rect l="l" t="t" r="r" b="b"/>
              <a:pathLst>
                <a:path w="41256" h="32655" extrusionOk="0">
                  <a:moveTo>
                    <a:pt x="25614" y="1"/>
                  </a:moveTo>
                  <a:cubicBezTo>
                    <a:pt x="25238" y="1"/>
                    <a:pt x="24859" y="126"/>
                    <a:pt x="24527" y="306"/>
                  </a:cubicBezTo>
                  <a:cubicBezTo>
                    <a:pt x="22861" y="1151"/>
                    <a:pt x="21979" y="3020"/>
                    <a:pt x="21420" y="4806"/>
                  </a:cubicBezTo>
                  <a:cubicBezTo>
                    <a:pt x="20801" y="6747"/>
                    <a:pt x="20444" y="8795"/>
                    <a:pt x="20360" y="10831"/>
                  </a:cubicBezTo>
                  <a:cubicBezTo>
                    <a:pt x="20301" y="10640"/>
                    <a:pt x="20253" y="10462"/>
                    <a:pt x="20182" y="10271"/>
                  </a:cubicBezTo>
                  <a:cubicBezTo>
                    <a:pt x="19899" y="9423"/>
                    <a:pt x="19293" y="8477"/>
                    <a:pt x="18427" y="8477"/>
                  </a:cubicBezTo>
                  <a:cubicBezTo>
                    <a:pt x="18381" y="8477"/>
                    <a:pt x="18335" y="8480"/>
                    <a:pt x="18289" y="8485"/>
                  </a:cubicBezTo>
                  <a:cubicBezTo>
                    <a:pt x="17765" y="8533"/>
                    <a:pt x="17372" y="8926"/>
                    <a:pt x="17050" y="9342"/>
                  </a:cubicBezTo>
                  <a:cubicBezTo>
                    <a:pt x="15967" y="10819"/>
                    <a:pt x="15741" y="12736"/>
                    <a:pt x="15562" y="14545"/>
                  </a:cubicBezTo>
                  <a:cubicBezTo>
                    <a:pt x="15002" y="10962"/>
                    <a:pt x="14407" y="7295"/>
                    <a:pt x="12633" y="4116"/>
                  </a:cubicBezTo>
                  <a:cubicBezTo>
                    <a:pt x="12193" y="3294"/>
                    <a:pt x="11621" y="2496"/>
                    <a:pt x="10835" y="2008"/>
                  </a:cubicBezTo>
                  <a:cubicBezTo>
                    <a:pt x="10395" y="1728"/>
                    <a:pt x="9857" y="1563"/>
                    <a:pt x="9332" y="1563"/>
                  </a:cubicBezTo>
                  <a:cubicBezTo>
                    <a:pt x="8922" y="1563"/>
                    <a:pt x="8520" y="1664"/>
                    <a:pt x="8180" y="1889"/>
                  </a:cubicBezTo>
                  <a:cubicBezTo>
                    <a:pt x="7490" y="2342"/>
                    <a:pt x="7168" y="3199"/>
                    <a:pt x="6954" y="3996"/>
                  </a:cubicBezTo>
                  <a:cubicBezTo>
                    <a:pt x="5787" y="8152"/>
                    <a:pt x="5954" y="12652"/>
                    <a:pt x="7430" y="16689"/>
                  </a:cubicBezTo>
                  <a:cubicBezTo>
                    <a:pt x="6489" y="14522"/>
                    <a:pt x="4965" y="12617"/>
                    <a:pt x="3060" y="11212"/>
                  </a:cubicBezTo>
                  <a:cubicBezTo>
                    <a:pt x="2567" y="10851"/>
                    <a:pt x="1919" y="10532"/>
                    <a:pt x="1334" y="10532"/>
                  </a:cubicBezTo>
                  <a:cubicBezTo>
                    <a:pt x="1029" y="10532"/>
                    <a:pt x="741" y="10619"/>
                    <a:pt x="501" y="10831"/>
                  </a:cubicBezTo>
                  <a:cubicBezTo>
                    <a:pt x="24" y="11247"/>
                    <a:pt x="1" y="11962"/>
                    <a:pt x="24" y="12605"/>
                  </a:cubicBezTo>
                  <a:cubicBezTo>
                    <a:pt x="120" y="14105"/>
                    <a:pt x="429" y="15605"/>
                    <a:pt x="953" y="17022"/>
                  </a:cubicBezTo>
                  <a:cubicBezTo>
                    <a:pt x="1382" y="18201"/>
                    <a:pt x="4370" y="26678"/>
                    <a:pt x="6430" y="28285"/>
                  </a:cubicBezTo>
                  <a:cubicBezTo>
                    <a:pt x="6597" y="28428"/>
                    <a:pt x="6775" y="28547"/>
                    <a:pt x="6966" y="28666"/>
                  </a:cubicBezTo>
                  <a:cubicBezTo>
                    <a:pt x="7407" y="28609"/>
                    <a:pt x="7849" y="28586"/>
                    <a:pt x="8291" y="28586"/>
                  </a:cubicBezTo>
                  <a:cubicBezTo>
                    <a:pt x="9328" y="28586"/>
                    <a:pt x="10364" y="28712"/>
                    <a:pt x="11383" y="28821"/>
                  </a:cubicBezTo>
                  <a:cubicBezTo>
                    <a:pt x="13002" y="29000"/>
                    <a:pt x="14633" y="29142"/>
                    <a:pt x="16264" y="29321"/>
                  </a:cubicBezTo>
                  <a:cubicBezTo>
                    <a:pt x="22992" y="30047"/>
                    <a:pt x="29850" y="30857"/>
                    <a:pt x="36577" y="31881"/>
                  </a:cubicBezTo>
                  <a:cubicBezTo>
                    <a:pt x="38065" y="32095"/>
                    <a:pt x="39553" y="32357"/>
                    <a:pt x="41029" y="32655"/>
                  </a:cubicBezTo>
                  <a:cubicBezTo>
                    <a:pt x="41101" y="32607"/>
                    <a:pt x="41184" y="32560"/>
                    <a:pt x="41256" y="32500"/>
                  </a:cubicBezTo>
                  <a:lnTo>
                    <a:pt x="41256" y="12974"/>
                  </a:lnTo>
                  <a:cubicBezTo>
                    <a:pt x="40351" y="13045"/>
                    <a:pt x="39482" y="13521"/>
                    <a:pt x="38743" y="14081"/>
                  </a:cubicBezTo>
                  <a:cubicBezTo>
                    <a:pt x="37053" y="15331"/>
                    <a:pt x="35767" y="17034"/>
                    <a:pt x="34791" y="18903"/>
                  </a:cubicBezTo>
                  <a:cubicBezTo>
                    <a:pt x="35946" y="14391"/>
                    <a:pt x="36207" y="9652"/>
                    <a:pt x="35553" y="5044"/>
                  </a:cubicBezTo>
                  <a:cubicBezTo>
                    <a:pt x="35410" y="3985"/>
                    <a:pt x="34945" y="2675"/>
                    <a:pt x="33874" y="2580"/>
                  </a:cubicBezTo>
                  <a:cubicBezTo>
                    <a:pt x="33846" y="2578"/>
                    <a:pt x="33818" y="2577"/>
                    <a:pt x="33790" y="2577"/>
                  </a:cubicBezTo>
                  <a:cubicBezTo>
                    <a:pt x="33274" y="2577"/>
                    <a:pt x="32793" y="2883"/>
                    <a:pt x="32397" y="3211"/>
                  </a:cubicBezTo>
                  <a:cubicBezTo>
                    <a:pt x="30254" y="4949"/>
                    <a:pt x="29016" y="7533"/>
                    <a:pt x="28421" y="10247"/>
                  </a:cubicBezTo>
                  <a:cubicBezTo>
                    <a:pt x="28635" y="7556"/>
                    <a:pt x="28385" y="4818"/>
                    <a:pt x="27635" y="2234"/>
                  </a:cubicBezTo>
                  <a:cubicBezTo>
                    <a:pt x="27373" y="1306"/>
                    <a:pt x="26909" y="258"/>
                    <a:pt x="25980" y="44"/>
                  </a:cubicBezTo>
                  <a:cubicBezTo>
                    <a:pt x="25860" y="14"/>
                    <a:pt x="25737" y="1"/>
                    <a:pt x="25614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36"/>
            <p:cNvSpPr/>
            <p:nvPr/>
          </p:nvSpPr>
          <p:spPr>
            <a:xfrm>
              <a:off x="8110288" y="4316445"/>
              <a:ext cx="873129" cy="1035847"/>
            </a:xfrm>
            <a:custGeom>
              <a:avLst/>
              <a:gdLst/>
              <a:ahLst/>
              <a:cxnLst/>
              <a:rect l="l" t="t" r="r" b="b"/>
              <a:pathLst>
                <a:path w="16908" h="20059" extrusionOk="0">
                  <a:moveTo>
                    <a:pt x="8411" y="0"/>
                  </a:moveTo>
                  <a:cubicBezTo>
                    <a:pt x="8304" y="0"/>
                    <a:pt x="8196" y="22"/>
                    <a:pt x="8097" y="52"/>
                  </a:cubicBezTo>
                  <a:cubicBezTo>
                    <a:pt x="7085" y="314"/>
                    <a:pt x="6430" y="1267"/>
                    <a:pt x="6002" y="2219"/>
                  </a:cubicBezTo>
                  <a:cubicBezTo>
                    <a:pt x="4743" y="4958"/>
                    <a:pt x="4600" y="8037"/>
                    <a:pt x="4722" y="11075"/>
                  </a:cubicBezTo>
                  <a:lnTo>
                    <a:pt x="4722" y="11075"/>
                  </a:lnTo>
                  <a:cubicBezTo>
                    <a:pt x="4579" y="9964"/>
                    <a:pt x="4269" y="8879"/>
                    <a:pt x="3799" y="7875"/>
                  </a:cubicBezTo>
                  <a:cubicBezTo>
                    <a:pt x="3425" y="7094"/>
                    <a:pt x="2794" y="6249"/>
                    <a:pt x="1955" y="6249"/>
                  </a:cubicBezTo>
                  <a:cubicBezTo>
                    <a:pt x="1912" y="6249"/>
                    <a:pt x="1867" y="6251"/>
                    <a:pt x="1822" y="6256"/>
                  </a:cubicBezTo>
                  <a:cubicBezTo>
                    <a:pt x="846" y="6339"/>
                    <a:pt x="358" y="7458"/>
                    <a:pt x="191" y="8422"/>
                  </a:cubicBezTo>
                  <a:cubicBezTo>
                    <a:pt x="1" y="9839"/>
                    <a:pt x="13" y="11244"/>
                    <a:pt x="346" y="12625"/>
                  </a:cubicBezTo>
                  <a:cubicBezTo>
                    <a:pt x="846" y="14733"/>
                    <a:pt x="2037" y="17245"/>
                    <a:pt x="4108" y="18221"/>
                  </a:cubicBezTo>
                  <a:cubicBezTo>
                    <a:pt x="5593" y="18918"/>
                    <a:pt x="7656" y="20059"/>
                    <a:pt x="9510" y="20059"/>
                  </a:cubicBezTo>
                  <a:cubicBezTo>
                    <a:pt x="10065" y="20059"/>
                    <a:pt x="10601" y="19956"/>
                    <a:pt x="11097" y="19710"/>
                  </a:cubicBezTo>
                  <a:cubicBezTo>
                    <a:pt x="11800" y="19352"/>
                    <a:pt x="12336" y="18721"/>
                    <a:pt x="12812" y="18102"/>
                  </a:cubicBezTo>
                  <a:cubicBezTo>
                    <a:pt x="14193" y="16257"/>
                    <a:pt x="15288" y="14197"/>
                    <a:pt x="16241" y="12090"/>
                  </a:cubicBezTo>
                  <a:cubicBezTo>
                    <a:pt x="16610" y="11292"/>
                    <a:pt x="16908" y="10244"/>
                    <a:pt x="16277" y="9625"/>
                  </a:cubicBezTo>
                  <a:cubicBezTo>
                    <a:pt x="16035" y="9392"/>
                    <a:pt x="15694" y="9278"/>
                    <a:pt x="15347" y="9278"/>
                  </a:cubicBezTo>
                  <a:cubicBezTo>
                    <a:pt x="15216" y="9278"/>
                    <a:pt x="15083" y="9295"/>
                    <a:pt x="14955" y="9327"/>
                  </a:cubicBezTo>
                  <a:cubicBezTo>
                    <a:pt x="14491" y="9446"/>
                    <a:pt x="14098" y="9720"/>
                    <a:pt x="13717" y="10006"/>
                  </a:cubicBezTo>
                  <a:cubicBezTo>
                    <a:pt x="12443" y="10982"/>
                    <a:pt x="11383" y="12244"/>
                    <a:pt x="10645" y="13673"/>
                  </a:cubicBezTo>
                  <a:cubicBezTo>
                    <a:pt x="11240" y="12399"/>
                    <a:pt x="11800" y="11101"/>
                    <a:pt x="12193" y="9744"/>
                  </a:cubicBezTo>
                  <a:cubicBezTo>
                    <a:pt x="12407" y="8970"/>
                    <a:pt x="12562" y="8113"/>
                    <a:pt x="12193" y="7387"/>
                  </a:cubicBezTo>
                  <a:cubicBezTo>
                    <a:pt x="12133" y="7244"/>
                    <a:pt x="12026" y="7113"/>
                    <a:pt x="11895" y="7041"/>
                  </a:cubicBezTo>
                  <a:cubicBezTo>
                    <a:pt x="11825" y="7007"/>
                    <a:pt x="11752" y="6992"/>
                    <a:pt x="11680" y="6992"/>
                  </a:cubicBezTo>
                  <a:cubicBezTo>
                    <a:pt x="11422" y="6992"/>
                    <a:pt x="11162" y="7182"/>
                    <a:pt x="10966" y="7387"/>
                  </a:cubicBezTo>
                  <a:cubicBezTo>
                    <a:pt x="9868" y="8464"/>
                    <a:pt x="9022" y="9799"/>
                    <a:pt x="8493" y="11246"/>
                  </a:cubicBezTo>
                  <a:lnTo>
                    <a:pt x="8493" y="11246"/>
                  </a:lnTo>
                  <a:cubicBezTo>
                    <a:pt x="8776" y="9698"/>
                    <a:pt x="9016" y="8139"/>
                    <a:pt x="9216" y="6577"/>
                  </a:cubicBezTo>
                  <a:cubicBezTo>
                    <a:pt x="9466" y="4672"/>
                    <a:pt x="9645" y="2731"/>
                    <a:pt x="9204" y="862"/>
                  </a:cubicBezTo>
                  <a:cubicBezTo>
                    <a:pt x="9121" y="552"/>
                    <a:pt x="8990" y="195"/>
                    <a:pt x="8692" y="64"/>
                  </a:cubicBezTo>
                  <a:cubicBezTo>
                    <a:pt x="8606" y="19"/>
                    <a:pt x="8510" y="0"/>
                    <a:pt x="841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36"/>
            <p:cNvSpPr/>
            <p:nvPr/>
          </p:nvSpPr>
          <p:spPr>
            <a:xfrm>
              <a:off x="7239881" y="4814760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01" name="Google Shape;2001;p36"/>
            <p:cNvGrpSpPr/>
            <p:nvPr/>
          </p:nvGrpSpPr>
          <p:grpSpPr>
            <a:xfrm flipH="1">
              <a:off x="8617680" y="4057092"/>
              <a:ext cx="430453" cy="905562"/>
              <a:chOff x="6492361" y="-8"/>
              <a:chExt cx="430453" cy="905562"/>
            </a:xfrm>
          </p:grpSpPr>
          <p:sp>
            <p:nvSpPr>
              <p:cNvPr id="2002" name="Google Shape;2002;p36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3" name="Google Shape;2003;p36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4" name="Google Shape;2004;p36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5" name="Google Shape;2005;p36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6" name="Google Shape;2006;p36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7" name="Google Shape;2007;p36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8" name="Google Shape;2008;p36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9" name="Google Shape;2009;p36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0" name="Google Shape;2010;p36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1" name="Google Shape;2011;p36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012" name="Google Shape;2012;p36"/>
          <p:cNvGrpSpPr/>
          <p:nvPr/>
        </p:nvGrpSpPr>
        <p:grpSpPr>
          <a:xfrm>
            <a:off x="-1381948" y="2810911"/>
            <a:ext cx="1117496" cy="2407671"/>
            <a:chOff x="-238948" y="2810907"/>
            <a:chExt cx="1117496" cy="2407671"/>
          </a:xfrm>
        </p:grpSpPr>
        <p:sp>
          <p:nvSpPr>
            <p:cNvPr id="2013" name="Google Shape;2013;p36"/>
            <p:cNvSpPr/>
            <p:nvPr/>
          </p:nvSpPr>
          <p:spPr>
            <a:xfrm>
              <a:off x="19034" y="4801792"/>
              <a:ext cx="700961" cy="416786"/>
            </a:xfrm>
            <a:custGeom>
              <a:avLst/>
              <a:gdLst/>
              <a:ahLst/>
              <a:cxnLst/>
              <a:rect l="l" t="t" r="r" b="b"/>
              <a:pathLst>
                <a:path w="13574" h="8071" extrusionOk="0">
                  <a:moveTo>
                    <a:pt x="6092" y="0"/>
                  </a:moveTo>
                  <a:cubicBezTo>
                    <a:pt x="5733" y="0"/>
                    <a:pt x="5369" y="110"/>
                    <a:pt x="5084" y="321"/>
                  </a:cubicBezTo>
                  <a:cubicBezTo>
                    <a:pt x="4477" y="773"/>
                    <a:pt x="4191" y="1559"/>
                    <a:pt x="4227" y="2309"/>
                  </a:cubicBezTo>
                  <a:cubicBezTo>
                    <a:pt x="4240" y="2711"/>
                    <a:pt x="4341" y="3105"/>
                    <a:pt x="4493" y="3483"/>
                  </a:cubicBezTo>
                  <a:lnTo>
                    <a:pt x="4493" y="3483"/>
                  </a:lnTo>
                  <a:cubicBezTo>
                    <a:pt x="4416" y="3383"/>
                    <a:pt x="4328" y="3292"/>
                    <a:pt x="4227" y="3214"/>
                  </a:cubicBezTo>
                  <a:cubicBezTo>
                    <a:pt x="4051" y="3086"/>
                    <a:pt x="3830" y="3018"/>
                    <a:pt x="3617" y="3018"/>
                  </a:cubicBezTo>
                  <a:cubicBezTo>
                    <a:pt x="3356" y="3018"/>
                    <a:pt x="3108" y="3122"/>
                    <a:pt x="2977" y="3345"/>
                  </a:cubicBezTo>
                  <a:cubicBezTo>
                    <a:pt x="2870" y="3512"/>
                    <a:pt x="2858" y="3702"/>
                    <a:pt x="2858" y="3893"/>
                  </a:cubicBezTo>
                  <a:cubicBezTo>
                    <a:pt x="2858" y="4369"/>
                    <a:pt x="2977" y="4869"/>
                    <a:pt x="3179" y="5298"/>
                  </a:cubicBezTo>
                  <a:cubicBezTo>
                    <a:pt x="2739" y="4548"/>
                    <a:pt x="1917" y="4036"/>
                    <a:pt x="1060" y="3940"/>
                  </a:cubicBezTo>
                  <a:cubicBezTo>
                    <a:pt x="1012" y="3937"/>
                    <a:pt x="963" y="3936"/>
                    <a:pt x="914" y="3936"/>
                  </a:cubicBezTo>
                  <a:cubicBezTo>
                    <a:pt x="575" y="3936"/>
                    <a:pt x="229" y="4016"/>
                    <a:pt x="83" y="4298"/>
                  </a:cubicBezTo>
                  <a:cubicBezTo>
                    <a:pt x="0" y="4476"/>
                    <a:pt x="12" y="4690"/>
                    <a:pt x="48" y="4881"/>
                  </a:cubicBezTo>
                  <a:cubicBezTo>
                    <a:pt x="549" y="7701"/>
                    <a:pt x="4265" y="8071"/>
                    <a:pt x="7303" y="8071"/>
                  </a:cubicBezTo>
                  <a:cubicBezTo>
                    <a:pt x="8382" y="8071"/>
                    <a:pt x="9375" y="8024"/>
                    <a:pt x="10109" y="8024"/>
                  </a:cubicBezTo>
                  <a:cubicBezTo>
                    <a:pt x="10597" y="8024"/>
                    <a:pt x="11085" y="8024"/>
                    <a:pt x="11537" y="7810"/>
                  </a:cubicBezTo>
                  <a:cubicBezTo>
                    <a:pt x="12085" y="7560"/>
                    <a:pt x="12454" y="7012"/>
                    <a:pt x="12764" y="6476"/>
                  </a:cubicBezTo>
                  <a:cubicBezTo>
                    <a:pt x="13157" y="5833"/>
                    <a:pt x="13502" y="5131"/>
                    <a:pt x="13561" y="4393"/>
                  </a:cubicBezTo>
                  <a:cubicBezTo>
                    <a:pt x="13573" y="4155"/>
                    <a:pt x="13561" y="3917"/>
                    <a:pt x="13418" y="3714"/>
                  </a:cubicBezTo>
                  <a:cubicBezTo>
                    <a:pt x="13283" y="3531"/>
                    <a:pt x="13059" y="3448"/>
                    <a:pt x="12827" y="3448"/>
                  </a:cubicBezTo>
                  <a:cubicBezTo>
                    <a:pt x="12652" y="3448"/>
                    <a:pt x="12472" y="3496"/>
                    <a:pt x="12323" y="3583"/>
                  </a:cubicBezTo>
                  <a:cubicBezTo>
                    <a:pt x="11966" y="3797"/>
                    <a:pt x="11752" y="4155"/>
                    <a:pt x="11549" y="4512"/>
                  </a:cubicBezTo>
                  <a:cubicBezTo>
                    <a:pt x="11621" y="4071"/>
                    <a:pt x="11609" y="3619"/>
                    <a:pt x="11537" y="3178"/>
                  </a:cubicBezTo>
                  <a:cubicBezTo>
                    <a:pt x="11502" y="3047"/>
                    <a:pt x="11478" y="2916"/>
                    <a:pt x="11383" y="2821"/>
                  </a:cubicBezTo>
                  <a:cubicBezTo>
                    <a:pt x="11301" y="2735"/>
                    <a:pt x="11197" y="2699"/>
                    <a:pt x="11086" y="2699"/>
                  </a:cubicBezTo>
                  <a:cubicBezTo>
                    <a:pt x="10858" y="2699"/>
                    <a:pt x="10598" y="2851"/>
                    <a:pt x="10430" y="3035"/>
                  </a:cubicBezTo>
                  <a:cubicBezTo>
                    <a:pt x="9989" y="3500"/>
                    <a:pt x="9656" y="4095"/>
                    <a:pt x="9513" y="4726"/>
                  </a:cubicBezTo>
                  <a:cubicBezTo>
                    <a:pt x="9573" y="4190"/>
                    <a:pt x="9549" y="3643"/>
                    <a:pt x="9454" y="3119"/>
                  </a:cubicBezTo>
                  <a:cubicBezTo>
                    <a:pt x="9418" y="3024"/>
                    <a:pt x="9394" y="2904"/>
                    <a:pt x="9299" y="2821"/>
                  </a:cubicBezTo>
                  <a:cubicBezTo>
                    <a:pt x="9255" y="2790"/>
                    <a:pt x="9207" y="2776"/>
                    <a:pt x="9159" y="2776"/>
                  </a:cubicBezTo>
                  <a:cubicBezTo>
                    <a:pt x="8988" y="2776"/>
                    <a:pt x="8806" y="2949"/>
                    <a:pt x="8704" y="3107"/>
                  </a:cubicBezTo>
                  <a:cubicBezTo>
                    <a:pt x="8358" y="3655"/>
                    <a:pt x="8168" y="4286"/>
                    <a:pt x="8120" y="4929"/>
                  </a:cubicBezTo>
                  <a:cubicBezTo>
                    <a:pt x="8180" y="3750"/>
                    <a:pt x="8025" y="2559"/>
                    <a:pt x="7680" y="1428"/>
                  </a:cubicBezTo>
                  <a:cubicBezTo>
                    <a:pt x="7561" y="1059"/>
                    <a:pt x="7430" y="678"/>
                    <a:pt x="7144" y="404"/>
                  </a:cubicBezTo>
                  <a:cubicBezTo>
                    <a:pt x="6871" y="131"/>
                    <a:pt x="6484" y="0"/>
                    <a:pt x="6092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36"/>
            <p:cNvSpPr/>
            <p:nvPr/>
          </p:nvSpPr>
          <p:spPr>
            <a:xfrm>
              <a:off x="438781" y="4814760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15" name="Google Shape;2015;p36"/>
            <p:cNvGrpSpPr/>
            <p:nvPr/>
          </p:nvGrpSpPr>
          <p:grpSpPr>
            <a:xfrm rot="5215655">
              <a:off x="-935125" y="3582948"/>
              <a:ext cx="2209309" cy="699546"/>
              <a:chOff x="676459" y="2747475"/>
              <a:chExt cx="2209227" cy="699520"/>
            </a:xfrm>
          </p:grpSpPr>
          <p:sp>
            <p:nvSpPr>
              <p:cNvPr id="2016" name="Google Shape;2016;p36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7" name="Google Shape;2017;p36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8" name="Google Shape;2018;p36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9" name="Google Shape;2019;p36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0" name="Google Shape;2020;p36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1" name="Google Shape;2021;p36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2" name="Google Shape;2022;p36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3" name="Google Shape;2023;p36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4" name="Google Shape;2024;p36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5" name="Google Shape;2025;p36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6" name="Google Shape;2026;p36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7" name="Google Shape;2027;p36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8" name="Google Shape;2028;p36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9" name="Google Shape;2029;p36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0" name="Google Shape;2030;p36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1" name="Google Shape;2031;p36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2" name="Google Shape;2032;p36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3" name="Google Shape;2033;p36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4" name="Google Shape;2034;p36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5" name="Google Shape;2035;p36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6" name="Google Shape;2036;p36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7" name="Google Shape;2037;p36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8" name="Rectangle 2"/>
          <p:cNvSpPr>
            <a:spLocks noChangeArrowheads="1"/>
          </p:cNvSpPr>
          <p:nvPr/>
        </p:nvSpPr>
        <p:spPr bwMode="auto">
          <a:xfrm>
            <a:off x="358362" y="177873"/>
            <a:ext cx="8283041" cy="1008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/>
              </a:rPr>
              <a:t>2. Tìm những từ </a:t>
            </a:r>
            <a:r>
              <a:rPr lang="vi-VN" sz="2800" b="1" i="1" u="sng">
                <a:solidFill>
                  <a:srgbClr val="0000CC"/>
                </a:solidFill>
                <a:latin typeface="Times New Roman"/>
              </a:rPr>
              <a:t>đ</a:t>
            </a:r>
            <a:r>
              <a:rPr lang="en-US" sz="2800" b="1" i="1" u="sng">
                <a:solidFill>
                  <a:srgbClr val="0000CC"/>
                </a:solidFill>
                <a:latin typeface="Times New Roman"/>
              </a:rPr>
              <a:t>ồng nghĩa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và </a:t>
            </a:r>
            <a:r>
              <a:rPr lang="en-US" sz="2800" b="1" i="1" u="sng">
                <a:solidFill>
                  <a:srgbClr val="0000CC"/>
                </a:solidFill>
                <a:latin typeface="Times New Roman"/>
              </a:rPr>
              <a:t>trái nghĩa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với từ </a:t>
            </a:r>
            <a:r>
              <a:rPr lang="en-US" sz="2800" b="1" i="1">
                <a:solidFill>
                  <a:srgbClr val="FF3300"/>
                </a:solidFill>
                <a:latin typeface="Times New Roman"/>
              </a:rPr>
              <a:t>hạnh phúc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graphicFrame>
        <p:nvGraphicFramePr>
          <p:cNvPr id="99" name="Group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09856633"/>
              </p:ext>
            </p:extLst>
          </p:nvPr>
        </p:nvGraphicFramePr>
        <p:xfrm>
          <a:off x="572264" y="1671188"/>
          <a:ext cx="7850994" cy="3187204"/>
        </p:xfrm>
        <a:graphic>
          <a:graphicData uri="http://schemas.openxmlformats.org/drawingml/2006/table">
            <a:tbl>
              <a:tblPr/>
              <a:tblGrid>
                <a:gridCol w="39254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54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89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7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21403571"/>
              </p:ext>
            </p:extLst>
          </p:nvPr>
        </p:nvGraphicFramePr>
        <p:xfrm>
          <a:off x="505515" y="729015"/>
          <a:ext cx="8229600" cy="356236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82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6705" y="1740421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 sướng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6936" y="23166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mắn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57655" y="29643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 nguyện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6705" y="3540646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toại nguyện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21705" y="29643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 khổ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21705" y="2389709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cực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69318" y="1813446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hạnh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3143" y="3469209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cực</a:t>
            </a:r>
          </a:p>
        </p:txBody>
      </p:sp>
    </p:spTree>
    <p:extLst>
      <p:ext uri="{BB962C8B-B14F-4D97-AF65-F5344CB8AC3E}">
        <p14:creationId xmlns="" xmlns:p14="http://schemas.microsoft.com/office/powerpoint/2010/main" val="18226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1032" y="278834"/>
            <a:ext cx="871296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 err="1" smtClean="0">
                <a:solidFill>
                  <a:srgbClr val="0C5418"/>
                </a:solidFill>
                <a:latin typeface="Times New Roman"/>
              </a:rPr>
              <a:t>Bài</a:t>
            </a:r>
            <a:r>
              <a:rPr lang="en-US" sz="2800" b="1" dirty="0" smtClean="0">
                <a:solidFill>
                  <a:srgbClr val="0C5418"/>
                </a:solidFill>
                <a:latin typeface="Times New Roman"/>
              </a:rPr>
              <a:t> 4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.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Mỗi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ng</a:t>
            </a:r>
            <a:r>
              <a:rPr lang="vi-VN" sz="2800" b="1" dirty="0">
                <a:solidFill>
                  <a:srgbClr val="0C5418"/>
                </a:solidFill>
                <a:latin typeface="Times New Roman"/>
              </a:rPr>
              <a:t>ư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ời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có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thể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có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một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cách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hiểu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khác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nhau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về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hạnh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phúc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. Theo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em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,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trong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các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yếu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tố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d</a:t>
            </a:r>
            <a:r>
              <a:rPr lang="vi-VN" sz="2800" b="1" dirty="0">
                <a:solidFill>
                  <a:srgbClr val="0C5418"/>
                </a:solidFill>
                <a:latin typeface="Times New Roman"/>
              </a:rPr>
              <a:t>ư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ới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vi-VN" sz="2800" b="1" dirty="0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 dirty="0" err="1">
                <a:solidFill>
                  <a:srgbClr val="0C5418"/>
                </a:solidFill>
                <a:latin typeface="Times New Roman"/>
              </a:rPr>
              <a:t>ây</a:t>
            </a:r>
            <a:r>
              <a:rPr lang="en-US" sz="2800" b="1" dirty="0">
                <a:solidFill>
                  <a:srgbClr val="0C5418"/>
                </a:solidFill>
                <a:latin typeface="Times New Roman"/>
              </a:rPr>
              <a:t>,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yếu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tố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nào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là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quan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trọng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2800" b="1" i="1" dirty="0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ể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tạo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nên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một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gia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vi-VN" sz="2800" b="1" i="1" dirty="0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ình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hạnh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0C5418"/>
                </a:solidFill>
                <a:latin typeface="Times New Roman"/>
              </a:rPr>
              <a:t>phúc</a:t>
            </a:r>
            <a:r>
              <a:rPr lang="en-US" sz="2800" b="1" i="1" dirty="0">
                <a:solidFill>
                  <a:srgbClr val="0C5418"/>
                </a:solidFill>
                <a:latin typeface="Times New Roman"/>
              </a:rPr>
              <a:t>?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2154364" y="2055532"/>
            <a:ext cx="5029200" cy="2171700"/>
          </a:xfrm>
          <a:prstGeom prst="horizontalScroll">
            <a:avLst>
              <a:gd name="adj" fmla="val 12500"/>
            </a:avLst>
          </a:prstGeom>
          <a:solidFill>
            <a:srgbClr val="F0A22E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685800" marR="0" lvl="2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a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)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Giàu có</a:t>
            </a:r>
          </a:p>
          <a:p>
            <a:pPr marL="685800" marR="0" lvl="2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b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)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Con cái học giỏi</a:t>
            </a:r>
          </a:p>
          <a:p>
            <a:pPr marL="685800" marR="0" lvl="2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c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)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Mọi người sống hòa thuận</a:t>
            </a:r>
          </a:p>
          <a:p>
            <a:pPr marL="685800" marR="0" lvl="2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d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)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0B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Bố mẹ có chức vụ cao</a:t>
            </a:r>
          </a:p>
        </p:txBody>
      </p:sp>
    </p:spTree>
    <p:extLst>
      <p:ext uri="{BB962C8B-B14F-4D97-AF65-F5344CB8AC3E}">
        <p14:creationId xmlns="" xmlns:p14="http://schemas.microsoft.com/office/powerpoint/2010/main" val="20386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1371600" y="1314450"/>
            <a:ext cx="2114550" cy="914400"/>
          </a:xfrm>
          <a:prstGeom prst="horizontalScroll">
            <a:avLst>
              <a:gd name="adj" fmla="val 12500"/>
            </a:avLst>
          </a:prstGeom>
          <a:solidFill>
            <a:srgbClr val="04D4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Giàu có</a:t>
            </a:r>
            <a:endParaRPr lang="vi-VN" alt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5829300" y="1428750"/>
            <a:ext cx="2171700" cy="800100"/>
          </a:xfrm>
          <a:prstGeom prst="horizontalScroll">
            <a:avLst>
              <a:gd name="adj" fmla="val 12500"/>
            </a:avLst>
          </a:prstGeom>
          <a:solidFill>
            <a:srgbClr val="04D4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Con cái học giỏi</a:t>
            </a:r>
            <a:endParaRPr lang="vi-VN" alt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43" name="AutoShape 15"/>
          <p:cNvSpPr>
            <a:spLocks noChangeArrowheads="1"/>
          </p:cNvSpPr>
          <p:nvPr/>
        </p:nvSpPr>
        <p:spPr bwMode="auto">
          <a:xfrm>
            <a:off x="6000750" y="3257550"/>
            <a:ext cx="2000250" cy="1028700"/>
          </a:xfrm>
          <a:prstGeom prst="horizontalScroll">
            <a:avLst>
              <a:gd name="adj" fmla="val 12500"/>
            </a:avLst>
          </a:prstGeom>
          <a:solidFill>
            <a:srgbClr val="04D4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Bố mẹ có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chức vụ cao</a:t>
            </a:r>
            <a:endParaRPr lang="vi-VN" alt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44" name="AutoShape 16"/>
          <p:cNvSpPr>
            <a:spLocks noChangeArrowheads="1"/>
          </p:cNvSpPr>
          <p:nvPr/>
        </p:nvSpPr>
        <p:spPr bwMode="auto">
          <a:xfrm>
            <a:off x="1371600" y="3352800"/>
            <a:ext cx="2171700" cy="1028700"/>
          </a:xfrm>
          <a:prstGeom prst="horizontalScroll">
            <a:avLst>
              <a:gd name="adj" fmla="val 12500"/>
            </a:avLst>
          </a:prstGeom>
          <a:solidFill>
            <a:srgbClr val="04D4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Mọi người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sống hòa thuận</a:t>
            </a:r>
            <a:endParaRPr lang="vi-VN" alt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8153" name="Group 25"/>
          <p:cNvGrpSpPr>
            <a:grpSpLocks/>
          </p:cNvGrpSpPr>
          <p:nvPr/>
        </p:nvGrpSpPr>
        <p:grpSpPr bwMode="auto">
          <a:xfrm>
            <a:off x="3781425" y="1885950"/>
            <a:ext cx="2000250" cy="1200150"/>
            <a:chOff x="2064" y="1680"/>
            <a:chExt cx="1680" cy="1008"/>
          </a:xfrm>
        </p:grpSpPr>
        <p:sp>
          <p:nvSpPr>
            <p:cNvPr id="20495" name="Rectangle 17"/>
            <p:cNvSpPr>
              <a:spLocks noChangeArrowheads="1"/>
            </p:cNvSpPr>
            <p:nvPr/>
          </p:nvSpPr>
          <p:spPr bwMode="auto">
            <a:xfrm>
              <a:off x="2256" y="2064"/>
              <a:ext cx="1296" cy="624"/>
            </a:xfrm>
            <a:prstGeom prst="rect">
              <a:avLst/>
            </a:prstGeom>
            <a:solidFill>
              <a:srgbClr val="4DD1C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24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496" name="AutoShape 18"/>
            <p:cNvSpPr>
              <a:spLocks noChangeArrowheads="1"/>
            </p:cNvSpPr>
            <p:nvPr/>
          </p:nvSpPr>
          <p:spPr bwMode="auto">
            <a:xfrm>
              <a:off x="2064" y="1680"/>
              <a:ext cx="1680" cy="38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24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497" name="Rectangle 19"/>
            <p:cNvSpPr>
              <a:spLocks noChangeArrowheads="1"/>
            </p:cNvSpPr>
            <p:nvPr/>
          </p:nvSpPr>
          <p:spPr bwMode="auto">
            <a:xfrm>
              <a:off x="2496" y="2208"/>
              <a:ext cx="336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24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498" name="Rectangle 20"/>
            <p:cNvSpPr>
              <a:spLocks noChangeArrowheads="1"/>
            </p:cNvSpPr>
            <p:nvPr/>
          </p:nvSpPr>
          <p:spPr bwMode="auto">
            <a:xfrm>
              <a:off x="3120" y="2208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24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499" name="Line 21"/>
            <p:cNvSpPr>
              <a:spLocks noChangeShapeType="1"/>
            </p:cNvSpPr>
            <p:nvPr/>
          </p:nvSpPr>
          <p:spPr bwMode="auto">
            <a:xfrm>
              <a:off x="3248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2400" b="1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0500" name="Line 22"/>
            <p:cNvSpPr>
              <a:spLocks noChangeShapeType="1"/>
            </p:cNvSpPr>
            <p:nvPr/>
          </p:nvSpPr>
          <p:spPr bwMode="auto">
            <a:xfrm>
              <a:off x="3120" y="23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2400" b="1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0501" name="Text Box 24"/>
            <p:cNvSpPr txBox="1">
              <a:spLocks noChangeArrowheads="1"/>
            </p:cNvSpPr>
            <p:nvPr/>
          </p:nvSpPr>
          <p:spPr bwMode="auto">
            <a:xfrm>
              <a:off x="2400" y="2304"/>
              <a:ext cx="110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800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Hạnh phúc</a:t>
              </a:r>
              <a:endParaRPr lang="vi-VN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8154" name="AutoShape 26"/>
          <p:cNvSpPr>
            <a:spLocks noChangeArrowheads="1"/>
          </p:cNvSpPr>
          <p:nvPr/>
        </p:nvSpPr>
        <p:spPr bwMode="auto">
          <a:xfrm>
            <a:off x="1371600" y="1314450"/>
            <a:ext cx="2114550" cy="9144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Giàu có</a:t>
            </a:r>
            <a:endParaRPr lang="vi-VN" alt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55" name="AutoShape 27"/>
          <p:cNvSpPr>
            <a:spLocks noChangeArrowheads="1"/>
          </p:cNvSpPr>
          <p:nvPr/>
        </p:nvSpPr>
        <p:spPr bwMode="auto">
          <a:xfrm>
            <a:off x="5829300" y="1428750"/>
            <a:ext cx="2171700" cy="8001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Con cái học giỏi</a:t>
            </a:r>
            <a:endParaRPr lang="vi-VN" alt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56" name="AutoShape 28"/>
          <p:cNvSpPr>
            <a:spLocks noChangeArrowheads="1"/>
          </p:cNvSpPr>
          <p:nvPr/>
        </p:nvSpPr>
        <p:spPr bwMode="auto">
          <a:xfrm>
            <a:off x="6000750" y="3257550"/>
            <a:ext cx="2000250" cy="10287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Bố mẹ có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chức vụ cao</a:t>
            </a:r>
            <a:endParaRPr lang="vi-VN" alt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57" name="AutoShape 29"/>
          <p:cNvSpPr>
            <a:spLocks noChangeArrowheads="1"/>
          </p:cNvSpPr>
          <p:nvPr/>
        </p:nvSpPr>
        <p:spPr bwMode="auto">
          <a:xfrm>
            <a:off x="1371600" y="3362325"/>
            <a:ext cx="2171700" cy="10287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Mọi người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sống hòa thuận</a:t>
            </a:r>
            <a:endParaRPr lang="vi-VN" altLang="en-US" sz="24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31032" y="278834"/>
            <a:ext cx="8712968" cy="92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err="1" smtClean="0">
                <a:solidFill>
                  <a:srgbClr val="0C5418"/>
                </a:solidFill>
                <a:latin typeface="Times New Roman"/>
              </a:rPr>
              <a:t>Bài</a:t>
            </a:r>
            <a:r>
              <a:rPr lang="en-US" sz="2400" b="1" dirty="0" smtClean="0">
                <a:solidFill>
                  <a:srgbClr val="0C5418"/>
                </a:solidFill>
                <a:latin typeface="Times New Roman"/>
              </a:rPr>
              <a:t> 4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.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Mỗi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ng</a:t>
            </a:r>
            <a:r>
              <a:rPr lang="vi-VN" sz="2400" b="1" dirty="0">
                <a:solidFill>
                  <a:srgbClr val="0C5418"/>
                </a:solidFill>
                <a:latin typeface="Times New Roman"/>
              </a:rPr>
              <a:t>ư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ời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có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thể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có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một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cách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hiểu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khác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nhau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về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hạnh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C5418"/>
                </a:solidFill>
                <a:latin typeface="Times New Roman"/>
              </a:rPr>
              <a:t>phúc</a:t>
            </a:r>
            <a:r>
              <a:rPr lang="en-US" sz="2400" b="1" dirty="0">
                <a:solidFill>
                  <a:srgbClr val="0C5418"/>
                </a:solidFill>
                <a:latin typeface="Times New Roman"/>
              </a:rPr>
              <a:t>. </a:t>
            </a:r>
            <a:r>
              <a:rPr lang="vi-VN" sz="2400" b="1" dirty="0" smtClean="0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400" b="1" dirty="0" err="1" smtClean="0">
                <a:solidFill>
                  <a:srgbClr val="0C5418"/>
                </a:solidFill>
                <a:latin typeface="Times New Roman"/>
              </a:rPr>
              <a:t>ây</a:t>
            </a:r>
            <a:r>
              <a:rPr lang="en-US" sz="2400" b="1" dirty="0" smtClean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dirty="0" err="1" smtClean="0">
                <a:solidFill>
                  <a:srgbClr val="0C5418"/>
                </a:solidFill>
                <a:latin typeface="Times New Roman"/>
              </a:rPr>
              <a:t>là</a:t>
            </a:r>
            <a:r>
              <a:rPr lang="en-US" sz="2400" b="1" dirty="0" smtClean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rgbClr val="0C5418"/>
                </a:solidFill>
                <a:latin typeface="Times New Roman"/>
              </a:rPr>
              <a:t>yếu</a:t>
            </a:r>
            <a:r>
              <a:rPr lang="en-US" sz="24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rgbClr val="0C5418"/>
                </a:solidFill>
                <a:latin typeface="Times New Roman"/>
              </a:rPr>
              <a:t>tố</a:t>
            </a:r>
            <a:r>
              <a:rPr lang="en-US" sz="24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i="1" dirty="0" smtClean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/>
              </a:rPr>
              <a:t>quan</a:t>
            </a:r>
            <a:r>
              <a:rPr lang="en-US" sz="24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/>
              </a:rPr>
              <a:t>trọng</a:t>
            </a:r>
            <a:r>
              <a:rPr lang="en-US" sz="24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/>
              </a:rPr>
              <a:t>nhất</a:t>
            </a:r>
            <a:r>
              <a:rPr lang="en-US" sz="2400" b="1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2400" b="1" i="1" dirty="0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400" b="1" i="1" dirty="0">
                <a:solidFill>
                  <a:srgbClr val="0C5418"/>
                </a:solidFill>
                <a:latin typeface="Times New Roman"/>
              </a:rPr>
              <a:t>ể </a:t>
            </a:r>
            <a:r>
              <a:rPr lang="en-US" sz="2400" b="1" i="1" dirty="0" err="1">
                <a:solidFill>
                  <a:srgbClr val="0C5418"/>
                </a:solidFill>
                <a:latin typeface="Times New Roman"/>
              </a:rPr>
              <a:t>tạo</a:t>
            </a:r>
            <a:r>
              <a:rPr lang="en-US" sz="24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rgbClr val="0C5418"/>
                </a:solidFill>
                <a:latin typeface="Times New Roman"/>
              </a:rPr>
              <a:t>nên</a:t>
            </a:r>
            <a:r>
              <a:rPr lang="en-US" sz="24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rgbClr val="0C5418"/>
                </a:solidFill>
                <a:latin typeface="Times New Roman"/>
              </a:rPr>
              <a:t>một</a:t>
            </a:r>
            <a:r>
              <a:rPr lang="en-US" sz="24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rgbClr val="0C5418"/>
                </a:solidFill>
                <a:latin typeface="Times New Roman"/>
              </a:rPr>
              <a:t>gia</a:t>
            </a:r>
            <a:r>
              <a:rPr lang="en-US" sz="24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vi-VN" sz="2400" b="1" i="1" dirty="0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400" b="1" i="1" dirty="0" err="1">
                <a:solidFill>
                  <a:srgbClr val="0C5418"/>
                </a:solidFill>
                <a:latin typeface="Times New Roman"/>
              </a:rPr>
              <a:t>ình</a:t>
            </a:r>
            <a:r>
              <a:rPr lang="en-US" sz="24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rgbClr val="0C5418"/>
                </a:solidFill>
                <a:latin typeface="Times New Roman"/>
              </a:rPr>
              <a:t>hạnh</a:t>
            </a:r>
            <a:r>
              <a:rPr lang="en-US" sz="2400" b="1" i="1" dirty="0">
                <a:solidFill>
                  <a:srgbClr val="0C5418"/>
                </a:solidFill>
                <a:latin typeface="Times New Roman"/>
              </a:rPr>
              <a:t> </a:t>
            </a:r>
            <a:r>
              <a:rPr lang="en-US" sz="2400" b="1" i="1" dirty="0" err="1" smtClean="0">
                <a:solidFill>
                  <a:srgbClr val="0C5418"/>
                </a:solidFill>
                <a:latin typeface="Times New Roman"/>
              </a:rPr>
              <a:t>phúc</a:t>
            </a:r>
            <a:endParaRPr lang="en-US" sz="2400" b="1" i="1" dirty="0">
              <a:solidFill>
                <a:srgbClr val="0C5418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00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25972 -0.0796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 animBg="1"/>
      <p:bldP spid="48141" grpId="1" animBg="1"/>
      <p:bldP spid="48142" grpId="0" animBg="1"/>
      <p:bldP spid="48142" grpId="1" animBg="1"/>
      <p:bldP spid="48143" grpId="0" animBg="1"/>
      <p:bldP spid="48143" grpId="1" animBg="1"/>
      <p:bldP spid="48144" grpId="0" animBg="1"/>
      <p:bldP spid="48144" grpId="1" animBg="1"/>
      <p:bldP spid="48154" grpId="0" animBg="1"/>
      <p:bldP spid="48154" grpId="1" animBg="1"/>
      <p:bldP spid="48154" grpId="2" animBg="1"/>
      <p:bldP spid="48155" grpId="0" animBg="1"/>
      <p:bldP spid="48155" grpId="1" animBg="1"/>
      <p:bldP spid="48155" grpId="2" animBg="1"/>
      <p:bldP spid="48156" grpId="0" animBg="1"/>
      <p:bldP spid="48156" grpId="1" animBg="1"/>
      <p:bldP spid="48156" grpId="2" animBg="1"/>
      <p:bldP spid="48157" grpId="0" animBg="1"/>
      <p:bldP spid="48157" grpId="1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487680" y="4057672"/>
            <a:ext cx="10393680" cy="93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i="1">
                <a:solidFill>
                  <a:srgbClr val="FF3399"/>
                </a:solidFill>
                <a:latin typeface="Times New Roman"/>
              </a:rPr>
              <a:t>Mọi ng</a:t>
            </a:r>
            <a:r>
              <a:rPr lang="vi-VN" sz="2800" b="1" i="1">
                <a:solidFill>
                  <a:srgbClr val="FF3399"/>
                </a:solidFill>
                <a:latin typeface="Times New Roman"/>
              </a:rPr>
              <a:t>ư</a:t>
            </a:r>
            <a:r>
              <a:rPr lang="en-US" sz="2800" b="1" i="1">
                <a:solidFill>
                  <a:srgbClr val="FF3399"/>
                </a:solidFill>
                <a:latin typeface="Times New Roman"/>
              </a:rPr>
              <a:t>ời sống hoà thuận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sẽ tạo nên </a:t>
            </a:r>
          </a:p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/>
              </a:rPr>
              <a:t>một gia </a:t>
            </a:r>
            <a:r>
              <a:rPr lang="vi-VN" sz="2800" b="1">
                <a:solidFill>
                  <a:srgbClr val="0000CC"/>
                </a:solidFill>
                <a:latin typeface="Times New Roman"/>
              </a:rPr>
              <a:t>đ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ình hạnh phúc.</a:t>
            </a:r>
          </a:p>
        </p:txBody>
      </p:sp>
      <p:pic>
        <p:nvPicPr>
          <p:cNvPr id="4" name="Picture 4" descr="C:\Users\PCPV\Desktop\10-bi-quyet-cua-gia-dinh-hanh-phuc-khoe-manh-hinh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760" y="145415"/>
            <a:ext cx="6197600" cy="39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076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8750" y="3101686"/>
            <a:ext cx="6400800" cy="222947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buClrTx/>
            </a:pP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hlinkClick r:id="rId2" tooltip="Vương quốc Bhutan"/>
              </a:rPr>
              <a:t>Vương quốc Bu-tan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  được đánh giá là nước có 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hlinkClick r:id="rId3" tooltip="Chỉ số hạnh phúc (trang chưa được viết)"/>
              </a:rPr>
              <a:t>chỉ số hạnh phúc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 cao dựa trên các yếu tố như 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hlinkClick r:id="rId4" tooltip="Sức khỏe"/>
              </a:rPr>
              <a:t>sức khỏe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 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hlinkClick r:id="rId5" tooltip="Tinh thần"/>
              </a:rPr>
              <a:t>tinh thần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 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hlinkClick r:id="rId6" tooltip="Giáo dục"/>
              </a:rPr>
              <a:t>giáo dục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 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hlinkClick r:id="rId7" tooltip="Môi trường"/>
              </a:rPr>
              <a:t>môi trường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vi-VN" sz="21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chất lượng quản lý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hlinkClick r:id="rId8" tooltip="Mức sống"/>
              </a:rPr>
              <a:t>mức sống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 và 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hlinkClick r:id="rId9" tooltip="Chất lượng cuộc sống"/>
              </a:rPr>
              <a:t>chất lượng sống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 của người dân.</a:t>
            </a:r>
            <a:endParaRPr lang="vi-VN" sz="2100" b="1" dirty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628650"/>
            <a:ext cx="3486151" cy="2800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5" y="628650"/>
            <a:ext cx="3376079" cy="2800354"/>
          </a:xfrm>
          <a:prstGeom prst="rect">
            <a:avLst/>
          </a:prstGeom>
        </p:spPr>
      </p:pic>
      <p:pic>
        <p:nvPicPr>
          <p:cNvPr id="7" name="Picture 8" descr="23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6" y="15268"/>
            <a:ext cx="830939" cy="923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7845" y="-1077"/>
            <a:ext cx="5008756" cy="477977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>
                <a:gd name="adj" fmla="val 97078"/>
              </a:avLst>
            </a:prstTxWarp>
            <a:spAutoFit/>
          </a:bodyPr>
          <a:lstStyle/>
          <a:p>
            <a:pPr algn="ctr" defTabSz="685800">
              <a:buClrTx/>
            </a:pPr>
            <a:r>
              <a:rPr lang="vi-VN" sz="18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Có thể em chưa biết !!!</a:t>
            </a:r>
            <a:endParaRPr lang="en-US" sz="1800" b="1" kern="1200" spc="38" dirty="0">
              <a:ln w="9525" cmpd="sng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721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85900" y="1007914"/>
            <a:ext cx="6343650" cy="108647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buClrTx/>
            </a:pPr>
            <a:r>
              <a:rPr lang="vi-VN" sz="3300" dirty="0">
                <a:solidFill>
                  <a:prstClr val="black"/>
                </a:solidFill>
                <a:latin typeface="Times New Roman" panose="02020603050405020304" pitchFamily="18" charset="0"/>
              </a:rPr>
              <a:t>Ngày 20 tháng </a:t>
            </a:r>
            <a:r>
              <a:rPr lang="en-US" sz="3300" dirty="0">
                <a:solidFill>
                  <a:prstClr val="black"/>
                </a:solidFill>
                <a:latin typeface="Calibri"/>
              </a:rPr>
              <a:t>3</a:t>
            </a:r>
            <a:r>
              <a:rPr lang="vi-VN" sz="3300" dirty="0">
                <a:solidFill>
                  <a:prstClr val="black"/>
                </a:solidFill>
                <a:latin typeface="Times New Roman" panose="02020603050405020304" pitchFamily="18" charset="0"/>
              </a:rPr>
              <a:t> hằng năm được Liên Hiệp Quốc chọn là </a:t>
            </a:r>
            <a:r>
              <a:rPr lang="vi-VN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Ngày Quốc tế Hạnh phúc</a:t>
            </a:r>
            <a:endParaRPr lang="vi-VN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6" name="Picture 8" descr="2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6" y="88007"/>
            <a:ext cx="830939" cy="923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67622" y="263889"/>
            <a:ext cx="5180206" cy="571500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>
                <a:gd name="adj" fmla="val 97078"/>
              </a:avLst>
            </a:prstTxWarp>
            <a:spAutoFit/>
          </a:bodyPr>
          <a:lstStyle/>
          <a:p>
            <a:pPr algn="ctr" defTabSz="685800">
              <a:buClrTx/>
            </a:pPr>
            <a:r>
              <a:rPr lang="vi-VN" sz="405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Có thể em chưa biết !!!</a:t>
            </a:r>
            <a:endParaRPr lang="en-US" sz="4050" b="1" kern="1200" spc="38" dirty="0">
              <a:ln w="9525" cmpd="sng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94393"/>
            <a:ext cx="4998199" cy="2638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91607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1"/>
          <p:cNvSpPr/>
          <p:nvPr/>
        </p:nvSpPr>
        <p:spPr>
          <a:xfrm rot="-5400000" flipH="1">
            <a:off x="5531192" y="1588860"/>
            <a:ext cx="251543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7" name="Google Shape;1447;p31"/>
          <p:cNvSpPr/>
          <p:nvPr/>
        </p:nvSpPr>
        <p:spPr>
          <a:xfrm flipH="1">
            <a:off x="6866661" y="3742870"/>
            <a:ext cx="1277212" cy="759380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8" name="Google Shape;1448;p31"/>
          <p:cNvSpPr/>
          <p:nvPr/>
        </p:nvSpPr>
        <p:spPr>
          <a:xfrm>
            <a:off x="6214522" y="4418253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2" name="Google Shape;1452;p31"/>
          <p:cNvSpPr/>
          <p:nvPr/>
        </p:nvSpPr>
        <p:spPr>
          <a:xfrm>
            <a:off x="5673501" y="2798361"/>
            <a:ext cx="592453" cy="603952"/>
          </a:xfrm>
          <a:custGeom>
            <a:avLst/>
            <a:gdLst/>
            <a:ahLst/>
            <a:cxnLst/>
            <a:rect l="l" t="t" r="r" b="b"/>
            <a:pathLst>
              <a:path w="7677" h="7826" extrusionOk="0">
                <a:moveTo>
                  <a:pt x="328" y="1"/>
                </a:moveTo>
                <a:cubicBezTo>
                  <a:pt x="279" y="1"/>
                  <a:pt x="229" y="30"/>
                  <a:pt x="203" y="97"/>
                </a:cubicBezTo>
                <a:cubicBezTo>
                  <a:pt x="108" y="287"/>
                  <a:pt x="96" y="490"/>
                  <a:pt x="60" y="704"/>
                </a:cubicBezTo>
                <a:cubicBezTo>
                  <a:pt x="37" y="895"/>
                  <a:pt x="25" y="1109"/>
                  <a:pt x="25" y="1299"/>
                </a:cubicBezTo>
                <a:cubicBezTo>
                  <a:pt x="1" y="1704"/>
                  <a:pt x="48" y="2121"/>
                  <a:pt x="108" y="2514"/>
                </a:cubicBezTo>
                <a:cubicBezTo>
                  <a:pt x="239" y="3323"/>
                  <a:pt x="537" y="4109"/>
                  <a:pt x="953" y="4800"/>
                </a:cubicBezTo>
                <a:cubicBezTo>
                  <a:pt x="1822" y="6217"/>
                  <a:pt x="3227" y="7229"/>
                  <a:pt x="4823" y="7645"/>
                </a:cubicBezTo>
                <a:cubicBezTo>
                  <a:pt x="5319" y="7761"/>
                  <a:pt x="5816" y="7825"/>
                  <a:pt x="6310" y="7825"/>
                </a:cubicBezTo>
                <a:cubicBezTo>
                  <a:pt x="6729" y="7825"/>
                  <a:pt x="7146" y="7779"/>
                  <a:pt x="7561" y="7681"/>
                </a:cubicBezTo>
                <a:cubicBezTo>
                  <a:pt x="7676" y="7647"/>
                  <a:pt x="7658" y="7490"/>
                  <a:pt x="7549" y="7490"/>
                </a:cubicBezTo>
                <a:cubicBezTo>
                  <a:pt x="7546" y="7490"/>
                  <a:pt x="7542" y="7490"/>
                  <a:pt x="7537" y="7491"/>
                </a:cubicBezTo>
                <a:cubicBezTo>
                  <a:pt x="7253" y="7530"/>
                  <a:pt x="6966" y="7549"/>
                  <a:pt x="6680" y="7549"/>
                </a:cubicBezTo>
                <a:cubicBezTo>
                  <a:pt x="5406" y="7549"/>
                  <a:pt x="4132" y="7169"/>
                  <a:pt x="3073" y="6479"/>
                </a:cubicBezTo>
                <a:cubicBezTo>
                  <a:pt x="1763" y="5621"/>
                  <a:pt x="870" y="4264"/>
                  <a:pt x="525" y="2740"/>
                </a:cubicBezTo>
                <a:cubicBezTo>
                  <a:pt x="441" y="2311"/>
                  <a:pt x="382" y="1883"/>
                  <a:pt x="382" y="1442"/>
                </a:cubicBezTo>
                <a:cubicBezTo>
                  <a:pt x="382" y="1240"/>
                  <a:pt x="382" y="1014"/>
                  <a:pt x="394" y="811"/>
                </a:cubicBezTo>
                <a:cubicBezTo>
                  <a:pt x="406" y="585"/>
                  <a:pt x="465" y="359"/>
                  <a:pt x="453" y="133"/>
                </a:cubicBezTo>
                <a:cubicBezTo>
                  <a:pt x="453" y="51"/>
                  <a:pt x="392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3" name="Google Shape;1453;p31"/>
          <p:cNvSpPr/>
          <p:nvPr/>
        </p:nvSpPr>
        <p:spPr>
          <a:xfrm>
            <a:off x="5652349" y="2668874"/>
            <a:ext cx="110202" cy="146551"/>
          </a:xfrm>
          <a:custGeom>
            <a:avLst/>
            <a:gdLst/>
            <a:ahLst/>
            <a:cxnLst/>
            <a:rect l="l" t="t" r="r" b="b"/>
            <a:pathLst>
              <a:path w="1428" h="1899" extrusionOk="0">
                <a:moveTo>
                  <a:pt x="787" y="1"/>
                </a:moveTo>
                <a:cubicBezTo>
                  <a:pt x="763" y="1"/>
                  <a:pt x="739" y="13"/>
                  <a:pt x="727" y="37"/>
                </a:cubicBezTo>
                <a:cubicBezTo>
                  <a:pt x="656" y="96"/>
                  <a:pt x="608" y="179"/>
                  <a:pt x="572" y="251"/>
                </a:cubicBezTo>
                <a:cubicBezTo>
                  <a:pt x="442" y="572"/>
                  <a:pt x="430" y="941"/>
                  <a:pt x="430" y="1287"/>
                </a:cubicBezTo>
                <a:cubicBezTo>
                  <a:pt x="394" y="1025"/>
                  <a:pt x="334" y="775"/>
                  <a:pt x="251" y="537"/>
                </a:cubicBezTo>
                <a:cubicBezTo>
                  <a:pt x="239" y="489"/>
                  <a:pt x="203" y="453"/>
                  <a:pt x="156" y="453"/>
                </a:cubicBezTo>
                <a:cubicBezTo>
                  <a:pt x="132" y="453"/>
                  <a:pt x="96" y="489"/>
                  <a:pt x="84" y="525"/>
                </a:cubicBezTo>
                <a:cubicBezTo>
                  <a:pt x="1" y="703"/>
                  <a:pt x="25" y="906"/>
                  <a:pt x="84" y="1108"/>
                </a:cubicBezTo>
                <a:cubicBezTo>
                  <a:pt x="132" y="1299"/>
                  <a:pt x="215" y="1477"/>
                  <a:pt x="358" y="1620"/>
                </a:cubicBezTo>
                <a:cubicBezTo>
                  <a:pt x="418" y="1715"/>
                  <a:pt x="477" y="1858"/>
                  <a:pt x="596" y="1894"/>
                </a:cubicBezTo>
                <a:cubicBezTo>
                  <a:pt x="609" y="1897"/>
                  <a:pt x="623" y="1899"/>
                  <a:pt x="638" y="1899"/>
                </a:cubicBezTo>
                <a:cubicBezTo>
                  <a:pt x="733" y="1899"/>
                  <a:pt x="858" y="1840"/>
                  <a:pt x="930" y="1799"/>
                </a:cubicBezTo>
                <a:cubicBezTo>
                  <a:pt x="1061" y="1739"/>
                  <a:pt x="1156" y="1644"/>
                  <a:pt x="1251" y="1537"/>
                </a:cubicBezTo>
                <a:cubicBezTo>
                  <a:pt x="1275" y="1525"/>
                  <a:pt x="1382" y="1358"/>
                  <a:pt x="1418" y="1263"/>
                </a:cubicBezTo>
                <a:cubicBezTo>
                  <a:pt x="1427" y="1216"/>
                  <a:pt x="1412" y="1200"/>
                  <a:pt x="1388" y="1200"/>
                </a:cubicBezTo>
                <a:cubicBezTo>
                  <a:pt x="1351" y="1200"/>
                  <a:pt x="1292" y="1237"/>
                  <a:pt x="1263" y="1251"/>
                </a:cubicBezTo>
                <a:cubicBezTo>
                  <a:pt x="1156" y="1322"/>
                  <a:pt x="1061" y="1382"/>
                  <a:pt x="953" y="1465"/>
                </a:cubicBezTo>
                <a:cubicBezTo>
                  <a:pt x="1061" y="1239"/>
                  <a:pt x="1144" y="1013"/>
                  <a:pt x="1251" y="787"/>
                </a:cubicBezTo>
                <a:cubicBezTo>
                  <a:pt x="1299" y="703"/>
                  <a:pt x="1323" y="632"/>
                  <a:pt x="1334" y="537"/>
                </a:cubicBezTo>
                <a:cubicBezTo>
                  <a:pt x="1358" y="525"/>
                  <a:pt x="1358" y="513"/>
                  <a:pt x="1334" y="489"/>
                </a:cubicBezTo>
                <a:cubicBezTo>
                  <a:pt x="1324" y="473"/>
                  <a:pt x="1306" y="466"/>
                  <a:pt x="1286" y="466"/>
                </a:cubicBezTo>
                <a:cubicBezTo>
                  <a:pt x="1262" y="466"/>
                  <a:pt x="1235" y="476"/>
                  <a:pt x="1215" y="489"/>
                </a:cubicBezTo>
                <a:cubicBezTo>
                  <a:pt x="1001" y="632"/>
                  <a:pt x="894" y="894"/>
                  <a:pt x="823" y="1144"/>
                </a:cubicBezTo>
                <a:cubicBezTo>
                  <a:pt x="799" y="810"/>
                  <a:pt x="953" y="453"/>
                  <a:pt x="870" y="108"/>
                </a:cubicBezTo>
                <a:cubicBezTo>
                  <a:pt x="858" y="60"/>
                  <a:pt x="834" y="1"/>
                  <a:pt x="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4" name="Google Shape;1454;p31"/>
          <p:cNvSpPr/>
          <p:nvPr/>
        </p:nvSpPr>
        <p:spPr>
          <a:xfrm>
            <a:off x="7013194" y="2327385"/>
            <a:ext cx="313398" cy="808150"/>
          </a:xfrm>
          <a:custGeom>
            <a:avLst/>
            <a:gdLst/>
            <a:ahLst/>
            <a:cxnLst/>
            <a:rect l="l" t="t" r="r" b="b"/>
            <a:pathLst>
              <a:path w="4061" h="10472" extrusionOk="0">
                <a:moveTo>
                  <a:pt x="1893" y="0"/>
                </a:moveTo>
                <a:cubicBezTo>
                  <a:pt x="1795" y="0"/>
                  <a:pt x="1709" y="106"/>
                  <a:pt x="1786" y="211"/>
                </a:cubicBezTo>
                <a:cubicBezTo>
                  <a:pt x="1905" y="413"/>
                  <a:pt x="2084" y="556"/>
                  <a:pt x="2215" y="735"/>
                </a:cubicBezTo>
                <a:cubicBezTo>
                  <a:pt x="2346" y="913"/>
                  <a:pt x="2465" y="1080"/>
                  <a:pt x="2584" y="1259"/>
                </a:cubicBezTo>
                <a:cubicBezTo>
                  <a:pt x="2846" y="1628"/>
                  <a:pt x="3036" y="2021"/>
                  <a:pt x="3203" y="2414"/>
                </a:cubicBezTo>
                <a:cubicBezTo>
                  <a:pt x="3774" y="3866"/>
                  <a:pt x="3810" y="5497"/>
                  <a:pt x="3215" y="6938"/>
                </a:cubicBezTo>
                <a:cubicBezTo>
                  <a:pt x="2620" y="8391"/>
                  <a:pt x="1477" y="9605"/>
                  <a:pt x="83" y="10307"/>
                </a:cubicBezTo>
                <a:cubicBezTo>
                  <a:pt x="1" y="10349"/>
                  <a:pt x="35" y="10471"/>
                  <a:pt x="108" y="10471"/>
                </a:cubicBezTo>
                <a:cubicBezTo>
                  <a:pt x="119" y="10471"/>
                  <a:pt x="131" y="10468"/>
                  <a:pt x="143" y="10462"/>
                </a:cubicBezTo>
                <a:cubicBezTo>
                  <a:pt x="1012" y="10105"/>
                  <a:pt x="1750" y="9569"/>
                  <a:pt x="2381" y="8879"/>
                </a:cubicBezTo>
                <a:cubicBezTo>
                  <a:pt x="3477" y="7640"/>
                  <a:pt x="4060" y="6009"/>
                  <a:pt x="3977" y="4354"/>
                </a:cubicBezTo>
                <a:cubicBezTo>
                  <a:pt x="3929" y="3533"/>
                  <a:pt x="3739" y="2735"/>
                  <a:pt x="3393" y="1985"/>
                </a:cubicBezTo>
                <a:cubicBezTo>
                  <a:pt x="3227" y="1616"/>
                  <a:pt x="3024" y="1247"/>
                  <a:pt x="2786" y="913"/>
                </a:cubicBezTo>
                <a:cubicBezTo>
                  <a:pt x="2667" y="771"/>
                  <a:pt x="2548" y="604"/>
                  <a:pt x="2405" y="449"/>
                </a:cubicBezTo>
                <a:cubicBezTo>
                  <a:pt x="2274" y="294"/>
                  <a:pt x="2143" y="128"/>
                  <a:pt x="1965" y="20"/>
                </a:cubicBezTo>
                <a:cubicBezTo>
                  <a:pt x="1941" y="7"/>
                  <a:pt x="1917" y="0"/>
                  <a:pt x="1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5" name="Google Shape;1455;p31"/>
          <p:cNvSpPr/>
          <p:nvPr/>
        </p:nvSpPr>
        <p:spPr>
          <a:xfrm>
            <a:off x="7076559" y="2240727"/>
            <a:ext cx="113135" cy="121933"/>
          </a:xfrm>
          <a:custGeom>
            <a:avLst/>
            <a:gdLst/>
            <a:ahLst/>
            <a:cxnLst/>
            <a:rect l="l" t="t" r="r" b="b"/>
            <a:pathLst>
              <a:path w="1466" h="1580" extrusionOk="0">
                <a:moveTo>
                  <a:pt x="191" y="0"/>
                </a:moveTo>
                <a:cubicBezTo>
                  <a:pt x="144" y="24"/>
                  <a:pt x="155" y="84"/>
                  <a:pt x="179" y="131"/>
                </a:cubicBezTo>
                <a:cubicBezTo>
                  <a:pt x="275" y="453"/>
                  <a:pt x="608" y="679"/>
                  <a:pt x="786" y="977"/>
                </a:cubicBezTo>
                <a:cubicBezTo>
                  <a:pt x="596" y="810"/>
                  <a:pt x="370" y="632"/>
                  <a:pt x="96" y="620"/>
                </a:cubicBezTo>
                <a:cubicBezTo>
                  <a:pt x="60" y="620"/>
                  <a:pt x="1" y="643"/>
                  <a:pt x="1" y="679"/>
                </a:cubicBezTo>
                <a:cubicBezTo>
                  <a:pt x="1" y="703"/>
                  <a:pt x="13" y="715"/>
                  <a:pt x="13" y="727"/>
                </a:cubicBezTo>
                <a:cubicBezTo>
                  <a:pt x="72" y="798"/>
                  <a:pt x="144" y="846"/>
                  <a:pt x="215" y="893"/>
                </a:cubicBezTo>
                <a:cubicBezTo>
                  <a:pt x="429" y="1024"/>
                  <a:pt x="620" y="1155"/>
                  <a:pt x="834" y="1298"/>
                </a:cubicBezTo>
                <a:cubicBezTo>
                  <a:pt x="715" y="1298"/>
                  <a:pt x="572" y="1274"/>
                  <a:pt x="453" y="1274"/>
                </a:cubicBezTo>
                <a:cubicBezTo>
                  <a:pt x="394" y="1274"/>
                  <a:pt x="251" y="1274"/>
                  <a:pt x="358" y="1370"/>
                </a:cubicBezTo>
                <a:cubicBezTo>
                  <a:pt x="429" y="1429"/>
                  <a:pt x="608" y="1501"/>
                  <a:pt x="632" y="1513"/>
                </a:cubicBezTo>
                <a:cubicBezTo>
                  <a:pt x="743" y="1550"/>
                  <a:pt x="848" y="1580"/>
                  <a:pt x="956" y="1580"/>
                </a:cubicBezTo>
                <a:cubicBezTo>
                  <a:pt x="986" y="1580"/>
                  <a:pt x="1017" y="1577"/>
                  <a:pt x="1048" y="1572"/>
                </a:cubicBezTo>
                <a:cubicBezTo>
                  <a:pt x="1156" y="1572"/>
                  <a:pt x="1322" y="1560"/>
                  <a:pt x="1394" y="1477"/>
                </a:cubicBezTo>
                <a:cubicBezTo>
                  <a:pt x="1465" y="1382"/>
                  <a:pt x="1453" y="1215"/>
                  <a:pt x="1453" y="1120"/>
                </a:cubicBezTo>
                <a:cubicBezTo>
                  <a:pt x="1406" y="953"/>
                  <a:pt x="1382" y="751"/>
                  <a:pt x="1334" y="560"/>
                </a:cubicBezTo>
                <a:cubicBezTo>
                  <a:pt x="1275" y="370"/>
                  <a:pt x="1203" y="179"/>
                  <a:pt x="1037" y="72"/>
                </a:cubicBezTo>
                <a:cubicBezTo>
                  <a:pt x="1020" y="64"/>
                  <a:pt x="993" y="45"/>
                  <a:pt x="966" y="45"/>
                </a:cubicBezTo>
                <a:cubicBezTo>
                  <a:pt x="953" y="45"/>
                  <a:pt x="941" y="49"/>
                  <a:pt x="929" y="60"/>
                </a:cubicBezTo>
                <a:cubicBezTo>
                  <a:pt x="894" y="84"/>
                  <a:pt x="906" y="131"/>
                  <a:pt x="906" y="179"/>
                </a:cubicBezTo>
                <a:cubicBezTo>
                  <a:pt x="965" y="429"/>
                  <a:pt x="1037" y="667"/>
                  <a:pt x="1156" y="905"/>
                </a:cubicBezTo>
                <a:cubicBezTo>
                  <a:pt x="965" y="608"/>
                  <a:pt x="775" y="310"/>
                  <a:pt x="489" y="108"/>
                </a:cubicBezTo>
                <a:cubicBezTo>
                  <a:pt x="417" y="60"/>
                  <a:pt x="334" y="12"/>
                  <a:pt x="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6" name="Google Shape;1456;p31"/>
          <p:cNvSpPr/>
          <p:nvPr/>
        </p:nvSpPr>
        <p:spPr>
          <a:xfrm>
            <a:off x="5838880" y="2880322"/>
            <a:ext cx="161831" cy="339945"/>
          </a:xfrm>
          <a:custGeom>
            <a:avLst/>
            <a:gdLst/>
            <a:ahLst/>
            <a:cxnLst/>
            <a:rect l="l" t="t" r="r" b="b"/>
            <a:pathLst>
              <a:path w="2097" h="4405" extrusionOk="0">
                <a:moveTo>
                  <a:pt x="1649" y="1"/>
                </a:moveTo>
                <a:cubicBezTo>
                  <a:pt x="1412" y="1"/>
                  <a:pt x="1141" y="85"/>
                  <a:pt x="942" y="285"/>
                </a:cubicBezTo>
                <a:cubicBezTo>
                  <a:pt x="620" y="606"/>
                  <a:pt x="644" y="1142"/>
                  <a:pt x="644" y="1618"/>
                </a:cubicBezTo>
                <a:cubicBezTo>
                  <a:pt x="644" y="2071"/>
                  <a:pt x="596" y="2511"/>
                  <a:pt x="525" y="2964"/>
                </a:cubicBezTo>
                <a:cubicBezTo>
                  <a:pt x="453" y="3369"/>
                  <a:pt x="322" y="3797"/>
                  <a:pt x="1" y="4035"/>
                </a:cubicBezTo>
                <a:cubicBezTo>
                  <a:pt x="382" y="3928"/>
                  <a:pt x="834" y="3762"/>
                  <a:pt x="1049" y="3440"/>
                </a:cubicBezTo>
                <a:lnTo>
                  <a:pt x="1049" y="3440"/>
                </a:lnTo>
                <a:cubicBezTo>
                  <a:pt x="1156" y="3762"/>
                  <a:pt x="1168" y="4083"/>
                  <a:pt x="989" y="4405"/>
                </a:cubicBezTo>
                <a:cubicBezTo>
                  <a:pt x="1323" y="4107"/>
                  <a:pt x="1477" y="3678"/>
                  <a:pt x="1537" y="3238"/>
                </a:cubicBezTo>
                <a:cubicBezTo>
                  <a:pt x="1596" y="2809"/>
                  <a:pt x="1537" y="2369"/>
                  <a:pt x="1465" y="1928"/>
                </a:cubicBezTo>
                <a:cubicBezTo>
                  <a:pt x="1430" y="1690"/>
                  <a:pt x="1394" y="1452"/>
                  <a:pt x="1394" y="1214"/>
                </a:cubicBezTo>
                <a:cubicBezTo>
                  <a:pt x="1418" y="678"/>
                  <a:pt x="1751" y="499"/>
                  <a:pt x="2096" y="142"/>
                </a:cubicBezTo>
                <a:cubicBezTo>
                  <a:pt x="2002" y="53"/>
                  <a:pt x="1836" y="1"/>
                  <a:pt x="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7" name="Google Shape;1457;p31"/>
          <p:cNvSpPr/>
          <p:nvPr/>
        </p:nvSpPr>
        <p:spPr>
          <a:xfrm>
            <a:off x="6243175" y="3565682"/>
            <a:ext cx="988734" cy="390107"/>
          </a:xfrm>
          <a:custGeom>
            <a:avLst/>
            <a:gdLst/>
            <a:ahLst/>
            <a:cxnLst/>
            <a:rect l="l" t="t" r="r" b="b"/>
            <a:pathLst>
              <a:path w="12812" h="5055" extrusionOk="0">
                <a:moveTo>
                  <a:pt x="12217" y="0"/>
                </a:moveTo>
                <a:cubicBezTo>
                  <a:pt x="12217" y="0"/>
                  <a:pt x="560" y="2691"/>
                  <a:pt x="441" y="2989"/>
                </a:cubicBezTo>
                <a:cubicBezTo>
                  <a:pt x="298" y="3263"/>
                  <a:pt x="203" y="4310"/>
                  <a:pt x="179" y="4394"/>
                </a:cubicBezTo>
                <a:cubicBezTo>
                  <a:pt x="167" y="4465"/>
                  <a:pt x="1" y="4679"/>
                  <a:pt x="620" y="4906"/>
                </a:cubicBezTo>
                <a:cubicBezTo>
                  <a:pt x="907" y="5007"/>
                  <a:pt x="1111" y="5055"/>
                  <a:pt x="1317" y="5055"/>
                </a:cubicBezTo>
                <a:cubicBezTo>
                  <a:pt x="1548" y="5055"/>
                  <a:pt x="1780" y="4995"/>
                  <a:pt x="2132" y="4882"/>
                </a:cubicBezTo>
                <a:cubicBezTo>
                  <a:pt x="2787" y="4679"/>
                  <a:pt x="8657" y="2846"/>
                  <a:pt x="12288" y="2501"/>
                </a:cubicBezTo>
                <a:cubicBezTo>
                  <a:pt x="12812" y="2453"/>
                  <a:pt x="12217" y="0"/>
                  <a:pt x="12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8" name="Google Shape;1458;p31"/>
          <p:cNvSpPr/>
          <p:nvPr/>
        </p:nvSpPr>
        <p:spPr>
          <a:xfrm>
            <a:off x="6263401" y="3538132"/>
            <a:ext cx="943743" cy="386789"/>
          </a:xfrm>
          <a:custGeom>
            <a:avLst/>
            <a:gdLst/>
            <a:ahLst/>
            <a:cxnLst/>
            <a:rect l="l" t="t" r="r" b="b"/>
            <a:pathLst>
              <a:path w="12229" h="5012" extrusionOk="0">
                <a:moveTo>
                  <a:pt x="11633" y="0"/>
                </a:moveTo>
                <a:cubicBezTo>
                  <a:pt x="11633" y="0"/>
                  <a:pt x="513" y="2631"/>
                  <a:pt x="394" y="2929"/>
                </a:cubicBezTo>
                <a:cubicBezTo>
                  <a:pt x="274" y="3215"/>
                  <a:pt x="155" y="4203"/>
                  <a:pt x="179" y="4346"/>
                </a:cubicBezTo>
                <a:cubicBezTo>
                  <a:pt x="179" y="4346"/>
                  <a:pt x="1" y="4632"/>
                  <a:pt x="596" y="4858"/>
                </a:cubicBezTo>
                <a:cubicBezTo>
                  <a:pt x="874" y="4963"/>
                  <a:pt x="1068" y="5012"/>
                  <a:pt x="1261" y="5012"/>
                </a:cubicBezTo>
                <a:cubicBezTo>
                  <a:pt x="1482" y="5012"/>
                  <a:pt x="1700" y="4948"/>
                  <a:pt x="2037" y="4834"/>
                </a:cubicBezTo>
                <a:cubicBezTo>
                  <a:pt x="2656" y="4632"/>
                  <a:pt x="8240" y="2834"/>
                  <a:pt x="11728" y="2500"/>
                </a:cubicBezTo>
                <a:cubicBezTo>
                  <a:pt x="12228" y="2453"/>
                  <a:pt x="11633" y="0"/>
                  <a:pt x="11633" y="0"/>
                </a:cubicBezTo>
                <a:close/>
              </a:path>
            </a:pathLst>
          </a:custGeom>
          <a:solidFill>
            <a:srgbClr val="E0E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9" name="Google Shape;1459;p31"/>
          <p:cNvSpPr/>
          <p:nvPr/>
        </p:nvSpPr>
        <p:spPr>
          <a:xfrm>
            <a:off x="5941827" y="2546712"/>
            <a:ext cx="1282761" cy="1367265"/>
          </a:xfrm>
          <a:custGeom>
            <a:avLst/>
            <a:gdLst/>
            <a:ahLst/>
            <a:cxnLst/>
            <a:rect l="l" t="t" r="r" b="b"/>
            <a:pathLst>
              <a:path w="16622" h="17717" extrusionOk="0">
                <a:moveTo>
                  <a:pt x="13616" y="0"/>
                </a:moveTo>
                <a:cubicBezTo>
                  <a:pt x="13257" y="0"/>
                  <a:pt x="11025" y="12"/>
                  <a:pt x="6954" y="1334"/>
                </a:cubicBezTo>
                <a:cubicBezTo>
                  <a:pt x="4358" y="2167"/>
                  <a:pt x="2084" y="3298"/>
                  <a:pt x="893" y="4025"/>
                </a:cubicBezTo>
                <a:cubicBezTo>
                  <a:pt x="358" y="4358"/>
                  <a:pt x="48" y="4608"/>
                  <a:pt x="24" y="4703"/>
                </a:cubicBezTo>
                <a:cubicBezTo>
                  <a:pt x="0" y="5037"/>
                  <a:pt x="1441" y="7227"/>
                  <a:pt x="2608" y="10740"/>
                </a:cubicBezTo>
                <a:cubicBezTo>
                  <a:pt x="3882" y="14609"/>
                  <a:pt x="4060" y="17717"/>
                  <a:pt x="4060" y="17717"/>
                </a:cubicBezTo>
                <a:cubicBezTo>
                  <a:pt x="4060" y="17717"/>
                  <a:pt x="4358" y="17526"/>
                  <a:pt x="5073" y="17217"/>
                </a:cubicBezTo>
                <a:cubicBezTo>
                  <a:pt x="5965" y="16788"/>
                  <a:pt x="7525" y="16193"/>
                  <a:pt x="9966" y="15550"/>
                </a:cubicBezTo>
                <a:cubicBezTo>
                  <a:pt x="14050" y="14454"/>
                  <a:pt x="16205" y="14573"/>
                  <a:pt x="16407" y="14443"/>
                </a:cubicBezTo>
                <a:cubicBezTo>
                  <a:pt x="16622" y="14312"/>
                  <a:pt x="16169" y="10668"/>
                  <a:pt x="15657" y="7858"/>
                </a:cubicBezTo>
                <a:cubicBezTo>
                  <a:pt x="15109" y="4787"/>
                  <a:pt x="13931" y="0"/>
                  <a:pt x="13633" y="0"/>
                </a:cubicBezTo>
                <a:cubicBezTo>
                  <a:pt x="13628" y="0"/>
                  <a:pt x="13622" y="0"/>
                  <a:pt x="136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0" name="Google Shape;1460;p31"/>
          <p:cNvSpPr/>
          <p:nvPr/>
        </p:nvSpPr>
        <p:spPr>
          <a:xfrm>
            <a:off x="6159599" y="2665092"/>
            <a:ext cx="949222" cy="1101869"/>
          </a:xfrm>
          <a:custGeom>
            <a:avLst/>
            <a:gdLst/>
            <a:ahLst/>
            <a:cxnLst/>
            <a:rect l="l" t="t" r="r" b="b"/>
            <a:pathLst>
              <a:path w="12300" h="14278" extrusionOk="0">
                <a:moveTo>
                  <a:pt x="9802" y="1"/>
                </a:moveTo>
                <a:cubicBezTo>
                  <a:pt x="9297" y="1"/>
                  <a:pt x="7709" y="55"/>
                  <a:pt x="5060" y="907"/>
                </a:cubicBezTo>
                <a:cubicBezTo>
                  <a:pt x="3167" y="1538"/>
                  <a:pt x="1500" y="2395"/>
                  <a:pt x="643" y="2967"/>
                </a:cubicBezTo>
                <a:cubicBezTo>
                  <a:pt x="250" y="3241"/>
                  <a:pt x="12" y="3431"/>
                  <a:pt x="12" y="3514"/>
                </a:cubicBezTo>
                <a:cubicBezTo>
                  <a:pt x="0" y="3776"/>
                  <a:pt x="1084" y="5598"/>
                  <a:pt x="1965" y="8515"/>
                </a:cubicBezTo>
                <a:cubicBezTo>
                  <a:pt x="2929" y="11718"/>
                  <a:pt x="3096" y="14278"/>
                  <a:pt x="3096" y="14278"/>
                </a:cubicBezTo>
                <a:cubicBezTo>
                  <a:pt x="3096" y="14278"/>
                  <a:pt x="3322" y="14135"/>
                  <a:pt x="3846" y="13897"/>
                </a:cubicBezTo>
                <a:cubicBezTo>
                  <a:pt x="4501" y="13575"/>
                  <a:pt x="5644" y="13135"/>
                  <a:pt x="7430" y="12658"/>
                </a:cubicBezTo>
                <a:cubicBezTo>
                  <a:pt x="10406" y="11873"/>
                  <a:pt x="12002" y="12027"/>
                  <a:pt x="12145" y="11932"/>
                </a:cubicBezTo>
                <a:cubicBezTo>
                  <a:pt x="12299" y="11813"/>
                  <a:pt x="11942" y="8813"/>
                  <a:pt x="11502" y="6491"/>
                </a:cubicBezTo>
                <a:cubicBezTo>
                  <a:pt x="11073" y="3967"/>
                  <a:pt x="10180" y="14"/>
                  <a:pt x="9954" y="2"/>
                </a:cubicBezTo>
                <a:cubicBezTo>
                  <a:pt x="9926" y="2"/>
                  <a:pt x="9876" y="1"/>
                  <a:pt x="98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1" name="Google Shape;1461;p31"/>
          <p:cNvSpPr/>
          <p:nvPr/>
        </p:nvSpPr>
        <p:spPr>
          <a:xfrm>
            <a:off x="5941821" y="2857249"/>
            <a:ext cx="392422" cy="1056723"/>
          </a:xfrm>
          <a:custGeom>
            <a:avLst/>
            <a:gdLst/>
            <a:ahLst/>
            <a:cxnLst/>
            <a:rect l="l" t="t" r="r" b="b"/>
            <a:pathLst>
              <a:path w="5085" h="13693" extrusionOk="0">
                <a:moveTo>
                  <a:pt x="893" y="1"/>
                </a:moveTo>
                <a:cubicBezTo>
                  <a:pt x="358" y="334"/>
                  <a:pt x="48" y="584"/>
                  <a:pt x="24" y="691"/>
                </a:cubicBezTo>
                <a:cubicBezTo>
                  <a:pt x="0" y="1013"/>
                  <a:pt x="1441" y="3203"/>
                  <a:pt x="2608" y="6716"/>
                </a:cubicBezTo>
                <a:cubicBezTo>
                  <a:pt x="3882" y="10585"/>
                  <a:pt x="4060" y="13693"/>
                  <a:pt x="4060" y="13693"/>
                </a:cubicBezTo>
                <a:cubicBezTo>
                  <a:pt x="4060" y="13693"/>
                  <a:pt x="4358" y="13502"/>
                  <a:pt x="5073" y="13193"/>
                </a:cubicBezTo>
                <a:cubicBezTo>
                  <a:pt x="5084" y="12216"/>
                  <a:pt x="5001" y="9597"/>
                  <a:pt x="3691" y="5954"/>
                </a:cubicBezTo>
                <a:cubicBezTo>
                  <a:pt x="2644" y="2989"/>
                  <a:pt x="1548" y="1048"/>
                  <a:pt x="8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2" name="Google Shape;1462;p31"/>
          <p:cNvSpPr/>
          <p:nvPr/>
        </p:nvSpPr>
        <p:spPr>
          <a:xfrm>
            <a:off x="6365422" y="3150809"/>
            <a:ext cx="160827" cy="104569"/>
          </a:xfrm>
          <a:custGeom>
            <a:avLst/>
            <a:gdLst/>
            <a:ahLst/>
            <a:cxnLst/>
            <a:rect l="l" t="t" r="r" b="b"/>
            <a:pathLst>
              <a:path w="2084" h="1355" extrusionOk="0">
                <a:moveTo>
                  <a:pt x="1056" y="1"/>
                </a:moveTo>
                <a:cubicBezTo>
                  <a:pt x="682" y="1"/>
                  <a:pt x="309" y="242"/>
                  <a:pt x="167" y="614"/>
                </a:cubicBezTo>
                <a:cubicBezTo>
                  <a:pt x="119" y="733"/>
                  <a:pt x="0" y="1054"/>
                  <a:pt x="119" y="1304"/>
                </a:cubicBezTo>
                <a:cubicBezTo>
                  <a:pt x="130" y="1325"/>
                  <a:pt x="158" y="1354"/>
                  <a:pt x="196" y="1354"/>
                </a:cubicBezTo>
                <a:cubicBezTo>
                  <a:pt x="202" y="1354"/>
                  <a:pt x="208" y="1354"/>
                  <a:pt x="215" y="1352"/>
                </a:cubicBezTo>
                <a:cubicBezTo>
                  <a:pt x="250" y="1352"/>
                  <a:pt x="286" y="1316"/>
                  <a:pt x="298" y="1269"/>
                </a:cubicBezTo>
                <a:cubicBezTo>
                  <a:pt x="310" y="1209"/>
                  <a:pt x="310" y="1150"/>
                  <a:pt x="334" y="1114"/>
                </a:cubicBezTo>
                <a:cubicBezTo>
                  <a:pt x="334" y="1054"/>
                  <a:pt x="346" y="1007"/>
                  <a:pt x="346" y="959"/>
                </a:cubicBezTo>
                <a:cubicBezTo>
                  <a:pt x="369" y="852"/>
                  <a:pt x="405" y="757"/>
                  <a:pt x="453" y="661"/>
                </a:cubicBezTo>
                <a:cubicBezTo>
                  <a:pt x="548" y="483"/>
                  <a:pt x="715" y="352"/>
                  <a:pt x="893" y="304"/>
                </a:cubicBezTo>
                <a:cubicBezTo>
                  <a:pt x="945" y="290"/>
                  <a:pt x="998" y="284"/>
                  <a:pt x="1052" y="284"/>
                </a:cubicBezTo>
                <a:cubicBezTo>
                  <a:pt x="1182" y="284"/>
                  <a:pt x="1314" y="324"/>
                  <a:pt x="1441" y="399"/>
                </a:cubicBezTo>
                <a:cubicBezTo>
                  <a:pt x="1548" y="459"/>
                  <a:pt x="1619" y="530"/>
                  <a:pt x="1703" y="602"/>
                </a:cubicBezTo>
                <a:cubicBezTo>
                  <a:pt x="1715" y="614"/>
                  <a:pt x="1727" y="638"/>
                  <a:pt x="1739" y="661"/>
                </a:cubicBezTo>
                <a:cubicBezTo>
                  <a:pt x="1798" y="721"/>
                  <a:pt x="1858" y="816"/>
                  <a:pt x="1953" y="828"/>
                </a:cubicBezTo>
                <a:cubicBezTo>
                  <a:pt x="1977" y="828"/>
                  <a:pt x="2000" y="828"/>
                  <a:pt x="2024" y="816"/>
                </a:cubicBezTo>
                <a:cubicBezTo>
                  <a:pt x="2036" y="792"/>
                  <a:pt x="2060" y="780"/>
                  <a:pt x="2072" y="757"/>
                </a:cubicBezTo>
                <a:cubicBezTo>
                  <a:pt x="2084" y="638"/>
                  <a:pt x="2012" y="530"/>
                  <a:pt x="1953" y="459"/>
                </a:cubicBezTo>
                <a:cubicBezTo>
                  <a:pt x="1905" y="399"/>
                  <a:pt x="1834" y="316"/>
                  <a:pt x="1739" y="245"/>
                </a:cubicBezTo>
                <a:cubicBezTo>
                  <a:pt x="1560" y="114"/>
                  <a:pt x="1369" y="42"/>
                  <a:pt x="1155" y="7"/>
                </a:cubicBezTo>
                <a:cubicBezTo>
                  <a:pt x="1122" y="3"/>
                  <a:pt x="1089" y="1"/>
                  <a:pt x="1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3" name="Google Shape;1463;p31"/>
          <p:cNvSpPr/>
          <p:nvPr/>
        </p:nvSpPr>
        <p:spPr>
          <a:xfrm>
            <a:off x="6789866" y="3019849"/>
            <a:ext cx="159053" cy="104877"/>
          </a:xfrm>
          <a:custGeom>
            <a:avLst/>
            <a:gdLst/>
            <a:ahLst/>
            <a:cxnLst/>
            <a:rect l="l" t="t" r="r" b="b"/>
            <a:pathLst>
              <a:path w="2061" h="1359" extrusionOk="0">
                <a:moveTo>
                  <a:pt x="1044" y="1"/>
                </a:moveTo>
                <a:cubicBezTo>
                  <a:pt x="829" y="1"/>
                  <a:pt x="618" y="69"/>
                  <a:pt x="453" y="203"/>
                </a:cubicBezTo>
                <a:cubicBezTo>
                  <a:pt x="287" y="322"/>
                  <a:pt x="168" y="501"/>
                  <a:pt x="96" y="703"/>
                </a:cubicBezTo>
                <a:cubicBezTo>
                  <a:pt x="49" y="811"/>
                  <a:pt x="37" y="918"/>
                  <a:pt x="25" y="1025"/>
                </a:cubicBezTo>
                <a:cubicBezTo>
                  <a:pt x="1" y="1108"/>
                  <a:pt x="1" y="1239"/>
                  <a:pt x="84" y="1334"/>
                </a:cubicBezTo>
                <a:cubicBezTo>
                  <a:pt x="96" y="1346"/>
                  <a:pt x="120" y="1358"/>
                  <a:pt x="144" y="1358"/>
                </a:cubicBezTo>
                <a:lnTo>
                  <a:pt x="156" y="1358"/>
                </a:lnTo>
                <a:cubicBezTo>
                  <a:pt x="180" y="1358"/>
                  <a:pt x="203" y="1346"/>
                  <a:pt x="215" y="1334"/>
                </a:cubicBezTo>
                <a:cubicBezTo>
                  <a:pt x="275" y="1263"/>
                  <a:pt x="287" y="1168"/>
                  <a:pt x="299" y="1084"/>
                </a:cubicBezTo>
                <a:cubicBezTo>
                  <a:pt x="299" y="1049"/>
                  <a:pt x="322" y="1037"/>
                  <a:pt x="322" y="1001"/>
                </a:cubicBezTo>
                <a:cubicBezTo>
                  <a:pt x="334" y="906"/>
                  <a:pt x="358" y="799"/>
                  <a:pt x="418" y="692"/>
                </a:cubicBezTo>
                <a:cubicBezTo>
                  <a:pt x="525" y="501"/>
                  <a:pt x="680" y="370"/>
                  <a:pt x="834" y="322"/>
                </a:cubicBezTo>
                <a:cubicBezTo>
                  <a:pt x="900" y="301"/>
                  <a:pt x="970" y="290"/>
                  <a:pt x="1042" y="290"/>
                </a:cubicBezTo>
                <a:cubicBezTo>
                  <a:pt x="1167" y="290"/>
                  <a:pt x="1297" y="322"/>
                  <a:pt x="1418" y="382"/>
                </a:cubicBezTo>
                <a:cubicBezTo>
                  <a:pt x="1513" y="430"/>
                  <a:pt x="1596" y="489"/>
                  <a:pt x="1668" y="572"/>
                </a:cubicBezTo>
                <a:cubicBezTo>
                  <a:pt x="1704" y="608"/>
                  <a:pt x="1727" y="644"/>
                  <a:pt x="1775" y="692"/>
                </a:cubicBezTo>
                <a:cubicBezTo>
                  <a:pt x="1811" y="739"/>
                  <a:pt x="1858" y="787"/>
                  <a:pt x="1882" y="822"/>
                </a:cubicBezTo>
                <a:cubicBezTo>
                  <a:pt x="1905" y="845"/>
                  <a:pt x="1927" y="853"/>
                  <a:pt x="1953" y="853"/>
                </a:cubicBezTo>
                <a:cubicBezTo>
                  <a:pt x="1968" y="853"/>
                  <a:pt x="1984" y="851"/>
                  <a:pt x="2001" y="846"/>
                </a:cubicBezTo>
                <a:cubicBezTo>
                  <a:pt x="2037" y="822"/>
                  <a:pt x="2061" y="787"/>
                  <a:pt x="2049" y="751"/>
                </a:cubicBezTo>
                <a:cubicBezTo>
                  <a:pt x="1989" y="465"/>
                  <a:pt x="1727" y="275"/>
                  <a:pt x="1632" y="191"/>
                </a:cubicBezTo>
                <a:cubicBezTo>
                  <a:pt x="1458" y="63"/>
                  <a:pt x="1249" y="1"/>
                  <a:pt x="1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4" name="Google Shape;1464;p31"/>
          <p:cNvSpPr/>
          <p:nvPr/>
        </p:nvSpPr>
        <p:spPr>
          <a:xfrm>
            <a:off x="6581343" y="3141850"/>
            <a:ext cx="166384" cy="88440"/>
          </a:xfrm>
          <a:custGeom>
            <a:avLst/>
            <a:gdLst/>
            <a:ahLst/>
            <a:cxnLst/>
            <a:rect l="l" t="t" r="r" b="b"/>
            <a:pathLst>
              <a:path w="2156" h="1146" extrusionOk="0">
                <a:moveTo>
                  <a:pt x="2061" y="1"/>
                </a:moveTo>
                <a:cubicBezTo>
                  <a:pt x="2052" y="1"/>
                  <a:pt x="2044" y="2"/>
                  <a:pt x="2036" y="3"/>
                </a:cubicBezTo>
                <a:lnTo>
                  <a:pt x="72" y="575"/>
                </a:lnTo>
                <a:cubicBezTo>
                  <a:pt x="12" y="587"/>
                  <a:pt x="0" y="646"/>
                  <a:pt x="12" y="694"/>
                </a:cubicBezTo>
                <a:cubicBezTo>
                  <a:pt x="97" y="845"/>
                  <a:pt x="331" y="1145"/>
                  <a:pt x="833" y="1145"/>
                </a:cubicBezTo>
                <a:cubicBezTo>
                  <a:pt x="965" y="1145"/>
                  <a:pt x="1115" y="1125"/>
                  <a:pt x="1286" y="1075"/>
                </a:cubicBezTo>
                <a:cubicBezTo>
                  <a:pt x="2108" y="837"/>
                  <a:pt x="2155" y="301"/>
                  <a:pt x="2143" y="75"/>
                </a:cubicBezTo>
                <a:cubicBezTo>
                  <a:pt x="2143" y="25"/>
                  <a:pt x="2102" y="1"/>
                  <a:pt x="2061" y="1"/>
                </a:cubicBezTo>
                <a:close/>
              </a:path>
            </a:pathLst>
          </a:custGeom>
          <a:solidFill>
            <a:srgbClr val="A33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5" name="Google Shape;1465;p31"/>
          <p:cNvSpPr/>
          <p:nvPr/>
        </p:nvSpPr>
        <p:spPr>
          <a:xfrm>
            <a:off x="6591452" y="3188006"/>
            <a:ext cx="127798" cy="41905"/>
          </a:xfrm>
          <a:custGeom>
            <a:avLst/>
            <a:gdLst/>
            <a:ahLst/>
            <a:cxnLst/>
            <a:rect l="l" t="t" r="r" b="b"/>
            <a:pathLst>
              <a:path w="1656" h="543" extrusionOk="0">
                <a:moveTo>
                  <a:pt x="881" y="1"/>
                </a:moveTo>
                <a:cubicBezTo>
                  <a:pt x="691" y="1"/>
                  <a:pt x="488" y="48"/>
                  <a:pt x="310" y="96"/>
                </a:cubicBezTo>
                <a:cubicBezTo>
                  <a:pt x="214" y="120"/>
                  <a:pt x="95" y="167"/>
                  <a:pt x="0" y="239"/>
                </a:cubicBezTo>
                <a:cubicBezTo>
                  <a:pt x="124" y="381"/>
                  <a:pt x="347" y="542"/>
                  <a:pt x="722" y="542"/>
                </a:cubicBezTo>
                <a:cubicBezTo>
                  <a:pt x="852" y="542"/>
                  <a:pt x="999" y="523"/>
                  <a:pt x="1167" y="477"/>
                </a:cubicBezTo>
                <a:cubicBezTo>
                  <a:pt x="1369" y="418"/>
                  <a:pt x="1536" y="334"/>
                  <a:pt x="1655" y="227"/>
                </a:cubicBezTo>
                <a:cubicBezTo>
                  <a:pt x="1429" y="96"/>
                  <a:pt x="1143" y="13"/>
                  <a:pt x="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6" name="Google Shape;1466;p31"/>
          <p:cNvSpPr/>
          <p:nvPr/>
        </p:nvSpPr>
        <p:spPr>
          <a:xfrm>
            <a:off x="6329530" y="3864258"/>
            <a:ext cx="157200" cy="509107"/>
          </a:xfrm>
          <a:custGeom>
            <a:avLst/>
            <a:gdLst/>
            <a:ahLst/>
            <a:cxnLst/>
            <a:rect l="l" t="t" r="r" b="b"/>
            <a:pathLst>
              <a:path w="2037" h="6597" extrusionOk="0">
                <a:moveTo>
                  <a:pt x="1537" y="1"/>
                </a:moveTo>
                <a:lnTo>
                  <a:pt x="1049" y="167"/>
                </a:lnTo>
                <a:cubicBezTo>
                  <a:pt x="1049" y="167"/>
                  <a:pt x="1" y="1787"/>
                  <a:pt x="191" y="3275"/>
                </a:cubicBezTo>
                <a:cubicBezTo>
                  <a:pt x="370" y="4763"/>
                  <a:pt x="1596" y="6597"/>
                  <a:pt x="1596" y="6597"/>
                </a:cubicBezTo>
                <a:cubicBezTo>
                  <a:pt x="1596" y="6597"/>
                  <a:pt x="2037" y="6513"/>
                  <a:pt x="1942" y="6359"/>
                </a:cubicBezTo>
                <a:cubicBezTo>
                  <a:pt x="1823" y="6228"/>
                  <a:pt x="763" y="4430"/>
                  <a:pt x="656" y="3251"/>
                </a:cubicBezTo>
                <a:cubicBezTo>
                  <a:pt x="513" y="1608"/>
                  <a:pt x="1537" y="1"/>
                  <a:pt x="15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7" name="Google Shape;1467;p31"/>
          <p:cNvSpPr/>
          <p:nvPr/>
        </p:nvSpPr>
        <p:spPr>
          <a:xfrm>
            <a:off x="6228513" y="4282372"/>
            <a:ext cx="302362" cy="183825"/>
          </a:xfrm>
          <a:custGeom>
            <a:avLst/>
            <a:gdLst/>
            <a:ahLst/>
            <a:cxnLst/>
            <a:rect l="l" t="t" r="r" b="b"/>
            <a:pathLst>
              <a:path w="3918" h="2382" extrusionOk="0">
                <a:moveTo>
                  <a:pt x="3632" y="0"/>
                </a:moveTo>
                <a:lnTo>
                  <a:pt x="1500" y="214"/>
                </a:lnTo>
                <a:lnTo>
                  <a:pt x="1917" y="976"/>
                </a:lnTo>
                <a:cubicBezTo>
                  <a:pt x="1917" y="976"/>
                  <a:pt x="1629" y="928"/>
                  <a:pt x="1291" y="928"/>
                </a:cubicBezTo>
                <a:cubicBezTo>
                  <a:pt x="915" y="928"/>
                  <a:pt x="479" y="988"/>
                  <a:pt x="310" y="1238"/>
                </a:cubicBezTo>
                <a:cubicBezTo>
                  <a:pt x="0" y="1715"/>
                  <a:pt x="167" y="2381"/>
                  <a:pt x="167" y="2381"/>
                </a:cubicBezTo>
                <a:lnTo>
                  <a:pt x="3917" y="2012"/>
                </a:lnTo>
                <a:lnTo>
                  <a:pt x="3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8" name="Google Shape;1468;p31"/>
          <p:cNvSpPr/>
          <p:nvPr/>
        </p:nvSpPr>
        <p:spPr>
          <a:xfrm>
            <a:off x="6229440" y="4353987"/>
            <a:ext cx="112132" cy="111283"/>
          </a:xfrm>
          <a:custGeom>
            <a:avLst/>
            <a:gdLst/>
            <a:ahLst/>
            <a:cxnLst/>
            <a:rect l="l" t="t" r="r" b="b"/>
            <a:pathLst>
              <a:path w="1453" h="1442" extrusionOk="0">
                <a:moveTo>
                  <a:pt x="988" y="1"/>
                </a:moveTo>
                <a:cubicBezTo>
                  <a:pt x="703" y="25"/>
                  <a:pt x="441" y="120"/>
                  <a:pt x="322" y="298"/>
                </a:cubicBezTo>
                <a:cubicBezTo>
                  <a:pt x="0" y="775"/>
                  <a:pt x="167" y="1441"/>
                  <a:pt x="167" y="1441"/>
                </a:cubicBezTo>
                <a:lnTo>
                  <a:pt x="1453" y="1310"/>
                </a:lnTo>
                <a:cubicBezTo>
                  <a:pt x="1417" y="1191"/>
                  <a:pt x="1405" y="1037"/>
                  <a:pt x="1393" y="906"/>
                </a:cubicBezTo>
                <a:cubicBezTo>
                  <a:pt x="1393" y="882"/>
                  <a:pt x="1369" y="834"/>
                  <a:pt x="1369" y="799"/>
                </a:cubicBezTo>
                <a:lnTo>
                  <a:pt x="1369" y="787"/>
                </a:lnTo>
                <a:cubicBezTo>
                  <a:pt x="1357" y="727"/>
                  <a:pt x="1334" y="668"/>
                  <a:pt x="1310" y="608"/>
                </a:cubicBezTo>
                <a:cubicBezTo>
                  <a:pt x="1238" y="429"/>
                  <a:pt x="1155" y="239"/>
                  <a:pt x="1048" y="72"/>
                </a:cubicBezTo>
                <a:cubicBezTo>
                  <a:pt x="1036" y="48"/>
                  <a:pt x="1012" y="25"/>
                  <a:pt x="9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9" name="Google Shape;1469;p31"/>
          <p:cNvSpPr/>
          <p:nvPr/>
        </p:nvSpPr>
        <p:spPr>
          <a:xfrm>
            <a:off x="6238622" y="4416496"/>
            <a:ext cx="293178" cy="49699"/>
          </a:xfrm>
          <a:custGeom>
            <a:avLst/>
            <a:gdLst/>
            <a:ahLst/>
            <a:cxnLst/>
            <a:rect l="l" t="t" r="r" b="b"/>
            <a:pathLst>
              <a:path w="3799" h="644" extrusionOk="0">
                <a:moveTo>
                  <a:pt x="3751" y="0"/>
                </a:moveTo>
                <a:cubicBezTo>
                  <a:pt x="3513" y="24"/>
                  <a:pt x="3274" y="36"/>
                  <a:pt x="3060" y="72"/>
                </a:cubicBezTo>
                <a:cubicBezTo>
                  <a:pt x="2465" y="131"/>
                  <a:pt x="1869" y="167"/>
                  <a:pt x="1274" y="215"/>
                </a:cubicBezTo>
                <a:cubicBezTo>
                  <a:pt x="988" y="250"/>
                  <a:pt x="691" y="262"/>
                  <a:pt x="405" y="274"/>
                </a:cubicBezTo>
                <a:cubicBezTo>
                  <a:pt x="274" y="286"/>
                  <a:pt x="143" y="286"/>
                  <a:pt x="0" y="286"/>
                </a:cubicBezTo>
                <a:cubicBezTo>
                  <a:pt x="0" y="500"/>
                  <a:pt x="48" y="643"/>
                  <a:pt x="48" y="643"/>
                </a:cubicBezTo>
                <a:lnTo>
                  <a:pt x="3798" y="274"/>
                </a:lnTo>
                <a:lnTo>
                  <a:pt x="3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0" name="Google Shape;1470;p31"/>
          <p:cNvSpPr/>
          <p:nvPr/>
        </p:nvSpPr>
        <p:spPr>
          <a:xfrm>
            <a:off x="7022378" y="3701652"/>
            <a:ext cx="190230" cy="587206"/>
          </a:xfrm>
          <a:custGeom>
            <a:avLst/>
            <a:gdLst/>
            <a:ahLst/>
            <a:cxnLst/>
            <a:rect l="l" t="t" r="r" b="b"/>
            <a:pathLst>
              <a:path w="2465" h="7609" extrusionOk="0">
                <a:moveTo>
                  <a:pt x="500" y="0"/>
                </a:moveTo>
                <a:lnTo>
                  <a:pt x="0" y="48"/>
                </a:lnTo>
                <a:cubicBezTo>
                  <a:pt x="0" y="48"/>
                  <a:pt x="1477" y="1632"/>
                  <a:pt x="1786" y="3560"/>
                </a:cubicBezTo>
                <a:cubicBezTo>
                  <a:pt x="2012" y="4930"/>
                  <a:pt x="1488" y="7251"/>
                  <a:pt x="1417" y="7430"/>
                </a:cubicBezTo>
                <a:cubicBezTo>
                  <a:pt x="1334" y="7608"/>
                  <a:pt x="1798" y="7608"/>
                  <a:pt x="1798" y="7608"/>
                </a:cubicBezTo>
                <a:cubicBezTo>
                  <a:pt x="1798" y="7608"/>
                  <a:pt x="2465" y="5239"/>
                  <a:pt x="2250" y="3477"/>
                </a:cubicBezTo>
                <a:cubicBezTo>
                  <a:pt x="2024" y="1727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1" name="Google Shape;1471;p31"/>
          <p:cNvSpPr/>
          <p:nvPr/>
        </p:nvSpPr>
        <p:spPr>
          <a:xfrm>
            <a:off x="7100475" y="4206970"/>
            <a:ext cx="299584" cy="173792"/>
          </a:xfrm>
          <a:custGeom>
            <a:avLst/>
            <a:gdLst/>
            <a:ahLst/>
            <a:cxnLst/>
            <a:rect l="l" t="t" r="r" b="b"/>
            <a:pathLst>
              <a:path w="3882" h="2252" extrusionOk="0">
                <a:moveTo>
                  <a:pt x="2131" y="1"/>
                </a:moveTo>
                <a:lnTo>
                  <a:pt x="0" y="227"/>
                </a:lnTo>
                <a:lnTo>
                  <a:pt x="107" y="2251"/>
                </a:lnTo>
                <a:lnTo>
                  <a:pt x="3858" y="1870"/>
                </a:lnTo>
                <a:cubicBezTo>
                  <a:pt x="3858" y="1870"/>
                  <a:pt x="3882" y="1191"/>
                  <a:pt x="3489" y="775"/>
                </a:cubicBezTo>
                <a:cubicBezTo>
                  <a:pt x="3363" y="646"/>
                  <a:pt x="3159" y="601"/>
                  <a:pt x="2937" y="601"/>
                </a:cubicBezTo>
                <a:cubicBezTo>
                  <a:pt x="2442" y="601"/>
                  <a:pt x="1858" y="822"/>
                  <a:pt x="1858" y="822"/>
                </a:cubicBezTo>
                <a:lnTo>
                  <a:pt x="21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2" name="Google Shape;1472;p31"/>
          <p:cNvSpPr/>
          <p:nvPr/>
        </p:nvSpPr>
        <p:spPr>
          <a:xfrm>
            <a:off x="7297110" y="4253279"/>
            <a:ext cx="103874" cy="109045"/>
          </a:xfrm>
          <a:custGeom>
            <a:avLst/>
            <a:gdLst/>
            <a:ahLst/>
            <a:cxnLst/>
            <a:rect l="l" t="t" r="r" b="b"/>
            <a:pathLst>
              <a:path w="1346" h="1413" extrusionOk="0">
                <a:moveTo>
                  <a:pt x="409" y="0"/>
                </a:moveTo>
                <a:cubicBezTo>
                  <a:pt x="352" y="0"/>
                  <a:pt x="295" y="3"/>
                  <a:pt x="238" y="8"/>
                </a:cubicBezTo>
                <a:lnTo>
                  <a:pt x="191" y="103"/>
                </a:lnTo>
                <a:cubicBezTo>
                  <a:pt x="119" y="294"/>
                  <a:pt x="60" y="484"/>
                  <a:pt x="24" y="675"/>
                </a:cubicBezTo>
                <a:cubicBezTo>
                  <a:pt x="12" y="734"/>
                  <a:pt x="12" y="794"/>
                  <a:pt x="0" y="853"/>
                </a:cubicBezTo>
                <a:lnTo>
                  <a:pt x="0" y="877"/>
                </a:lnTo>
                <a:lnTo>
                  <a:pt x="0" y="972"/>
                </a:lnTo>
                <a:cubicBezTo>
                  <a:pt x="12" y="1127"/>
                  <a:pt x="12" y="1258"/>
                  <a:pt x="36" y="1413"/>
                </a:cubicBezTo>
                <a:lnTo>
                  <a:pt x="1322" y="1270"/>
                </a:lnTo>
                <a:cubicBezTo>
                  <a:pt x="1322" y="1270"/>
                  <a:pt x="1346" y="591"/>
                  <a:pt x="953" y="175"/>
                </a:cubicBezTo>
                <a:cubicBezTo>
                  <a:pt x="830" y="43"/>
                  <a:pt x="625" y="0"/>
                  <a:pt x="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3" name="Google Shape;1473;p31"/>
          <p:cNvSpPr/>
          <p:nvPr/>
        </p:nvSpPr>
        <p:spPr>
          <a:xfrm>
            <a:off x="7108733" y="4325505"/>
            <a:ext cx="290400" cy="56104"/>
          </a:xfrm>
          <a:custGeom>
            <a:avLst/>
            <a:gdLst/>
            <a:ahLst/>
            <a:cxnLst/>
            <a:rect l="l" t="t" r="r" b="b"/>
            <a:pathLst>
              <a:path w="3763" h="727" extrusionOk="0">
                <a:moveTo>
                  <a:pt x="3727" y="1"/>
                </a:moveTo>
                <a:cubicBezTo>
                  <a:pt x="3596" y="25"/>
                  <a:pt x="3465" y="36"/>
                  <a:pt x="3334" y="60"/>
                </a:cubicBezTo>
                <a:cubicBezTo>
                  <a:pt x="3048" y="84"/>
                  <a:pt x="2751" y="132"/>
                  <a:pt x="2465" y="155"/>
                </a:cubicBezTo>
                <a:cubicBezTo>
                  <a:pt x="1870" y="239"/>
                  <a:pt x="1274" y="310"/>
                  <a:pt x="679" y="370"/>
                </a:cubicBezTo>
                <a:cubicBezTo>
                  <a:pt x="453" y="382"/>
                  <a:pt x="215" y="417"/>
                  <a:pt x="0" y="453"/>
                </a:cubicBezTo>
                <a:lnTo>
                  <a:pt x="12" y="727"/>
                </a:lnTo>
                <a:lnTo>
                  <a:pt x="3763" y="358"/>
                </a:lnTo>
                <a:cubicBezTo>
                  <a:pt x="3763" y="358"/>
                  <a:pt x="3763" y="203"/>
                  <a:pt x="3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4" name="Google Shape;1474;p31"/>
          <p:cNvSpPr/>
          <p:nvPr/>
        </p:nvSpPr>
        <p:spPr>
          <a:xfrm>
            <a:off x="6275356" y="3991051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43" y="1"/>
                  <a:pt x="108" y="1"/>
                  <a:pt x="96" y="13"/>
                </a:cubicBezTo>
                <a:cubicBezTo>
                  <a:pt x="84" y="25"/>
                  <a:pt x="60" y="25"/>
                  <a:pt x="48" y="48"/>
                </a:cubicBezTo>
                <a:cubicBezTo>
                  <a:pt x="36" y="60"/>
                  <a:pt x="36" y="72"/>
                  <a:pt x="24" y="84"/>
                </a:cubicBezTo>
                <a:cubicBezTo>
                  <a:pt x="24" y="108"/>
                  <a:pt x="0" y="120"/>
                  <a:pt x="24" y="144"/>
                </a:cubicBezTo>
                <a:cubicBezTo>
                  <a:pt x="24" y="168"/>
                  <a:pt x="24" y="179"/>
                  <a:pt x="36" y="191"/>
                </a:cubicBezTo>
                <a:cubicBezTo>
                  <a:pt x="48" y="227"/>
                  <a:pt x="72" y="239"/>
                  <a:pt x="84" y="251"/>
                </a:cubicBezTo>
                <a:cubicBezTo>
                  <a:pt x="96" y="251"/>
                  <a:pt x="96" y="263"/>
                  <a:pt x="108" y="263"/>
                </a:cubicBezTo>
                <a:cubicBezTo>
                  <a:pt x="143" y="287"/>
                  <a:pt x="155" y="287"/>
                  <a:pt x="191" y="287"/>
                </a:cubicBezTo>
                <a:cubicBezTo>
                  <a:pt x="203" y="287"/>
                  <a:pt x="227" y="287"/>
                  <a:pt x="239" y="263"/>
                </a:cubicBezTo>
                <a:cubicBezTo>
                  <a:pt x="262" y="251"/>
                  <a:pt x="274" y="251"/>
                  <a:pt x="286" y="239"/>
                </a:cubicBezTo>
                <a:cubicBezTo>
                  <a:pt x="298" y="227"/>
                  <a:pt x="298" y="203"/>
                  <a:pt x="322" y="191"/>
                </a:cubicBezTo>
                <a:cubicBezTo>
                  <a:pt x="322" y="179"/>
                  <a:pt x="334" y="168"/>
                  <a:pt x="322" y="132"/>
                </a:cubicBezTo>
                <a:cubicBezTo>
                  <a:pt x="322" y="120"/>
                  <a:pt x="322" y="108"/>
                  <a:pt x="298" y="84"/>
                </a:cubicBezTo>
                <a:cubicBezTo>
                  <a:pt x="286" y="60"/>
                  <a:pt x="274" y="48"/>
                  <a:pt x="262" y="25"/>
                </a:cubicBezTo>
                <a:cubicBezTo>
                  <a:pt x="239" y="25"/>
                  <a:pt x="239" y="13"/>
                  <a:pt x="227" y="13"/>
                </a:cubicBezTo>
                <a:cubicBezTo>
                  <a:pt x="203" y="1"/>
                  <a:pt x="191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5" name="Google Shape;1475;p31"/>
          <p:cNvSpPr/>
          <p:nvPr/>
        </p:nvSpPr>
        <p:spPr>
          <a:xfrm>
            <a:off x="6236771" y="4037038"/>
            <a:ext cx="14740" cy="13814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84" y="0"/>
                </a:moveTo>
                <a:cubicBezTo>
                  <a:pt x="72" y="0"/>
                  <a:pt x="60" y="0"/>
                  <a:pt x="48" y="12"/>
                </a:cubicBezTo>
                <a:lnTo>
                  <a:pt x="12" y="48"/>
                </a:lnTo>
                <a:cubicBezTo>
                  <a:pt x="12" y="60"/>
                  <a:pt x="0" y="72"/>
                  <a:pt x="0" y="83"/>
                </a:cubicBezTo>
                <a:cubicBezTo>
                  <a:pt x="0" y="107"/>
                  <a:pt x="0" y="119"/>
                  <a:pt x="12" y="131"/>
                </a:cubicBezTo>
                <a:lnTo>
                  <a:pt x="48" y="167"/>
                </a:lnTo>
                <a:cubicBezTo>
                  <a:pt x="60" y="167"/>
                  <a:pt x="72" y="179"/>
                  <a:pt x="84" y="179"/>
                </a:cubicBezTo>
                <a:cubicBezTo>
                  <a:pt x="108" y="179"/>
                  <a:pt x="119" y="179"/>
                  <a:pt x="131" y="167"/>
                </a:cubicBezTo>
                <a:lnTo>
                  <a:pt x="143" y="143"/>
                </a:lnTo>
                <a:lnTo>
                  <a:pt x="179" y="119"/>
                </a:lnTo>
                <a:cubicBezTo>
                  <a:pt x="179" y="107"/>
                  <a:pt x="191" y="83"/>
                  <a:pt x="179" y="72"/>
                </a:cubicBezTo>
                <a:cubicBezTo>
                  <a:pt x="191" y="72"/>
                  <a:pt x="191" y="60"/>
                  <a:pt x="179" y="48"/>
                </a:cubicBezTo>
                <a:lnTo>
                  <a:pt x="143" y="12"/>
                </a:lnTo>
                <a:lnTo>
                  <a:pt x="131" y="12"/>
                </a:lnTo>
                <a:cubicBezTo>
                  <a:pt x="119" y="12"/>
                  <a:pt x="108" y="0"/>
                  <a:pt x="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6" name="Google Shape;1476;p31"/>
          <p:cNvSpPr/>
          <p:nvPr/>
        </p:nvSpPr>
        <p:spPr>
          <a:xfrm>
            <a:off x="6242565" y="3983642"/>
            <a:ext cx="14277" cy="12193"/>
          </a:xfrm>
          <a:custGeom>
            <a:avLst/>
            <a:gdLst/>
            <a:ahLst/>
            <a:cxnLst/>
            <a:rect l="l" t="t" r="r" b="b"/>
            <a:pathLst>
              <a:path w="185" h="158" extrusionOk="0">
                <a:moveTo>
                  <a:pt x="101" y="1"/>
                </a:moveTo>
                <a:cubicBezTo>
                  <a:pt x="98" y="1"/>
                  <a:pt x="95" y="1"/>
                  <a:pt x="92" y="2"/>
                </a:cubicBezTo>
                <a:cubicBezTo>
                  <a:pt x="1" y="24"/>
                  <a:pt x="8" y="157"/>
                  <a:pt x="93" y="157"/>
                </a:cubicBezTo>
                <a:cubicBezTo>
                  <a:pt x="96" y="157"/>
                  <a:pt x="100" y="157"/>
                  <a:pt x="104" y="156"/>
                </a:cubicBezTo>
                <a:cubicBezTo>
                  <a:pt x="184" y="145"/>
                  <a:pt x="176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7" name="Google Shape;1477;p31"/>
          <p:cNvSpPr/>
          <p:nvPr/>
        </p:nvSpPr>
        <p:spPr>
          <a:xfrm>
            <a:off x="6159598" y="3974536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31" y="1"/>
                  <a:pt x="107" y="1"/>
                  <a:pt x="95" y="24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0" y="120"/>
                  <a:pt x="12" y="155"/>
                </a:cubicBezTo>
                <a:cubicBezTo>
                  <a:pt x="12" y="167"/>
                  <a:pt x="12" y="179"/>
                  <a:pt x="36" y="203"/>
                </a:cubicBezTo>
                <a:cubicBezTo>
                  <a:pt x="48" y="227"/>
                  <a:pt x="60" y="239"/>
                  <a:pt x="72" y="251"/>
                </a:cubicBezTo>
                <a:cubicBezTo>
                  <a:pt x="95" y="251"/>
                  <a:pt x="95" y="274"/>
                  <a:pt x="107" y="274"/>
                </a:cubicBezTo>
                <a:cubicBezTo>
                  <a:pt x="143" y="286"/>
                  <a:pt x="155" y="286"/>
                  <a:pt x="179" y="286"/>
                </a:cubicBezTo>
                <a:cubicBezTo>
                  <a:pt x="203" y="286"/>
                  <a:pt x="226" y="286"/>
                  <a:pt x="238" y="274"/>
                </a:cubicBezTo>
                <a:cubicBezTo>
                  <a:pt x="250" y="251"/>
                  <a:pt x="274" y="251"/>
                  <a:pt x="286" y="239"/>
                </a:cubicBezTo>
                <a:cubicBezTo>
                  <a:pt x="298" y="227"/>
                  <a:pt x="298" y="215"/>
                  <a:pt x="310" y="203"/>
                </a:cubicBezTo>
                <a:cubicBezTo>
                  <a:pt x="310" y="179"/>
                  <a:pt x="334" y="167"/>
                  <a:pt x="310" y="143"/>
                </a:cubicBezTo>
                <a:cubicBezTo>
                  <a:pt x="310" y="120"/>
                  <a:pt x="298" y="108"/>
                  <a:pt x="298" y="96"/>
                </a:cubicBezTo>
                <a:cubicBezTo>
                  <a:pt x="286" y="60"/>
                  <a:pt x="274" y="48"/>
                  <a:pt x="250" y="36"/>
                </a:cubicBezTo>
                <a:lnTo>
                  <a:pt x="226" y="24"/>
                </a:lnTo>
                <a:cubicBezTo>
                  <a:pt x="191" y="1"/>
                  <a:pt x="179" y="1"/>
                  <a:pt x="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8" name="Google Shape;1478;p31"/>
          <p:cNvSpPr/>
          <p:nvPr/>
        </p:nvSpPr>
        <p:spPr>
          <a:xfrm>
            <a:off x="5848134" y="3457249"/>
            <a:ext cx="18444" cy="16592"/>
          </a:xfrm>
          <a:custGeom>
            <a:avLst/>
            <a:gdLst/>
            <a:ahLst/>
            <a:cxnLst/>
            <a:rect l="l" t="t" r="r" b="b"/>
            <a:pathLst>
              <a:path w="239" h="215" extrusionOk="0">
                <a:moveTo>
                  <a:pt x="83" y="0"/>
                </a:moveTo>
                <a:cubicBezTo>
                  <a:pt x="60" y="0"/>
                  <a:pt x="60" y="12"/>
                  <a:pt x="48" y="12"/>
                </a:cubicBezTo>
                <a:lnTo>
                  <a:pt x="24" y="36"/>
                </a:lnTo>
                <a:cubicBezTo>
                  <a:pt x="24" y="60"/>
                  <a:pt x="0" y="60"/>
                  <a:pt x="0" y="72"/>
                </a:cubicBezTo>
                <a:lnTo>
                  <a:pt x="0" y="119"/>
                </a:lnTo>
                <a:lnTo>
                  <a:pt x="0" y="143"/>
                </a:lnTo>
                <a:cubicBezTo>
                  <a:pt x="0" y="155"/>
                  <a:pt x="24" y="155"/>
                  <a:pt x="24" y="179"/>
                </a:cubicBezTo>
                <a:lnTo>
                  <a:pt x="48" y="203"/>
                </a:lnTo>
                <a:cubicBezTo>
                  <a:pt x="60" y="215"/>
                  <a:pt x="83" y="215"/>
                  <a:pt x="95" y="215"/>
                </a:cubicBezTo>
                <a:lnTo>
                  <a:pt x="155" y="215"/>
                </a:lnTo>
                <a:cubicBezTo>
                  <a:pt x="167" y="215"/>
                  <a:pt x="167" y="203"/>
                  <a:pt x="179" y="203"/>
                </a:cubicBezTo>
                <a:cubicBezTo>
                  <a:pt x="202" y="191"/>
                  <a:pt x="214" y="179"/>
                  <a:pt x="214" y="155"/>
                </a:cubicBezTo>
                <a:cubicBezTo>
                  <a:pt x="226" y="143"/>
                  <a:pt x="226" y="107"/>
                  <a:pt x="226" y="96"/>
                </a:cubicBezTo>
                <a:cubicBezTo>
                  <a:pt x="238" y="72"/>
                  <a:pt x="226" y="60"/>
                  <a:pt x="214" y="36"/>
                </a:cubicBezTo>
                <a:cubicBezTo>
                  <a:pt x="202" y="24"/>
                  <a:pt x="179" y="12"/>
                  <a:pt x="167" y="12"/>
                </a:cubicBezTo>
                <a:cubicBezTo>
                  <a:pt x="155" y="12"/>
                  <a:pt x="155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9" name="Google Shape;1479;p31"/>
          <p:cNvSpPr/>
          <p:nvPr/>
        </p:nvSpPr>
        <p:spPr>
          <a:xfrm>
            <a:off x="5813175" y="3478394"/>
            <a:ext cx="15666" cy="15666"/>
          </a:xfrm>
          <a:custGeom>
            <a:avLst/>
            <a:gdLst/>
            <a:ahLst/>
            <a:cxnLst/>
            <a:rect l="l" t="t" r="r" b="b"/>
            <a:pathLst>
              <a:path w="203" h="203" extrusionOk="0">
                <a:moveTo>
                  <a:pt x="96" y="0"/>
                </a:moveTo>
                <a:cubicBezTo>
                  <a:pt x="84" y="0"/>
                  <a:pt x="72" y="0"/>
                  <a:pt x="60" y="24"/>
                </a:cubicBezTo>
                <a:lnTo>
                  <a:pt x="36" y="36"/>
                </a:lnTo>
                <a:lnTo>
                  <a:pt x="12" y="60"/>
                </a:lnTo>
                <a:cubicBezTo>
                  <a:pt x="12" y="84"/>
                  <a:pt x="1" y="95"/>
                  <a:pt x="12" y="107"/>
                </a:cubicBezTo>
                <a:cubicBezTo>
                  <a:pt x="12" y="119"/>
                  <a:pt x="12" y="143"/>
                  <a:pt x="24" y="155"/>
                </a:cubicBezTo>
                <a:lnTo>
                  <a:pt x="60" y="179"/>
                </a:lnTo>
                <a:lnTo>
                  <a:pt x="72" y="179"/>
                </a:lnTo>
                <a:cubicBezTo>
                  <a:pt x="84" y="179"/>
                  <a:pt x="108" y="203"/>
                  <a:pt x="120" y="203"/>
                </a:cubicBezTo>
                <a:cubicBezTo>
                  <a:pt x="132" y="203"/>
                  <a:pt x="143" y="203"/>
                  <a:pt x="155" y="179"/>
                </a:cubicBezTo>
                <a:cubicBezTo>
                  <a:pt x="179" y="167"/>
                  <a:pt x="191" y="167"/>
                  <a:pt x="191" y="155"/>
                </a:cubicBezTo>
                <a:cubicBezTo>
                  <a:pt x="191" y="143"/>
                  <a:pt x="203" y="119"/>
                  <a:pt x="203" y="107"/>
                </a:cubicBezTo>
                <a:cubicBezTo>
                  <a:pt x="191" y="84"/>
                  <a:pt x="191" y="60"/>
                  <a:pt x="179" y="48"/>
                </a:cubicBezTo>
                <a:cubicBezTo>
                  <a:pt x="155" y="36"/>
                  <a:pt x="155" y="24"/>
                  <a:pt x="143" y="24"/>
                </a:cubicBezTo>
                <a:cubicBezTo>
                  <a:pt x="132" y="24"/>
                  <a:pt x="120" y="0"/>
                  <a:pt x="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0" name="Google Shape;1480;p31"/>
          <p:cNvSpPr/>
          <p:nvPr/>
        </p:nvSpPr>
        <p:spPr>
          <a:xfrm>
            <a:off x="5802146" y="3427777"/>
            <a:ext cx="17287" cy="13891"/>
          </a:xfrm>
          <a:custGeom>
            <a:avLst/>
            <a:gdLst/>
            <a:ahLst/>
            <a:cxnLst/>
            <a:rect l="l" t="t" r="r" b="b"/>
            <a:pathLst>
              <a:path w="224" h="180" extrusionOk="0">
                <a:moveTo>
                  <a:pt x="118" y="1"/>
                </a:moveTo>
                <a:cubicBezTo>
                  <a:pt x="115" y="1"/>
                  <a:pt x="111" y="1"/>
                  <a:pt x="108" y="1"/>
                </a:cubicBezTo>
                <a:cubicBezTo>
                  <a:pt x="1" y="25"/>
                  <a:pt x="25" y="180"/>
                  <a:pt x="120" y="180"/>
                </a:cubicBezTo>
                <a:cubicBezTo>
                  <a:pt x="223" y="168"/>
                  <a:pt x="216" y="1"/>
                  <a:pt x="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1" name="Google Shape;1481;p31"/>
          <p:cNvSpPr/>
          <p:nvPr/>
        </p:nvSpPr>
        <p:spPr>
          <a:xfrm>
            <a:off x="5739708" y="3957095"/>
            <a:ext cx="24850" cy="22997"/>
          </a:xfrm>
          <a:custGeom>
            <a:avLst/>
            <a:gdLst/>
            <a:ahLst/>
            <a:cxnLst/>
            <a:rect l="l" t="t" r="r" b="b"/>
            <a:pathLst>
              <a:path w="322" h="298" extrusionOk="0">
                <a:moveTo>
                  <a:pt x="143" y="0"/>
                </a:moveTo>
                <a:cubicBezTo>
                  <a:pt x="131" y="0"/>
                  <a:pt x="95" y="24"/>
                  <a:pt x="83" y="24"/>
                </a:cubicBezTo>
                <a:cubicBezTo>
                  <a:pt x="72" y="36"/>
                  <a:pt x="60" y="36"/>
                  <a:pt x="36" y="48"/>
                </a:cubicBezTo>
                <a:cubicBezTo>
                  <a:pt x="24" y="72"/>
                  <a:pt x="12" y="84"/>
                  <a:pt x="12" y="107"/>
                </a:cubicBezTo>
                <a:cubicBezTo>
                  <a:pt x="0" y="131"/>
                  <a:pt x="0" y="155"/>
                  <a:pt x="12" y="167"/>
                </a:cubicBezTo>
                <a:cubicBezTo>
                  <a:pt x="12" y="179"/>
                  <a:pt x="12" y="203"/>
                  <a:pt x="24" y="215"/>
                </a:cubicBezTo>
                <a:cubicBezTo>
                  <a:pt x="36" y="238"/>
                  <a:pt x="60" y="262"/>
                  <a:pt x="72" y="274"/>
                </a:cubicBezTo>
                <a:lnTo>
                  <a:pt x="95" y="286"/>
                </a:lnTo>
                <a:cubicBezTo>
                  <a:pt x="131" y="298"/>
                  <a:pt x="143" y="298"/>
                  <a:pt x="179" y="298"/>
                </a:cubicBezTo>
                <a:cubicBezTo>
                  <a:pt x="191" y="298"/>
                  <a:pt x="214" y="286"/>
                  <a:pt x="238" y="286"/>
                </a:cubicBezTo>
                <a:cubicBezTo>
                  <a:pt x="250" y="274"/>
                  <a:pt x="262" y="274"/>
                  <a:pt x="274" y="262"/>
                </a:cubicBezTo>
                <a:cubicBezTo>
                  <a:pt x="298" y="238"/>
                  <a:pt x="310" y="227"/>
                  <a:pt x="310" y="203"/>
                </a:cubicBezTo>
                <a:cubicBezTo>
                  <a:pt x="322" y="179"/>
                  <a:pt x="322" y="155"/>
                  <a:pt x="310" y="143"/>
                </a:cubicBezTo>
                <a:cubicBezTo>
                  <a:pt x="298" y="131"/>
                  <a:pt x="298" y="107"/>
                  <a:pt x="298" y="96"/>
                </a:cubicBezTo>
                <a:cubicBezTo>
                  <a:pt x="274" y="72"/>
                  <a:pt x="262" y="48"/>
                  <a:pt x="250" y="36"/>
                </a:cubicBezTo>
                <a:lnTo>
                  <a:pt x="214" y="24"/>
                </a:lnTo>
                <a:cubicBezTo>
                  <a:pt x="191" y="0"/>
                  <a:pt x="179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2" name="Google Shape;1482;p31"/>
          <p:cNvSpPr/>
          <p:nvPr/>
        </p:nvSpPr>
        <p:spPr>
          <a:xfrm>
            <a:off x="5787786" y="3944046"/>
            <a:ext cx="16592" cy="11344"/>
          </a:xfrm>
          <a:custGeom>
            <a:avLst/>
            <a:gdLst/>
            <a:ahLst/>
            <a:cxnLst/>
            <a:rect l="l" t="t" r="r" b="b"/>
            <a:pathLst>
              <a:path w="215" h="147" extrusionOk="0">
                <a:moveTo>
                  <a:pt x="125" y="0"/>
                </a:moveTo>
                <a:cubicBezTo>
                  <a:pt x="118" y="0"/>
                  <a:pt x="111" y="1"/>
                  <a:pt x="103" y="3"/>
                </a:cubicBezTo>
                <a:cubicBezTo>
                  <a:pt x="0" y="14"/>
                  <a:pt x="7" y="146"/>
                  <a:pt x="103" y="146"/>
                </a:cubicBezTo>
                <a:cubicBezTo>
                  <a:pt x="107" y="146"/>
                  <a:pt x="111" y="146"/>
                  <a:pt x="115" y="145"/>
                </a:cubicBezTo>
                <a:cubicBezTo>
                  <a:pt x="215" y="134"/>
                  <a:pt x="212" y="0"/>
                  <a:pt x="1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3" name="Google Shape;1483;p31"/>
          <p:cNvSpPr/>
          <p:nvPr/>
        </p:nvSpPr>
        <p:spPr>
          <a:xfrm>
            <a:off x="5538753" y="3979083"/>
            <a:ext cx="28940" cy="22226"/>
          </a:xfrm>
          <a:custGeom>
            <a:avLst/>
            <a:gdLst/>
            <a:ahLst/>
            <a:cxnLst/>
            <a:rect l="l" t="t" r="r" b="b"/>
            <a:pathLst>
              <a:path w="375" h="288" extrusionOk="0">
                <a:moveTo>
                  <a:pt x="186" y="1"/>
                </a:moveTo>
                <a:cubicBezTo>
                  <a:pt x="182" y="1"/>
                  <a:pt x="179" y="1"/>
                  <a:pt x="175" y="1"/>
                </a:cubicBezTo>
                <a:cubicBezTo>
                  <a:pt x="0" y="24"/>
                  <a:pt x="19" y="287"/>
                  <a:pt x="199" y="287"/>
                </a:cubicBezTo>
                <a:cubicBezTo>
                  <a:pt x="203" y="287"/>
                  <a:pt x="207" y="287"/>
                  <a:pt x="211" y="287"/>
                </a:cubicBezTo>
                <a:cubicBezTo>
                  <a:pt x="374" y="275"/>
                  <a:pt x="355" y="1"/>
                  <a:pt x="1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4" name="Google Shape;1484;p31"/>
          <p:cNvSpPr/>
          <p:nvPr/>
        </p:nvSpPr>
        <p:spPr>
          <a:xfrm>
            <a:off x="6127418" y="3711768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0"/>
                </a:moveTo>
                <a:cubicBezTo>
                  <a:pt x="131" y="0"/>
                  <a:pt x="108" y="0"/>
                  <a:pt x="96" y="12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1" y="119"/>
                  <a:pt x="12" y="155"/>
                </a:cubicBezTo>
                <a:cubicBezTo>
                  <a:pt x="12" y="167"/>
                  <a:pt x="12" y="179"/>
                  <a:pt x="36" y="191"/>
                </a:cubicBezTo>
                <a:cubicBezTo>
                  <a:pt x="48" y="227"/>
                  <a:pt x="60" y="238"/>
                  <a:pt x="72" y="250"/>
                </a:cubicBezTo>
                <a:cubicBezTo>
                  <a:pt x="96" y="250"/>
                  <a:pt x="96" y="274"/>
                  <a:pt x="108" y="274"/>
                </a:cubicBezTo>
                <a:cubicBezTo>
                  <a:pt x="131" y="286"/>
                  <a:pt x="155" y="286"/>
                  <a:pt x="179" y="286"/>
                </a:cubicBezTo>
                <a:cubicBezTo>
                  <a:pt x="191" y="286"/>
                  <a:pt x="227" y="286"/>
                  <a:pt x="239" y="274"/>
                </a:cubicBezTo>
                <a:cubicBezTo>
                  <a:pt x="251" y="250"/>
                  <a:pt x="274" y="250"/>
                  <a:pt x="286" y="238"/>
                </a:cubicBezTo>
                <a:cubicBezTo>
                  <a:pt x="298" y="227"/>
                  <a:pt x="298" y="215"/>
                  <a:pt x="310" y="191"/>
                </a:cubicBezTo>
                <a:cubicBezTo>
                  <a:pt x="310" y="179"/>
                  <a:pt x="334" y="167"/>
                  <a:pt x="310" y="131"/>
                </a:cubicBezTo>
                <a:cubicBezTo>
                  <a:pt x="310" y="108"/>
                  <a:pt x="310" y="108"/>
                  <a:pt x="298" y="96"/>
                </a:cubicBezTo>
                <a:cubicBezTo>
                  <a:pt x="286" y="60"/>
                  <a:pt x="274" y="48"/>
                  <a:pt x="251" y="36"/>
                </a:cubicBezTo>
                <a:cubicBezTo>
                  <a:pt x="239" y="36"/>
                  <a:pt x="239" y="12"/>
                  <a:pt x="227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5" name="Google Shape;1485;p31"/>
          <p:cNvSpPr/>
          <p:nvPr/>
        </p:nvSpPr>
        <p:spPr>
          <a:xfrm>
            <a:off x="6094318" y="3748114"/>
            <a:ext cx="15743" cy="13737"/>
          </a:xfrm>
          <a:custGeom>
            <a:avLst/>
            <a:gdLst/>
            <a:ahLst/>
            <a:cxnLst/>
            <a:rect l="l" t="t" r="r" b="b"/>
            <a:pathLst>
              <a:path w="204" h="178" extrusionOk="0">
                <a:moveTo>
                  <a:pt x="120" y="0"/>
                </a:moveTo>
                <a:cubicBezTo>
                  <a:pt x="116" y="0"/>
                  <a:pt x="112" y="2"/>
                  <a:pt x="108" y="6"/>
                </a:cubicBezTo>
                <a:cubicBezTo>
                  <a:pt x="84" y="6"/>
                  <a:pt x="72" y="6"/>
                  <a:pt x="60" y="18"/>
                </a:cubicBezTo>
                <a:lnTo>
                  <a:pt x="49" y="18"/>
                </a:lnTo>
                <a:lnTo>
                  <a:pt x="13" y="53"/>
                </a:lnTo>
                <a:cubicBezTo>
                  <a:pt x="13" y="65"/>
                  <a:pt x="1" y="77"/>
                  <a:pt x="13" y="101"/>
                </a:cubicBezTo>
                <a:cubicBezTo>
                  <a:pt x="13" y="113"/>
                  <a:pt x="13" y="125"/>
                  <a:pt x="25" y="137"/>
                </a:cubicBezTo>
                <a:lnTo>
                  <a:pt x="60" y="172"/>
                </a:lnTo>
                <a:lnTo>
                  <a:pt x="72" y="172"/>
                </a:lnTo>
                <a:cubicBezTo>
                  <a:pt x="88" y="172"/>
                  <a:pt x="99" y="178"/>
                  <a:pt x="108" y="178"/>
                </a:cubicBezTo>
                <a:cubicBezTo>
                  <a:pt x="112" y="178"/>
                  <a:pt x="116" y="176"/>
                  <a:pt x="120" y="172"/>
                </a:cubicBezTo>
                <a:cubicBezTo>
                  <a:pt x="132" y="172"/>
                  <a:pt x="156" y="172"/>
                  <a:pt x="168" y="160"/>
                </a:cubicBezTo>
                <a:lnTo>
                  <a:pt x="191" y="125"/>
                </a:lnTo>
                <a:cubicBezTo>
                  <a:pt x="191" y="113"/>
                  <a:pt x="203" y="101"/>
                  <a:pt x="191" y="77"/>
                </a:cubicBezTo>
                <a:cubicBezTo>
                  <a:pt x="191" y="65"/>
                  <a:pt x="191" y="53"/>
                  <a:pt x="179" y="41"/>
                </a:cubicBezTo>
                <a:lnTo>
                  <a:pt x="144" y="6"/>
                </a:lnTo>
                <a:cubicBezTo>
                  <a:pt x="136" y="6"/>
                  <a:pt x="128" y="0"/>
                  <a:pt x="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6" name="Google Shape;1486;p31"/>
          <p:cNvSpPr/>
          <p:nvPr/>
        </p:nvSpPr>
        <p:spPr>
          <a:xfrm>
            <a:off x="6088839" y="3687844"/>
            <a:ext cx="12039" cy="14817"/>
          </a:xfrm>
          <a:custGeom>
            <a:avLst/>
            <a:gdLst/>
            <a:ahLst/>
            <a:cxnLst/>
            <a:rect l="l" t="t" r="r" b="b"/>
            <a:pathLst>
              <a:path w="156" h="192" extrusionOk="0">
                <a:moveTo>
                  <a:pt x="72" y="1"/>
                </a:moveTo>
                <a:cubicBezTo>
                  <a:pt x="60" y="1"/>
                  <a:pt x="36" y="1"/>
                  <a:pt x="36" y="13"/>
                </a:cubicBezTo>
                <a:cubicBezTo>
                  <a:pt x="24" y="13"/>
                  <a:pt x="24" y="25"/>
                  <a:pt x="12" y="25"/>
                </a:cubicBezTo>
                <a:cubicBezTo>
                  <a:pt x="0" y="48"/>
                  <a:pt x="0" y="48"/>
                  <a:pt x="0" y="60"/>
                </a:cubicBezTo>
                <a:lnTo>
                  <a:pt x="0" y="84"/>
                </a:lnTo>
                <a:lnTo>
                  <a:pt x="0" y="120"/>
                </a:lnTo>
                <a:cubicBezTo>
                  <a:pt x="0" y="132"/>
                  <a:pt x="12" y="144"/>
                  <a:pt x="24" y="167"/>
                </a:cubicBezTo>
                <a:lnTo>
                  <a:pt x="36" y="179"/>
                </a:lnTo>
                <a:cubicBezTo>
                  <a:pt x="60" y="179"/>
                  <a:pt x="72" y="191"/>
                  <a:pt x="84" y="191"/>
                </a:cubicBezTo>
                <a:cubicBezTo>
                  <a:pt x="96" y="191"/>
                  <a:pt x="120" y="191"/>
                  <a:pt x="120" y="179"/>
                </a:cubicBezTo>
                <a:cubicBezTo>
                  <a:pt x="131" y="179"/>
                  <a:pt x="131" y="167"/>
                  <a:pt x="143" y="167"/>
                </a:cubicBezTo>
                <a:cubicBezTo>
                  <a:pt x="155" y="144"/>
                  <a:pt x="155" y="144"/>
                  <a:pt x="155" y="132"/>
                </a:cubicBezTo>
                <a:lnTo>
                  <a:pt x="155" y="108"/>
                </a:lnTo>
                <a:lnTo>
                  <a:pt x="155" y="72"/>
                </a:lnTo>
                <a:cubicBezTo>
                  <a:pt x="155" y="60"/>
                  <a:pt x="143" y="48"/>
                  <a:pt x="131" y="25"/>
                </a:cubicBezTo>
                <a:lnTo>
                  <a:pt x="120" y="13"/>
                </a:lnTo>
                <a:cubicBezTo>
                  <a:pt x="96" y="13"/>
                  <a:pt x="84" y="1"/>
                  <a:pt x="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7" name="Google Shape;1487;p31"/>
          <p:cNvSpPr/>
          <p:nvPr/>
        </p:nvSpPr>
        <p:spPr>
          <a:xfrm>
            <a:off x="6286392" y="2626654"/>
            <a:ext cx="20296" cy="19370"/>
          </a:xfrm>
          <a:custGeom>
            <a:avLst/>
            <a:gdLst/>
            <a:ahLst/>
            <a:cxnLst/>
            <a:rect l="l" t="t" r="r" b="b"/>
            <a:pathLst>
              <a:path w="263" h="251" extrusionOk="0">
                <a:moveTo>
                  <a:pt x="84" y="0"/>
                </a:moveTo>
                <a:cubicBezTo>
                  <a:pt x="72" y="0"/>
                  <a:pt x="72" y="12"/>
                  <a:pt x="60" y="12"/>
                </a:cubicBezTo>
                <a:lnTo>
                  <a:pt x="12" y="60"/>
                </a:lnTo>
                <a:cubicBezTo>
                  <a:pt x="12" y="72"/>
                  <a:pt x="12" y="72"/>
                  <a:pt x="0" y="83"/>
                </a:cubicBezTo>
                <a:lnTo>
                  <a:pt x="0" y="167"/>
                </a:lnTo>
                <a:cubicBezTo>
                  <a:pt x="0" y="179"/>
                  <a:pt x="12" y="191"/>
                  <a:pt x="24" y="203"/>
                </a:cubicBezTo>
                <a:cubicBezTo>
                  <a:pt x="36" y="226"/>
                  <a:pt x="60" y="238"/>
                  <a:pt x="72" y="238"/>
                </a:cubicBezTo>
                <a:cubicBezTo>
                  <a:pt x="84" y="250"/>
                  <a:pt x="96" y="250"/>
                  <a:pt x="119" y="250"/>
                </a:cubicBezTo>
                <a:lnTo>
                  <a:pt x="155" y="250"/>
                </a:lnTo>
                <a:cubicBezTo>
                  <a:pt x="179" y="250"/>
                  <a:pt x="191" y="238"/>
                  <a:pt x="203" y="226"/>
                </a:cubicBezTo>
                <a:cubicBezTo>
                  <a:pt x="215" y="203"/>
                  <a:pt x="238" y="191"/>
                  <a:pt x="238" y="179"/>
                </a:cubicBezTo>
                <a:cubicBezTo>
                  <a:pt x="250" y="167"/>
                  <a:pt x="250" y="143"/>
                  <a:pt x="250" y="131"/>
                </a:cubicBezTo>
                <a:cubicBezTo>
                  <a:pt x="262" y="83"/>
                  <a:pt x="262" y="72"/>
                  <a:pt x="250" y="60"/>
                </a:cubicBezTo>
                <a:cubicBezTo>
                  <a:pt x="250" y="48"/>
                  <a:pt x="238" y="24"/>
                  <a:pt x="238" y="24"/>
                </a:cubicBezTo>
                <a:cubicBezTo>
                  <a:pt x="238" y="12"/>
                  <a:pt x="215" y="12"/>
                  <a:pt x="203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8" name="Google Shape;1488;p31"/>
          <p:cNvSpPr/>
          <p:nvPr/>
        </p:nvSpPr>
        <p:spPr>
          <a:xfrm>
            <a:off x="6243182" y="2606436"/>
            <a:ext cx="12965" cy="17518"/>
          </a:xfrm>
          <a:custGeom>
            <a:avLst/>
            <a:gdLst/>
            <a:ahLst/>
            <a:cxnLst/>
            <a:rect l="l" t="t" r="r" b="b"/>
            <a:pathLst>
              <a:path w="168" h="227" extrusionOk="0">
                <a:moveTo>
                  <a:pt x="84" y="0"/>
                </a:moveTo>
                <a:cubicBezTo>
                  <a:pt x="60" y="0"/>
                  <a:pt x="48" y="0"/>
                  <a:pt x="48" y="24"/>
                </a:cubicBezTo>
                <a:cubicBezTo>
                  <a:pt x="36" y="24"/>
                  <a:pt x="36" y="36"/>
                  <a:pt x="25" y="48"/>
                </a:cubicBezTo>
                <a:cubicBezTo>
                  <a:pt x="1" y="60"/>
                  <a:pt x="1" y="60"/>
                  <a:pt x="1" y="84"/>
                </a:cubicBezTo>
                <a:lnTo>
                  <a:pt x="1" y="119"/>
                </a:lnTo>
                <a:lnTo>
                  <a:pt x="1" y="155"/>
                </a:lnTo>
                <a:cubicBezTo>
                  <a:pt x="1" y="167"/>
                  <a:pt x="25" y="179"/>
                  <a:pt x="36" y="203"/>
                </a:cubicBezTo>
                <a:lnTo>
                  <a:pt x="48" y="214"/>
                </a:lnTo>
                <a:cubicBezTo>
                  <a:pt x="60" y="214"/>
                  <a:pt x="84" y="226"/>
                  <a:pt x="96" y="226"/>
                </a:cubicBezTo>
                <a:cubicBezTo>
                  <a:pt x="108" y="226"/>
                  <a:pt x="120" y="226"/>
                  <a:pt x="120" y="214"/>
                </a:cubicBezTo>
                <a:cubicBezTo>
                  <a:pt x="144" y="214"/>
                  <a:pt x="144" y="203"/>
                  <a:pt x="155" y="179"/>
                </a:cubicBezTo>
                <a:cubicBezTo>
                  <a:pt x="167" y="167"/>
                  <a:pt x="167" y="167"/>
                  <a:pt x="167" y="155"/>
                </a:cubicBezTo>
                <a:lnTo>
                  <a:pt x="167" y="107"/>
                </a:lnTo>
                <a:lnTo>
                  <a:pt x="167" y="84"/>
                </a:lnTo>
                <a:cubicBezTo>
                  <a:pt x="167" y="60"/>
                  <a:pt x="155" y="48"/>
                  <a:pt x="144" y="36"/>
                </a:cubicBezTo>
                <a:lnTo>
                  <a:pt x="120" y="24"/>
                </a:lnTo>
                <a:cubicBezTo>
                  <a:pt x="108" y="24"/>
                  <a:pt x="96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9" name="Google Shape;1489;p31"/>
          <p:cNvSpPr/>
          <p:nvPr/>
        </p:nvSpPr>
        <p:spPr>
          <a:xfrm>
            <a:off x="6264636" y="2565773"/>
            <a:ext cx="14045" cy="10495"/>
          </a:xfrm>
          <a:custGeom>
            <a:avLst/>
            <a:gdLst/>
            <a:ahLst/>
            <a:cxnLst/>
            <a:rect l="l" t="t" r="r" b="b"/>
            <a:pathLst>
              <a:path w="182" h="136" extrusionOk="0">
                <a:moveTo>
                  <a:pt x="99" y="1"/>
                </a:moveTo>
                <a:cubicBezTo>
                  <a:pt x="93" y="1"/>
                  <a:pt x="87" y="2"/>
                  <a:pt x="80" y="3"/>
                </a:cubicBezTo>
                <a:cubicBezTo>
                  <a:pt x="0" y="15"/>
                  <a:pt x="8" y="135"/>
                  <a:pt x="92" y="135"/>
                </a:cubicBezTo>
                <a:cubicBezTo>
                  <a:pt x="96" y="135"/>
                  <a:pt x="100" y="135"/>
                  <a:pt x="104" y="134"/>
                </a:cubicBezTo>
                <a:cubicBezTo>
                  <a:pt x="181" y="134"/>
                  <a:pt x="176" y="1"/>
                  <a:pt x="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0" name="Google Shape;1490;p31"/>
          <p:cNvSpPr/>
          <p:nvPr/>
        </p:nvSpPr>
        <p:spPr>
          <a:xfrm>
            <a:off x="6238623" y="2507123"/>
            <a:ext cx="17518" cy="14971"/>
          </a:xfrm>
          <a:custGeom>
            <a:avLst/>
            <a:gdLst/>
            <a:ahLst/>
            <a:cxnLst/>
            <a:rect l="l" t="t" r="r" b="b"/>
            <a:pathLst>
              <a:path w="227" h="194" extrusionOk="0">
                <a:moveTo>
                  <a:pt x="111" y="0"/>
                </a:moveTo>
                <a:cubicBezTo>
                  <a:pt x="92" y="0"/>
                  <a:pt x="74" y="8"/>
                  <a:pt x="60" y="25"/>
                </a:cubicBezTo>
                <a:cubicBezTo>
                  <a:pt x="0" y="85"/>
                  <a:pt x="24" y="144"/>
                  <a:pt x="84" y="180"/>
                </a:cubicBezTo>
                <a:lnTo>
                  <a:pt x="95" y="180"/>
                </a:lnTo>
                <a:cubicBezTo>
                  <a:pt x="108" y="190"/>
                  <a:pt x="121" y="194"/>
                  <a:pt x="133" y="194"/>
                </a:cubicBezTo>
                <a:cubicBezTo>
                  <a:pt x="181" y="194"/>
                  <a:pt x="226" y="132"/>
                  <a:pt x="226" y="85"/>
                </a:cubicBezTo>
                <a:cubicBezTo>
                  <a:pt x="210" y="43"/>
                  <a:pt x="157" y="0"/>
                  <a:pt x="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1" name="Google Shape;1491;p31"/>
          <p:cNvSpPr/>
          <p:nvPr/>
        </p:nvSpPr>
        <p:spPr>
          <a:xfrm>
            <a:off x="6653883" y="2531039"/>
            <a:ext cx="17518" cy="18444"/>
          </a:xfrm>
          <a:custGeom>
            <a:avLst/>
            <a:gdLst/>
            <a:ahLst/>
            <a:cxnLst/>
            <a:rect l="l" t="t" r="r" b="b"/>
            <a:pathLst>
              <a:path w="227" h="239" extrusionOk="0">
                <a:moveTo>
                  <a:pt x="96" y="1"/>
                </a:moveTo>
                <a:cubicBezTo>
                  <a:pt x="84" y="1"/>
                  <a:pt x="72" y="13"/>
                  <a:pt x="37" y="13"/>
                </a:cubicBezTo>
                <a:cubicBezTo>
                  <a:pt x="25" y="37"/>
                  <a:pt x="13" y="48"/>
                  <a:pt x="13" y="60"/>
                </a:cubicBezTo>
                <a:lnTo>
                  <a:pt x="13" y="72"/>
                </a:lnTo>
                <a:cubicBezTo>
                  <a:pt x="13" y="96"/>
                  <a:pt x="13" y="96"/>
                  <a:pt x="1" y="108"/>
                </a:cubicBezTo>
                <a:lnTo>
                  <a:pt x="1" y="156"/>
                </a:lnTo>
                <a:cubicBezTo>
                  <a:pt x="1" y="168"/>
                  <a:pt x="1" y="168"/>
                  <a:pt x="13" y="179"/>
                </a:cubicBezTo>
                <a:cubicBezTo>
                  <a:pt x="13" y="191"/>
                  <a:pt x="25" y="191"/>
                  <a:pt x="37" y="215"/>
                </a:cubicBezTo>
                <a:lnTo>
                  <a:pt x="60" y="227"/>
                </a:lnTo>
                <a:cubicBezTo>
                  <a:pt x="72" y="227"/>
                  <a:pt x="72" y="227"/>
                  <a:pt x="84" y="239"/>
                </a:cubicBezTo>
                <a:lnTo>
                  <a:pt x="132" y="239"/>
                </a:lnTo>
                <a:cubicBezTo>
                  <a:pt x="144" y="239"/>
                  <a:pt x="156" y="239"/>
                  <a:pt x="156" y="227"/>
                </a:cubicBezTo>
                <a:cubicBezTo>
                  <a:pt x="156" y="227"/>
                  <a:pt x="179" y="227"/>
                  <a:pt x="179" y="215"/>
                </a:cubicBezTo>
                <a:cubicBezTo>
                  <a:pt x="191" y="191"/>
                  <a:pt x="203" y="179"/>
                  <a:pt x="203" y="168"/>
                </a:cubicBezTo>
                <a:cubicBezTo>
                  <a:pt x="227" y="144"/>
                  <a:pt x="227" y="132"/>
                  <a:pt x="227" y="108"/>
                </a:cubicBezTo>
                <a:cubicBezTo>
                  <a:pt x="215" y="72"/>
                  <a:pt x="215" y="72"/>
                  <a:pt x="203" y="60"/>
                </a:cubicBezTo>
                <a:cubicBezTo>
                  <a:pt x="203" y="48"/>
                  <a:pt x="191" y="37"/>
                  <a:pt x="179" y="13"/>
                </a:cubicBezTo>
                <a:cubicBezTo>
                  <a:pt x="156" y="1"/>
                  <a:pt x="14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2" name="Google Shape;1492;p31"/>
          <p:cNvSpPr/>
          <p:nvPr/>
        </p:nvSpPr>
        <p:spPr>
          <a:xfrm>
            <a:off x="6624488" y="2531972"/>
            <a:ext cx="13891" cy="13891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60" y="1"/>
                </a:moveTo>
                <a:lnTo>
                  <a:pt x="48" y="13"/>
                </a:lnTo>
                <a:cubicBezTo>
                  <a:pt x="37" y="13"/>
                  <a:pt x="37" y="36"/>
                  <a:pt x="25" y="48"/>
                </a:cubicBezTo>
                <a:lnTo>
                  <a:pt x="1" y="60"/>
                </a:lnTo>
                <a:lnTo>
                  <a:pt x="1" y="96"/>
                </a:lnTo>
                <a:lnTo>
                  <a:pt x="1" y="132"/>
                </a:lnTo>
                <a:lnTo>
                  <a:pt x="25" y="156"/>
                </a:lnTo>
                <a:lnTo>
                  <a:pt x="37" y="167"/>
                </a:lnTo>
                <a:cubicBezTo>
                  <a:pt x="48" y="179"/>
                  <a:pt x="48" y="179"/>
                  <a:pt x="60" y="179"/>
                </a:cubicBezTo>
                <a:lnTo>
                  <a:pt x="120" y="179"/>
                </a:lnTo>
                <a:cubicBezTo>
                  <a:pt x="144" y="179"/>
                  <a:pt x="156" y="179"/>
                  <a:pt x="156" y="167"/>
                </a:cubicBezTo>
                <a:lnTo>
                  <a:pt x="167" y="156"/>
                </a:lnTo>
                <a:lnTo>
                  <a:pt x="179" y="132"/>
                </a:lnTo>
                <a:lnTo>
                  <a:pt x="179" y="108"/>
                </a:lnTo>
                <a:lnTo>
                  <a:pt x="179" y="84"/>
                </a:lnTo>
                <a:cubicBezTo>
                  <a:pt x="179" y="60"/>
                  <a:pt x="179" y="48"/>
                  <a:pt x="167" y="48"/>
                </a:cubicBezTo>
                <a:lnTo>
                  <a:pt x="167" y="36"/>
                </a:lnTo>
                <a:lnTo>
                  <a:pt x="156" y="13"/>
                </a:lnTo>
                <a:cubicBezTo>
                  <a:pt x="156" y="13"/>
                  <a:pt x="144" y="1"/>
                  <a:pt x="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3" name="Google Shape;1493;p31"/>
          <p:cNvSpPr/>
          <p:nvPr/>
        </p:nvSpPr>
        <p:spPr>
          <a:xfrm>
            <a:off x="6664308" y="2493386"/>
            <a:ext cx="18753" cy="13891"/>
          </a:xfrm>
          <a:custGeom>
            <a:avLst/>
            <a:gdLst/>
            <a:ahLst/>
            <a:cxnLst/>
            <a:rect l="l" t="t" r="r" b="b"/>
            <a:pathLst>
              <a:path w="243" h="180" extrusionOk="0">
                <a:moveTo>
                  <a:pt x="128" y="0"/>
                </a:moveTo>
                <a:cubicBezTo>
                  <a:pt x="124" y="0"/>
                  <a:pt x="120" y="0"/>
                  <a:pt x="116" y="1"/>
                </a:cubicBezTo>
                <a:cubicBezTo>
                  <a:pt x="1" y="12"/>
                  <a:pt x="8" y="180"/>
                  <a:pt x="117" y="180"/>
                </a:cubicBezTo>
                <a:cubicBezTo>
                  <a:pt x="120" y="180"/>
                  <a:pt x="124" y="180"/>
                  <a:pt x="128" y="179"/>
                </a:cubicBezTo>
                <a:cubicBezTo>
                  <a:pt x="243" y="156"/>
                  <a:pt x="236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4" name="Google Shape;1494;p31"/>
          <p:cNvSpPr/>
          <p:nvPr/>
        </p:nvSpPr>
        <p:spPr>
          <a:xfrm>
            <a:off x="7039819" y="2512673"/>
            <a:ext cx="19370" cy="17518"/>
          </a:xfrm>
          <a:custGeom>
            <a:avLst/>
            <a:gdLst/>
            <a:ahLst/>
            <a:cxnLst/>
            <a:rect l="l" t="t" r="r" b="b"/>
            <a:pathLst>
              <a:path w="251" h="227" extrusionOk="0">
                <a:moveTo>
                  <a:pt x="72" y="1"/>
                </a:moveTo>
                <a:cubicBezTo>
                  <a:pt x="60" y="1"/>
                  <a:pt x="60" y="13"/>
                  <a:pt x="36" y="13"/>
                </a:cubicBezTo>
                <a:lnTo>
                  <a:pt x="12" y="48"/>
                </a:lnTo>
                <a:cubicBezTo>
                  <a:pt x="12" y="60"/>
                  <a:pt x="0" y="60"/>
                  <a:pt x="0" y="72"/>
                </a:cubicBezTo>
                <a:lnTo>
                  <a:pt x="0" y="120"/>
                </a:lnTo>
                <a:lnTo>
                  <a:pt x="0" y="156"/>
                </a:lnTo>
                <a:cubicBezTo>
                  <a:pt x="0" y="167"/>
                  <a:pt x="12" y="167"/>
                  <a:pt x="12" y="179"/>
                </a:cubicBezTo>
                <a:lnTo>
                  <a:pt x="36" y="203"/>
                </a:lnTo>
                <a:cubicBezTo>
                  <a:pt x="60" y="227"/>
                  <a:pt x="72" y="227"/>
                  <a:pt x="84" y="227"/>
                </a:cubicBezTo>
                <a:lnTo>
                  <a:pt x="155" y="227"/>
                </a:lnTo>
                <a:cubicBezTo>
                  <a:pt x="179" y="227"/>
                  <a:pt x="191" y="203"/>
                  <a:pt x="203" y="191"/>
                </a:cubicBezTo>
                <a:cubicBezTo>
                  <a:pt x="203" y="179"/>
                  <a:pt x="215" y="179"/>
                  <a:pt x="215" y="167"/>
                </a:cubicBezTo>
                <a:cubicBezTo>
                  <a:pt x="239" y="156"/>
                  <a:pt x="239" y="120"/>
                  <a:pt x="239" y="108"/>
                </a:cubicBezTo>
                <a:cubicBezTo>
                  <a:pt x="250" y="72"/>
                  <a:pt x="239" y="60"/>
                  <a:pt x="239" y="60"/>
                </a:cubicBezTo>
                <a:cubicBezTo>
                  <a:pt x="239" y="48"/>
                  <a:pt x="215" y="36"/>
                  <a:pt x="203" y="36"/>
                </a:cubicBezTo>
                <a:cubicBezTo>
                  <a:pt x="191" y="13"/>
                  <a:pt x="179" y="13"/>
                  <a:pt x="1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5" name="Google Shape;1495;p31"/>
          <p:cNvSpPr/>
          <p:nvPr/>
        </p:nvSpPr>
        <p:spPr>
          <a:xfrm>
            <a:off x="6999690" y="2489676"/>
            <a:ext cx="19756" cy="14894"/>
          </a:xfrm>
          <a:custGeom>
            <a:avLst/>
            <a:gdLst/>
            <a:ahLst/>
            <a:cxnLst/>
            <a:rect l="l" t="t" r="r" b="b"/>
            <a:pathLst>
              <a:path w="256" h="193" extrusionOk="0">
                <a:moveTo>
                  <a:pt x="137" y="1"/>
                </a:moveTo>
                <a:cubicBezTo>
                  <a:pt x="134" y="1"/>
                  <a:pt x="131" y="1"/>
                  <a:pt x="128" y="1"/>
                </a:cubicBezTo>
                <a:cubicBezTo>
                  <a:pt x="1" y="13"/>
                  <a:pt x="19" y="192"/>
                  <a:pt x="129" y="192"/>
                </a:cubicBezTo>
                <a:cubicBezTo>
                  <a:pt x="132" y="192"/>
                  <a:pt x="136" y="192"/>
                  <a:pt x="139" y="192"/>
                </a:cubicBezTo>
                <a:cubicBezTo>
                  <a:pt x="255" y="192"/>
                  <a:pt x="247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6" name="Google Shape;1496;p31"/>
          <p:cNvSpPr/>
          <p:nvPr/>
        </p:nvSpPr>
        <p:spPr>
          <a:xfrm>
            <a:off x="7042604" y="2446389"/>
            <a:ext cx="19679" cy="13119"/>
          </a:xfrm>
          <a:custGeom>
            <a:avLst/>
            <a:gdLst/>
            <a:ahLst/>
            <a:cxnLst/>
            <a:rect l="l" t="t" r="r" b="b"/>
            <a:pathLst>
              <a:path w="255" h="170" extrusionOk="0">
                <a:moveTo>
                  <a:pt x="140" y="0"/>
                </a:moveTo>
                <a:cubicBezTo>
                  <a:pt x="134" y="0"/>
                  <a:pt x="127" y="1"/>
                  <a:pt x="119" y="2"/>
                </a:cubicBezTo>
                <a:cubicBezTo>
                  <a:pt x="0" y="14"/>
                  <a:pt x="36" y="169"/>
                  <a:pt x="143" y="169"/>
                </a:cubicBezTo>
                <a:cubicBezTo>
                  <a:pt x="255" y="158"/>
                  <a:pt x="241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7" name="Google Shape;1497;p31"/>
          <p:cNvSpPr/>
          <p:nvPr/>
        </p:nvSpPr>
        <p:spPr>
          <a:xfrm>
            <a:off x="7026012" y="2333557"/>
            <a:ext cx="11113" cy="11036"/>
          </a:xfrm>
          <a:custGeom>
            <a:avLst/>
            <a:gdLst/>
            <a:ahLst/>
            <a:cxnLst/>
            <a:rect l="l" t="t" r="r" b="b"/>
            <a:pathLst>
              <a:path w="144" h="143" extrusionOk="0">
                <a:moveTo>
                  <a:pt x="25" y="0"/>
                </a:moveTo>
                <a:cubicBezTo>
                  <a:pt x="25" y="0"/>
                  <a:pt x="13" y="0"/>
                  <a:pt x="13" y="12"/>
                </a:cubicBezTo>
                <a:cubicBezTo>
                  <a:pt x="1" y="12"/>
                  <a:pt x="1" y="24"/>
                  <a:pt x="1" y="48"/>
                </a:cubicBezTo>
                <a:lnTo>
                  <a:pt x="1" y="71"/>
                </a:lnTo>
                <a:lnTo>
                  <a:pt x="1" y="107"/>
                </a:lnTo>
                <a:cubicBezTo>
                  <a:pt x="1" y="119"/>
                  <a:pt x="13" y="119"/>
                  <a:pt x="13" y="131"/>
                </a:cubicBezTo>
                <a:cubicBezTo>
                  <a:pt x="25" y="131"/>
                  <a:pt x="25" y="143"/>
                  <a:pt x="37" y="143"/>
                </a:cubicBezTo>
                <a:lnTo>
                  <a:pt x="96" y="143"/>
                </a:lnTo>
                <a:cubicBezTo>
                  <a:pt x="120" y="143"/>
                  <a:pt x="120" y="143"/>
                  <a:pt x="132" y="131"/>
                </a:cubicBezTo>
                <a:cubicBezTo>
                  <a:pt x="144" y="131"/>
                  <a:pt x="144" y="119"/>
                  <a:pt x="144" y="119"/>
                </a:cubicBezTo>
                <a:cubicBezTo>
                  <a:pt x="132" y="71"/>
                  <a:pt x="132" y="60"/>
                  <a:pt x="120" y="48"/>
                </a:cubicBezTo>
                <a:lnTo>
                  <a:pt x="96" y="24"/>
                </a:lnTo>
                <a:cubicBezTo>
                  <a:pt x="96" y="24"/>
                  <a:pt x="84" y="24"/>
                  <a:pt x="84" y="12"/>
                </a:cubicBezTo>
                <a:cubicBezTo>
                  <a:pt x="72" y="12"/>
                  <a:pt x="72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8" name="Google Shape;1498;p31"/>
          <p:cNvSpPr/>
          <p:nvPr/>
        </p:nvSpPr>
        <p:spPr>
          <a:xfrm>
            <a:off x="7168702" y="2669800"/>
            <a:ext cx="20065" cy="15743"/>
          </a:xfrm>
          <a:custGeom>
            <a:avLst/>
            <a:gdLst/>
            <a:ahLst/>
            <a:cxnLst/>
            <a:rect l="l" t="t" r="r" b="b"/>
            <a:pathLst>
              <a:path w="260" h="204" extrusionOk="0">
                <a:moveTo>
                  <a:pt x="116" y="1"/>
                </a:moveTo>
                <a:cubicBezTo>
                  <a:pt x="1" y="24"/>
                  <a:pt x="9" y="204"/>
                  <a:pt x="118" y="204"/>
                </a:cubicBezTo>
                <a:cubicBezTo>
                  <a:pt x="121" y="204"/>
                  <a:pt x="125" y="203"/>
                  <a:pt x="128" y="203"/>
                </a:cubicBezTo>
                <a:cubicBezTo>
                  <a:pt x="259" y="179"/>
                  <a:pt x="235" y="1"/>
                  <a:pt x="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99" name="Google Shape;1499;p31"/>
          <p:cNvGrpSpPr/>
          <p:nvPr/>
        </p:nvGrpSpPr>
        <p:grpSpPr>
          <a:xfrm flipH="1">
            <a:off x="5584826" y="793996"/>
            <a:ext cx="2177707" cy="2146599"/>
            <a:chOff x="5378544" y="1040551"/>
            <a:chExt cx="2177707" cy="2146599"/>
          </a:xfrm>
        </p:grpSpPr>
        <p:sp>
          <p:nvSpPr>
            <p:cNvPr id="1500" name="Google Shape;1500;p31"/>
            <p:cNvSpPr/>
            <p:nvPr/>
          </p:nvSpPr>
          <p:spPr>
            <a:xfrm>
              <a:off x="6951281" y="2107885"/>
              <a:ext cx="31101" cy="23229"/>
            </a:xfrm>
            <a:custGeom>
              <a:avLst/>
              <a:gdLst/>
              <a:ahLst/>
              <a:cxnLst/>
              <a:rect l="l" t="t" r="r" b="b"/>
              <a:pathLst>
                <a:path w="403" h="301" extrusionOk="0">
                  <a:moveTo>
                    <a:pt x="206" y="0"/>
                  </a:moveTo>
                  <a:cubicBezTo>
                    <a:pt x="199" y="0"/>
                    <a:pt x="192" y="1"/>
                    <a:pt x="184" y="2"/>
                  </a:cubicBezTo>
                  <a:cubicBezTo>
                    <a:pt x="0" y="13"/>
                    <a:pt x="27" y="301"/>
                    <a:pt x="199" y="301"/>
                  </a:cubicBezTo>
                  <a:cubicBezTo>
                    <a:pt x="206" y="301"/>
                    <a:pt x="213" y="300"/>
                    <a:pt x="220" y="299"/>
                  </a:cubicBezTo>
                  <a:cubicBezTo>
                    <a:pt x="403" y="277"/>
                    <a:pt x="38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904824" y="2074933"/>
              <a:ext cx="18444" cy="15666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7" y="0"/>
                  </a:moveTo>
                  <a:cubicBezTo>
                    <a:pt x="95" y="0"/>
                    <a:pt x="95" y="24"/>
                    <a:pt x="71" y="24"/>
                  </a:cubicBezTo>
                  <a:cubicBezTo>
                    <a:pt x="60" y="24"/>
                    <a:pt x="48" y="36"/>
                    <a:pt x="48" y="36"/>
                  </a:cubicBezTo>
                  <a:cubicBezTo>
                    <a:pt x="48" y="36"/>
                    <a:pt x="36" y="36"/>
                    <a:pt x="36" y="48"/>
                  </a:cubicBezTo>
                  <a:cubicBezTo>
                    <a:pt x="12" y="48"/>
                    <a:pt x="12" y="72"/>
                    <a:pt x="12" y="84"/>
                  </a:cubicBezTo>
                  <a:cubicBezTo>
                    <a:pt x="12" y="95"/>
                    <a:pt x="0" y="95"/>
                    <a:pt x="0" y="107"/>
                  </a:cubicBezTo>
                  <a:lnTo>
                    <a:pt x="0" y="143"/>
                  </a:lnTo>
                  <a:cubicBezTo>
                    <a:pt x="0" y="155"/>
                    <a:pt x="0" y="155"/>
                    <a:pt x="12" y="167"/>
                  </a:cubicBezTo>
                  <a:lnTo>
                    <a:pt x="36" y="191"/>
                  </a:lnTo>
                  <a:cubicBezTo>
                    <a:pt x="48" y="203"/>
                    <a:pt x="60" y="203"/>
                    <a:pt x="71" y="203"/>
                  </a:cubicBezTo>
                  <a:lnTo>
                    <a:pt x="107" y="203"/>
                  </a:lnTo>
                  <a:cubicBezTo>
                    <a:pt x="119" y="203"/>
                    <a:pt x="131" y="203"/>
                    <a:pt x="155" y="191"/>
                  </a:cubicBezTo>
                  <a:cubicBezTo>
                    <a:pt x="155" y="191"/>
                    <a:pt x="167" y="191"/>
                    <a:pt x="167" y="167"/>
                  </a:cubicBezTo>
                  <a:cubicBezTo>
                    <a:pt x="167" y="167"/>
                    <a:pt x="179" y="167"/>
                    <a:pt x="179" y="155"/>
                  </a:cubicBezTo>
                  <a:lnTo>
                    <a:pt x="214" y="119"/>
                  </a:lnTo>
                  <a:cubicBezTo>
                    <a:pt x="226" y="119"/>
                    <a:pt x="226" y="107"/>
                    <a:pt x="226" y="95"/>
                  </a:cubicBezTo>
                  <a:cubicBezTo>
                    <a:pt x="226" y="84"/>
                    <a:pt x="238" y="84"/>
                    <a:pt x="238" y="60"/>
                  </a:cubicBezTo>
                  <a:lnTo>
                    <a:pt x="238" y="48"/>
                  </a:lnTo>
                  <a:cubicBezTo>
                    <a:pt x="226" y="48"/>
                    <a:pt x="226" y="48"/>
                    <a:pt x="214" y="36"/>
                  </a:cubicBezTo>
                  <a:cubicBezTo>
                    <a:pt x="214" y="36"/>
                    <a:pt x="214" y="24"/>
                    <a:pt x="191" y="24"/>
                  </a:cubicBezTo>
                  <a:cubicBezTo>
                    <a:pt x="191" y="0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974587" y="2037273"/>
              <a:ext cx="12965" cy="17518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84" y="0"/>
                  </a:moveTo>
                  <a:cubicBezTo>
                    <a:pt x="60" y="0"/>
                    <a:pt x="49" y="0"/>
                    <a:pt x="49" y="12"/>
                  </a:cubicBezTo>
                  <a:cubicBezTo>
                    <a:pt x="37" y="12"/>
                    <a:pt x="37" y="36"/>
                    <a:pt x="25" y="48"/>
                  </a:cubicBezTo>
                  <a:cubicBezTo>
                    <a:pt x="1" y="60"/>
                    <a:pt x="1" y="60"/>
                    <a:pt x="1" y="71"/>
                  </a:cubicBezTo>
                  <a:lnTo>
                    <a:pt x="1" y="119"/>
                  </a:lnTo>
                  <a:lnTo>
                    <a:pt x="1" y="155"/>
                  </a:lnTo>
                  <a:cubicBezTo>
                    <a:pt x="1" y="167"/>
                    <a:pt x="25" y="179"/>
                    <a:pt x="37" y="191"/>
                  </a:cubicBezTo>
                  <a:lnTo>
                    <a:pt x="49" y="214"/>
                  </a:lnTo>
                  <a:cubicBezTo>
                    <a:pt x="60" y="214"/>
                    <a:pt x="84" y="226"/>
                    <a:pt x="96" y="226"/>
                  </a:cubicBezTo>
                  <a:cubicBezTo>
                    <a:pt x="108" y="226"/>
                    <a:pt x="120" y="226"/>
                    <a:pt x="120" y="214"/>
                  </a:cubicBezTo>
                  <a:cubicBezTo>
                    <a:pt x="144" y="214"/>
                    <a:pt x="144" y="191"/>
                    <a:pt x="156" y="179"/>
                  </a:cubicBezTo>
                  <a:cubicBezTo>
                    <a:pt x="168" y="167"/>
                    <a:pt x="168" y="167"/>
                    <a:pt x="168" y="155"/>
                  </a:cubicBezTo>
                  <a:lnTo>
                    <a:pt x="168" y="107"/>
                  </a:lnTo>
                  <a:lnTo>
                    <a:pt x="168" y="83"/>
                  </a:lnTo>
                  <a:cubicBezTo>
                    <a:pt x="168" y="60"/>
                    <a:pt x="156" y="48"/>
                    <a:pt x="144" y="36"/>
                  </a:cubicBezTo>
                  <a:lnTo>
                    <a:pt x="120" y="12"/>
                  </a:lnTo>
                  <a:cubicBezTo>
                    <a:pt x="108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917635" y="1993208"/>
              <a:ext cx="12965" cy="11962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73" y="1"/>
                  </a:moveTo>
                  <a:cubicBezTo>
                    <a:pt x="68" y="1"/>
                    <a:pt x="64" y="4"/>
                    <a:pt x="60" y="11"/>
                  </a:cubicBezTo>
                  <a:cubicBezTo>
                    <a:pt x="48" y="11"/>
                    <a:pt x="25" y="11"/>
                    <a:pt x="25" y="23"/>
                  </a:cubicBezTo>
                  <a:cubicBezTo>
                    <a:pt x="13" y="23"/>
                    <a:pt x="13" y="35"/>
                    <a:pt x="13" y="59"/>
                  </a:cubicBezTo>
                  <a:lnTo>
                    <a:pt x="1" y="71"/>
                  </a:lnTo>
                  <a:lnTo>
                    <a:pt x="1" y="95"/>
                  </a:lnTo>
                  <a:lnTo>
                    <a:pt x="1" y="119"/>
                  </a:lnTo>
                  <a:cubicBezTo>
                    <a:pt x="1" y="119"/>
                    <a:pt x="1" y="131"/>
                    <a:pt x="13" y="131"/>
                  </a:cubicBezTo>
                  <a:cubicBezTo>
                    <a:pt x="13" y="142"/>
                    <a:pt x="25" y="142"/>
                    <a:pt x="48" y="142"/>
                  </a:cubicBezTo>
                  <a:lnTo>
                    <a:pt x="60" y="154"/>
                  </a:lnTo>
                  <a:lnTo>
                    <a:pt x="108" y="154"/>
                  </a:lnTo>
                  <a:cubicBezTo>
                    <a:pt x="108" y="154"/>
                    <a:pt x="120" y="154"/>
                    <a:pt x="120" y="142"/>
                  </a:cubicBezTo>
                  <a:cubicBezTo>
                    <a:pt x="132" y="142"/>
                    <a:pt x="132" y="131"/>
                    <a:pt x="132" y="119"/>
                  </a:cubicBezTo>
                  <a:lnTo>
                    <a:pt x="156" y="95"/>
                  </a:lnTo>
                  <a:lnTo>
                    <a:pt x="156" y="71"/>
                  </a:lnTo>
                  <a:cubicBezTo>
                    <a:pt x="167" y="71"/>
                    <a:pt x="144" y="59"/>
                    <a:pt x="144" y="59"/>
                  </a:cubicBezTo>
                  <a:cubicBezTo>
                    <a:pt x="144" y="59"/>
                    <a:pt x="144" y="35"/>
                    <a:pt x="132" y="35"/>
                  </a:cubicBezTo>
                  <a:lnTo>
                    <a:pt x="108" y="11"/>
                  </a:lnTo>
                  <a:cubicBezTo>
                    <a:pt x="92" y="11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7484790" y="1868600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04" y="0"/>
                  </a:moveTo>
                  <a:cubicBezTo>
                    <a:pt x="0" y="12"/>
                    <a:pt x="8" y="180"/>
                    <a:pt x="117" y="180"/>
                  </a:cubicBezTo>
                  <a:cubicBezTo>
                    <a:pt x="120" y="180"/>
                    <a:pt x="124" y="179"/>
                    <a:pt x="128" y="179"/>
                  </a:cubicBezTo>
                  <a:cubicBezTo>
                    <a:pt x="247" y="179"/>
                    <a:pt x="223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445896" y="1831403"/>
              <a:ext cx="12965" cy="13814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75" y="1"/>
                  </a:moveTo>
                  <a:cubicBezTo>
                    <a:pt x="70" y="1"/>
                    <a:pt x="64" y="2"/>
                    <a:pt x="61" y="6"/>
                  </a:cubicBezTo>
                  <a:lnTo>
                    <a:pt x="49" y="6"/>
                  </a:lnTo>
                  <a:cubicBezTo>
                    <a:pt x="37" y="6"/>
                    <a:pt x="13" y="18"/>
                    <a:pt x="13" y="30"/>
                  </a:cubicBezTo>
                  <a:cubicBezTo>
                    <a:pt x="1" y="42"/>
                    <a:pt x="1" y="66"/>
                    <a:pt x="1" y="78"/>
                  </a:cubicBezTo>
                  <a:lnTo>
                    <a:pt x="1" y="125"/>
                  </a:lnTo>
                  <a:cubicBezTo>
                    <a:pt x="1" y="125"/>
                    <a:pt x="1" y="137"/>
                    <a:pt x="13" y="137"/>
                  </a:cubicBezTo>
                  <a:lnTo>
                    <a:pt x="49" y="173"/>
                  </a:lnTo>
                  <a:cubicBezTo>
                    <a:pt x="57" y="173"/>
                    <a:pt x="70" y="178"/>
                    <a:pt x="81" y="178"/>
                  </a:cubicBezTo>
                  <a:cubicBezTo>
                    <a:pt x="87" y="178"/>
                    <a:pt x="92" y="177"/>
                    <a:pt x="96" y="173"/>
                  </a:cubicBezTo>
                  <a:cubicBezTo>
                    <a:pt x="108" y="173"/>
                    <a:pt x="120" y="173"/>
                    <a:pt x="132" y="149"/>
                  </a:cubicBezTo>
                  <a:lnTo>
                    <a:pt x="168" y="125"/>
                  </a:lnTo>
                  <a:lnTo>
                    <a:pt x="168" y="113"/>
                  </a:lnTo>
                  <a:lnTo>
                    <a:pt x="168" y="90"/>
                  </a:lnTo>
                  <a:cubicBezTo>
                    <a:pt x="168" y="78"/>
                    <a:pt x="168" y="78"/>
                    <a:pt x="156" y="54"/>
                  </a:cubicBezTo>
                  <a:cubicBezTo>
                    <a:pt x="132" y="18"/>
                    <a:pt x="120" y="18"/>
                    <a:pt x="108" y="6"/>
                  </a:cubicBezTo>
                  <a:cubicBezTo>
                    <a:pt x="100" y="6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32328" y="1651748"/>
              <a:ext cx="23923" cy="19370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31" y="1"/>
                  </a:moveTo>
                  <a:cubicBezTo>
                    <a:pt x="119" y="1"/>
                    <a:pt x="107" y="1"/>
                    <a:pt x="84" y="12"/>
                  </a:cubicBezTo>
                  <a:cubicBezTo>
                    <a:pt x="72" y="12"/>
                    <a:pt x="60" y="24"/>
                    <a:pt x="48" y="36"/>
                  </a:cubicBezTo>
                  <a:cubicBezTo>
                    <a:pt x="24" y="48"/>
                    <a:pt x="24" y="72"/>
                    <a:pt x="12" y="84"/>
                  </a:cubicBezTo>
                  <a:cubicBezTo>
                    <a:pt x="12" y="96"/>
                    <a:pt x="0" y="120"/>
                    <a:pt x="12" y="132"/>
                  </a:cubicBezTo>
                  <a:cubicBezTo>
                    <a:pt x="12" y="143"/>
                    <a:pt x="12" y="155"/>
                    <a:pt x="24" y="155"/>
                  </a:cubicBezTo>
                  <a:cubicBezTo>
                    <a:pt x="48" y="179"/>
                    <a:pt x="48" y="203"/>
                    <a:pt x="72" y="215"/>
                  </a:cubicBezTo>
                  <a:cubicBezTo>
                    <a:pt x="84" y="215"/>
                    <a:pt x="84" y="239"/>
                    <a:pt x="107" y="239"/>
                  </a:cubicBezTo>
                  <a:cubicBezTo>
                    <a:pt x="119" y="251"/>
                    <a:pt x="143" y="251"/>
                    <a:pt x="179" y="251"/>
                  </a:cubicBezTo>
                  <a:cubicBezTo>
                    <a:pt x="191" y="251"/>
                    <a:pt x="214" y="251"/>
                    <a:pt x="226" y="239"/>
                  </a:cubicBezTo>
                  <a:cubicBezTo>
                    <a:pt x="238" y="239"/>
                    <a:pt x="250" y="215"/>
                    <a:pt x="262" y="203"/>
                  </a:cubicBezTo>
                  <a:cubicBezTo>
                    <a:pt x="286" y="191"/>
                    <a:pt x="286" y="179"/>
                    <a:pt x="298" y="155"/>
                  </a:cubicBezTo>
                  <a:cubicBezTo>
                    <a:pt x="298" y="143"/>
                    <a:pt x="310" y="132"/>
                    <a:pt x="298" y="120"/>
                  </a:cubicBezTo>
                  <a:cubicBezTo>
                    <a:pt x="286" y="96"/>
                    <a:pt x="286" y="96"/>
                    <a:pt x="286" y="84"/>
                  </a:cubicBezTo>
                  <a:cubicBezTo>
                    <a:pt x="262" y="72"/>
                    <a:pt x="262" y="36"/>
                    <a:pt x="238" y="24"/>
                  </a:cubicBezTo>
                  <a:cubicBezTo>
                    <a:pt x="226" y="24"/>
                    <a:pt x="226" y="12"/>
                    <a:pt x="203" y="12"/>
                  </a:cubicBezTo>
                  <a:cubicBezTo>
                    <a:pt x="191" y="1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315476" y="1110546"/>
              <a:ext cx="16515" cy="14817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60" y="1"/>
                  </a:moveTo>
                  <a:lnTo>
                    <a:pt x="36" y="13"/>
                  </a:lnTo>
                  <a:cubicBezTo>
                    <a:pt x="24" y="25"/>
                    <a:pt x="12" y="48"/>
                    <a:pt x="12" y="60"/>
                  </a:cubicBezTo>
                  <a:cubicBezTo>
                    <a:pt x="12" y="72"/>
                    <a:pt x="0" y="84"/>
                    <a:pt x="0" y="84"/>
                  </a:cubicBezTo>
                  <a:lnTo>
                    <a:pt x="0" y="132"/>
                  </a:lnTo>
                  <a:cubicBezTo>
                    <a:pt x="0" y="144"/>
                    <a:pt x="12" y="168"/>
                    <a:pt x="12" y="168"/>
                  </a:cubicBezTo>
                  <a:cubicBezTo>
                    <a:pt x="24" y="179"/>
                    <a:pt x="24" y="179"/>
                    <a:pt x="36" y="179"/>
                  </a:cubicBezTo>
                  <a:cubicBezTo>
                    <a:pt x="60" y="179"/>
                    <a:pt x="72" y="191"/>
                    <a:pt x="84" y="191"/>
                  </a:cubicBezTo>
                  <a:cubicBezTo>
                    <a:pt x="96" y="191"/>
                    <a:pt x="119" y="191"/>
                    <a:pt x="119" y="179"/>
                  </a:cubicBezTo>
                  <a:cubicBezTo>
                    <a:pt x="131" y="179"/>
                    <a:pt x="131" y="168"/>
                    <a:pt x="143" y="168"/>
                  </a:cubicBezTo>
                  <a:lnTo>
                    <a:pt x="155" y="144"/>
                  </a:lnTo>
                  <a:lnTo>
                    <a:pt x="179" y="132"/>
                  </a:lnTo>
                  <a:cubicBezTo>
                    <a:pt x="179" y="132"/>
                    <a:pt x="191" y="120"/>
                    <a:pt x="191" y="108"/>
                  </a:cubicBezTo>
                  <a:cubicBezTo>
                    <a:pt x="191" y="84"/>
                    <a:pt x="203" y="84"/>
                    <a:pt x="191" y="72"/>
                  </a:cubicBezTo>
                  <a:lnTo>
                    <a:pt x="191" y="72"/>
                  </a:lnTo>
                  <a:cubicBezTo>
                    <a:pt x="198" y="76"/>
                    <a:pt x="203" y="77"/>
                    <a:pt x="206" y="77"/>
                  </a:cubicBezTo>
                  <a:cubicBezTo>
                    <a:pt x="214" y="77"/>
                    <a:pt x="211" y="69"/>
                    <a:pt x="203" y="60"/>
                  </a:cubicBezTo>
                  <a:lnTo>
                    <a:pt x="191" y="48"/>
                  </a:lnTo>
                  <a:cubicBezTo>
                    <a:pt x="191" y="25"/>
                    <a:pt x="179" y="25"/>
                    <a:pt x="155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281752" y="1089401"/>
              <a:ext cx="17209" cy="13042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4" y="1"/>
                  </a:moveTo>
                  <a:cubicBezTo>
                    <a:pt x="1" y="24"/>
                    <a:pt x="19" y="168"/>
                    <a:pt x="106" y="168"/>
                  </a:cubicBezTo>
                  <a:cubicBezTo>
                    <a:pt x="109" y="168"/>
                    <a:pt x="112" y="168"/>
                    <a:pt x="116" y="168"/>
                  </a:cubicBezTo>
                  <a:cubicBezTo>
                    <a:pt x="223" y="168"/>
                    <a:pt x="21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341482" y="1040551"/>
              <a:ext cx="16669" cy="11344"/>
            </a:xfrm>
            <a:custGeom>
              <a:avLst/>
              <a:gdLst/>
              <a:ahLst/>
              <a:cxnLst/>
              <a:rect l="l" t="t" r="r" b="b"/>
              <a:pathLst>
                <a:path w="216" h="147" extrusionOk="0">
                  <a:moveTo>
                    <a:pt x="125" y="0"/>
                  </a:moveTo>
                  <a:cubicBezTo>
                    <a:pt x="119" y="0"/>
                    <a:pt x="111" y="1"/>
                    <a:pt x="104" y="3"/>
                  </a:cubicBezTo>
                  <a:cubicBezTo>
                    <a:pt x="1" y="14"/>
                    <a:pt x="19" y="147"/>
                    <a:pt x="105" y="147"/>
                  </a:cubicBezTo>
                  <a:cubicBezTo>
                    <a:pt x="108" y="147"/>
                    <a:pt x="112" y="146"/>
                    <a:pt x="116" y="146"/>
                  </a:cubicBezTo>
                  <a:cubicBezTo>
                    <a:pt x="215" y="135"/>
                    <a:pt x="21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27051" y="1261184"/>
              <a:ext cx="29248" cy="21377"/>
            </a:xfrm>
            <a:custGeom>
              <a:avLst/>
              <a:gdLst/>
              <a:ahLst/>
              <a:cxnLst/>
              <a:rect l="l" t="t" r="r" b="b"/>
              <a:pathLst>
                <a:path w="379" h="277" extrusionOk="0">
                  <a:moveTo>
                    <a:pt x="192" y="0"/>
                  </a:moveTo>
                  <a:cubicBezTo>
                    <a:pt x="186" y="0"/>
                    <a:pt x="179" y="0"/>
                    <a:pt x="172" y="1"/>
                  </a:cubicBezTo>
                  <a:cubicBezTo>
                    <a:pt x="0" y="13"/>
                    <a:pt x="26" y="277"/>
                    <a:pt x="187" y="277"/>
                  </a:cubicBezTo>
                  <a:cubicBezTo>
                    <a:pt x="193" y="277"/>
                    <a:pt x="200" y="276"/>
                    <a:pt x="207" y="275"/>
                  </a:cubicBezTo>
                  <a:cubicBezTo>
                    <a:pt x="379" y="264"/>
                    <a:pt x="35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1761" y="1339359"/>
              <a:ext cx="13891" cy="11499"/>
            </a:xfrm>
            <a:custGeom>
              <a:avLst/>
              <a:gdLst/>
              <a:ahLst/>
              <a:cxnLst/>
              <a:rect l="l" t="t" r="r" b="b"/>
              <a:pathLst>
                <a:path w="180" h="149" extrusionOk="0">
                  <a:moveTo>
                    <a:pt x="96" y="0"/>
                  </a:moveTo>
                  <a:cubicBezTo>
                    <a:pt x="72" y="0"/>
                    <a:pt x="72" y="0"/>
                    <a:pt x="60" y="12"/>
                  </a:cubicBezTo>
                  <a:lnTo>
                    <a:pt x="48" y="12"/>
                  </a:lnTo>
                  <a:lnTo>
                    <a:pt x="13" y="36"/>
                  </a:lnTo>
                  <a:cubicBezTo>
                    <a:pt x="13" y="60"/>
                    <a:pt x="1" y="72"/>
                    <a:pt x="13" y="84"/>
                  </a:cubicBezTo>
                  <a:cubicBezTo>
                    <a:pt x="13" y="96"/>
                    <a:pt x="13" y="96"/>
                    <a:pt x="36" y="120"/>
                  </a:cubicBezTo>
                  <a:cubicBezTo>
                    <a:pt x="36" y="131"/>
                    <a:pt x="48" y="131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cubicBezTo>
                    <a:pt x="68" y="143"/>
                    <a:pt x="81" y="149"/>
                    <a:pt x="93" y="149"/>
                  </a:cubicBezTo>
                  <a:cubicBezTo>
                    <a:pt x="99" y="149"/>
                    <a:pt x="104" y="147"/>
                    <a:pt x="108" y="143"/>
                  </a:cubicBezTo>
                  <a:cubicBezTo>
                    <a:pt x="120" y="143"/>
                    <a:pt x="132" y="143"/>
                    <a:pt x="132" y="131"/>
                  </a:cubicBezTo>
                  <a:lnTo>
                    <a:pt x="167" y="96"/>
                  </a:lnTo>
                  <a:lnTo>
                    <a:pt x="167" y="84"/>
                  </a:lnTo>
                  <a:lnTo>
                    <a:pt x="167" y="72"/>
                  </a:lnTo>
                  <a:lnTo>
                    <a:pt x="167" y="36"/>
                  </a:lnTo>
                  <a:cubicBezTo>
                    <a:pt x="179" y="36"/>
                    <a:pt x="179" y="36"/>
                    <a:pt x="167" y="24"/>
                  </a:cubicBezTo>
                  <a:cubicBezTo>
                    <a:pt x="167" y="12"/>
                    <a:pt x="155" y="12"/>
                    <a:pt x="155" y="12"/>
                  </a:cubicBezTo>
                  <a:cubicBezTo>
                    <a:pt x="155" y="12"/>
                    <a:pt x="132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588991" y="1504737"/>
              <a:ext cx="12965" cy="11113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24" y="1"/>
                  </a:moveTo>
                  <a:cubicBezTo>
                    <a:pt x="24" y="1"/>
                    <a:pt x="12" y="1"/>
                    <a:pt x="12" y="12"/>
                  </a:cubicBezTo>
                  <a:lnTo>
                    <a:pt x="12" y="24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0" y="96"/>
                    <a:pt x="12" y="96"/>
                  </a:cubicBezTo>
                  <a:cubicBezTo>
                    <a:pt x="12" y="96"/>
                    <a:pt x="12" y="108"/>
                    <a:pt x="24" y="108"/>
                  </a:cubicBezTo>
                  <a:lnTo>
                    <a:pt x="48" y="132"/>
                  </a:lnTo>
                  <a:lnTo>
                    <a:pt x="60" y="143"/>
                  </a:lnTo>
                  <a:lnTo>
                    <a:pt x="120" y="143"/>
                  </a:lnTo>
                  <a:cubicBezTo>
                    <a:pt x="120" y="143"/>
                    <a:pt x="131" y="143"/>
                    <a:pt x="131" y="132"/>
                  </a:cubicBezTo>
                  <a:lnTo>
                    <a:pt x="143" y="108"/>
                  </a:lnTo>
                  <a:lnTo>
                    <a:pt x="167" y="96"/>
                  </a:lnTo>
                  <a:lnTo>
                    <a:pt x="167" y="84"/>
                  </a:lnTo>
                  <a:cubicBezTo>
                    <a:pt x="167" y="72"/>
                    <a:pt x="167" y="72"/>
                    <a:pt x="143" y="60"/>
                  </a:cubicBezTo>
                  <a:cubicBezTo>
                    <a:pt x="143" y="36"/>
                    <a:pt x="143" y="36"/>
                    <a:pt x="131" y="36"/>
                  </a:cubicBezTo>
                  <a:cubicBezTo>
                    <a:pt x="131" y="24"/>
                    <a:pt x="120" y="24"/>
                    <a:pt x="120" y="12"/>
                  </a:cubicBezTo>
                  <a:lnTo>
                    <a:pt x="108" y="12"/>
                  </a:lnTo>
                  <a:cubicBezTo>
                    <a:pt x="108" y="12"/>
                    <a:pt x="84" y="12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565994" y="1433971"/>
              <a:ext cx="11113" cy="12965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60" y="1"/>
                  </a:moveTo>
                  <a:cubicBezTo>
                    <a:pt x="48" y="1"/>
                    <a:pt x="48" y="1"/>
                    <a:pt x="48" y="25"/>
                  </a:cubicBezTo>
                  <a:cubicBezTo>
                    <a:pt x="25" y="25"/>
                    <a:pt x="25" y="37"/>
                    <a:pt x="13" y="37"/>
                  </a:cubicBezTo>
                  <a:lnTo>
                    <a:pt x="1" y="48"/>
                  </a:lnTo>
                  <a:lnTo>
                    <a:pt x="1" y="60"/>
                  </a:lnTo>
                  <a:lnTo>
                    <a:pt x="1" y="108"/>
                  </a:lnTo>
                  <a:lnTo>
                    <a:pt x="1" y="120"/>
                  </a:lnTo>
                  <a:cubicBezTo>
                    <a:pt x="1" y="144"/>
                    <a:pt x="13" y="144"/>
                    <a:pt x="13" y="156"/>
                  </a:cubicBezTo>
                  <a:cubicBezTo>
                    <a:pt x="25" y="156"/>
                    <a:pt x="25" y="168"/>
                    <a:pt x="48" y="168"/>
                  </a:cubicBezTo>
                  <a:lnTo>
                    <a:pt x="84" y="168"/>
                  </a:lnTo>
                  <a:cubicBezTo>
                    <a:pt x="108" y="168"/>
                    <a:pt x="108" y="168"/>
                    <a:pt x="108" y="156"/>
                  </a:cubicBezTo>
                  <a:cubicBezTo>
                    <a:pt x="120" y="156"/>
                    <a:pt x="120" y="144"/>
                    <a:pt x="132" y="144"/>
                  </a:cubicBezTo>
                  <a:lnTo>
                    <a:pt x="144" y="120"/>
                  </a:lnTo>
                  <a:lnTo>
                    <a:pt x="144" y="108"/>
                  </a:lnTo>
                  <a:lnTo>
                    <a:pt x="144" y="60"/>
                  </a:lnTo>
                  <a:cubicBezTo>
                    <a:pt x="144" y="48"/>
                    <a:pt x="144" y="48"/>
                    <a:pt x="132" y="48"/>
                  </a:cubicBezTo>
                  <a:cubicBezTo>
                    <a:pt x="132" y="37"/>
                    <a:pt x="120" y="37"/>
                    <a:pt x="120" y="2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527408" y="1436749"/>
              <a:ext cx="13891" cy="1389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60" y="1"/>
                  </a:moveTo>
                  <a:cubicBezTo>
                    <a:pt x="36" y="1"/>
                    <a:pt x="25" y="12"/>
                    <a:pt x="13" y="24"/>
                  </a:cubicBezTo>
                  <a:cubicBezTo>
                    <a:pt x="1" y="36"/>
                    <a:pt x="1" y="36"/>
                    <a:pt x="1" y="60"/>
                  </a:cubicBezTo>
                  <a:lnTo>
                    <a:pt x="1" y="96"/>
                  </a:lnTo>
                  <a:cubicBezTo>
                    <a:pt x="1" y="120"/>
                    <a:pt x="13" y="132"/>
                    <a:pt x="13" y="143"/>
                  </a:cubicBezTo>
                  <a:lnTo>
                    <a:pt x="25" y="155"/>
                  </a:lnTo>
                  <a:cubicBezTo>
                    <a:pt x="36" y="179"/>
                    <a:pt x="60" y="179"/>
                    <a:pt x="72" y="179"/>
                  </a:cubicBezTo>
                  <a:lnTo>
                    <a:pt x="108" y="179"/>
                  </a:lnTo>
                  <a:lnTo>
                    <a:pt x="132" y="155"/>
                  </a:lnTo>
                  <a:cubicBezTo>
                    <a:pt x="144" y="143"/>
                    <a:pt x="156" y="132"/>
                    <a:pt x="156" y="120"/>
                  </a:cubicBezTo>
                  <a:cubicBezTo>
                    <a:pt x="156" y="96"/>
                    <a:pt x="179" y="84"/>
                    <a:pt x="179" y="84"/>
                  </a:cubicBezTo>
                  <a:lnTo>
                    <a:pt x="167" y="60"/>
                  </a:lnTo>
                  <a:cubicBezTo>
                    <a:pt x="167" y="48"/>
                    <a:pt x="156" y="24"/>
                    <a:pt x="144" y="12"/>
                  </a:cubicBezTo>
                  <a:cubicBezTo>
                    <a:pt x="132" y="1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03562" y="1285185"/>
              <a:ext cx="18444" cy="1844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7" y="0"/>
                  </a:moveTo>
                  <a:cubicBezTo>
                    <a:pt x="95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36"/>
                  </a:cubicBezTo>
                  <a:cubicBezTo>
                    <a:pt x="24" y="60"/>
                    <a:pt x="24" y="71"/>
                    <a:pt x="24" y="83"/>
                  </a:cubicBezTo>
                  <a:cubicBezTo>
                    <a:pt x="24" y="107"/>
                    <a:pt x="0" y="119"/>
                    <a:pt x="24" y="131"/>
                  </a:cubicBezTo>
                  <a:lnTo>
                    <a:pt x="24" y="167"/>
                  </a:lnTo>
                  <a:cubicBezTo>
                    <a:pt x="24" y="179"/>
                    <a:pt x="36" y="191"/>
                    <a:pt x="48" y="202"/>
                  </a:cubicBezTo>
                  <a:lnTo>
                    <a:pt x="84" y="226"/>
                  </a:lnTo>
                  <a:cubicBezTo>
                    <a:pt x="95" y="238"/>
                    <a:pt x="119" y="238"/>
                    <a:pt x="143" y="238"/>
                  </a:cubicBezTo>
                  <a:cubicBezTo>
                    <a:pt x="155" y="238"/>
                    <a:pt x="167" y="238"/>
                    <a:pt x="179" y="226"/>
                  </a:cubicBezTo>
                  <a:cubicBezTo>
                    <a:pt x="203" y="226"/>
                    <a:pt x="214" y="202"/>
                    <a:pt x="214" y="191"/>
                  </a:cubicBezTo>
                  <a:cubicBezTo>
                    <a:pt x="226" y="179"/>
                    <a:pt x="226" y="167"/>
                    <a:pt x="226" y="143"/>
                  </a:cubicBezTo>
                  <a:cubicBezTo>
                    <a:pt x="226" y="131"/>
                    <a:pt x="238" y="119"/>
                    <a:pt x="226" y="107"/>
                  </a:cubicBezTo>
                  <a:cubicBezTo>
                    <a:pt x="238" y="107"/>
                    <a:pt x="238" y="83"/>
                    <a:pt x="226" y="71"/>
                  </a:cubicBezTo>
                  <a:cubicBezTo>
                    <a:pt x="226" y="60"/>
                    <a:pt x="214" y="48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cubicBezTo>
                    <a:pt x="155" y="0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708453" y="1363282"/>
              <a:ext cx="24850" cy="22071"/>
            </a:xfrm>
            <a:custGeom>
              <a:avLst/>
              <a:gdLst/>
              <a:ahLst/>
              <a:cxnLst/>
              <a:rect l="l" t="t" r="r" b="b"/>
              <a:pathLst>
                <a:path w="322" h="286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24"/>
                    <a:pt x="60" y="24"/>
                    <a:pt x="48" y="48"/>
                  </a:cubicBezTo>
                  <a:cubicBezTo>
                    <a:pt x="24" y="60"/>
                    <a:pt x="24" y="71"/>
                    <a:pt x="12" y="83"/>
                  </a:cubicBezTo>
                  <a:cubicBezTo>
                    <a:pt x="12" y="107"/>
                    <a:pt x="0" y="119"/>
                    <a:pt x="12" y="143"/>
                  </a:cubicBezTo>
                  <a:lnTo>
                    <a:pt x="24" y="191"/>
                  </a:lnTo>
                  <a:cubicBezTo>
                    <a:pt x="48" y="226"/>
                    <a:pt x="60" y="238"/>
                    <a:pt x="72" y="250"/>
                  </a:cubicBezTo>
                  <a:cubicBezTo>
                    <a:pt x="84" y="250"/>
                    <a:pt x="84" y="262"/>
                    <a:pt x="107" y="262"/>
                  </a:cubicBezTo>
                  <a:cubicBezTo>
                    <a:pt x="131" y="286"/>
                    <a:pt x="143" y="286"/>
                    <a:pt x="179" y="286"/>
                  </a:cubicBezTo>
                  <a:cubicBezTo>
                    <a:pt x="191" y="286"/>
                    <a:pt x="226" y="286"/>
                    <a:pt x="238" y="262"/>
                  </a:cubicBezTo>
                  <a:cubicBezTo>
                    <a:pt x="250" y="250"/>
                    <a:pt x="262" y="250"/>
                    <a:pt x="286" y="238"/>
                  </a:cubicBezTo>
                  <a:cubicBezTo>
                    <a:pt x="298" y="226"/>
                    <a:pt x="298" y="202"/>
                    <a:pt x="310" y="191"/>
                  </a:cubicBezTo>
                  <a:cubicBezTo>
                    <a:pt x="310" y="179"/>
                    <a:pt x="322" y="167"/>
                    <a:pt x="310" y="131"/>
                  </a:cubicBezTo>
                  <a:cubicBezTo>
                    <a:pt x="298" y="119"/>
                    <a:pt x="298" y="107"/>
                    <a:pt x="298" y="83"/>
                  </a:cubicBezTo>
                  <a:cubicBezTo>
                    <a:pt x="286" y="60"/>
                    <a:pt x="262" y="48"/>
                    <a:pt x="250" y="24"/>
                  </a:cubicBezTo>
                  <a:cubicBezTo>
                    <a:pt x="238" y="24"/>
                    <a:pt x="238" y="12"/>
                    <a:pt x="226" y="12"/>
                  </a:cubicBez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78544" y="1725756"/>
              <a:ext cx="23075" cy="21608"/>
            </a:xfrm>
            <a:custGeom>
              <a:avLst/>
              <a:gdLst/>
              <a:ahLst/>
              <a:cxnLst/>
              <a:rect l="l" t="t" r="r" b="b"/>
              <a:pathLst>
                <a:path w="299" h="280" extrusionOk="0">
                  <a:moveTo>
                    <a:pt x="165" y="1"/>
                  </a:moveTo>
                  <a:cubicBezTo>
                    <a:pt x="158" y="1"/>
                    <a:pt x="152" y="2"/>
                    <a:pt x="144" y="6"/>
                  </a:cubicBezTo>
                  <a:cubicBezTo>
                    <a:pt x="108" y="6"/>
                    <a:pt x="96" y="18"/>
                    <a:pt x="60" y="30"/>
                  </a:cubicBezTo>
                  <a:lnTo>
                    <a:pt x="37" y="66"/>
                  </a:lnTo>
                  <a:cubicBezTo>
                    <a:pt x="13" y="77"/>
                    <a:pt x="1" y="113"/>
                    <a:pt x="1" y="125"/>
                  </a:cubicBezTo>
                  <a:lnTo>
                    <a:pt x="1" y="196"/>
                  </a:lnTo>
                  <a:cubicBezTo>
                    <a:pt x="1" y="208"/>
                    <a:pt x="13" y="208"/>
                    <a:pt x="13" y="220"/>
                  </a:cubicBezTo>
                  <a:cubicBezTo>
                    <a:pt x="37" y="244"/>
                    <a:pt x="49" y="256"/>
                    <a:pt x="72" y="268"/>
                  </a:cubicBezTo>
                  <a:cubicBezTo>
                    <a:pt x="96" y="280"/>
                    <a:pt x="108" y="280"/>
                    <a:pt x="132" y="280"/>
                  </a:cubicBezTo>
                  <a:cubicBezTo>
                    <a:pt x="156" y="280"/>
                    <a:pt x="180" y="280"/>
                    <a:pt x="191" y="268"/>
                  </a:cubicBezTo>
                  <a:cubicBezTo>
                    <a:pt x="227" y="256"/>
                    <a:pt x="239" y="244"/>
                    <a:pt x="251" y="220"/>
                  </a:cubicBezTo>
                  <a:cubicBezTo>
                    <a:pt x="275" y="208"/>
                    <a:pt x="287" y="185"/>
                    <a:pt x="287" y="161"/>
                  </a:cubicBezTo>
                  <a:cubicBezTo>
                    <a:pt x="299" y="137"/>
                    <a:pt x="299" y="113"/>
                    <a:pt x="287" y="89"/>
                  </a:cubicBezTo>
                  <a:cubicBezTo>
                    <a:pt x="275" y="66"/>
                    <a:pt x="251" y="54"/>
                    <a:pt x="239" y="30"/>
                  </a:cubicBezTo>
                  <a:cubicBezTo>
                    <a:pt x="227" y="18"/>
                    <a:pt x="215" y="18"/>
                    <a:pt x="203" y="6"/>
                  </a:cubicBezTo>
                  <a:cubicBezTo>
                    <a:pt x="187" y="6"/>
                    <a:pt x="177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448693" y="1759248"/>
              <a:ext cx="21840" cy="16669"/>
            </a:xfrm>
            <a:custGeom>
              <a:avLst/>
              <a:gdLst/>
              <a:ahLst/>
              <a:cxnLst/>
              <a:rect l="l" t="t" r="r" b="b"/>
              <a:pathLst>
                <a:path w="283" h="216" extrusionOk="0">
                  <a:moveTo>
                    <a:pt x="140" y="1"/>
                  </a:moveTo>
                  <a:cubicBezTo>
                    <a:pt x="1" y="12"/>
                    <a:pt x="19" y="215"/>
                    <a:pt x="141" y="215"/>
                  </a:cubicBezTo>
                  <a:cubicBezTo>
                    <a:pt x="145" y="215"/>
                    <a:pt x="148" y="215"/>
                    <a:pt x="152" y="215"/>
                  </a:cubicBezTo>
                  <a:cubicBezTo>
                    <a:pt x="283" y="191"/>
                    <a:pt x="271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480565" y="2102892"/>
              <a:ext cx="16592" cy="12039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60" y="1"/>
                  </a:moveTo>
                  <a:cubicBezTo>
                    <a:pt x="48" y="1"/>
                    <a:pt x="36" y="12"/>
                    <a:pt x="36" y="24"/>
                  </a:cubicBezTo>
                  <a:lnTo>
                    <a:pt x="24" y="36"/>
                  </a:lnTo>
                  <a:cubicBezTo>
                    <a:pt x="24" y="60"/>
                    <a:pt x="1" y="72"/>
                    <a:pt x="24" y="84"/>
                  </a:cubicBezTo>
                  <a:cubicBezTo>
                    <a:pt x="24" y="108"/>
                    <a:pt x="24" y="120"/>
                    <a:pt x="36" y="120"/>
                  </a:cubicBezTo>
                  <a:cubicBezTo>
                    <a:pt x="36" y="132"/>
                    <a:pt x="48" y="132"/>
                    <a:pt x="48" y="143"/>
                  </a:cubicBezTo>
                  <a:cubicBezTo>
                    <a:pt x="60" y="155"/>
                    <a:pt x="84" y="155"/>
                    <a:pt x="96" y="155"/>
                  </a:cubicBezTo>
                  <a:lnTo>
                    <a:pt x="155" y="155"/>
                  </a:lnTo>
                  <a:cubicBezTo>
                    <a:pt x="155" y="155"/>
                    <a:pt x="167" y="155"/>
                    <a:pt x="167" y="143"/>
                  </a:cubicBezTo>
                  <a:cubicBezTo>
                    <a:pt x="179" y="143"/>
                    <a:pt x="179" y="132"/>
                    <a:pt x="179" y="120"/>
                  </a:cubicBezTo>
                  <a:cubicBezTo>
                    <a:pt x="179" y="120"/>
                    <a:pt x="179" y="96"/>
                    <a:pt x="203" y="96"/>
                  </a:cubicBezTo>
                  <a:lnTo>
                    <a:pt x="203" y="72"/>
                  </a:lnTo>
                  <a:cubicBezTo>
                    <a:pt x="215" y="60"/>
                    <a:pt x="215" y="48"/>
                    <a:pt x="203" y="48"/>
                  </a:cubicBezTo>
                  <a:cubicBezTo>
                    <a:pt x="203" y="48"/>
                    <a:pt x="203" y="24"/>
                    <a:pt x="179" y="24"/>
                  </a:cubicBezTo>
                  <a:cubicBezTo>
                    <a:pt x="179" y="12"/>
                    <a:pt x="167" y="12"/>
                    <a:pt x="155" y="12"/>
                  </a:cubicBezTo>
                  <a:cubicBezTo>
                    <a:pt x="143" y="12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562598" y="2121259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16" y="1"/>
                  </a:moveTo>
                  <a:cubicBezTo>
                    <a:pt x="1" y="12"/>
                    <a:pt x="8" y="180"/>
                    <a:pt x="117" y="180"/>
                  </a:cubicBezTo>
                  <a:cubicBezTo>
                    <a:pt x="121" y="180"/>
                    <a:pt x="124" y="180"/>
                    <a:pt x="128" y="179"/>
                  </a:cubicBezTo>
                  <a:cubicBezTo>
                    <a:pt x="247" y="179"/>
                    <a:pt x="23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560515" y="2186546"/>
              <a:ext cx="11113" cy="10110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36" y="0"/>
                  </a:moveTo>
                  <a:cubicBezTo>
                    <a:pt x="24" y="0"/>
                    <a:pt x="24" y="12"/>
                    <a:pt x="12" y="12"/>
                  </a:cubicBezTo>
                  <a:cubicBezTo>
                    <a:pt x="12" y="36"/>
                    <a:pt x="0" y="36"/>
                    <a:pt x="0" y="48"/>
                  </a:cubicBezTo>
                  <a:lnTo>
                    <a:pt x="0" y="71"/>
                  </a:lnTo>
                  <a:cubicBezTo>
                    <a:pt x="0" y="71"/>
                    <a:pt x="0" y="95"/>
                    <a:pt x="12" y="95"/>
                  </a:cubicBezTo>
                  <a:cubicBezTo>
                    <a:pt x="12" y="107"/>
                    <a:pt x="24" y="119"/>
                    <a:pt x="24" y="119"/>
                  </a:cubicBezTo>
                  <a:cubicBezTo>
                    <a:pt x="36" y="131"/>
                    <a:pt x="36" y="131"/>
                    <a:pt x="60" y="131"/>
                  </a:cubicBezTo>
                  <a:lnTo>
                    <a:pt x="96" y="131"/>
                  </a:lnTo>
                  <a:cubicBezTo>
                    <a:pt x="119" y="131"/>
                    <a:pt x="131" y="119"/>
                    <a:pt x="131" y="119"/>
                  </a:cubicBezTo>
                  <a:cubicBezTo>
                    <a:pt x="143" y="107"/>
                    <a:pt x="143" y="107"/>
                    <a:pt x="143" y="95"/>
                  </a:cubicBezTo>
                  <a:cubicBezTo>
                    <a:pt x="143" y="60"/>
                    <a:pt x="143" y="48"/>
                    <a:pt x="131" y="48"/>
                  </a:cubicBezTo>
                  <a:cubicBezTo>
                    <a:pt x="131" y="24"/>
                    <a:pt x="119" y="12"/>
                    <a:pt x="119" y="12"/>
                  </a:cubicBezTo>
                  <a:cubicBezTo>
                    <a:pt x="96" y="0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668941" y="3158596"/>
              <a:ext cx="31332" cy="28554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79" y="1"/>
                  </a:moveTo>
                  <a:cubicBezTo>
                    <a:pt x="155" y="1"/>
                    <a:pt x="143" y="13"/>
                    <a:pt x="107" y="25"/>
                  </a:cubicBezTo>
                  <a:cubicBezTo>
                    <a:pt x="84" y="37"/>
                    <a:pt x="60" y="60"/>
                    <a:pt x="48" y="72"/>
                  </a:cubicBezTo>
                  <a:cubicBezTo>
                    <a:pt x="36" y="84"/>
                    <a:pt x="24" y="120"/>
                    <a:pt x="24" y="132"/>
                  </a:cubicBezTo>
                  <a:cubicBezTo>
                    <a:pt x="0" y="156"/>
                    <a:pt x="0" y="179"/>
                    <a:pt x="0" y="203"/>
                  </a:cubicBezTo>
                  <a:cubicBezTo>
                    <a:pt x="0" y="215"/>
                    <a:pt x="24" y="227"/>
                    <a:pt x="24" y="251"/>
                  </a:cubicBezTo>
                  <a:cubicBezTo>
                    <a:pt x="36" y="275"/>
                    <a:pt x="48" y="310"/>
                    <a:pt x="84" y="322"/>
                  </a:cubicBezTo>
                  <a:cubicBezTo>
                    <a:pt x="96" y="334"/>
                    <a:pt x="107" y="334"/>
                    <a:pt x="119" y="358"/>
                  </a:cubicBezTo>
                  <a:cubicBezTo>
                    <a:pt x="155" y="370"/>
                    <a:pt x="179" y="370"/>
                    <a:pt x="227" y="370"/>
                  </a:cubicBezTo>
                  <a:cubicBezTo>
                    <a:pt x="262" y="370"/>
                    <a:pt x="274" y="358"/>
                    <a:pt x="298" y="334"/>
                  </a:cubicBezTo>
                  <a:cubicBezTo>
                    <a:pt x="334" y="322"/>
                    <a:pt x="346" y="310"/>
                    <a:pt x="357" y="298"/>
                  </a:cubicBezTo>
                  <a:cubicBezTo>
                    <a:pt x="381" y="275"/>
                    <a:pt x="393" y="251"/>
                    <a:pt x="393" y="239"/>
                  </a:cubicBezTo>
                  <a:cubicBezTo>
                    <a:pt x="405" y="203"/>
                    <a:pt x="405" y="191"/>
                    <a:pt x="405" y="156"/>
                  </a:cubicBezTo>
                  <a:cubicBezTo>
                    <a:pt x="405" y="144"/>
                    <a:pt x="405" y="132"/>
                    <a:pt x="393" y="120"/>
                  </a:cubicBezTo>
                  <a:cubicBezTo>
                    <a:pt x="381" y="84"/>
                    <a:pt x="357" y="60"/>
                    <a:pt x="334" y="37"/>
                  </a:cubicBezTo>
                  <a:cubicBezTo>
                    <a:pt x="322" y="25"/>
                    <a:pt x="298" y="25"/>
                    <a:pt x="286" y="13"/>
                  </a:cubicBezTo>
                  <a:cubicBezTo>
                    <a:pt x="262" y="1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23" name="Google Shape;1523;p31"/>
          <p:cNvSpPr/>
          <p:nvPr/>
        </p:nvSpPr>
        <p:spPr>
          <a:xfrm>
            <a:off x="6019919" y="3266096"/>
            <a:ext cx="30406" cy="28554"/>
          </a:xfrm>
          <a:custGeom>
            <a:avLst/>
            <a:gdLst/>
            <a:ahLst/>
            <a:cxnLst/>
            <a:rect l="l" t="t" r="r" b="b"/>
            <a:pathLst>
              <a:path w="394" h="370" extrusionOk="0">
                <a:moveTo>
                  <a:pt x="179" y="1"/>
                </a:moveTo>
                <a:cubicBezTo>
                  <a:pt x="143" y="1"/>
                  <a:pt x="131" y="13"/>
                  <a:pt x="96" y="25"/>
                </a:cubicBezTo>
                <a:cubicBezTo>
                  <a:pt x="72" y="48"/>
                  <a:pt x="60" y="60"/>
                  <a:pt x="36" y="72"/>
                </a:cubicBezTo>
                <a:cubicBezTo>
                  <a:pt x="24" y="96"/>
                  <a:pt x="12" y="120"/>
                  <a:pt x="12" y="132"/>
                </a:cubicBezTo>
                <a:cubicBezTo>
                  <a:pt x="0" y="168"/>
                  <a:pt x="0" y="179"/>
                  <a:pt x="0" y="203"/>
                </a:cubicBezTo>
                <a:cubicBezTo>
                  <a:pt x="0" y="227"/>
                  <a:pt x="12" y="239"/>
                  <a:pt x="12" y="251"/>
                </a:cubicBezTo>
                <a:cubicBezTo>
                  <a:pt x="24" y="287"/>
                  <a:pt x="36" y="310"/>
                  <a:pt x="72" y="322"/>
                </a:cubicBezTo>
                <a:cubicBezTo>
                  <a:pt x="84" y="346"/>
                  <a:pt x="96" y="346"/>
                  <a:pt x="120" y="358"/>
                </a:cubicBezTo>
                <a:cubicBezTo>
                  <a:pt x="143" y="370"/>
                  <a:pt x="179" y="370"/>
                  <a:pt x="215" y="370"/>
                </a:cubicBezTo>
                <a:cubicBezTo>
                  <a:pt x="251" y="370"/>
                  <a:pt x="262" y="358"/>
                  <a:pt x="298" y="346"/>
                </a:cubicBezTo>
                <a:cubicBezTo>
                  <a:pt x="322" y="322"/>
                  <a:pt x="334" y="310"/>
                  <a:pt x="358" y="298"/>
                </a:cubicBezTo>
                <a:cubicBezTo>
                  <a:pt x="370" y="287"/>
                  <a:pt x="381" y="251"/>
                  <a:pt x="381" y="239"/>
                </a:cubicBezTo>
                <a:cubicBezTo>
                  <a:pt x="393" y="215"/>
                  <a:pt x="393" y="191"/>
                  <a:pt x="393" y="168"/>
                </a:cubicBezTo>
                <a:lnTo>
                  <a:pt x="381" y="120"/>
                </a:lnTo>
                <a:cubicBezTo>
                  <a:pt x="370" y="96"/>
                  <a:pt x="358" y="60"/>
                  <a:pt x="322" y="48"/>
                </a:cubicBezTo>
                <a:cubicBezTo>
                  <a:pt x="310" y="25"/>
                  <a:pt x="298" y="25"/>
                  <a:pt x="274" y="13"/>
                </a:cubicBezTo>
                <a:cubicBezTo>
                  <a:pt x="251" y="1"/>
                  <a:pt x="22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4" name="Google Shape;1524;p31"/>
          <p:cNvSpPr/>
          <p:nvPr/>
        </p:nvSpPr>
        <p:spPr>
          <a:xfrm>
            <a:off x="6063141" y="4300732"/>
            <a:ext cx="31255" cy="29480"/>
          </a:xfrm>
          <a:custGeom>
            <a:avLst/>
            <a:gdLst/>
            <a:ahLst/>
            <a:cxnLst/>
            <a:rect l="l" t="t" r="r" b="b"/>
            <a:pathLst>
              <a:path w="405" h="382" extrusionOk="0">
                <a:moveTo>
                  <a:pt x="179" y="0"/>
                </a:moveTo>
                <a:cubicBezTo>
                  <a:pt x="155" y="0"/>
                  <a:pt x="131" y="24"/>
                  <a:pt x="107" y="36"/>
                </a:cubicBezTo>
                <a:cubicBezTo>
                  <a:pt x="72" y="48"/>
                  <a:pt x="60" y="60"/>
                  <a:pt x="48" y="84"/>
                </a:cubicBezTo>
                <a:cubicBezTo>
                  <a:pt x="36" y="95"/>
                  <a:pt x="12" y="119"/>
                  <a:pt x="12" y="143"/>
                </a:cubicBezTo>
                <a:cubicBezTo>
                  <a:pt x="0" y="167"/>
                  <a:pt x="0" y="179"/>
                  <a:pt x="0" y="215"/>
                </a:cubicBezTo>
                <a:cubicBezTo>
                  <a:pt x="0" y="226"/>
                  <a:pt x="12" y="238"/>
                  <a:pt x="12" y="262"/>
                </a:cubicBezTo>
                <a:cubicBezTo>
                  <a:pt x="36" y="286"/>
                  <a:pt x="48" y="310"/>
                  <a:pt x="72" y="334"/>
                </a:cubicBezTo>
                <a:cubicBezTo>
                  <a:pt x="95" y="346"/>
                  <a:pt x="107" y="346"/>
                  <a:pt x="119" y="357"/>
                </a:cubicBezTo>
                <a:cubicBezTo>
                  <a:pt x="155" y="381"/>
                  <a:pt x="179" y="381"/>
                  <a:pt x="226" y="381"/>
                </a:cubicBezTo>
                <a:cubicBezTo>
                  <a:pt x="250" y="381"/>
                  <a:pt x="274" y="357"/>
                  <a:pt x="298" y="346"/>
                </a:cubicBezTo>
                <a:cubicBezTo>
                  <a:pt x="333" y="334"/>
                  <a:pt x="345" y="322"/>
                  <a:pt x="357" y="298"/>
                </a:cubicBezTo>
                <a:cubicBezTo>
                  <a:pt x="369" y="286"/>
                  <a:pt x="393" y="262"/>
                  <a:pt x="393" y="238"/>
                </a:cubicBezTo>
                <a:cubicBezTo>
                  <a:pt x="405" y="215"/>
                  <a:pt x="405" y="203"/>
                  <a:pt x="405" y="167"/>
                </a:cubicBezTo>
                <a:lnTo>
                  <a:pt x="393" y="119"/>
                </a:lnTo>
                <a:cubicBezTo>
                  <a:pt x="369" y="95"/>
                  <a:pt x="357" y="60"/>
                  <a:pt x="333" y="48"/>
                </a:cubicBezTo>
                <a:cubicBezTo>
                  <a:pt x="310" y="36"/>
                  <a:pt x="298" y="36"/>
                  <a:pt x="286" y="24"/>
                </a:cubicBezTo>
                <a:cubicBezTo>
                  <a:pt x="250" y="0"/>
                  <a:pt x="226" y="0"/>
                  <a:pt x="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25" name="Google Shape;1525;p31"/>
          <p:cNvGrpSpPr/>
          <p:nvPr/>
        </p:nvGrpSpPr>
        <p:grpSpPr>
          <a:xfrm>
            <a:off x="5677199" y="3110833"/>
            <a:ext cx="1910308" cy="1192683"/>
            <a:chOff x="5677198" y="3110827"/>
            <a:chExt cx="1910308" cy="1192683"/>
          </a:xfrm>
        </p:grpSpPr>
        <p:grpSp>
          <p:nvGrpSpPr>
            <p:cNvPr id="1526" name="Google Shape;1526;p31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38" name="Google Shape;1538;p31"/>
            <p:cNvSpPr/>
            <p:nvPr/>
          </p:nvSpPr>
          <p:spPr>
            <a:xfrm>
              <a:off x="5677198" y="3385557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5768184" y="3909319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003403" y="4293324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1" name="Google Shape;1541;p31"/>
          <p:cNvSpPr/>
          <p:nvPr/>
        </p:nvSpPr>
        <p:spPr>
          <a:xfrm>
            <a:off x="6004562" y="4345730"/>
            <a:ext cx="19756" cy="13891"/>
          </a:xfrm>
          <a:custGeom>
            <a:avLst/>
            <a:gdLst/>
            <a:ahLst/>
            <a:cxnLst/>
            <a:rect l="l" t="t" r="r" b="b"/>
            <a:pathLst>
              <a:path w="256" h="180" extrusionOk="0">
                <a:moveTo>
                  <a:pt x="126" y="0"/>
                </a:moveTo>
                <a:cubicBezTo>
                  <a:pt x="123" y="0"/>
                  <a:pt x="120" y="0"/>
                  <a:pt x="116" y="1"/>
                </a:cubicBezTo>
                <a:cubicBezTo>
                  <a:pt x="1" y="12"/>
                  <a:pt x="19" y="180"/>
                  <a:pt x="129" y="180"/>
                </a:cubicBezTo>
                <a:cubicBezTo>
                  <a:pt x="132" y="180"/>
                  <a:pt x="136" y="180"/>
                  <a:pt x="140" y="179"/>
                </a:cubicBezTo>
                <a:cubicBezTo>
                  <a:pt x="255" y="168"/>
                  <a:pt x="225" y="0"/>
                  <a:pt x="1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42" name="Google Shape;1542;p31"/>
          <p:cNvGrpSpPr/>
          <p:nvPr/>
        </p:nvGrpSpPr>
        <p:grpSpPr>
          <a:xfrm>
            <a:off x="6764168" y="3891801"/>
            <a:ext cx="294719" cy="366718"/>
            <a:chOff x="6764161" y="3891801"/>
            <a:chExt cx="294719" cy="366718"/>
          </a:xfrm>
        </p:grpSpPr>
        <p:sp>
          <p:nvSpPr>
            <p:cNvPr id="1543" name="Google Shape;1543;p31"/>
            <p:cNvSpPr/>
            <p:nvPr/>
          </p:nvSpPr>
          <p:spPr>
            <a:xfrm>
              <a:off x="7029092" y="3905615"/>
              <a:ext cx="29789" cy="22149"/>
            </a:xfrm>
            <a:custGeom>
              <a:avLst/>
              <a:gdLst/>
              <a:ahLst/>
              <a:cxnLst/>
              <a:rect l="l" t="t" r="r" b="b"/>
              <a:pathLst>
                <a:path w="386" h="287" extrusionOk="0">
                  <a:moveTo>
                    <a:pt x="186" y="0"/>
                  </a:moveTo>
                  <a:cubicBezTo>
                    <a:pt x="183" y="0"/>
                    <a:pt x="179" y="0"/>
                    <a:pt x="175" y="1"/>
                  </a:cubicBezTo>
                  <a:cubicBezTo>
                    <a:pt x="0" y="24"/>
                    <a:pt x="31" y="287"/>
                    <a:pt x="200" y="287"/>
                  </a:cubicBezTo>
                  <a:cubicBezTo>
                    <a:pt x="203" y="287"/>
                    <a:pt x="207" y="287"/>
                    <a:pt x="211" y="286"/>
                  </a:cubicBezTo>
                  <a:cubicBezTo>
                    <a:pt x="386" y="263"/>
                    <a:pt x="355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995676" y="3891801"/>
              <a:ext cx="17595" cy="16669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60" y="1"/>
                  </a:moveTo>
                  <a:cubicBezTo>
                    <a:pt x="49" y="1"/>
                    <a:pt x="37" y="25"/>
                    <a:pt x="25" y="37"/>
                  </a:cubicBezTo>
                  <a:cubicBezTo>
                    <a:pt x="1" y="49"/>
                    <a:pt x="1" y="60"/>
                    <a:pt x="1" y="84"/>
                  </a:cubicBezTo>
                  <a:lnTo>
                    <a:pt x="1" y="132"/>
                  </a:lnTo>
                  <a:cubicBezTo>
                    <a:pt x="1" y="156"/>
                    <a:pt x="25" y="168"/>
                    <a:pt x="37" y="168"/>
                  </a:cubicBezTo>
                  <a:lnTo>
                    <a:pt x="60" y="191"/>
                  </a:lnTo>
                  <a:cubicBezTo>
                    <a:pt x="84" y="191"/>
                    <a:pt x="96" y="215"/>
                    <a:pt x="108" y="215"/>
                  </a:cubicBezTo>
                  <a:lnTo>
                    <a:pt x="156" y="215"/>
                  </a:lnTo>
                  <a:cubicBezTo>
                    <a:pt x="168" y="215"/>
                    <a:pt x="168" y="191"/>
                    <a:pt x="180" y="191"/>
                  </a:cubicBezTo>
                  <a:cubicBezTo>
                    <a:pt x="203" y="191"/>
                    <a:pt x="203" y="180"/>
                    <a:pt x="203" y="180"/>
                  </a:cubicBezTo>
                  <a:lnTo>
                    <a:pt x="215" y="168"/>
                  </a:lnTo>
                  <a:cubicBezTo>
                    <a:pt x="215" y="156"/>
                    <a:pt x="215" y="156"/>
                    <a:pt x="227" y="132"/>
                  </a:cubicBezTo>
                  <a:lnTo>
                    <a:pt x="227" y="108"/>
                  </a:lnTo>
                  <a:cubicBezTo>
                    <a:pt x="191" y="84"/>
                    <a:pt x="191" y="60"/>
                    <a:pt x="191" y="60"/>
                  </a:cubicBezTo>
                  <a:cubicBezTo>
                    <a:pt x="180" y="49"/>
                    <a:pt x="180" y="37"/>
                    <a:pt x="168" y="25"/>
                  </a:cubicBezTo>
                  <a:cubicBezTo>
                    <a:pt x="156" y="1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7010725" y="3958014"/>
              <a:ext cx="19988" cy="13891"/>
            </a:xfrm>
            <a:custGeom>
              <a:avLst/>
              <a:gdLst/>
              <a:ahLst/>
              <a:cxnLst/>
              <a:rect l="l" t="t" r="r" b="b"/>
              <a:pathLst>
                <a:path w="259" h="180" extrusionOk="0">
                  <a:moveTo>
                    <a:pt x="115" y="0"/>
                  </a:moveTo>
                  <a:cubicBezTo>
                    <a:pt x="0" y="12"/>
                    <a:pt x="19" y="179"/>
                    <a:pt x="128" y="179"/>
                  </a:cubicBezTo>
                  <a:cubicBezTo>
                    <a:pt x="132" y="179"/>
                    <a:pt x="135" y="179"/>
                    <a:pt x="139" y="179"/>
                  </a:cubicBezTo>
                  <a:cubicBezTo>
                    <a:pt x="258" y="179"/>
                    <a:pt x="2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764161" y="412617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55" y="0"/>
                  </a:moveTo>
                  <a:cubicBezTo>
                    <a:pt x="132" y="0"/>
                    <a:pt x="120" y="24"/>
                    <a:pt x="108" y="24"/>
                  </a:cubicBezTo>
                  <a:cubicBezTo>
                    <a:pt x="84" y="36"/>
                    <a:pt x="60" y="48"/>
                    <a:pt x="48" y="60"/>
                  </a:cubicBezTo>
                  <a:cubicBezTo>
                    <a:pt x="24" y="83"/>
                    <a:pt x="12" y="107"/>
                    <a:pt x="12" y="119"/>
                  </a:cubicBezTo>
                  <a:cubicBezTo>
                    <a:pt x="1" y="143"/>
                    <a:pt x="1" y="167"/>
                    <a:pt x="1" y="202"/>
                  </a:cubicBezTo>
                  <a:cubicBezTo>
                    <a:pt x="1" y="214"/>
                    <a:pt x="1" y="226"/>
                    <a:pt x="12" y="238"/>
                  </a:cubicBezTo>
                  <a:cubicBezTo>
                    <a:pt x="24" y="274"/>
                    <a:pt x="48" y="298"/>
                    <a:pt x="72" y="322"/>
                  </a:cubicBezTo>
                  <a:cubicBezTo>
                    <a:pt x="84" y="333"/>
                    <a:pt x="108" y="333"/>
                    <a:pt x="120" y="345"/>
                  </a:cubicBezTo>
                  <a:cubicBezTo>
                    <a:pt x="143" y="357"/>
                    <a:pt x="179" y="357"/>
                    <a:pt x="203" y="357"/>
                  </a:cubicBezTo>
                  <a:cubicBezTo>
                    <a:pt x="239" y="357"/>
                    <a:pt x="251" y="345"/>
                    <a:pt x="262" y="345"/>
                  </a:cubicBezTo>
                  <a:cubicBezTo>
                    <a:pt x="274" y="333"/>
                    <a:pt x="310" y="322"/>
                    <a:pt x="322" y="298"/>
                  </a:cubicBezTo>
                  <a:cubicBezTo>
                    <a:pt x="334" y="286"/>
                    <a:pt x="358" y="262"/>
                    <a:pt x="358" y="238"/>
                  </a:cubicBezTo>
                  <a:cubicBezTo>
                    <a:pt x="370" y="226"/>
                    <a:pt x="370" y="202"/>
                    <a:pt x="370" y="167"/>
                  </a:cubicBezTo>
                  <a:cubicBezTo>
                    <a:pt x="358" y="155"/>
                    <a:pt x="358" y="143"/>
                    <a:pt x="358" y="119"/>
                  </a:cubicBezTo>
                  <a:cubicBezTo>
                    <a:pt x="334" y="95"/>
                    <a:pt x="322" y="60"/>
                    <a:pt x="298" y="48"/>
                  </a:cubicBezTo>
                  <a:lnTo>
                    <a:pt x="251" y="24"/>
                  </a:lnTo>
                  <a:cubicBezTo>
                    <a:pt x="215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837706" y="4064588"/>
              <a:ext cx="19370" cy="193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83" y="0"/>
                  </a:moveTo>
                  <a:cubicBezTo>
                    <a:pt x="71" y="0"/>
                    <a:pt x="71" y="0"/>
                    <a:pt x="60" y="12"/>
                  </a:cubicBezTo>
                  <a:cubicBezTo>
                    <a:pt x="36" y="12"/>
                    <a:pt x="24" y="24"/>
                    <a:pt x="24" y="48"/>
                  </a:cubicBezTo>
                  <a:lnTo>
                    <a:pt x="24" y="60"/>
                  </a:lnTo>
                  <a:cubicBezTo>
                    <a:pt x="12" y="72"/>
                    <a:pt x="12" y="84"/>
                    <a:pt x="12" y="107"/>
                  </a:cubicBezTo>
                  <a:cubicBezTo>
                    <a:pt x="12" y="119"/>
                    <a:pt x="0" y="131"/>
                    <a:pt x="12" y="143"/>
                  </a:cubicBezTo>
                  <a:lnTo>
                    <a:pt x="12" y="179"/>
                  </a:lnTo>
                  <a:cubicBezTo>
                    <a:pt x="12" y="191"/>
                    <a:pt x="24" y="203"/>
                    <a:pt x="36" y="227"/>
                  </a:cubicBezTo>
                  <a:cubicBezTo>
                    <a:pt x="60" y="227"/>
                    <a:pt x="60" y="238"/>
                    <a:pt x="71" y="238"/>
                  </a:cubicBezTo>
                  <a:lnTo>
                    <a:pt x="95" y="250"/>
                  </a:lnTo>
                  <a:lnTo>
                    <a:pt x="143" y="250"/>
                  </a:lnTo>
                  <a:cubicBezTo>
                    <a:pt x="155" y="250"/>
                    <a:pt x="155" y="250"/>
                    <a:pt x="179" y="238"/>
                  </a:cubicBezTo>
                  <a:cubicBezTo>
                    <a:pt x="191" y="238"/>
                    <a:pt x="191" y="227"/>
                    <a:pt x="202" y="227"/>
                  </a:cubicBezTo>
                  <a:cubicBezTo>
                    <a:pt x="214" y="227"/>
                    <a:pt x="214" y="203"/>
                    <a:pt x="214" y="191"/>
                  </a:cubicBezTo>
                  <a:cubicBezTo>
                    <a:pt x="214" y="179"/>
                    <a:pt x="238" y="179"/>
                    <a:pt x="238" y="167"/>
                  </a:cubicBezTo>
                  <a:cubicBezTo>
                    <a:pt x="238" y="143"/>
                    <a:pt x="250" y="131"/>
                    <a:pt x="238" y="119"/>
                  </a:cubicBezTo>
                  <a:cubicBezTo>
                    <a:pt x="214" y="107"/>
                    <a:pt x="214" y="107"/>
                    <a:pt x="214" y="84"/>
                  </a:cubicBezTo>
                  <a:cubicBezTo>
                    <a:pt x="214" y="72"/>
                    <a:pt x="202" y="72"/>
                    <a:pt x="202" y="60"/>
                  </a:cubicBezTo>
                  <a:cubicBezTo>
                    <a:pt x="202" y="48"/>
                    <a:pt x="191" y="48"/>
                    <a:pt x="191" y="24"/>
                  </a:cubicBezTo>
                  <a:cubicBezTo>
                    <a:pt x="179" y="24"/>
                    <a:pt x="179" y="12"/>
                    <a:pt x="155" y="12"/>
                  </a:cubicBezTo>
                  <a:cubicBezTo>
                    <a:pt x="143" y="12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76123" y="4064588"/>
              <a:ext cx="20296" cy="18444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48"/>
                  </a:cubicBezTo>
                  <a:cubicBezTo>
                    <a:pt x="36" y="60"/>
                    <a:pt x="24" y="60"/>
                    <a:pt x="24" y="72"/>
                  </a:cubicBezTo>
                  <a:cubicBezTo>
                    <a:pt x="24" y="84"/>
                    <a:pt x="24" y="84"/>
                    <a:pt x="0" y="96"/>
                  </a:cubicBezTo>
                  <a:lnTo>
                    <a:pt x="0" y="143"/>
                  </a:lnTo>
                  <a:cubicBezTo>
                    <a:pt x="0" y="167"/>
                    <a:pt x="0" y="167"/>
                    <a:pt x="24" y="179"/>
                  </a:cubicBezTo>
                  <a:cubicBezTo>
                    <a:pt x="24" y="191"/>
                    <a:pt x="36" y="203"/>
                    <a:pt x="48" y="203"/>
                  </a:cubicBezTo>
                  <a:cubicBezTo>
                    <a:pt x="60" y="203"/>
                    <a:pt x="60" y="227"/>
                    <a:pt x="84" y="227"/>
                  </a:cubicBezTo>
                  <a:lnTo>
                    <a:pt x="107" y="238"/>
                  </a:lnTo>
                  <a:lnTo>
                    <a:pt x="179" y="238"/>
                  </a:lnTo>
                  <a:cubicBezTo>
                    <a:pt x="203" y="238"/>
                    <a:pt x="215" y="227"/>
                    <a:pt x="215" y="203"/>
                  </a:cubicBezTo>
                  <a:cubicBezTo>
                    <a:pt x="227" y="191"/>
                    <a:pt x="227" y="179"/>
                    <a:pt x="227" y="167"/>
                  </a:cubicBezTo>
                  <a:lnTo>
                    <a:pt x="227" y="143"/>
                  </a:lnTo>
                  <a:cubicBezTo>
                    <a:pt x="262" y="119"/>
                    <a:pt x="238" y="107"/>
                    <a:pt x="238" y="84"/>
                  </a:cubicBezTo>
                  <a:cubicBezTo>
                    <a:pt x="238" y="72"/>
                    <a:pt x="238" y="72"/>
                    <a:pt x="227" y="60"/>
                  </a:cubicBezTo>
                  <a:cubicBezTo>
                    <a:pt x="227" y="48"/>
                    <a:pt x="215" y="24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862478" y="4217078"/>
              <a:ext cx="17518" cy="18444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08" y="1"/>
                  </a:moveTo>
                  <a:cubicBezTo>
                    <a:pt x="96" y="1"/>
                    <a:pt x="60" y="13"/>
                    <a:pt x="48" y="13"/>
                  </a:cubicBezTo>
                  <a:cubicBezTo>
                    <a:pt x="36" y="36"/>
                    <a:pt x="24" y="48"/>
                    <a:pt x="24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24" y="167"/>
                    <a:pt x="24" y="179"/>
                  </a:cubicBezTo>
                  <a:lnTo>
                    <a:pt x="36" y="191"/>
                  </a:lnTo>
                  <a:cubicBezTo>
                    <a:pt x="48" y="215"/>
                    <a:pt x="60" y="227"/>
                    <a:pt x="72" y="227"/>
                  </a:cubicBezTo>
                  <a:cubicBezTo>
                    <a:pt x="96" y="239"/>
                    <a:pt x="108" y="239"/>
                    <a:pt x="131" y="239"/>
                  </a:cubicBezTo>
                  <a:cubicBezTo>
                    <a:pt x="155" y="239"/>
                    <a:pt x="167" y="227"/>
                    <a:pt x="179" y="227"/>
                  </a:cubicBezTo>
                  <a:cubicBezTo>
                    <a:pt x="191" y="203"/>
                    <a:pt x="215" y="191"/>
                    <a:pt x="215" y="179"/>
                  </a:cubicBezTo>
                  <a:lnTo>
                    <a:pt x="215" y="167"/>
                  </a:lnTo>
                  <a:cubicBezTo>
                    <a:pt x="227" y="144"/>
                    <a:pt x="227" y="120"/>
                    <a:pt x="227" y="108"/>
                  </a:cubicBezTo>
                  <a:cubicBezTo>
                    <a:pt x="227" y="72"/>
                    <a:pt x="227" y="60"/>
                    <a:pt x="215" y="48"/>
                  </a:cubicBezTo>
                  <a:cubicBezTo>
                    <a:pt x="191" y="36"/>
                    <a:pt x="179" y="13"/>
                    <a:pt x="167" y="13"/>
                  </a:cubicBezTo>
                  <a:cubicBezTo>
                    <a:pt x="155" y="1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981940" y="4182197"/>
              <a:ext cx="12888" cy="17518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72" y="0"/>
                  </a:moveTo>
                  <a:cubicBezTo>
                    <a:pt x="60" y="0"/>
                    <a:pt x="48" y="0"/>
                    <a:pt x="48" y="24"/>
                  </a:cubicBezTo>
                  <a:cubicBezTo>
                    <a:pt x="36" y="24"/>
                    <a:pt x="36" y="36"/>
                    <a:pt x="12" y="48"/>
                  </a:cubicBezTo>
                  <a:cubicBezTo>
                    <a:pt x="0" y="60"/>
                    <a:pt x="0" y="60"/>
                    <a:pt x="0" y="84"/>
                  </a:cubicBezTo>
                  <a:lnTo>
                    <a:pt x="0" y="119"/>
                  </a:lnTo>
                  <a:lnTo>
                    <a:pt x="0" y="155"/>
                  </a:lnTo>
                  <a:cubicBezTo>
                    <a:pt x="0" y="167"/>
                    <a:pt x="12" y="179"/>
                    <a:pt x="36" y="203"/>
                  </a:cubicBezTo>
                  <a:lnTo>
                    <a:pt x="48" y="215"/>
                  </a:lnTo>
                  <a:cubicBezTo>
                    <a:pt x="60" y="215"/>
                    <a:pt x="72" y="227"/>
                    <a:pt x="96" y="227"/>
                  </a:cubicBezTo>
                  <a:cubicBezTo>
                    <a:pt x="107" y="227"/>
                    <a:pt x="119" y="227"/>
                    <a:pt x="119" y="215"/>
                  </a:cubicBezTo>
                  <a:cubicBezTo>
                    <a:pt x="131" y="215"/>
                    <a:pt x="131" y="203"/>
                    <a:pt x="155" y="191"/>
                  </a:cubicBezTo>
                  <a:cubicBezTo>
                    <a:pt x="167" y="167"/>
                    <a:pt x="167" y="167"/>
                    <a:pt x="167" y="155"/>
                  </a:cubicBezTo>
                  <a:lnTo>
                    <a:pt x="167" y="107"/>
                  </a:lnTo>
                  <a:lnTo>
                    <a:pt x="167" y="84"/>
                  </a:lnTo>
                  <a:cubicBezTo>
                    <a:pt x="167" y="60"/>
                    <a:pt x="155" y="48"/>
                    <a:pt x="131" y="36"/>
                  </a:cubicBezTo>
                  <a:lnTo>
                    <a:pt x="119" y="24"/>
                  </a:lnTo>
                  <a:cubicBezTo>
                    <a:pt x="107" y="24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987419" y="4243317"/>
              <a:ext cx="15743" cy="15203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108" y="1"/>
                  </a:moveTo>
                  <a:cubicBezTo>
                    <a:pt x="104" y="1"/>
                    <a:pt x="100" y="2"/>
                    <a:pt x="96" y="6"/>
                  </a:cubicBezTo>
                  <a:cubicBezTo>
                    <a:pt x="84" y="6"/>
                    <a:pt x="60" y="6"/>
                    <a:pt x="48" y="18"/>
                  </a:cubicBezTo>
                  <a:lnTo>
                    <a:pt x="25" y="54"/>
                  </a:lnTo>
                  <a:lnTo>
                    <a:pt x="25" y="66"/>
                  </a:lnTo>
                  <a:cubicBezTo>
                    <a:pt x="25" y="77"/>
                    <a:pt x="1" y="89"/>
                    <a:pt x="1" y="113"/>
                  </a:cubicBezTo>
                  <a:cubicBezTo>
                    <a:pt x="1" y="125"/>
                    <a:pt x="1" y="137"/>
                    <a:pt x="25" y="149"/>
                  </a:cubicBezTo>
                  <a:cubicBezTo>
                    <a:pt x="36" y="173"/>
                    <a:pt x="36" y="185"/>
                    <a:pt x="48" y="185"/>
                  </a:cubicBezTo>
                  <a:cubicBezTo>
                    <a:pt x="72" y="185"/>
                    <a:pt x="84" y="197"/>
                    <a:pt x="96" y="197"/>
                  </a:cubicBezTo>
                  <a:cubicBezTo>
                    <a:pt x="108" y="197"/>
                    <a:pt x="132" y="197"/>
                    <a:pt x="144" y="185"/>
                  </a:cubicBezTo>
                  <a:cubicBezTo>
                    <a:pt x="156" y="173"/>
                    <a:pt x="167" y="173"/>
                    <a:pt x="167" y="149"/>
                  </a:cubicBezTo>
                  <a:cubicBezTo>
                    <a:pt x="167" y="137"/>
                    <a:pt x="191" y="125"/>
                    <a:pt x="191" y="113"/>
                  </a:cubicBezTo>
                  <a:cubicBezTo>
                    <a:pt x="203" y="77"/>
                    <a:pt x="203" y="66"/>
                    <a:pt x="179" y="54"/>
                  </a:cubicBezTo>
                  <a:cubicBezTo>
                    <a:pt x="167" y="18"/>
                    <a:pt x="156" y="18"/>
                    <a:pt x="144" y="6"/>
                  </a:cubicBezTo>
                  <a:cubicBezTo>
                    <a:pt x="128" y="6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955315" y="4244629"/>
              <a:ext cx="13814" cy="12039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60" y="1"/>
                  </a:moveTo>
                  <a:cubicBezTo>
                    <a:pt x="60" y="1"/>
                    <a:pt x="48" y="1"/>
                    <a:pt x="48" y="13"/>
                  </a:cubicBezTo>
                  <a:lnTo>
                    <a:pt x="24" y="49"/>
                  </a:lnTo>
                  <a:cubicBezTo>
                    <a:pt x="24" y="60"/>
                    <a:pt x="0" y="72"/>
                    <a:pt x="24" y="96"/>
                  </a:cubicBezTo>
                  <a:lnTo>
                    <a:pt x="24" y="108"/>
                  </a:lnTo>
                  <a:cubicBezTo>
                    <a:pt x="24" y="120"/>
                    <a:pt x="36" y="132"/>
                    <a:pt x="36" y="132"/>
                  </a:cubicBezTo>
                  <a:cubicBezTo>
                    <a:pt x="36" y="132"/>
                    <a:pt x="48" y="156"/>
                    <a:pt x="60" y="156"/>
                  </a:cubicBezTo>
                  <a:lnTo>
                    <a:pt x="95" y="156"/>
                  </a:lnTo>
                  <a:cubicBezTo>
                    <a:pt x="107" y="156"/>
                    <a:pt x="119" y="156"/>
                    <a:pt x="119" y="132"/>
                  </a:cubicBezTo>
                  <a:lnTo>
                    <a:pt x="155" y="108"/>
                  </a:lnTo>
                  <a:lnTo>
                    <a:pt x="155" y="72"/>
                  </a:lnTo>
                  <a:cubicBezTo>
                    <a:pt x="155" y="60"/>
                    <a:pt x="179" y="60"/>
                    <a:pt x="167" y="49"/>
                  </a:cubicBezTo>
                  <a:lnTo>
                    <a:pt x="143" y="13"/>
                  </a:lnTo>
                  <a:cubicBezTo>
                    <a:pt x="119" y="1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31"/>
          <p:cNvGrpSpPr/>
          <p:nvPr/>
        </p:nvGrpSpPr>
        <p:grpSpPr>
          <a:xfrm flipH="1">
            <a:off x="7855212" y="696310"/>
            <a:ext cx="871283" cy="493034"/>
            <a:chOff x="6499193" y="92109"/>
            <a:chExt cx="871283" cy="493034"/>
          </a:xfrm>
        </p:grpSpPr>
        <p:sp>
          <p:nvSpPr>
            <p:cNvPr id="1554" name="Google Shape;1554;p3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>
            <a:off x="5941825" y="1091955"/>
            <a:ext cx="1132346" cy="640125"/>
            <a:chOff x="75300" y="3702036"/>
            <a:chExt cx="1132346" cy="640125"/>
          </a:xfrm>
        </p:grpSpPr>
        <p:sp>
          <p:nvSpPr>
            <p:cNvPr id="1564" name="Google Shape;1564;p31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73" name="Google Shape;1573;p31"/>
          <p:cNvSpPr/>
          <p:nvPr/>
        </p:nvSpPr>
        <p:spPr>
          <a:xfrm rot="-276572" flipH="1">
            <a:off x="5254668" y="4170696"/>
            <a:ext cx="439762" cy="328737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74" name="Google Shape;1574;p31"/>
          <p:cNvGrpSpPr/>
          <p:nvPr/>
        </p:nvGrpSpPr>
        <p:grpSpPr>
          <a:xfrm rot="-5400000">
            <a:off x="7918266" y="3031758"/>
            <a:ext cx="348363" cy="342683"/>
            <a:chOff x="8351027" y="3635349"/>
            <a:chExt cx="348363" cy="342683"/>
          </a:xfrm>
        </p:grpSpPr>
        <p:sp>
          <p:nvSpPr>
            <p:cNvPr id="1575" name="Google Shape;1575;p3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31"/>
          <p:cNvGrpSpPr/>
          <p:nvPr/>
        </p:nvGrpSpPr>
        <p:grpSpPr>
          <a:xfrm flipH="1">
            <a:off x="7579389" y="2057307"/>
            <a:ext cx="791411" cy="1080114"/>
            <a:chOff x="480371" y="2406470"/>
            <a:chExt cx="791411" cy="1080114"/>
          </a:xfrm>
        </p:grpSpPr>
        <p:sp>
          <p:nvSpPr>
            <p:cNvPr id="1587" name="Google Shape;1587;p31"/>
            <p:cNvSpPr/>
            <p:nvPr/>
          </p:nvSpPr>
          <p:spPr>
            <a:xfrm>
              <a:off x="10968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0279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0166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99" name="Google Shape;1599;p31"/>
          <p:cNvGrpSpPr/>
          <p:nvPr/>
        </p:nvGrpSpPr>
        <p:grpSpPr>
          <a:xfrm flipH="1">
            <a:off x="5965485" y="2398318"/>
            <a:ext cx="2209227" cy="404031"/>
            <a:chOff x="676459" y="2747475"/>
            <a:chExt cx="2209227" cy="404031"/>
          </a:xfrm>
        </p:grpSpPr>
        <p:sp>
          <p:nvSpPr>
            <p:cNvPr id="1600" name="Google Shape;1600;p31"/>
            <p:cNvSpPr/>
            <p:nvPr/>
          </p:nvSpPr>
          <p:spPr>
            <a:xfrm>
              <a:off x="2189649" y="28852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144405" y="28712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178881" y="28373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134135" y="28087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204173" y="28012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513914" y="29632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22" name="Google Shape;1622;p31"/>
          <p:cNvGrpSpPr/>
          <p:nvPr/>
        </p:nvGrpSpPr>
        <p:grpSpPr>
          <a:xfrm>
            <a:off x="4502184" y="292474"/>
            <a:ext cx="602833" cy="495062"/>
            <a:chOff x="668641" y="1116349"/>
            <a:chExt cx="602833" cy="495062"/>
          </a:xfrm>
        </p:grpSpPr>
        <p:sp>
          <p:nvSpPr>
            <p:cNvPr id="1623" name="Google Shape;1623;p3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389;p30"/>
          <p:cNvSpPr txBox="1">
            <a:spLocks noGrp="1"/>
          </p:cNvSpPr>
          <p:nvPr>
            <p:ph type="title"/>
          </p:nvPr>
        </p:nvSpPr>
        <p:spPr>
          <a:xfrm>
            <a:off x="1571642" y="1820757"/>
            <a:ext cx="35821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800" dirty="0" err="1" smtClean="0">
                <a:latin typeface="+mj-lt"/>
                <a:cs typeface="Times New Roman" panose="02020603050405020304" pitchFamily="18" charset="0"/>
              </a:rPr>
              <a:t>Khởi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</a:rPr>
              <a:t>động</a:t>
            </a:r>
            <a:endParaRPr sz="4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0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1714500" y="1402557"/>
            <a:ext cx="6172200" cy="37409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ClrTx/>
            </a:pPr>
            <a:endParaRPr lang="en-US" altLang="vi-VN" sz="210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  <a:p>
            <a:pPr marL="257175" indent="-257175" defTabSz="685800">
              <a:buClrTx/>
            </a:pPr>
            <a:endParaRPr lang="en-US" altLang="vi-VN" sz="210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82303" y="-1622"/>
            <a:ext cx="6629400" cy="12770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buClrTx/>
            </a:pP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25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25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5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2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 defTabSz="685800">
              <a:buClrTx/>
            </a:pPr>
            <a:endParaRPr lang="vi-VN" sz="225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4500" y="696341"/>
            <a:ext cx="6054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lnSpc>
                <a:spcPct val="150000"/>
              </a:lnSpc>
              <a:buClrTx/>
              <a:buFont typeface="+mj-lt"/>
              <a:buAutoNum type="arabicPeriod"/>
            </a:pPr>
            <a:r>
              <a:rPr lang="vi-VN" sz="2400" b="1" kern="1200" dirty="0">
                <a:solidFill>
                  <a:srgbClr val="444444"/>
                </a:solidFill>
                <a:latin typeface="Times New Roman" panose="02020603050405020304" pitchFamily="18" charset="0"/>
                <a:ea typeface="+mn-ea"/>
                <a:cs typeface="+mn-cs"/>
              </a:rPr>
              <a:t>Tập tha thứ.</a:t>
            </a:r>
          </a:p>
          <a:p>
            <a:pPr defTabSz="685800" fontAlgn="base">
              <a:lnSpc>
                <a:spcPct val="150000"/>
              </a:lnSpc>
              <a:buClrTx/>
              <a:buFont typeface="+mj-lt"/>
              <a:buAutoNum type="arabicPeriod"/>
            </a:pPr>
            <a:r>
              <a:rPr lang="vi-VN" sz="2400" b="1" kern="1200" dirty="0">
                <a:solidFill>
                  <a:srgbClr val="444444"/>
                </a:solidFill>
                <a:latin typeface="Times New Roman" panose="02020603050405020304" pitchFamily="18" charset="0"/>
                <a:ea typeface="+mn-ea"/>
                <a:cs typeface="+mn-cs"/>
              </a:rPr>
              <a:t> Bớt lo lắng.</a:t>
            </a:r>
          </a:p>
          <a:p>
            <a:pPr defTabSz="685800" fontAlgn="base">
              <a:lnSpc>
                <a:spcPct val="150000"/>
              </a:lnSpc>
              <a:buClrTx/>
              <a:buFont typeface="+mj-lt"/>
              <a:buAutoNum type="arabicPeriod"/>
            </a:pPr>
            <a:r>
              <a:rPr lang="vi-VN" sz="2400" b="1" kern="1200" dirty="0">
                <a:solidFill>
                  <a:srgbClr val="444444"/>
                </a:solidFill>
                <a:latin typeface="Times New Roman" panose="02020603050405020304" pitchFamily="18" charset="0"/>
                <a:ea typeface="+mn-ea"/>
                <a:cs typeface="+mn-cs"/>
              </a:rPr>
              <a:t> Sống giản dị, tiết kiệm.</a:t>
            </a:r>
          </a:p>
          <a:p>
            <a:pPr defTabSz="685800" fontAlgn="base">
              <a:lnSpc>
                <a:spcPct val="150000"/>
              </a:lnSpc>
              <a:buClrTx/>
              <a:buFont typeface="+mj-lt"/>
              <a:buAutoNum type="arabicPeriod"/>
            </a:pPr>
            <a:r>
              <a:rPr lang="vi-VN" sz="2400" b="1" kern="1200" dirty="0">
                <a:solidFill>
                  <a:srgbClr val="444444"/>
                </a:solidFill>
                <a:latin typeface="Times New Roman" panose="02020603050405020304" pitchFamily="18" charset="0"/>
                <a:ea typeface="+mn-ea"/>
                <a:cs typeface="+mn-cs"/>
              </a:rPr>
              <a:t> Quan tâm, giúp đỡ người khác khi có thể.</a:t>
            </a:r>
          </a:p>
          <a:p>
            <a:pPr defTabSz="685800" fontAlgn="base">
              <a:lnSpc>
                <a:spcPct val="150000"/>
              </a:lnSpc>
              <a:buClrTx/>
              <a:buFont typeface="+mj-lt"/>
              <a:buAutoNum type="arabicPeriod"/>
            </a:pPr>
            <a:r>
              <a:rPr lang="vi-VN" sz="2400" b="1" kern="1200" dirty="0">
                <a:solidFill>
                  <a:srgbClr val="444444"/>
                </a:solidFill>
                <a:latin typeface="Times New Roman" panose="02020603050405020304" pitchFamily="18" charset="0"/>
                <a:ea typeface="+mn-ea"/>
                <a:cs typeface="+mn-cs"/>
              </a:rPr>
              <a:t> Không ngừng học hỏi trau dồi bản thân.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65118" y="3595248"/>
            <a:ext cx="6343650" cy="12770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685800">
              <a:buClrTx/>
            </a:pPr>
            <a:r>
              <a:rPr lang="en-US" altLang="vi-VN" sz="225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175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5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25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175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75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5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85800">
              <a:buClrTx/>
            </a:pPr>
            <a:endParaRPr lang="vi-VN" sz="225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69938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1"/>
          <p:cNvSpPr/>
          <p:nvPr/>
        </p:nvSpPr>
        <p:spPr>
          <a:xfrm rot="-5400000" flipH="1">
            <a:off x="5531192" y="1588860"/>
            <a:ext cx="251543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7" name="Google Shape;1447;p31"/>
          <p:cNvSpPr/>
          <p:nvPr/>
        </p:nvSpPr>
        <p:spPr>
          <a:xfrm flipH="1">
            <a:off x="6866661" y="3742870"/>
            <a:ext cx="1277212" cy="759380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8" name="Google Shape;1448;p31"/>
          <p:cNvSpPr/>
          <p:nvPr/>
        </p:nvSpPr>
        <p:spPr>
          <a:xfrm>
            <a:off x="6214522" y="4418253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2" name="Google Shape;1452;p31"/>
          <p:cNvSpPr/>
          <p:nvPr/>
        </p:nvSpPr>
        <p:spPr>
          <a:xfrm>
            <a:off x="5673501" y="2798361"/>
            <a:ext cx="592453" cy="603952"/>
          </a:xfrm>
          <a:custGeom>
            <a:avLst/>
            <a:gdLst/>
            <a:ahLst/>
            <a:cxnLst/>
            <a:rect l="l" t="t" r="r" b="b"/>
            <a:pathLst>
              <a:path w="7677" h="7826" extrusionOk="0">
                <a:moveTo>
                  <a:pt x="328" y="1"/>
                </a:moveTo>
                <a:cubicBezTo>
                  <a:pt x="279" y="1"/>
                  <a:pt x="229" y="30"/>
                  <a:pt x="203" y="97"/>
                </a:cubicBezTo>
                <a:cubicBezTo>
                  <a:pt x="108" y="287"/>
                  <a:pt x="96" y="490"/>
                  <a:pt x="60" y="704"/>
                </a:cubicBezTo>
                <a:cubicBezTo>
                  <a:pt x="37" y="895"/>
                  <a:pt x="25" y="1109"/>
                  <a:pt x="25" y="1299"/>
                </a:cubicBezTo>
                <a:cubicBezTo>
                  <a:pt x="1" y="1704"/>
                  <a:pt x="48" y="2121"/>
                  <a:pt x="108" y="2514"/>
                </a:cubicBezTo>
                <a:cubicBezTo>
                  <a:pt x="239" y="3323"/>
                  <a:pt x="537" y="4109"/>
                  <a:pt x="953" y="4800"/>
                </a:cubicBezTo>
                <a:cubicBezTo>
                  <a:pt x="1822" y="6217"/>
                  <a:pt x="3227" y="7229"/>
                  <a:pt x="4823" y="7645"/>
                </a:cubicBezTo>
                <a:cubicBezTo>
                  <a:pt x="5319" y="7761"/>
                  <a:pt x="5816" y="7825"/>
                  <a:pt x="6310" y="7825"/>
                </a:cubicBezTo>
                <a:cubicBezTo>
                  <a:pt x="6729" y="7825"/>
                  <a:pt x="7146" y="7779"/>
                  <a:pt x="7561" y="7681"/>
                </a:cubicBezTo>
                <a:cubicBezTo>
                  <a:pt x="7676" y="7647"/>
                  <a:pt x="7658" y="7490"/>
                  <a:pt x="7549" y="7490"/>
                </a:cubicBezTo>
                <a:cubicBezTo>
                  <a:pt x="7546" y="7490"/>
                  <a:pt x="7542" y="7490"/>
                  <a:pt x="7537" y="7491"/>
                </a:cubicBezTo>
                <a:cubicBezTo>
                  <a:pt x="7253" y="7530"/>
                  <a:pt x="6966" y="7549"/>
                  <a:pt x="6680" y="7549"/>
                </a:cubicBezTo>
                <a:cubicBezTo>
                  <a:pt x="5406" y="7549"/>
                  <a:pt x="4132" y="7169"/>
                  <a:pt x="3073" y="6479"/>
                </a:cubicBezTo>
                <a:cubicBezTo>
                  <a:pt x="1763" y="5621"/>
                  <a:pt x="870" y="4264"/>
                  <a:pt x="525" y="2740"/>
                </a:cubicBezTo>
                <a:cubicBezTo>
                  <a:pt x="441" y="2311"/>
                  <a:pt x="382" y="1883"/>
                  <a:pt x="382" y="1442"/>
                </a:cubicBezTo>
                <a:cubicBezTo>
                  <a:pt x="382" y="1240"/>
                  <a:pt x="382" y="1014"/>
                  <a:pt x="394" y="811"/>
                </a:cubicBezTo>
                <a:cubicBezTo>
                  <a:pt x="406" y="585"/>
                  <a:pt x="465" y="359"/>
                  <a:pt x="453" y="133"/>
                </a:cubicBezTo>
                <a:cubicBezTo>
                  <a:pt x="453" y="51"/>
                  <a:pt x="392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3" name="Google Shape;1453;p31"/>
          <p:cNvSpPr/>
          <p:nvPr/>
        </p:nvSpPr>
        <p:spPr>
          <a:xfrm>
            <a:off x="5652349" y="2668874"/>
            <a:ext cx="110202" cy="146551"/>
          </a:xfrm>
          <a:custGeom>
            <a:avLst/>
            <a:gdLst/>
            <a:ahLst/>
            <a:cxnLst/>
            <a:rect l="l" t="t" r="r" b="b"/>
            <a:pathLst>
              <a:path w="1428" h="1899" extrusionOk="0">
                <a:moveTo>
                  <a:pt x="787" y="1"/>
                </a:moveTo>
                <a:cubicBezTo>
                  <a:pt x="763" y="1"/>
                  <a:pt x="739" y="13"/>
                  <a:pt x="727" y="37"/>
                </a:cubicBezTo>
                <a:cubicBezTo>
                  <a:pt x="656" y="96"/>
                  <a:pt x="608" y="179"/>
                  <a:pt x="572" y="251"/>
                </a:cubicBezTo>
                <a:cubicBezTo>
                  <a:pt x="442" y="572"/>
                  <a:pt x="430" y="941"/>
                  <a:pt x="430" y="1287"/>
                </a:cubicBezTo>
                <a:cubicBezTo>
                  <a:pt x="394" y="1025"/>
                  <a:pt x="334" y="775"/>
                  <a:pt x="251" y="537"/>
                </a:cubicBezTo>
                <a:cubicBezTo>
                  <a:pt x="239" y="489"/>
                  <a:pt x="203" y="453"/>
                  <a:pt x="156" y="453"/>
                </a:cubicBezTo>
                <a:cubicBezTo>
                  <a:pt x="132" y="453"/>
                  <a:pt x="96" y="489"/>
                  <a:pt x="84" y="525"/>
                </a:cubicBezTo>
                <a:cubicBezTo>
                  <a:pt x="1" y="703"/>
                  <a:pt x="25" y="906"/>
                  <a:pt x="84" y="1108"/>
                </a:cubicBezTo>
                <a:cubicBezTo>
                  <a:pt x="132" y="1299"/>
                  <a:pt x="215" y="1477"/>
                  <a:pt x="358" y="1620"/>
                </a:cubicBezTo>
                <a:cubicBezTo>
                  <a:pt x="418" y="1715"/>
                  <a:pt x="477" y="1858"/>
                  <a:pt x="596" y="1894"/>
                </a:cubicBezTo>
                <a:cubicBezTo>
                  <a:pt x="609" y="1897"/>
                  <a:pt x="623" y="1899"/>
                  <a:pt x="638" y="1899"/>
                </a:cubicBezTo>
                <a:cubicBezTo>
                  <a:pt x="733" y="1899"/>
                  <a:pt x="858" y="1840"/>
                  <a:pt x="930" y="1799"/>
                </a:cubicBezTo>
                <a:cubicBezTo>
                  <a:pt x="1061" y="1739"/>
                  <a:pt x="1156" y="1644"/>
                  <a:pt x="1251" y="1537"/>
                </a:cubicBezTo>
                <a:cubicBezTo>
                  <a:pt x="1275" y="1525"/>
                  <a:pt x="1382" y="1358"/>
                  <a:pt x="1418" y="1263"/>
                </a:cubicBezTo>
                <a:cubicBezTo>
                  <a:pt x="1427" y="1216"/>
                  <a:pt x="1412" y="1200"/>
                  <a:pt x="1388" y="1200"/>
                </a:cubicBezTo>
                <a:cubicBezTo>
                  <a:pt x="1351" y="1200"/>
                  <a:pt x="1292" y="1237"/>
                  <a:pt x="1263" y="1251"/>
                </a:cubicBezTo>
                <a:cubicBezTo>
                  <a:pt x="1156" y="1322"/>
                  <a:pt x="1061" y="1382"/>
                  <a:pt x="953" y="1465"/>
                </a:cubicBezTo>
                <a:cubicBezTo>
                  <a:pt x="1061" y="1239"/>
                  <a:pt x="1144" y="1013"/>
                  <a:pt x="1251" y="787"/>
                </a:cubicBezTo>
                <a:cubicBezTo>
                  <a:pt x="1299" y="703"/>
                  <a:pt x="1323" y="632"/>
                  <a:pt x="1334" y="537"/>
                </a:cubicBezTo>
                <a:cubicBezTo>
                  <a:pt x="1358" y="525"/>
                  <a:pt x="1358" y="513"/>
                  <a:pt x="1334" y="489"/>
                </a:cubicBezTo>
                <a:cubicBezTo>
                  <a:pt x="1324" y="473"/>
                  <a:pt x="1306" y="466"/>
                  <a:pt x="1286" y="466"/>
                </a:cubicBezTo>
                <a:cubicBezTo>
                  <a:pt x="1262" y="466"/>
                  <a:pt x="1235" y="476"/>
                  <a:pt x="1215" y="489"/>
                </a:cubicBezTo>
                <a:cubicBezTo>
                  <a:pt x="1001" y="632"/>
                  <a:pt x="894" y="894"/>
                  <a:pt x="823" y="1144"/>
                </a:cubicBezTo>
                <a:cubicBezTo>
                  <a:pt x="799" y="810"/>
                  <a:pt x="953" y="453"/>
                  <a:pt x="870" y="108"/>
                </a:cubicBezTo>
                <a:cubicBezTo>
                  <a:pt x="858" y="60"/>
                  <a:pt x="834" y="1"/>
                  <a:pt x="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4" name="Google Shape;1454;p31"/>
          <p:cNvSpPr/>
          <p:nvPr/>
        </p:nvSpPr>
        <p:spPr>
          <a:xfrm>
            <a:off x="7013194" y="2327385"/>
            <a:ext cx="313398" cy="808150"/>
          </a:xfrm>
          <a:custGeom>
            <a:avLst/>
            <a:gdLst/>
            <a:ahLst/>
            <a:cxnLst/>
            <a:rect l="l" t="t" r="r" b="b"/>
            <a:pathLst>
              <a:path w="4061" h="10472" extrusionOk="0">
                <a:moveTo>
                  <a:pt x="1893" y="0"/>
                </a:moveTo>
                <a:cubicBezTo>
                  <a:pt x="1795" y="0"/>
                  <a:pt x="1709" y="106"/>
                  <a:pt x="1786" y="211"/>
                </a:cubicBezTo>
                <a:cubicBezTo>
                  <a:pt x="1905" y="413"/>
                  <a:pt x="2084" y="556"/>
                  <a:pt x="2215" y="735"/>
                </a:cubicBezTo>
                <a:cubicBezTo>
                  <a:pt x="2346" y="913"/>
                  <a:pt x="2465" y="1080"/>
                  <a:pt x="2584" y="1259"/>
                </a:cubicBezTo>
                <a:cubicBezTo>
                  <a:pt x="2846" y="1628"/>
                  <a:pt x="3036" y="2021"/>
                  <a:pt x="3203" y="2414"/>
                </a:cubicBezTo>
                <a:cubicBezTo>
                  <a:pt x="3774" y="3866"/>
                  <a:pt x="3810" y="5497"/>
                  <a:pt x="3215" y="6938"/>
                </a:cubicBezTo>
                <a:cubicBezTo>
                  <a:pt x="2620" y="8391"/>
                  <a:pt x="1477" y="9605"/>
                  <a:pt x="83" y="10307"/>
                </a:cubicBezTo>
                <a:cubicBezTo>
                  <a:pt x="1" y="10349"/>
                  <a:pt x="35" y="10471"/>
                  <a:pt x="108" y="10471"/>
                </a:cubicBezTo>
                <a:cubicBezTo>
                  <a:pt x="119" y="10471"/>
                  <a:pt x="131" y="10468"/>
                  <a:pt x="143" y="10462"/>
                </a:cubicBezTo>
                <a:cubicBezTo>
                  <a:pt x="1012" y="10105"/>
                  <a:pt x="1750" y="9569"/>
                  <a:pt x="2381" y="8879"/>
                </a:cubicBezTo>
                <a:cubicBezTo>
                  <a:pt x="3477" y="7640"/>
                  <a:pt x="4060" y="6009"/>
                  <a:pt x="3977" y="4354"/>
                </a:cubicBezTo>
                <a:cubicBezTo>
                  <a:pt x="3929" y="3533"/>
                  <a:pt x="3739" y="2735"/>
                  <a:pt x="3393" y="1985"/>
                </a:cubicBezTo>
                <a:cubicBezTo>
                  <a:pt x="3227" y="1616"/>
                  <a:pt x="3024" y="1247"/>
                  <a:pt x="2786" y="913"/>
                </a:cubicBezTo>
                <a:cubicBezTo>
                  <a:pt x="2667" y="771"/>
                  <a:pt x="2548" y="604"/>
                  <a:pt x="2405" y="449"/>
                </a:cubicBezTo>
                <a:cubicBezTo>
                  <a:pt x="2274" y="294"/>
                  <a:pt x="2143" y="128"/>
                  <a:pt x="1965" y="20"/>
                </a:cubicBezTo>
                <a:cubicBezTo>
                  <a:pt x="1941" y="7"/>
                  <a:pt x="1917" y="0"/>
                  <a:pt x="1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5" name="Google Shape;1455;p31"/>
          <p:cNvSpPr/>
          <p:nvPr/>
        </p:nvSpPr>
        <p:spPr>
          <a:xfrm>
            <a:off x="7076559" y="2240727"/>
            <a:ext cx="113135" cy="121933"/>
          </a:xfrm>
          <a:custGeom>
            <a:avLst/>
            <a:gdLst/>
            <a:ahLst/>
            <a:cxnLst/>
            <a:rect l="l" t="t" r="r" b="b"/>
            <a:pathLst>
              <a:path w="1466" h="1580" extrusionOk="0">
                <a:moveTo>
                  <a:pt x="191" y="0"/>
                </a:moveTo>
                <a:cubicBezTo>
                  <a:pt x="144" y="24"/>
                  <a:pt x="155" y="84"/>
                  <a:pt x="179" y="131"/>
                </a:cubicBezTo>
                <a:cubicBezTo>
                  <a:pt x="275" y="453"/>
                  <a:pt x="608" y="679"/>
                  <a:pt x="786" y="977"/>
                </a:cubicBezTo>
                <a:cubicBezTo>
                  <a:pt x="596" y="810"/>
                  <a:pt x="370" y="632"/>
                  <a:pt x="96" y="620"/>
                </a:cubicBezTo>
                <a:cubicBezTo>
                  <a:pt x="60" y="620"/>
                  <a:pt x="1" y="643"/>
                  <a:pt x="1" y="679"/>
                </a:cubicBezTo>
                <a:cubicBezTo>
                  <a:pt x="1" y="703"/>
                  <a:pt x="13" y="715"/>
                  <a:pt x="13" y="727"/>
                </a:cubicBezTo>
                <a:cubicBezTo>
                  <a:pt x="72" y="798"/>
                  <a:pt x="144" y="846"/>
                  <a:pt x="215" y="893"/>
                </a:cubicBezTo>
                <a:cubicBezTo>
                  <a:pt x="429" y="1024"/>
                  <a:pt x="620" y="1155"/>
                  <a:pt x="834" y="1298"/>
                </a:cubicBezTo>
                <a:cubicBezTo>
                  <a:pt x="715" y="1298"/>
                  <a:pt x="572" y="1274"/>
                  <a:pt x="453" y="1274"/>
                </a:cubicBezTo>
                <a:cubicBezTo>
                  <a:pt x="394" y="1274"/>
                  <a:pt x="251" y="1274"/>
                  <a:pt x="358" y="1370"/>
                </a:cubicBezTo>
                <a:cubicBezTo>
                  <a:pt x="429" y="1429"/>
                  <a:pt x="608" y="1501"/>
                  <a:pt x="632" y="1513"/>
                </a:cubicBezTo>
                <a:cubicBezTo>
                  <a:pt x="743" y="1550"/>
                  <a:pt x="848" y="1580"/>
                  <a:pt x="956" y="1580"/>
                </a:cubicBezTo>
                <a:cubicBezTo>
                  <a:pt x="986" y="1580"/>
                  <a:pt x="1017" y="1577"/>
                  <a:pt x="1048" y="1572"/>
                </a:cubicBezTo>
                <a:cubicBezTo>
                  <a:pt x="1156" y="1572"/>
                  <a:pt x="1322" y="1560"/>
                  <a:pt x="1394" y="1477"/>
                </a:cubicBezTo>
                <a:cubicBezTo>
                  <a:pt x="1465" y="1382"/>
                  <a:pt x="1453" y="1215"/>
                  <a:pt x="1453" y="1120"/>
                </a:cubicBezTo>
                <a:cubicBezTo>
                  <a:pt x="1406" y="953"/>
                  <a:pt x="1382" y="751"/>
                  <a:pt x="1334" y="560"/>
                </a:cubicBezTo>
                <a:cubicBezTo>
                  <a:pt x="1275" y="370"/>
                  <a:pt x="1203" y="179"/>
                  <a:pt x="1037" y="72"/>
                </a:cubicBezTo>
                <a:cubicBezTo>
                  <a:pt x="1020" y="64"/>
                  <a:pt x="993" y="45"/>
                  <a:pt x="966" y="45"/>
                </a:cubicBezTo>
                <a:cubicBezTo>
                  <a:pt x="953" y="45"/>
                  <a:pt x="941" y="49"/>
                  <a:pt x="929" y="60"/>
                </a:cubicBezTo>
                <a:cubicBezTo>
                  <a:pt x="894" y="84"/>
                  <a:pt x="906" y="131"/>
                  <a:pt x="906" y="179"/>
                </a:cubicBezTo>
                <a:cubicBezTo>
                  <a:pt x="965" y="429"/>
                  <a:pt x="1037" y="667"/>
                  <a:pt x="1156" y="905"/>
                </a:cubicBezTo>
                <a:cubicBezTo>
                  <a:pt x="965" y="608"/>
                  <a:pt x="775" y="310"/>
                  <a:pt x="489" y="108"/>
                </a:cubicBezTo>
                <a:cubicBezTo>
                  <a:pt x="417" y="60"/>
                  <a:pt x="334" y="12"/>
                  <a:pt x="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6" name="Google Shape;1456;p31"/>
          <p:cNvSpPr/>
          <p:nvPr/>
        </p:nvSpPr>
        <p:spPr>
          <a:xfrm>
            <a:off x="5838880" y="2880322"/>
            <a:ext cx="161831" cy="339945"/>
          </a:xfrm>
          <a:custGeom>
            <a:avLst/>
            <a:gdLst/>
            <a:ahLst/>
            <a:cxnLst/>
            <a:rect l="l" t="t" r="r" b="b"/>
            <a:pathLst>
              <a:path w="2097" h="4405" extrusionOk="0">
                <a:moveTo>
                  <a:pt x="1649" y="1"/>
                </a:moveTo>
                <a:cubicBezTo>
                  <a:pt x="1412" y="1"/>
                  <a:pt x="1141" y="85"/>
                  <a:pt x="942" y="285"/>
                </a:cubicBezTo>
                <a:cubicBezTo>
                  <a:pt x="620" y="606"/>
                  <a:pt x="644" y="1142"/>
                  <a:pt x="644" y="1618"/>
                </a:cubicBezTo>
                <a:cubicBezTo>
                  <a:pt x="644" y="2071"/>
                  <a:pt x="596" y="2511"/>
                  <a:pt x="525" y="2964"/>
                </a:cubicBezTo>
                <a:cubicBezTo>
                  <a:pt x="453" y="3369"/>
                  <a:pt x="322" y="3797"/>
                  <a:pt x="1" y="4035"/>
                </a:cubicBezTo>
                <a:cubicBezTo>
                  <a:pt x="382" y="3928"/>
                  <a:pt x="834" y="3762"/>
                  <a:pt x="1049" y="3440"/>
                </a:cubicBezTo>
                <a:lnTo>
                  <a:pt x="1049" y="3440"/>
                </a:lnTo>
                <a:cubicBezTo>
                  <a:pt x="1156" y="3762"/>
                  <a:pt x="1168" y="4083"/>
                  <a:pt x="989" y="4405"/>
                </a:cubicBezTo>
                <a:cubicBezTo>
                  <a:pt x="1323" y="4107"/>
                  <a:pt x="1477" y="3678"/>
                  <a:pt x="1537" y="3238"/>
                </a:cubicBezTo>
                <a:cubicBezTo>
                  <a:pt x="1596" y="2809"/>
                  <a:pt x="1537" y="2369"/>
                  <a:pt x="1465" y="1928"/>
                </a:cubicBezTo>
                <a:cubicBezTo>
                  <a:pt x="1430" y="1690"/>
                  <a:pt x="1394" y="1452"/>
                  <a:pt x="1394" y="1214"/>
                </a:cubicBezTo>
                <a:cubicBezTo>
                  <a:pt x="1418" y="678"/>
                  <a:pt x="1751" y="499"/>
                  <a:pt x="2096" y="142"/>
                </a:cubicBezTo>
                <a:cubicBezTo>
                  <a:pt x="2002" y="53"/>
                  <a:pt x="1836" y="1"/>
                  <a:pt x="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7" name="Google Shape;1457;p31"/>
          <p:cNvSpPr/>
          <p:nvPr/>
        </p:nvSpPr>
        <p:spPr>
          <a:xfrm>
            <a:off x="6243175" y="3565682"/>
            <a:ext cx="988734" cy="390107"/>
          </a:xfrm>
          <a:custGeom>
            <a:avLst/>
            <a:gdLst/>
            <a:ahLst/>
            <a:cxnLst/>
            <a:rect l="l" t="t" r="r" b="b"/>
            <a:pathLst>
              <a:path w="12812" h="5055" extrusionOk="0">
                <a:moveTo>
                  <a:pt x="12217" y="0"/>
                </a:moveTo>
                <a:cubicBezTo>
                  <a:pt x="12217" y="0"/>
                  <a:pt x="560" y="2691"/>
                  <a:pt x="441" y="2989"/>
                </a:cubicBezTo>
                <a:cubicBezTo>
                  <a:pt x="298" y="3263"/>
                  <a:pt x="203" y="4310"/>
                  <a:pt x="179" y="4394"/>
                </a:cubicBezTo>
                <a:cubicBezTo>
                  <a:pt x="167" y="4465"/>
                  <a:pt x="1" y="4679"/>
                  <a:pt x="620" y="4906"/>
                </a:cubicBezTo>
                <a:cubicBezTo>
                  <a:pt x="907" y="5007"/>
                  <a:pt x="1111" y="5055"/>
                  <a:pt x="1317" y="5055"/>
                </a:cubicBezTo>
                <a:cubicBezTo>
                  <a:pt x="1548" y="5055"/>
                  <a:pt x="1780" y="4995"/>
                  <a:pt x="2132" y="4882"/>
                </a:cubicBezTo>
                <a:cubicBezTo>
                  <a:pt x="2787" y="4679"/>
                  <a:pt x="8657" y="2846"/>
                  <a:pt x="12288" y="2501"/>
                </a:cubicBezTo>
                <a:cubicBezTo>
                  <a:pt x="12812" y="2453"/>
                  <a:pt x="12217" y="0"/>
                  <a:pt x="12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8" name="Google Shape;1458;p31"/>
          <p:cNvSpPr/>
          <p:nvPr/>
        </p:nvSpPr>
        <p:spPr>
          <a:xfrm>
            <a:off x="6263401" y="3538132"/>
            <a:ext cx="943743" cy="386789"/>
          </a:xfrm>
          <a:custGeom>
            <a:avLst/>
            <a:gdLst/>
            <a:ahLst/>
            <a:cxnLst/>
            <a:rect l="l" t="t" r="r" b="b"/>
            <a:pathLst>
              <a:path w="12229" h="5012" extrusionOk="0">
                <a:moveTo>
                  <a:pt x="11633" y="0"/>
                </a:moveTo>
                <a:cubicBezTo>
                  <a:pt x="11633" y="0"/>
                  <a:pt x="513" y="2631"/>
                  <a:pt x="394" y="2929"/>
                </a:cubicBezTo>
                <a:cubicBezTo>
                  <a:pt x="274" y="3215"/>
                  <a:pt x="155" y="4203"/>
                  <a:pt x="179" y="4346"/>
                </a:cubicBezTo>
                <a:cubicBezTo>
                  <a:pt x="179" y="4346"/>
                  <a:pt x="1" y="4632"/>
                  <a:pt x="596" y="4858"/>
                </a:cubicBezTo>
                <a:cubicBezTo>
                  <a:pt x="874" y="4963"/>
                  <a:pt x="1068" y="5012"/>
                  <a:pt x="1261" y="5012"/>
                </a:cubicBezTo>
                <a:cubicBezTo>
                  <a:pt x="1482" y="5012"/>
                  <a:pt x="1700" y="4948"/>
                  <a:pt x="2037" y="4834"/>
                </a:cubicBezTo>
                <a:cubicBezTo>
                  <a:pt x="2656" y="4632"/>
                  <a:pt x="8240" y="2834"/>
                  <a:pt x="11728" y="2500"/>
                </a:cubicBezTo>
                <a:cubicBezTo>
                  <a:pt x="12228" y="2453"/>
                  <a:pt x="11633" y="0"/>
                  <a:pt x="11633" y="0"/>
                </a:cubicBezTo>
                <a:close/>
              </a:path>
            </a:pathLst>
          </a:custGeom>
          <a:solidFill>
            <a:srgbClr val="E0E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9" name="Google Shape;1459;p31"/>
          <p:cNvSpPr/>
          <p:nvPr/>
        </p:nvSpPr>
        <p:spPr>
          <a:xfrm>
            <a:off x="5941827" y="2546712"/>
            <a:ext cx="1282761" cy="1367265"/>
          </a:xfrm>
          <a:custGeom>
            <a:avLst/>
            <a:gdLst/>
            <a:ahLst/>
            <a:cxnLst/>
            <a:rect l="l" t="t" r="r" b="b"/>
            <a:pathLst>
              <a:path w="16622" h="17717" extrusionOk="0">
                <a:moveTo>
                  <a:pt x="13616" y="0"/>
                </a:moveTo>
                <a:cubicBezTo>
                  <a:pt x="13257" y="0"/>
                  <a:pt x="11025" y="12"/>
                  <a:pt x="6954" y="1334"/>
                </a:cubicBezTo>
                <a:cubicBezTo>
                  <a:pt x="4358" y="2167"/>
                  <a:pt x="2084" y="3298"/>
                  <a:pt x="893" y="4025"/>
                </a:cubicBezTo>
                <a:cubicBezTo>
                  <a:pt x="358" y="4358"/>
                  <a:pt x="48" y="4608"/>
                  <a:pt x="24" y="4703"/>
                </a:cubicBezTo>
                <a:cubicBezTo>
                  <a:pt x="0" y="5037"/>
                  <a:pt x="1441" y="7227"/>
                  <a:pt x="2608" y="10740"/>
                </a:cubicBezTo>
                <a:cubicBezTo>
                  <a:pt x="3882" y="14609"/>
                  <a:pt x="4060" y="17717"/>
                  <a:pt x="4060" y="17717"/>
                </a:cubicBezTo>
                <a:cubicBezTo>
                  <a:pt x="4060" y="17717"/>
                  <a:pt x="4358" y="17526"/>
                  <a:pt x="5073" y="17217"/>
                </a:cubicBezTo>
                <a:cubicBezTo>
                  <a:pt x="5965" y="16788"/>
                  <a:pt x="7525" y="16193"/>
                  <a:pt x="9966" y="15550"/>
                </a:cubicBezTo>
                <a:cubicBezTo>
                  <a:pt x="14050" y="14454"/>
                  <a:pt x="16205" y="14573"/>
                  <a:pt x="16407" y="14443"/>
                </a:cubicBezTo>
                <a:cubicBezTo>
                  <a:pt x="16622" y="14312"/>
                  <a:pt x="16169" y="10668"/>
                  <a:pt x="15657" y="7858"/>
                </a:cubicBezTo>
                <a:cubicBezTo>
                  <a:pt x="15109" y="4787"/>
                  <a:pt x="13931" y="0"/>
                  <a:pt x="13633" y="0"/>
                </a:cubicBezTo>
                <a:cubicBezTo>
                  <a:pt x="13628" y="0"/>
                  <a:pt x="13622" y="0"/>
                  <a:pt x="136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0" name="Google Shape;1460;p31"/>
          <p:cNvSpPr/>
          <p:nvPr/>
        </p:nvSpPr>
        <p:spPr>
          <a:xfrm>
            <a:off x="6159599" y="2665092"/>
            <a:ext cx="949222" cy="1101869"/>
          </a:xfrm>
          <a:custGeom>
            <a:avLst/>
            <a:gdLst/>
            <a:ahLst/>
            <a:cxnLst/>
            <a:rect l="l" t="t" r="r" b="b"/>
            <a:pathLst>
              <a:path w="12300" h="14278" extrusionOk="0">
                <a:moveTo>
                  <a:pt x="9802" y="1"/>
                </a:moveTo>
                <a:cubicBezTo>
                  <a:pt x="9297" y="1"/>
                  <a:pt x="7709" y="55"/>
                  <a:pt x="5060" y="907"/>
                </a:cubicBezTo>
                <a:cubicBezTo>
                  <a:pt x="3167" y="1538"/>
                  <a:pt x="1500" y="2395"/>
                  <a:pt x="643" y="2967"/>
                </a:cubicBezTo>
                <a:cubicBezTo>
                  <a:pt x="250" y="3241"/>
                  <a:pt x="12" y="3431"/>
                  <a:pt x="12" y="3514"/>
                </a:cubicBezTo>
                <a:cubicBezTo>
                  <a:pt x="0" y="3776"/>
                  <a:pt x="1084" y="5598"/>
                  <a:pt x="1965" y="8515"/>
                </a:cubicBezTo>
                <a:cubicBezTo>
                  <a:pt x="2929" y="11718"/>
                  <a:pt x="3096" y="14278"/>
                  <a:pt x="3096" y="14278"/>
                </a:cubicBezTo>
                <a:cubicBezTo>
                  <a:pt x="3096" y="14278"/>
                  <a:pt x="3322" y="14135"/>
                  <a:pt x="3846" y="13897"/>
                </a:cubicBezTo>
                <a:cubicBezTo>
                  <a:pt x="4501" y="13575"/>
                  <a:pt x="5644" y="13135"/>
                  <a:pt x="7430" y="12658"/>
                </a:cubicBezTo>
                <a:cubicBezTo>
                  <a:pt x="10406" y="11873"/>
                  <a:pt x="12002" y="12027"/>
                  <a:pt x="12145" y="11932"/>
                </a:cubicBezTo>
                <a:cubicBezTo>
                  <a:pt x="12299" y="11813"/>
                  <a:pt x="11942" y="8813"/>
                  <a:pt x="11502" y="6491"/>
                </a:cubicBezTo>
                <a:cubicBezTo>
                  <a:pt x="11073" y="3967"/>
                  <a:pt x="10180" y="14"/>
                  <a:pt x="9954" y="2"/>
                </a:cubicBezTo>
                <a:cubicBezTo>
                  <a:pt x="9926" y="2"/>
                  <a:pt x="9876" y="1"/>
                  <a:pt x="98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1" name="Google Shape;1461;p31"/>
          <p:cNvSpPr/>
          <p:nvPr/>
        </p:nvSpPr>
        <p:spPr>
          <a:xfrm>
            <a:off x="5941821" y="2857249"/>
            <a:ext cx="392422" cy="1056723"/>
          </a:xfrm>
          <a:custGeom>
            <a:avLst/>
            <a:gdLst/>
            <a:ahLst/>
            <a:cxnLst/>
            <a:rect l="l" t="t" r="r" b="b"/>
            <a:pathLst>
              <a:path w="5085" h="13693" extrusionOk="0">
                <a:moveTo>
                  <a:pt x="893" y="1"/>
                </a:moveTo>
                <a:cubicBezTo>
                  <a:pt x="358" y="334"/>
                  <a:pt x="48" y="584"/>
                  <a:pt x="24" y="691"/>
                </a:cubicBezTo>
                <a:cubicBezTo>
                  <a:pt x="0" y="1013"/>
                  <a:pt x="1441" y="3203"/>
                  <a:pt x="2608" y="6716"/>
                </a:cubicBezTo>
                <a:cubicBezTo>
                  <a:pt x="3882" y="10585"/>
                  <a:pt x="4060" y="13693"/>
                  <a:pt x="4060" y="13693"/>
                </a:cubicBezTo>
                <a:cubicBezTo>
                  <a:pt x="4060" y="13693"/>
                  <a:pt x="4358" y="13502"/>
                  <a:pt x="5073" y="13193"/>
                </a:cubicBezTo>
                <a:cubicBezTo>
                  <a:pt x="5084" y="12216"/>
                  <a:pt x="5001" y="9597"/>
                  <a:pt x="3691" y="5954"/>
                </a:cubicBezTo>
                <a:cubicBezTo>
                  <a:pt x="2644" y="2989"/>
                  <a:pt x="1548" y="1048"/>
                  <a:pt x="8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2" name="Google Shape;1462;p31"/>
          <p:cNvSpPr/>
          <p:nvPr/>
        </p:nvSpPr>
        <p:spPr>
          <a:xfrm>
            <a:off x="6365422" y="3150809"/>
            <a:ext cx="160827" cy="104569"/>
          </a:xfrm>
          <a:custGeom>
            <a:avLst/>
            <a:gdLst/>
            <a:ahLst/>
            <a:cxnLst/>
            <a:rect l="l" t="t" r="r" b="b"/>
            <a:pathLst>
              <a:path w="2084" h="1355" extrusionOk="0">
                <a:moveTo>
                  <a:pt x="1056" y="1"/>
                </a:moveTo>
                <a:cubicBezTo>
                  <a:pt x="682" y="1"/>
                  <a:pt x="309" y="242"/>
                  <a:pt x="167" y="614"/>
                </a:cubicBezTo>
                <a:cubicBezTo>
                  <a:pt x="119" y="733"/>
                  <a:pt x="0" y="1054"/>
                  <a:pt x="119" y="1304"/>
                </a:cubicBezTo>
                <a:cubicBezTo>
                  <a:pt x="130" y="1325"/>
                  <a:pt x="158" y="1354"/>
                  <a:pt x="196" y="1354"/>
                </a:cubicBezTo>
                <a:cubicBezTo>
                  <a:pt x="202" y="1354"/>
                  <a:pt x="208" y="1354"/>
                  <a:pt x="215" y="1352"/>
                </a:cubicBezTo>
                <a:cubicBezTo>
                  <a:pt x="250" y="1352"/>
                  <a:pt x="286" y="1316"/>
                  <a:pt x="298" y="1269"/>
                </a:cubicBezTo>
                <a:cubicBezTo>
                  <a:pt x="310" y="1209"/>
                  <a:pt x="310" y="1150"/>
                  <a:pt x="334" y="1114"/>
                </a:cubicBezTo>
                <a:cubicBezTo>
                  <a:pt x="334" y="1054"/>
                  <a:pt x="346" y="1007"/>
                  <a:pt x="346" y="959"/>
                </a:cubicBezTo>
                <a:cubicBezTo>
                  <a:pt x="369" y="852"/>
                  <a:pt x="405" y="757"/>
                  <a:pt x="453" y="661"/>
                </a:cubicBezTo>
                <a:cubicBezTo>
                  <a:pt x="548" y="483"/>
                  <a:pt x="715" y="352"/>
                  <a:pt x="893" y="304"/>
                </a:cubicBezTo>
                <a:cubicBezTo>
                  <a:pt x="945" y="290"/>
                  <a:pt x="998" y="284"/>
                  <a:pt x="1052" y="284"/>
                </a:cubicBezTo>
                <a:cubicBezTo>
                  <a:pt x="1182" y="284"/>
                  <a:pt x="1314" y="324"/>
                  <a:pt x="1441" y="399"/>
                </a:cubicBezTo>
                <a:cubicBezTo>
                  <a:pt x="1548" y="459"/>
                  <a:pt x="1619" y="530"/>
                  <a:pt x="1703" y="602"/>
                </a:cubicBezTo>
                <a:cubicBezTo>
                  <a:pt x="1715" y="614"/>
                  <a:pt x="1727" y="638"/>
                  <a:pt x="1739" y="661"/>
                </a:cubicBezTo>
                <a:cubicBezTo>
                  <a:pt x="1798" y="721"/>
                  <a:pt x="1858" y="816"/>
                  <a:pt x="1953" y="828"/>
                </a:cubicBezTo>
                <a:cubicBezTo>
                  <a:pt x="1977" y="828"/>
                  <a:pt x="2000" y="828"/>
                  <a:pt x="2024" y="816"/>
                </a:cubicBezTo>
                <a:cubicBezTo>
                  <a:pt x="2036" y="792"/>
                  <a:pt x="2060" y="780"/>
                  <a:pt x="2072" y="757"/>
                </a:cubicBezTo>
                <a:cubicBezTo>
                  <a:pt x="2084" y="638"/>
                  <a:pt x="2012" y="530"/>
                  <a:pt x="1953" y="459"/>
                </a:cubicBezTo>
                <a:cubicBezTo>
                  <a:pt x="1905" y="399"/>
                  <a:pt x="1834" y="316"/>
                  <a:pt x="1739" y="245"/>
                </a:cubicBezTo>
                <a:cubicBezTo>
                  <a:pt x="1560" y="114"/>
                  <a:pt x="1369" y="42"/>
                  <a:pt x="1155" y="7"/>
                </a:cubicBezTo>
                <a:cubicBezTo>
                  <a:pt x="1122" y="3"/>
                  <a:pt x="1089" y="1"/>
                  <a:pt x="1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3" name="Google Shape;1463;p31"/>
          <p:cNvSpPr/>
          <p:nvPr/>
        </p:nvSpPr>
        <p:spPr>
          <a:xfrm>
            <a:off x="6789866" y="3019849"/>
            <a:ext cx="159053" cy="104877"/>
          </a:xfrm>
          <a:custGeom>
            <a:avLst/>
            <a:gdLst/>
            <a:ahLst/>
            <a:cxnLst/>
            <a:rect l="l" t="t" r="r" b="b"/>
            <a:pathLst>
              <a:path w="2061" h="1359" extrusionOk="0">
                <a:moveTo>
                  <a:pt x="1044" y="1"/>
                </a:moveTo>
                <a:cubicBezTo>
                  <a:pt x="829" y="1"/>
                  <a:pt x="618" y="69"/>
                  <a:pt x="453" y="203"/>
                </a:cubicBezTo>
                <a:cubicBezTo>
                  <a:pt x="287" y="322"/>
                  <a:pt x="168" y="501"/>
                  <a:pt x="96" y="703"/>
                </a:cubicBezTo>
                <a:cubicBezTo>
                  <a:pt x="49" y="811"/>
                  <a:pt x="37" y="918"/>
                  <a:pt x="25" y="1025"/>
                </a:cubicBezTo>
                <a:cubicBezTo>
                  <a:pt x="1" y="1108"/>
                  <a:pt x="1" y="1239"/>
                  <a:pt x="84" y="1334"/>
                </a:cubicBezTo>
                <a:cubicBezTo>
                  <a:pt x="96" y="1346"/>
                  <a:pt x="120" y="1358"/>
                  <a:pt x="144" y="1358"/>
                </a:cubicBezTo>
                <a:lnTo>
                  <a:pt x="156" y="1358"/>
                </a:lnTo>
                <a:cubicBezTo>
                  <a:pt x="180" y="1358"/>
                  <a:pt x="203" y="1346"/>
                  <a:pt x="215" y="1334"/>
                </a:cubicBezTo>
                <a:cubicBezTo>
                  <a:pt x="275" y="1263"/>
                  <a:pt x="287" y="1168"/>
                  <a:pt x="299" y="1084"/>
                </a:cubicBezTo>
                <a:cubicBezTo>
                  <a:pt x="299" y="1049"/>
                  <a:pt x="322" y="1037"/>
                  <a:pt x="322" y="1001"/>
                </a:cubicBezTo>
                <a:cubicBezTo>
                  <a:pt x="334" y="906"/>
                  <a:pt x="358" y="799"/>
                  <a:pt x="418" y="692"/>
                </a:cubicBezTo>
                <a:cubicBezTo>
                  <a:pt x="525" y="501"/>
                  <a:pt x="680" y="370"/>
                  <a:pt x="834" y="322"/>
                </a:cubicBezTo>
                <a:cubicBezTo>
                  <a:pt x="900" y="301"/>
                  <a:pt x="970" y="290"/>
                  <a:pt x="1042" y="290"/>
                </a:cubicBezTo>
                <a:cubicBezTo>
                  <a:pt x="1167" y="290"/>
                  <a:pt x="1297" y="322"/>
                  <a:pt x="1418" y="382"/>
                </a:cubicBezTo>
                <a:cubicBezTo>
                  <a:pt x="1513" y="430"/>
                  <a:pt x="1596" y="489"/>
                  <a:pt x="1668" y="572"/>
                </a:cubicBezTo>
                <a:cubicBezTo>
                  <a:pt x="1704" y="608"/>
                  <a:pt x="1727" y="644"/>
                  <a:pt x="1775" y="692"/>
                </a:cubicBezTo>
                <a:cubicBezTo>
                  <a:pt x="1811" y="739"/>
                  <a:pt x="1858" y="787"/>
                  <a:pt x="1882" y="822"/>
                </a:cubicBezTo>
                <a:cubicBezTo>
                  <a:pt x="1905" y="845"/>
                  <a:pt x="1927" y="853"/>
                  <a:pt x="1953" y="853"/>
                </a:cubicBezTo>
                <a:cubicBezTo>
                  <a:pt x="1968" y="853"/>
                  <a:pt x="1984" y="851"/>
                  <a:pt x="2001" y="846"/>
                </a:cubicBezTo>
                <a:cubicBezTo>
                  <a:pt x="2037" y="822"/>
                  <a:pt x="2061" y="787"/>
                  <a:pt x="2049" y="751"/>
                </a:cubicBezTo>
                <a:cubicBezTo>
                  <a:pt x="1989" y="465"/>
                  <a:pt x="1727" y="275"/>
                  <a:pt x="1632" y="191"/>
                </a:cubicBezTo>
                <a:cubicBezTo>
                  <a:pt x="1458" y="63"/>
                  <a:pt x="1249" y="1"/>
                  <a:pt x="1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4" name="Google Shape;1464;p31"/>
          <p:cNvSpPr/>
          <p:nvPr/>
        </p:nvSpPr>
        <p:spPr>
          <a:xfrm>
            <a:off x="6581343" y="3141850"/>
            <a:ext cx="166384" cy="88440"/>
          </a:xfrm>
          <a:custGeom>
            <a:avLst/>
            <a:gdLst/>
            <a:ahLst/>
            <a:cxnLst/>
            <a:rect l="l" t="t" r="r" b="b"/>
            <a:pathLst>
              <a:path w="2156" h="1146" extrusionOk="0">
                <a:moveTo>
                  <a:pt x="2061" y="1"/>
                </a:moveTo>
                <a:cubicBezTo>
                  <a:pt x="2052" y="1"/>
                  <a:pt x="2044" y="2"/>
                  <a:pt x="2036" y="3"/>
                </a:cubicBezTo>
                <a:lnTo>
                  <a:pt x="72" y="575"/>
                </a:lnTo>
                <a:cubicBezTo>
                  <a:pt x="12" y="587"/>
                  <a:pt x="0" y="646"/>
                  <a:pt x="12" y="694"/>
                </a:cubicBezTo>
                <a:cubicBezTo>
                  <a:pt x="97" y="845"/>
                  <a:pt x="331" y="1145"/>
                  <a:pt x="833" y="1145"/>
                </a:cubicBezTo>
                <a:cubicBezTo>
                  <a:pt x="965" y="1145"/>
                  <a:pt x="1115" y="1125"/>
                  <a:pt x="1286" y="1075"/>
                </a:cubicBezTo>
                <a:cubicBezTo>
                  <a:pt x="2108" y="837"/>
                  <a:pt x="2155" y="301"/>
                  <a:pt x="2143" y="75"/>
                </a:cubicBezTo>
                <a:cubicBezTo>
                  <a:pt x="2143" y="25"/>
                  <a:pt x="2102" y="1"/>
                  <a:pt x="2061" y="1"/>
                </a:cubicBezTo>
                <a:close/>
              </a:path>
            </a:pathLst>
          </a:custGeom>
          <a:solidFill>
            <a:srgbClr val="A33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5" name="Google Shape;1465;p31"/>
          <p:cNvSpPr/>
          <p:nvPr/>
        </p:nvSpPr>
        <p:spPr>
          <a:xfrm>
            <a:off x="6591452" y="3188006"/>
            <a:ext cx="127798" cy="41905"/>
          </a:xfrm>
          <a:custGeom>
            <a:avLst/>
            <a:gdLst/>
            <a:ahLst/>
            <a:cxnLst/>
            <a:rect l="l" t="t" r="r" b="b"/>
            <a:pathLst>
              <a:path w="1656" h="543" extrusionOk="0">
                <a:moveTo>
                  <a:pt x="881" y="1"/>
                </a:moveTo>
                <a:cubicBezTo>
                  <a:pt x="691" y="1"/>
                  <a:pt x="488" y="48"/>
                  <a:pt x="310" y="96"/>
                </a:cubicBezTo>
                <a:cubicBezTo>
                  <a:pt x="214" y="120"/>
                  <a:pt x="95" y="167"/>
                  <a:pt x="0" y="239"/>
                </a:cubicBezTo>
                <a:cubicBezTo>
                  <a:pt x="124" y="381"/>
                  <a:pt x="347" y="542"/>
                  <a:pt x="722" y="542"/>
                </a:cubicBezTo>
                <a:cubicBezTo>
                  <a:pt x="852" y="542"/>
                  <a:pt x="999" y="523"/>
                  <a:pt x="1167" y="477"/>
                </a:cubicBezTo>
                <a:cubicBezTo>
                  <a:pt x="1369" y="418"/>
                  <a:pt x="1536" y="334"/>
                  <a:pt x="1655" y="227"/>
                </a:cubicBezTo>
                <a:cubicBezTo>
                  <a:pt x="1429" y="96"/>
                  <a:pt x="1143" y="13"/>
                  <a:pt x="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6" name="Google Shape;1466;p31"/>
          <p:cNvSpPr/>
          <p:nvPr/>
        </p:nvSpPr>
        <p:spPr>
          <a:xfrm>
            <a:off x="6329530" y="3864258"/>
            <a:ext cx="157200" cy="509107"/>
          </a:xfrm>
          <a:custGeom>
            <a:avLst/>
            <a:gdLst/>
            <a:ahLst/>
            <a:cxnLst/>
            <a:rect l="l" t="t" r="r" b="b"/>
            <a:pathLst>
              <a:path w="2037" h="6597" extrusionOk="0">
                <a:moveTo>
                  <a:pt x="1537" y="1"/>
                </a:moveTo>
                <a:lnTo>
                  <a:pt x="1049" y="167"/>
                </a:lnTo>
                <a:cubicBezTo>
                  <a:pt x="1049" y="167"/>
                  <a:pt x="1" y="1787"/>
                  <a:pt x="191" y="3275"/>
                </a:cubicBezTo>
                <a:cubicBezTo>
                  <a:pt x="370" y="4763"/>
                  <a:pt x="1596" y="6597"/>
                  <a:pt x="1596" y="6597"/>
                </a:cubicBezTo>
                <a:cubicBezTo>
                  <a:pt x="1596" y="6597"/>
                  <a:pt x="2037" y="6513"/>
                  <a:pt x="1942" y="6359"/>
                </a:cubicBezTo>
                <a:cubicBezTo>
                  <a:pt x="1823" y="6228"/>
                  <a:pt x="763" y="4430"/>
                  <a:pt x="656" y="3251"/>
                </a:cubicBezTo>
                <a:cubicBezTo>
                  <a:pt x="513" y="1608"/>
                  <a:pt x="1537" y="1"/>
                  <a:pt x="15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7" name="Google Shape;1467;p31"/>
          <p:cNvSpPr/>
          <p:nvPr/>
        </p:nvSpPr>
        <p:spPr>
          <a:xfrm>
            <a:off x="6228513" y="4282372"/>
            <a:ext cx="302362" cy="183825"/>
          </a:xfrm>
          <a:custGeom>
            <a:avLst/>
            <a:gdLst/>
            <a:ahLst/>
            <a:cxnLst/>
            <a:rect l="l" t="t" r="r" b="b"/>
            <a:pathLst>
              <a:path w="3918" h="2382" extrusionOk="0">
                <a:moveTo>
                  <a:pt x="3632" y="0"/>
                </a:moveTo>
                <a:lnTo>
                  <a:pt x="1500" y="214"/>
                </a:lnTo>
                <a:lnTo>
                  <a:pt x="1917" y="976"/>
                </a:lnTo>
                <a:cubicBezTo>
                  <a:pt x="1917" y="976"/>
                  <a:pt x="1629" y="928"/>
                  <a:pt x="1291" y="928"/>
                </a:cubicBezTo>
                <a:cubicBezTo>
                  <a:pt x="915" y="928"/>
                  <a:pt x="479" y="988"/>
                  <a:pt x="310" y="1238"/>
                </a:cubicBezTo>
                <a:cubicBezTo>
                  <a:pt x="0" y="1715"/>
                  <a:pt x="167" y="2381"/>
                  <a:pt x="167" y="2381"/>
                </a:cubicBezTo>
                <a:lnTo>
                  <a:pt x="3917" y="2012"/>
                </a:lnTo>
                <a:lnTo>
                  <a:pt x="3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8" name="Google Shape;1468;p31"/>
          <p:cNvSpPr/>
          <p:nvPr/>
        </p:nvSpPr>
        <p:spPr>
          <a:xfrm>
            <a:off x="6229440" y="4353987"/>
            <a:ext cx="112132" cy="111283"/>
          </a:xfrm>
          <a:custGeom>
            <a:avLst/>
            <a:gdLst/>
            <a:ahLst/>
            <a:cxnLst/>
            <a:rect l="l" t="t" r="r" b="b"/>
            <a:pathLst>
              <a:path w="1453" h="1442" extrusionOk="0">
                <a:moveTo>
                  <a:pt x="988" y="1"/>
                </a:moveTo>
                <a:cubicBezTo>
                  <a:pt x="703" y="25"/>
                  <a:pt x="441" y="120"/>
                  <a:pt x="322" y="298"/>
                </a:cubicBezTo>
                <a:cubicBezTo>
                  <a:pt x="0" y="775"/>
                  <a:pt x="167" y="1441"/>
                  <a:pt x="167" y="1441"/>
                </a:cubicBezTo>
                <a:lnTo>
                  <a:pt x="1453" y="1310"/>
                </a:lnTo>
                <a:cubicBezTo>
                  <a:pt x="1417" y="1191"/>
                  <a:pt x="1405" y="1037"/>
                  <a:pt x="1393" y="906"/>
                </a:cubicBezTo>
                <a:cubicBezTo>
                  <a:pt x="1393" y="882"/>
                  <a:pt x="1369" y="834"/>
                  <a:pt x="1369" y="799"/>
                </a:cubicBezTo>
                <a:lnTo>
                  <a:pt x="1369" y="787"/>
                </a:lnTo>
                <a:cubicBezTo>
                  <a:pt x="1357" y="727"/>
                  <a:pt x="1334" y="668"/>
                  <a:pt x="1310" y="608"/>
                </a:cubicBezTo>
                <a:cubicBezTo>
                  <a:pt x="1238" y="429"/>
                  <a:pt x="1155" y="239"/>
                  <a:pt x="1048" y="72"/>
                </a:cubicBezTo>
                <a:cubicBezTo>
                  <a:pt x="1036" y="48"/>
                  <a:pt x="1012" y="25"/>
                  <a:pt x="9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9" name="Google Shape;1469;p31"/>
          <p:cNvSpPr/>
          <p:nvPr/>
        </p:nvSpPr>
        <p:spPr>
          <a:xfrm>
            <a:off x="6238622" y="4416496"/>
            <a:ext cx="293178" cy="49699"/>
          </a:xfrm>
          <a:custGeom>
            <a:avLst/>
            <a:gdLst/>
            <a:ahLst/>
            <a:cxnLst/>
            <a:rect l="l" t="t" r="r" b="b"/>
            <a:pathLst>
              <a:path w="3799" h="644" extrusionOk="0">
                <a:moveTo>
                  <a:pt x="3751" y="0"/>
                </a:moveTo>
                <a:cubicBezTo>
                  <a:pt x="3513" y="24"/>
                  <a:pt x="3274" y="36"/>
                  <a:pt x="3060" y="72"/>
                </a:cubicBezTo>
                <a:cubicBezTo>
                  <a:pt x="2465" y="131"/>
                  <a:pt x="1869" y="167"/>
                  <a:pt x="1274" y="215"/>
                </a:cubicBezTo>
                <a:cubicBezTo>
                  <a:pt x="988" y="250"/>
                  <a:pt x="691" y="262"/>
                  <a:pt x="405" y="274"/>
                </a:cubicBezTo>
                <a:cubicBezTo>
                  <a:pt x="274" y="286"/>
                  <a:pt x="143" y="286"/>
                  <a:pt x="0" y="286"/>
                </a:cubicBezTo>
                <a:cubicBezTo>
                  <a:pt x="0" y="500"/>
                  <a:pt x="48" y="643"/>
                  <a:pt x="48" y="643"/>
                </a:cubicBezTo>
                <a:lnTo>
                  <a:pt x="3798" y="274"/>
                </a:lnTo>
                <a:lnTo>
                  <a:pt x="3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0" name="Google Shape;1470;p31"/>
          <p:cNvSpPr/>
          <p:nvPr/>
        </p:nvSpPr>
        <p:spPr>
          <a:xfrm>
            <a:off x="7022378" y="3701652"/>
            <a:ext cx="190230" cy="587206"/>
          </a:xfrm>
          <a:custGeom>
            <a:avLst/>
            <a:gdLst/>
            <a:ahLst/>
            <a:cxnLst/>
            <a:rect l="l" t="t" r="r" b="b"/>
            <a:pathLst>
              <a:path w="2465" h="7609" extrusionOk="0">
                <a:moveTo>
                  <a:pt x="500" y="0"/>
                </a:moveTo>
                <a:lnTo>
                  <a:pt x="0" y="48"/>
                </a:lnTo>
                <a:cubicBezTo>
                  <a:pt x="0" y="48"/>
                  <a:pt x="1477" y="1632"/>
                  <a:pt x="1786" y="3560"/>
                </a:cubicBezTo>
                <a:cubicBezTo>
                  <a:pt x="2012" y="4930"/>
                  <a:pt x="1488" y="7251"/>
                  <a:pt x="1417" y="7430"/>
                </a:cubicBezTo>
                <a:cubicBezTo>
                  <a:pt x="1334" y="7608"/>
                  <a:pt x="1798" y="7608"/>
                  <a:pt x="1798" y="7608"/>
                </a:cubicBezTo>
                <a:cubicBezTo>
                  <a:pt x="1798" y="7608"/>
                  <a:pt x="2465" y="5239"/>
                  <a:pt x="2250" y="3477"/>
                </a:cubicBezTo>
                <a:cubicBezTo>
                  <a:pt x="2024" y="1727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1" name="Google Shape;1471;p31"/>
          <p:cNvSpPr/>
          <p:nvPr/>
        </p:nvSpPr>
        <p:spPr>
          <a:xfrm>
            <a:off x="7100475" y="4206970"/>
            <a:ext cx="299584" cy="173792"/>
          </a:xfrm>
          <a:custGeom>
            <a:avLst/>
            <a:gdLst/>
            <a:ahLst/>
            <a:cxnLst/>
            <a:rect l="l" t="t" r="r" b="b"/>
            <a:pathLst>
              <a:path w="3882" h="2252" extrusionOk="0">
                <a:moveTo>
                  <a:pt x="2131" y="1"/>
                </a:moveTo>
                <a:lnTo>
                  <a:pt x="0" y="227"/>
                </a:lnTo>
                <a:lnTo>
                  <a:pt x="107" y="2251"/>
                </a:lnTo>
                <a:lnTo>
                  <a:pt x="3858" y="1870"/>
                </a:lnTo>
                <a:cubicBezTo>
                  <a:pt x="3858" y="1870"/>
                  <a:pt x="3882" y="1191"/>
                  <a:pt x="3489" y="775"/>
                </a:cubicBezTo>
                <a:cubicBezTo>
                  <a:pt x="3363" y="646"/>
                  <a:pt x="3159" y="601"/>
                  <a:pt x="2937" y="601"/>
                </a:cubicBezTo>
                <a:cubicBezTo>
                  <a:pt x="2442" y="601"/>
                  <a:pt x="1858" y="822"/>
                  <a:pt x="1858" y="822"/>
                </a:cubicBezTo>
                <a:lnTo>
                  <a:pt x="21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2" name="Google Shape;1472;p31"/>
          <p:cNvSpPr/>
          <p:nvPr/>
        </p:nvSpPr>
        <p:spPr>
          <a:xfrm>
            <a:off x="7297110" y="4253279"/>
            <a:ext cx="103874" cy="109045"/>
          </a:xfrm>
          <a:custGeom>
            <a:avLst/>
            <a:gdLst/>
            <a:ahLst/>
            <a:cxnLst/>
            <a:rect l="l" t="t" r="r" b="b"/>
            <a:pathLst>
              <a:path w="1346" h="1413" extrusionOk="0">
                <a:moveTo>
                  <a:pt x="409" y="0"/>
                </a:moveTo>
                <a:cubicBezTo>
                  <a:pt x="352" y="0"/>
                  <a:pt x="295" y="3"/>
                  <a:pt x="238" y="8"/>
                </a:cubicBezTo>
                <a:lnTo>
                  <a:pt x="191" y="103"/>
                </a:lnTo>
                <a:cubicBezTo>
                  <a:pt x="119" y="294"/>
                  <a:pt x="60" y="484"/>
                  <a:pt x="24" y="675"/>
                </a:cubicBezTo>
                <a:cubicBezTo>
                  <a:pt x="12" y="734"/>
                  <a:pt x="12" y="794"/>
                  <a:pt x="0" y="853"/>
                </a:cubicBezTo>
                <a:lnTo>
                  <a:pt x="0" y="877"/>
                </a:lnTo>
                <a:lnTo>
                  <a:pt x="0" y="972"/>
                </a:lnTo>
                <a:cubicBezTo>
                  <a:pt x="12" y="1127"/>
                  <a:pt x="12" y="1258"/>
                  <a:pt x="36" y="1413"/>
                </a:cubicBezTo>
                <a:lnTo>
                  <a:pt x="1322" y="1270"/>
                </a:lnTo>
                <a:cubicBezTo>
                  <a:pt x="1322" y="1270"/>
                  <a:pt x="1346" y="591"/>
                  <a:pt x="953" y="175"/>
                </a:cubicBezTo>
                <a:cubicBezTo>
                  <a:pt x="830" y="43"/>
                  <a:pt x="625" y="0"/>
                  <a:pt x="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3" name="Google Shape;1473;p31"/>
          <p:cNvSpPr/>
          <p:nvPr/>
        </p:nvSpPr>
        <p:spPr>
          <a:xfrm>
            <a:off x="7108733" y="4325505"/>
            <a:ext cx="290400" cy="56104"/>
          </a:xfrm>
          <a:custGeom>
            <a:avLst/>
            <a:gdLst/>
            <a:ahLst/>
            <a:cxnLst/>
            <a:rect l="l" t="t" r="r" b="b"/>
            <a:pathLst>
              <a:path w="3763" h="727" extrusionOk="0">
                <a:moveTo>
                  <a:pt x="3727" y="1"/>
                </a:moveTo>
                <a:cubicBezTo>
                  <a:pt x="3596" y="25"/>
                  <a:pt x="3465" y="36"/>
                  <a:pt x="3334" y="60"/>
                </a:cubicBezTo>
                <a:cubicBezTo>
                  <a:pt x="3048" y="84"/>
                  <a:pt x="2751" y="132"/>
                  <a:pt x="2465" y="155"/>
                </a:cubicBezTo>
                <a:cubicBezTo>
                  <a:pt x="1870" y="239"/>
                  <a:pt x="1274" y="310"/>
                  <a:pt x="679" y="370"/>
                </a:cubicBezTo>
                <a:cubicBezTo>
                  <a:pt x="453" y="382"/>
                  <a:pt x="215" y="417"/>
                  <a:pt x="0" y="453"/>
                </a:cubicBezTo>
                <a:lnTo>
                  <a:pt x="12" y="727"/>
                </a:lnTo>
                <a:lnTo>
                  <a:pt x="3763" y="358"/>
                </a:lnTo>
                <a:cubicBezTo>
                  <a:pt x="3763" y="358"/>
                  <a:pt x="3763" y="203"/>
                  <a:pt x="3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4" name="Google Shape;1474;p31"/>
          <p:cNvSpPr/>
          <p:nvPr/>
        </p:nvSpPr>
        <p:spPr>
          <a:xfrm>
            <a:off x="6275356" y="3991051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43" y="1"/>
                  <a:pt x="108" y="1"/>
                  <a:pt x="96" y="13"/>
                </a:cubicBezTo>
                <a:cubicBezTo>
                  <a:pt x="84" y="25"/>
                  <a:pt x="60" y="25"/>
                  <a:pt x="48" y="48"/>
                </a:cubicBezTo>
                <a:cubicBezTo>
                  <a:pt x="36" y="60"/>
                  <a:pt x="36" y="72"/>
                  <a:pt x="24" y="84"/>
                </a:cubicBezTo>
                <a:cubicBezTo>
                  <a:pt x="24" y="108"/>
                  <a:pt x="0" y="120"/>
                  <a:pt x="24" y="144"/>
                </a:cubicBezTo>
                <a:cubicBezTo>
                  <a:pt x="24" y="168"/>
                  <a:pt x="24" y="179"/>
                  <a:pt x="36" y="191"/>
                </a:cubicBezTo>
                <a:cubicBezTo>
                  <a:pt x="48" y="227"/>
                  <a:pt x="72" y="239"/>
                  <a:pt x="84" y="251"/>
                </a:cubicBezTo>
                <a:cubicBezTo>
                  <a:pt x="96" y="251"/>
                  <a:pt x="96" y="263"/>
                  <a:pt x="108" y="263"/>
                </a:cubicBezTo>
                <a:cubicBezTo>
                  <a:pt x="143" y="287"/>
                  <a:pt x="155" y="287"/>
                  <a:pt x="191" y="287"/>
                </a:cubicBezTo>
                <a:cubicBezTo>
                  <a:pt x="203" y="287"/>
                  <a:pt x="227" y="287"/>
                  <a:pt x="239" y="263"/>
                </a:cubicBezTo>
                <a:cubicBezTo>
                  <a:pt x="262" y="251"/>
                  <a:pt x="274" y="251"/>
                  <a:pt x="286" y="239"/>
                </a:cubicBezTo>
                <a:cubicBezTo>
                  <a:pt x="298" y="227"/>
                  <a:pt x="298" y="203"/>
                  <a:pt x="322" y="191"/>
                </a:cubicBezTo>
                <a:cubicBezTo>
                  <a:pt x="322" y="179"/>
                  <a:pt x="334" y="168"/>
                  <a:pt x="322" y="132"/>
                </a:cubicBezTo>
                <a:cubicBezTo>
                  <a:pt x="322" y="120"/>
                  <a:pt x="322" y="108"/>
                  <a:pt x="298" y="84"/>
                </a:cubicBezTo>
                <a:cubicBezTo>
                  <a:pt x="286" y="60"/>
                  <a:pt x="274" y="48"/>
                  <a:pt x="262" y="25"/>
                </a:cubicBezTo>
                <a:cubicBezTo>
                  <a:pt x="239" y="25"/>
                  <a:pt x="239" y="13"/>
                  <a:pt x="227" y="13"/>
                </a:cubicBezTo>
                <a:cubicBezTo>
                  <a:pt x="203" y="1"/>
                  <a:pt x="191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5" name="Google Shape;1475;p31"/>
          <p:cNvSpPr/>
          <p:nvPr/>
        </p:nvSpPr>
        <p:spPr>
          <a:xfrm>
            <a:off x="6236771" y="4037038"/>
            <a:ext cx="14740" cy="13814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84" y="0"/>
                </a:moveTo>
                <a:cubicBezTo>
                  <a:pt x="72" y="0"/>
                  <a:pt x="60" y="0"/>
                  <a:pt x="48" y="12"/>
                </a:cubicBezTo>
                <a:lnTo>
                  <a:pt x="12" y="48"/>
                </a:lnTo>
                <a:cubicBezTo>
                  <a:pt x="12" y="60"/>
                  <a:pt x="0" y="72"/>
                  <a:pt x="0" y="83"/>
                </a:cubicBezTo>
                <a:cubicBezTo>
                  <a:pt x="0" y="107"/>
                  <a:pt x="0" y="119"/>
                  <a:pt x="12" y="131"/>
                </a:cubicBezTo>
                <a:lnTo>
                  <a:pt x="48" y="167"/>
                </a:lnTo>
                <a:cubicBezTo>
                  <a:pt x="60" y="167"/>
                  <a:pt x="72" y="179"/>
                  <a:pt x="84" y="179"/>
                </a:cubicBezTo>
                <a:cubicBezTo>
                  <a:pt x="108" y="179"/>
                  <a:pt x="119" y="179"/>
                  <a:pt x="131" y="167"/>
                </a:cubicBezTo>
                <a:lnTo>
                  <a:pt x="143" y="143"/>
                </a:lnTo>
                <a:lnTo>
                  <a:pt x="179" y="119"/>
                </a:lnTo>
                <a:cubicBezTo>
                  <a:pt x="179" y="107"/>
                  <a:pt x="191" y="83"/>
                  <a:pt x="179" y="72"/>
                </a:cubicBezTo>
                <a:cubicBezTo>
                  <a:pt x="191" y="72"/>
                  <a:pt x="191" y="60"/>
                  <a:pt x="179" y="48"/>
                </a:cubicBezTo>
                <a:lnTo>
                  <a:pt x="143" y="12"/>
                </a:lnTo>
                <a:lnTo>
                  <a:pt x="131" y="12"/>
                </a:lnTo>
                <a:cubicBezTo>
                  <a:pt x="119" y="12"/>
                  <a:pt x="108" y="0"/>
                  <a:pt x="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6" name="Google Shape;1476;p31"/>
          <p:cNvSpPr/>
          <p:nvPr/>
        </p:nvSpPr>
        <p:spPr>
          <a:xfrm>
            <a:off x="6242565" y="3983642"/>
            <a:ext cx="14277" cy="12193"/>
          </a:xfrm>
          <a:custGeom>
            <a:avLst/>
            <a:gdLst/>
            <a:ahLst/>
            <a:cxnLst/>
            <a:rect l="l" t="t" r="r" b="b"/>
            <a:pathLst>
              <a:path w="185" h="158" extrusionOk="0">
                <a:moveTo>
                  <a:pt x="101" y="1"/>
                </a:moveTo>
                <a:cubicBezTo>
                  <a:pt x="98" y="1"/>
                  <a:pt x="95" y="1"/>
                  <a:pt x="92" y="2"/>
                </a:cubicBezTo>
                <a:cubicBezTo>
                  <a:pt x="1" y="24"/>
                  <a:pt x="8" y="157"/>
                  <a:pt x="93" y="157"/>
                </a:cubicBezTo>
                <a:cubicBezTo>
                  <a:pt x="96" y="157"/>
                  <a:pt x="100" y="157"/>
                  <a:pt x="104" y="156"/>
                </a:cubicBezTo>
                <a:cubicBezTo>
                  <a:pt x="184" y="145"/>
                  <a:pt x="176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7" name="Google Shape;1477;p31"/>
          <p:cNvSpPr/>
          <p:nvPr/>
        </p:nvSpPr>
        <p:spPr>
          <a:xfrm>
            <a:off x="6159598" y="3974536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31" y="1"/>
                  <a:pt x="107" y="1"/>
                  <a:pt x="95" y="24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0" y="120"/>
                  <a:pt x="12" y="155"/>
                </a:cubicBezTo>
                <a:cubicBezTo>
                  <a:pt x="12" y="167"/>
                  <a:pt x="12" y="179"/>
                  <a:pt x="36" y="203"/>
                </a:cubicBezTo>
                <a:cubicBezTo>
                  <a:pt x="48" y="227"/>
                  <a:pt x="60" y="239"/>
                  <a:pt x="72" y="251"/>
                </a:cubicBezTo>
                <a:cubicBezTo>
                  <a:pt x="95" y="251"/>
                  <a:pt x="95" y="274"/>
                  <a:pt x="107" y="274"/>
                </a:cubicBezTo>
                <a:cubicBezTo>
                  <a:pt x="143" y="286"/>
                  <a:pt x="155" y="286"/>
                  <a:pt x="179" y="286"/>
                </a:cubicBezTo>
                <a:cubicBezTo>
                  <a:pt x="203" y="286"/>
                  <a:pt x="226" y="286"/>
                  <a:pt x="238" y="274"/>
                </a:cubicBezTo>
                <a:cubicBezTo>
                  <a:pt x="250" y="251"/>
                  <a:pt x="274" y="251"/>
                  <a:pt x="286" y="239"/>
                </a:cubicBezTo>
                <a:cubicBezTo>
                  <a:pt x="298" y="227"/>
                  <a:pt x="298" y="215"/>
                  <a:pt x="310" y="203"/>
                </a:cubicBezTo>
                <a:cubicBezTo>
                  <a:pt x="310" y="179"/>
                  <a:pt x="334" y="167"/>
                  <a:pt x="310" y="143"/>
                </a:cubicBezTo>
                <a:cubicBezTo>
                  <a:pt x="310" y="120"/>
                  <a:pt x="298" y="108"/>
                  <a:pt x="298" y="96"/>
                </a:cubicBezTo>
                <a:cubicBezTo>
                  <a:pt x="286" y="60"/>
                  <a:pt x="274" y="48"/>
                  <a:pt x="250" y="36"/>
                </a:cubicBezTo>
                <a:lnTo>
                  <a:pt x="226" y="24"/>
                </a:lnTo>
                <a:cubicBezTo>
                  <a:pt x="191" y="1"/>
                  <a:pt x="179" y="1"/>
                  <a:pt x="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8" name="Google Shape;1478;p31"/>
          <p:cNvSpPr/>
          <p:nvPr/>
        </p:nvSpPr>
        <p:spPr>
          <a:xfrm>
            <a:off x="5848134" y="3457249"/>
            <a:ext cx="18444" cy="16592"/>
          </a:xfrm>
          <a:custGeom>
            <a:avLst/>
            <a:gdLst/>
            <a:ahLst/>
            <a:cxnLst/>
            <a:rect l="l" t="t" r="r" b="b"/>
            <a:pathLst>
              <a:path w="239" h="215" extrusionOk="0">
                <a:moveTo>
                  <a:pt x="83" y="0"/>
                </a:moveTo>
                <a:cubicBezTo>
                  <a:pt x="60" y="0"/>
                  <a:pt x="60" y="12"/>
                  <a:pt x="48" y="12"/>
                </a:cubicBezTo>
                <a:lnTo>
                  <a:pt x="24" y="36"/>
                </a:lnTo>
                <a:cubicBezTo>
                  <a:pt x="24" y="60"/>
                  <a:pt x="0" y="60"/>
                  <a:pt x="0" y="72"/>
                </a:cubicBezTo>
                <a:lnTo>
                  <a:pt x="0" y="119"/>
                </a:lnTo>
                <a:lnTo>
                  <a:pt x="0" y="143"/>
                </a:lnTo>
                <a:cubicBezTo>
                  <a:pt x="0" y="155"/>
                  <a:pt x="24" y="155"/>
                  <a:pt x="24" y="179"/>
                </a:cubicBezTo>
                <a:lnTo>
                  <a:pt x="48" y="203"/>
                </a:lnTo>
                <a:cubicBezTo>
                  <a:pt x="60" y="215"/>
                  <a:pt x="83" y="215"/>
                  <a:pt x="95" y="215"/>
                </a:cubicBezTo>
                <a:lnTo>
                  <a:pt x="155" y="215"/>
                </a:lnTo>
                <a:cubicBezTo>
                  <a:pt x="167" y="215"/>
                  <a:pt x="167" y="203"/>
                  <a:pt x="179" y="203"/>
                </a:cubicBezTo>
                <a:cubicBezTo>
                  <a:pt x="202" y="191"/>
                  <a:pt x="214" y="179"/>
                  <a:pt x="214" y="155"/>
                </a:cubicBezTo>
                <a:cubicBezTo>
                  <a:pt x="226" y="143"/>
                  <a:pt x="226" y="107"/>
                  <a:pt x="226" y="96"/>
                </a:cubicBezTo>
                <a:cubicBezTo>
                  <a:pt x="238" y="72"/>
                  <a:pt x="226" y="60"/>
                  <a:pt x="214" y="36"/>
                </a:cubicBezTo>
                <a:cubicBezTo>
                  <a:pt x="202" y="24"/>
                  <a:pt x="179" y="12"/>
                  <a:pt x="167" y="12"/>
                </a:cubicBezTo>
                <a:cubicBezTo>
                  <a:pt x="155" y="12"/>
                  <a:pt x="155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9" name="Google Shape;1479;p31"/>
          <p:cNvSpPr/>
          <p:nvPr/>
        </p:nvSpPr>
        <p:spPr>
          <a:xfrm>
            <a:off x="5813175" y="3478394"/>
            <a:ext cx="15666" cy="15666"/>
          </a:xfrm>
          <a:custGeom>
            <a:avLst/>
            <a:gdLst/>
            <a:ahLst/>
            <a:cxnLst/>
            <a:rect l="l" t="t" r="r" b="b"/>
            <a:pathLst>
              <a:path w="203" h="203" extrusionOk="0">
                <a:moveTo>
                  <a:pt x="96" y="0"/>
                </a:moveTo>
                <a:cubicBezTo>
                  <a:pt x="84" y="0"/>
                  <a:pt x="72" y="0"/>
                  <a:pt x="60" y="24"/>
                </a:cubicBezTo>
                <a:lnTo>
                  <a:pt x="36" y="36"/>
                </a:lnTo>
                <a:lnTo>
                  <a:pt x="12" y="60"/>
                </a:lnTo>
                <a:cubicBezTo>
                  <a:pt x="12" y="84"/>
                  <a:pt x="1" y="95"/>
                  <a:pt x="12" y="107"/>
                </a:cubicBezTo>
                <a:cubicBezTo>
                  <a:pt x="12" y="119"/>
                  <a:pt x="12" y="143"/>
                  <a:pt x="24" y="155"/>
                </a:cubicBezTo>
                <a:lnTo>
                  <a:pt x="60" y="179"/>
                </a:lnTo>
                <a:lnTo>
                  <a:pt x="72" y="179"/>
                </a:lnTo>
                <a:cubicBezTo>
                  <a:pt x="84" y="179"/>
                  <a:pt x="108" y="203"/>
                  <a:pt x="120" y="203"/>
                </a:cubicBezTo>
                <a:cubicBezTo>
                  <a:pt x="132" y="203"/>
                  <a:pt x="143" y="203"/>
                  <a:pt x="155" y="179"/>
                </a:cubicBezTo>
                <a:cubicBezTo>
                  <a:pt x="179" y="167"/>
                  <a:pt x="191" y="167"/>
                  <a:pt x="191" y="155"/>
                </a:cubicBezTo>
                <a:cubicBezTo>
                  <a:pt x="191" y="143"/>
                  <a:pt x="203" y="119"/>
                  <a:pt x="203" y="107"/>
                </a:cubicBezTo>
                <a:cubicBezTo>
                  <a:pt x="191" y="84"/>
                  <a:pt x="191" y="60"/>
                  <a:pt x="179" y="48"/>
                </a:cubicBezTo>
                <a:cubicBezTo>
                  <a:pt x="155" y="36"/>
                  <a:pt x="155" y="24"/>
                  <a:pt x="143" y="24"/>
                </a:cubicBezTo>
                <a:cubicBezTo>
                  <a:pt x="132" y="24"/>
                  <a:pt x="120" y="0"/>
                  <a:pt x="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0" name="Google Shape;1480;p31"/>
          <p:cNvSpPr/>
          <p:nvPr/>
        </p:nvSpPr>
        <p:spPr>
          <a:xfrm>
            <a:off x="5802146" y="3427777"/>
            <a:ext cx="17287" cy="13891"/>
          </a:xfrm>
          <a:custGeom>
            <a:avLst/>
            <a:gdLst/>
            <a:ahLst/>
            <a:cxnLst/>
            <a:rect l="l" t="t" r="r" b="b"/>
            <a:pathLst>
              <a:path w="224" h="180" extrusionOk="0">
                <a:moveTo>
                  <a:pt x="118" y="1"/>
                </a:moveTo>
                <a:cubicBezTo>
                  <a:pt x="115" y="1"/>
                  <a:pt x="111" y="1"/>
                  <a:pt x="108" y="1"/>
                </a:cubicBezTo>
                <a:cubicBezTo>
                  <a:pt x="1" y="25"/>
                  <a:pt x="25" y="180"/>
                  <a:pt x="120" y="180"/>
                </a:cubicBezTo>
                <a:cubicBezTo>
                  <a:pt x="223" y="168"/>
                  <a:pt x="216" y="1"/>
                  <a:pt x="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1" name="Google Shape;1481;p31"/>
          <p:cNvSpPr/>
          <p:nvPr/>
        </p:nvSpPr>
        <p:spPr>
          <a:xfrm>
            <a:off x="5739708" y="3957095"/>
            <a:ext cx="24850" cy="22997"/>
          </a:xfrm>
          <a:custGeom>
            <a:avLst/>
            <a:gdLst/>
            <a:ahLst/>
            <a:cxnLst/>
            <a:rect l="l" t="t" r="r" b="b"/>
            <a:pathLst>
              <a:path w="322" h="298" extrusionOk="0">
                <a:moveTo>
                  <a:pt x="143" y="0"/>
                </a:moveTo>
                <a:cubicBezTo>
                  <a:pt x="131" y="0"/>
                  <a:pt x="95" y="24"/>
                  <a:pt x="83" y="24"/>
                </a:cubicBezTo>
                <a:cubicBezTo>
                  <a:pt x="72" y="36"/>
                  <a:pt x="60" y="36"/>
                  <a:pt x="36" y="48"/>
                </a:cubicBezTo>
                <a:cubicBezTo>
                  <a:pt x="24" y="72"/>
                  <a:pt x="12" y="84"/>
                  <a:pt x="12" y="107"/>
                </a:cubicBezTo>
                <a:cubicBezTo>
                  <a:pt x="0" y="131"/>
                  <a:pt x="0" y="155"/>
                  <a:pt x="12" y="167"/>
                </a:cubicBezTo>
                <a:cubicBezTo>
                  <a:pt x="12" y="179"/>
                  <a:pt x="12" y="203"/>
                  <a:pt x="24" y="215"/>
                </a:cubicBezTo>
                <a:cubicBezTo>
                  <a:pt x="36" y="238"/>
                  <a:pt x="60" y="262"/>
                  <a:pt x="72" y="274"/>
                </a:cubicBezTo>
                <a:lnTo>
                  <a:pt x="95" y="286"/>
                </a:lnTo>
                <a:cubicBezTo>
                  <a:pt x="131" y="298"/>
                  <a:pt x="143" y="298"/>
                  <a:pt x="179" y="298"/>
                </a:cubicBezTo>
                <a:cubicBezTo>
                  <a:pt x="191" y="298"/>
                  <a:pt x="214" y="286"/>
                  <a:pt x="238" y="286"/>
                </a:cubicBezTo>
                <a:cubicBezTo>
                  <a:pt x="250" y="274"/>
                  <a:pt x="262" y="274"/>
                  <a:pt x="274" y="262"/>
                </a:cubicBezTo>
                <a:cubicBezTo>
                  <a:pt x="298" y="238"/>
                  <a:pt x="310" y="227"/>
                  <a:pt x="310" y="203"/>
                </a:cubicBezTo>
                <a:cubicBezTo>
                  <a:pt x="322" y="179"/>
                  <a:pt x="322" y="155"/>
                  <a:pt x="310" y="143"/>
                </a:cubicBezTo>
                <a:cubicBezTo>
                  <a:pt x="298" y="131"/>
                  <a:pt x="298" y="107"/>
                  <a:pt x="298" y="96"/>
                </a:cubicBezTo>
                <a:cubicBezTo>
                  <a:pt x="274" y="72"/>
                  <a:pt x="262" y="48"/>
                  <a:pt x="250" y="36"/>
                </a:cubicBezTo>
                <a:lnTo>
                  <a:pt x="214" y="24"/>
                </a:lnTo>
                <a:cubicBezTo>
                  <a:pt x="191" y="0"/>
                  <a:pt x="179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2" name="Google Shape;1482;p31"/>
          <p:cNvSpPr/>
          <p:nvPr/>
        </p:nvSpPr>
        <p:spPr>
          <a:xfrm>
            <a:off x="5787786" y="3944046"/>
            <a:ext cx="16592" cy="11344"/>
          </a:xfrm>
          <a:custGeom>
            <a:avLst/>
            <a:gdLst/>
            <a:ahLst/>
            <a:cxnLst/>
            <a:rect l="l" t="t" r="r" b="b"/>
            <a:pathLst>
              <a:path w="215" h="147" extrusionOk="0">
                <a:moveTo>
                  <a:pt x="125" y="0"/>
                </a:moveTo>
                <a:cubicBezTo>
                  <a:pt x="118" y="0"/>
                  <a:pt x="111" y="1"/>
                  <a:pt x="103" y="3"/>
                </a:cubicBezTo>
                <a:cubicBezTo>
                  <a:pt x="0" y="14"/>
                  <a:pt x="7" y="146"/>
                  <a:pt x="103" y="146"/>
                </a:cubicBezTo>
                <a:cubicBezTo>
                  <a:pt x="107" y="146"/>
                  <a:pt x="111" y="146"/>
                  <a:pt x="115" y="145"/>
                </a:cubicBezTo>
                <a:cubicBezTo>
                  <a:pt x="215" y="134"/>
                  <a:pt x="212" y="0"/>
                  <a:pt x="1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3" name="Google Shape;1483;p31"/>
          <p:cNvSpPr/>
          <p:nvPr/>
        </p:nvSpPr>
        <p:spPr>
          <a:xfrm>
            <a:off x="5538753" y="3979083"/>
            <a:ext cx="28940" cy="22226"/>
          </a:xfrm>
          <a:custGeom>
            <a:avLst/>
            <a:gdLst/>
            <a:ahLst/>
            <a:cxnLst/>
            <a:rect l="l" t="t" r="r" b="b"/>
            <a:pathLst>
              <a:path w="375" h="288" extrusionOk="0">
                <a:moveTo>
                  <a:pt x="186" y="1"/>
                </a:moveTo>
                <a:cubicBezTo>
                  <a:pt x="182" y="1"/>
                  <a:pt x="179" y="1"/>
                  <a:pt x="175" y="1"/>
                </a:cubicBezTo>
                <a:cubicBezTo>
                  <a:pt x="0" y="24"/>
                  <a:pt x="19" y="287"/>
                  <a:pt x="199" y="287"/>
                </a:cubicBezTo>
                <a:cubicBezTo>
                  <a:pt x="203" y="287"/>
                  <a:pt x="207" y="287"/>
                  <a:pt x="211" y="287"/>
                </a:cubicBezTo>
                <a:cubicBezTo>
                  <a:pt x="374" y="275"/>
                  <a:pt x="355" y="1"/>
                  <a:pt x="1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4" name="Google Shape;1484;p31"/>
          <p:cNvSpPr/>
          <p:nvPr/>
        </p:nvSpPr>
        <p:spPr>
          <a:xfrm>
            <a:off x="6127418" y="3711768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0"/>
                </a:moveTo>
                <a:cubicBezTo>
                  <a:pt x="131" y="0"/>
                  <a:pt x="108" y="0"/>
                  <a:pt x="96" y="12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1" y="119"/>
                  <a:pt x="12" y="155"/>
                </a:cubicBezTo>
                <a:cubicBezTo>
                  <a:pt x="12" y="167"/>
                  <a:pt x="12" y="179"/>
                  <a:pt x="36" y="191"/>
                </a:cubicBezTo>
                <a:cubicBezTo>
                  <a:pt x="48" y="227"/>
                  <a:pt x="60" y="238"/>
                  <a:pt x="72" y="250"/>
                </a:cubicBezTo>
                <a:cubicBezTo>
                  <a:pt x="96" y="250"/>
                  <a:pt x="96" y="274"/>
                  <a:pt x="108" y="274"/>
                </a:cubicBezTo>
                <a:cubicBezTo>
                  <a:pt x="131" y="286"/>
                  <a:pt x="155" y="286"/>
                  <a:pt x="179" y="286"/>
                </a:cubicBezTo>
                <a:cubicBezTo>
                  <a:pt x="191" y="286"/>
                  <a:pt x="227" y="286"/>
                  <a:pt x="239" y="274"/>
                </a:cubicBezTo>
                <a:cubicBezTo>
                  <a:pt x="251" y="250"/>
                  <a:pt x="274" y="250"/>
                  <a:pt x="286" y="238"/>
                </a:cubicBezTo>
                <a:cubicBezTo>
                  <a:pt x="298" y="227"/>
                  <a:pt x="298" y="215"/>
                  <a:pt x="310" y="191"/>
                </a:cubicBezTo>
                <a:cubicBezTo>
                  <a:pt x="310" y="179"/>
                  <a:pt x="334" y="167"/>
                  <a:pt x="310" y="131"/>
                </a:cubicBezTo>
                <a:cubicBezTo>
                  <a:pt x="310" y="108"/>
                  <a:pt x="310" y="108"/>
                  <a:pt x="298" y="96"/>
                </a:cubicBezTo>
                <a:cubicBezTo>
                  <a:pt x="286" y="60"/>
                  <a:pt x="274" y="48"/>
                  <a:pt x="251" y="36"/>
                </a:cubicBezTo>
                <a:cubicBezTo>
                  <a:pt x="239" y="36"/>
                  <a:pt x="239" y="12"/>
                  <a:pt x="227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5" name="Google Shape;1485;p31"/>
          <p:cNvSpPr/>
          <p:nvPr/>
        </p:nvSpPr>
        <p:spPr>
          <a:xfrm>
            <a:off x="6094318" y="3748114"/>
            <a:ext cx="15743" cy="13737"/>
          </a:xfrm>
          <a:custGeom>
            <a:avLst/>
            <a:gdLst/>
            <a:ahLst/>
            <a:cxnLst/>
            <a:rect l="l" t="t" r="r" b="b"/>
            <a:pathLst>
              <a:path w="204" h="178" extrusionOk="0">
                <a:moveTo>
                  <a:pt x="120" y="0"/>
                </a:moveTo>
                <a:cubicBezTo>
                  <a:pt x="116" y="0"/>
                  <a:pt x="112" y="2"/>
                  <a:pt x="108" y="6"/>
                </a:cubicBezTo>
                <a:cubicBezTo>
                  <a:pt x="84" y="6"/>
                  <a:pt x="72" y="6"/>
                  <a:pt x="60" y="18"/>
                </a:cubicBezTo>
                <a:lnTo>
                  <a:pt x="49" y="18"/>
                </a:lnTo>
                <a:lnTo>
                  <a:pt x="13" y="53"/>
                </a:lnTo>
                <a:cubicBezTo>
                  <a:pt x="13" y="65"/>
                  <a:pt x="1" y="77"/>
                  <a:pt x="13" y="101"/>
                </a:cubicBezTo>
                <a:cubicBezTo>
                  <a:pt x="13" y="113"/>
                  <a:pt x="13" y="125"/>
                  <a:pt x="25" y="137"/>
                </a:cubicBezTo>
                <a:lnTo>
                  <a:pt x="60" y="172"/>
                </a:lnTo>
                <a:lnTo>
                  <a:pt x="72" y="172"/>
                </a:lnTo>
                <a:cubicBezTo>
                  <a:pt x="88" y="172"/>
                  <a:pt x="99" y="178"/>
                  <a:pt x="108" y="178"/>
                </a:cubicBezTo>
                <a:cubicBezTo>
                  <a:pt x="112" y="178"/>
                  <a:pt x="116" y="176"/>
                  <a:pt x="120" y="172"/>
                </a:cubicBezTo>
                <a:cubicBezTo>
                  <a:pt x="132" y="172"/>
                  <a:pt x="156" y="172"/>
                  <a:pt x="168" y="160"/>
                </a:cubicBezTo>
                <a:lnTo>
                  <a:pt x="191" y="125"/>
                </a:lnTo>
                <a:cubicBezTo>
                  <a:pt x="191" y="113"/>
                  <a:pt x="203" y="101"/>
                  <a:pt x="191" y="77"/>
                </a:cubicBezTo>
                <a:cubicBezTo>
                  <a:pt x="191" y="65"/>
                  <a:pt x="191" y="53"/>
                  <a:pt x="179" y="41"/>
                </a:cubicBezTo>
                <a:lnTo>
                  <a:pt x="144" y="6"/>
                </a:lnTo>
                <a:cubicBezTo>
                  <a:pt x="136" y="6"/>
                  <a:pt x="128" y="0"/>
                  <a:pt x="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6" name="Google Shape;1486;p31"/>
          <p:cNvSpPr/>
          <p:nvPr/>
        </p:nvSpPr>
        <p:spPr>
          <a:xfrm>
            <a:off x="6088839" y="3687844"/>
            <a:ext cx="12039" cy="14817"/>
          </a:xfrm>
          <a:custGeom>
            <a:avLst/>
            <a:gdLst/>
            <a:ahLst/>
            <a:cxnLst/>
            <a:rect l="l" t="t" r="r" b="b"/>
            <a:pathLst>
              <a:path w="156" h="192" extrusionOk="0">
                <a:moveTo>
                  <a:pt x="72" y="1"/>
                </a:moveTo>
                <a:cubicBezTo>
                  <a:pt x="60" y="1"/>
                  <a:pt x="36" y="1"/>
                  <a:pt x="36" y="13"/>
                </a:cubicBezTo>
                <a:cubicBezTo>
                  <a:pt x="24" y="13"/>
                  <a:pt x="24" y="25"/>
                  <a:pt x="12" y="25"/>
                </a:cubicBezTo>
                <a:cubicBezTo>
                  <a:pt x="0" y="48"/>
                  <a:pt x="0" y="48"/>
                  <a:pt x="0" y="60"/>
                </a:cubicBezTo>
                <a:lnTo>
                  <a:pt x="0" y="84"/>
                </a:lnTo>
                <a:lnTo>
                  <a:pt x="0" y="120"/>
                </a:lnTo>
                <a:cubicBezTo>
                  <a:pt x="0" y="132"/>
                  <a:pt x="12" y="144"/>
                  <a:pt x="24" y="167"/>
                </a:cubicBezTo>
                <a:lnTo>
                  <a:pt x="36" y="179"/>
                </a:lnTo>
                <a:cubicBezTo>
                  <a:pt x="60" y="179"/>
                  <a:pt x="72" y="191"/>
                  <a:pt x="84" y="191"/>
                </a:cubicBezTo>
                <a:cubicBezTo>
                  <a:pt x="96" y="191"/>
                  <a:pt x="120" y="191"/>
                  <a:pt x="120" y="179"/>
                </a:cubicBezTo>
                <a:cubicBezTo>
                  <a:pt x="131" y="179"/>
                  <a:pt x="131" y="167"/>
                  <a:pt x="143" y="167"/>
                </a:cubicBezTo>
                <a:cubicBezTo>
                  <a:pt x="155" y="144"/>
                  <a:pt x="155" y="144"/>
                  <a:pt x="155" y="132"/>
                </a:cubicBezTo>
                <a:lnTo>
                  <a:pt x="155" y="108"/>
                </a:lnTo>
                <a:lnTo>
                  <a:pt x="155" y="72"/>
                </a:lnTo>
                <a:cubicBezTo>
                  <a:pt x="155" y="60"/>
                  <a:pt x="143" y="48"/>
                  <a:pt x="131" y="25"/>
                </a:cubicBezTo>
                <a:lnTo>
                  <a:pt x="120" y="13"/>
                </a:lnTo>
                <a:cubicBezTo>
                  <a:pt x="96" y="13"/>
                  <a:pt x="84" y="1"/>
                  <a:pt x="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7" name="Google Shape;1487;p31"/>
          <p:cNvSpPr/>
          <p:nvPr/>
        </p:nvSpPr>
        <p:spPr>
          <a:xfrm>
            <a:off x="6286392" y="2626654"/>
            <a:ext cx="20296" cy="19370"/>
          </a:xfrm>
          <a:custGeom>
            <a:avLst/>
            <a:gdLst/>
            <a:ahLst/>
            <a:cxnLst/>
            <a:rect l="l" t="t" r="r" b="b"/>
            <a:pathLst>
              <a:path w="263" h="251" extrusionOk="0">
                <a:moveTo>
                  <a:pt x="84" y="0"/>
                </a:moveTo>
                <a:cubicBezTo>
                  <a:pt x="72" y="0"/>
                  <a:pt x="72" y="12"/>
                  <a:pt x="60" y="12"/>
                </a:cubicBezTo>
                <a:lnTo>
                  <a:pt x="12" y="60"/>
                </a:lnTo>
                <a:cubicBezTo>
                  <a:pt x="12" y="72"/>
                  <a:pt x="12" y="72"/>
                  <a:pt x="0" y="83"/>
                </a:cubicBezTo>
                <a:lnTo>
                  <a:pt x="0" y="167"/>
                </a:lnTo>
                <a:cubicBezTo>
                  <a:pt x="0" y="179"/>
                  <a:pt x="12" y="191"/>
                  <a:pt x="24" y="203"/>
                </a:cubicBezTo>
                <a:cubicBezTo>
                  <a:pt x="36" y="226"/>
                  <a:pt x="60" y="238"/>
                  <a:pt x="72" y="238"/>
                </a:cubicBezTo>
                <a:cubicBezTo>
                  <a:pt x="84" y="250"/>
                  <a:pt x="96" y="250"/>
                  <a:pt x="119" y="250"/>
                </a:cubicBezTo>
                <a:lnTo>
                  <a:pt x="155" y="250"/>
                </a:lnTo>
                <a:cubicBezTo>
                  <a:pt x="179" y="250"/>
                  <a:pt x="191" y="238"/>
                  <a:pt x="203" y="226"/>
                </a:cubicBezTo>
                <a:cubicBezTo>
                  <a:pt x="215" y="203"/>
                  <a:pt x="238" y="191"/>
                  <a:pt x="238" y="179"/>
                </a:cubicBezTo>
                <a:cubicBezTo>
                  <a:pt x="250" y="167"/>
                  <a:pt x="250" y="143"/>
                  <a:pt x="250" y="131"/>
                </a:cubicBezTo>
                <a:cubicBezTo>
                  <a:pt x="262" y="83"/>
                  <a:pt x="262" y="72"/>
                  <a:pt x="250" y="60"/>
                </a:cubicBezTo>
                <a:cubicBezTo>
                  <a:pt x="250" y="48"/>
                  <a:pt x="238" y="24"/>
                  <a:pt x="238" y="24"/>
                </a:cubicBezTo>
                <a:cubicBezTo>
                  <a:pt x="238" y="12"/>
                  <a:pt x="215" y="12"/>
                  <a:pt x="203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8" name="Google Shape;1488;p31"/>
          <p:cNvSpPr/>
          <p:nvPr/>
        </p:nvSpPr>
        <p:spPr>
          <a:xfrm>
            <a:off x="6243182" y="2606436"/>
            <a:ext cx="12965" cy="17518"/>
          </a:xfrm>
          <a:custGeom>
            <a:avLst/>
            <a:gdLst/>
            <a:ahLst/>
            <a:cxnLst/>
            <a:rect l="l" t="t" r="r" b="b"/>
            <a:pathLst>
              <a:path w="168" h="227" extrusionOk="0">
                <a:moveTo>
                  <a:pt x="84" y="0"/>
                </a:moveTo>
                <a:cubicBezTo>
                  <a:pt x="60" y="0"/>
                  <a:pt x="48" y="0"/>
                  <a:pt x="48" y="24"/>
                </a:cubicBezTo>
                <a:cubicBezTo>
                  <a:pt x="36" y="24"/>
                  <a:pt x="36" y="36"/>
                  <a:pt x="25" y="48"/>
                </a:cubicBezTo>
                <a:cubicBezTo>
                  <a:pt x="1" y="60"/>
                  <a:pt x="1" y="60"/>
                  <a:pt x="1" y="84"/>
                </a:cubicBezTo>
                <a:lnTo>
                  <a:pt x="1" y="119"/>
                </a:lnTo>
                <a:lnTo>
                  <a:pt x="1" y="155"/>
                </a:lnTo>
                <a:cubicBezTo>
                  <a:pt x="1" y="167"/>
                  <a:pt x="25" y="179"/>
                  <a:pt x="36" y="203"/>
                </a:cubicBezTo>
                <a:lnTo>
                  <a:pt x="48" y="214"/>
                </a:lnTo>
                <a:cubicBezTo>
                  <a:pt x="60" y="214"/>
                  <a:pt x="84" y="226"/>
                  <a:pt x="96" y="226"/>
                </a:cubicBezTo>
                <a:cubicBezTo>
                  <a:pt x="108" y="226"/>
                  <a:pt x="120" y="226"/>
                  <a:pt x="120" y="214"/>
                </a:cubicBezTo>
                <a:cubicBezTo>
                  <a:pt x="144" y="214"/>
                  <a:pt x="144" y="203"/>
                  <a:pt x="155" y="179"/>
                </a:cubicBezTo>
                <a:cubicBezTo>
                  <a:pt x="167" y="167"/>
                  <a:pt x="167" y="167"/>
                  <a:pt x="167" y="155"/>
                </a:cubicBezTo>
                <a:lnTo>
                  <a:pt x="167" y="107"/>
                </a:lnTo>
                <a:lnTo>
                  <a:pt x="167" y="84"/>
                </a:lnTo>
                <a:cubicBezTo>
                  <a:pt x="167" y="60"/>
                  <a:pt x="155" y="48"/>
                  <a:pt x="144" y="36"/>
                </a:cubicBezTo>
                <a:lnTo>
                  <a:pt x="120" y="24"/>
                </a:lnTo>
                <a:cubicBezTo>
                  <a:pt x="108" y="24"/>
                  <a:pt x="96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9" name="Google Shape;1489;p31"/>
          <p:cNvSpPr/>
          <p:nvPr/>
        </p:nvSpPr>
        <p:spPr>
          <a:xfrm>
            <a:off x="6264636" y="2565773"/>
            <a:ext cx="14045" cy="10495"/>
          </a:xfrm>
          <a:custGeom>
            <a:avLst/>
            <a:gdLst/>
            <a:ahLst/>
            <a:cxnLst/>
            <a:rect l="l" t="t" r="r" b="b"/>
            <a:pathLst>
              <a:path w="182" h="136" extrusionOk="0">
                <a:moveTo>
                  <a:pt x="99" y="1"/>
                </a:moveTo>
                <a:cubicBezTo>
                  <a:pt x="93" y="1"/>
                  <a:pt x="87" y="2"/>
                  <a:pt x="80" y="3"/>
                </a:cubicBezTo>
                <a:cubicBezTo>
                  <a:pt x="0" y="15"/>
                  <a:pt x="8" y="135"/>
                  <a:pt x="92" y="135"/>
                </a:cubicBezTo>
                <a:cubicBezTo>
                  <a:pt x="96" y="135"/>
                  <a:pt x="100" y="135"/>
                  <a:pt x="104" y="134"/>
                </a:cubicBezTo>
                <a:cubicBezTo>
                  <a:pt x="181" y="134"/>
                  <a:pt x="176" y="1"/>
                  <a:pt x="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0" name="Google Shape;1490;p31"/>
          <p:cNvSpPr/>
          <p:nvPr/>
        </p:nvSpPr>
        <p:spPr>
          <a:xfrm>
            <a:off x="6238623" y="2507123"/>
            <a:ext cx="17518" cy="14971"/>
          </a:xfrm>
          <a:custGeom>
            <a:avLst/>
            <a:gdLst/>
            <a:ahLst/>
            <a:cxnLst/>
            <a:rect l="l" t="t" r="r" b="b"/>
            <a:pathLst>
              <a:path w="227" h="194" extrusionOk="0">
                <a:moveTo>
                  <a:pt x="111" y="0"/>
                </a:moveTo>
                <a:cubicBezTo>
                  <a:pt x="92" y="0"/>
                  <a:pt x="74" y="8"/>
                  <a:pt x="60" y="25"/>
                </a:cubicBezTo>
                <a:cubicBezTo>
                  <a:pt x="0" y="85"/>
                  <a:pt x="24" y="144"/>
                  <a:pt x="84" y="180"/>
                </a:cubicBezTo>
                <a:lnTo>
                  <a:pt x="95" y="180"/>
                </a:lnTo>
                <a:cubicBezTo>
                  <a:pt x="108" y="190"/>
                  <a:pt x="121" y="194"/>
                  <a:pt x="133" y="194"/>
                </a:cubicBezTo>
                <a:cubicBezTo>
                  <a:pt x="181" y="194"/>
                  <a:pt x="226" y="132"/>
                  <a:pt x="226" y="85"/>
                </a:cubicBezTo>
                <a:cubicBezTo>
                  <a:pt x="210" y="43"/>
                  <a:pt x="157" y="0"/>
                  <a:pt x="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1" name="Google Shape;1491;p31"/>
          <p:cNvSpPr/>
          <p:nvPr/>
        </p:nvSpPr>
        <p:spPr>
          <a:xfrm>
            <a:off x="6653883" y="2531039"/>
            <a:ext cx="17518" cy="18444"/>
          </a:xfrm>
          <a:custGeom>
            <a:avLst/>
            <a:gdLst/>
            <a:ahLst/>
            <a:cxnLst/>
            <a:rect l="l" t="t" r="r" b="b"/>
            <a:pathLst>
              <a:path w="227" h="239" extrusionOk="0">
                <a:moveTo>
                  <a:pt x="96" y="1"/>
                </a:moveTo>
                <a:cubicBezTo>
                  <a:pt x="84" y="1"/>
                  <a:pt x="72" y="13"/>
                  <a:pt x="37" y="13"/>
                </a:cubicBezTo>
                <a:cubicBezTo>
                  <a:pt x="25" y="37"/>
                  <a:pt x="13" y="48"/>
                  <a:pt x="13" y="60"/>
                </a:cubicBezTo>
                <a:lnTo>
                  <a:pt x="13" y="72"/>
                </a:lnTo>
                <a:cubicBezTo>
                  <a:pt x="13" y="96"/>
                  <a:pt x="13" y="96"/>
                  <a:pt x="1" y="108"/>
                </a:cubicBezTo>
                <a:lnTo>
                  <a:pt x="1" y="156"/>
                </a:lnTo>
                <a:cubicBezTo>
                  <a:pt x="1" y="168"/>
                  <a:pt x="1" y="168"/>
                  <a:pt x="13" y="179"/>
                </a:cubicBezTo>
                <a:cubicBezTo>
                  <a:pt x="13" y="191"/>
                  <a:pt x="25" y="191"/>
                  <a:pt x="37" y="215"/>
                </a:cubicBezTo>
                <a:lnTo>
                  <a:pt x="60" y="227"/>
                </a:lnTo>
                <a:cubicBezTo>
                  <a:pt x="72" y="227"/>
                  <a:pt x="72" y="227"/>
                  <a:pt x="84" y="239"/>
                </a:cubicBezTo>
                <a:lnTo>
                  <a:pt x="132" y="239"/>
                </a:lnTo>
                <a:cubicBezTo>
                  <a:pt x="144" y="239"/>
                  <a:pt x="156" y="239"/>
                  <a:pt x="156" y="227"/>
                </a:cubicBezTo>
                <a:cubicBezTo>
                  <a:pt x="156" y="227"/>
                  <a:pt x="179" y="227"/>
                  <a:pt x="179" y="215"/>
                </a:cubicBezTo>
                <a:cubicBezTo>
                  <a:pt x="191" y="191"/>
                  <a:pt x="203" y="179"/>
                  <a:pt x="203" y="168"/>
                </a:cubicBezTo>
                <a:cubicBezTo>
                  <a:pt x="227" y="144"/>
                  <a:pt x="227" y="132"/>
                  <a:pt x="227" y="108"/>
                </a:cubicBezTo>
                <a:cubicBezTo>
                  <a:pt x="215" y="72"/>
                  <a:pt x="215" y="72"/>
                  <a:pt x="203" y="60"/>
                </a:cubicBezTo>
                <a:cubicBezTo>
                  <a:pt x="203" y="48"/>
                  <a:pt x="191" y="37"/>
                  <a:pt x="179" y="13"/>
                </a:cubicBezTo>
                <a:cubicBezTo>
                  <a:pt x="156" y="1"/>
                  <a:pt x="14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2" name="Google Shape;1492;p31"/>
          <p:cNvSpPr/>
          <p:nvPr/>
        </p:nvSpPr>
        <p:spPr>
          <a:xfrm>
            <a:off x="6624488" y="2531972"/>
            <a:ext cx="13891" cy="13891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60" y="1"/>
                </a:moveTo>
                <a:lnTo>
                  <a:pt x="48" y="13"/>
                </a:lnTo>
                <a:cubicBezTo>
                  <a:pt x="37" y="13"/>
                  <a:pt x="37" y="36"/>
                  <a:pt x="25" y="48"/>
                </a:cubicBezTo>
                <a:lnTo>
                  <a:pt x="1" y="60"/>
                </a:lnTo>
                <a:lnTo>
                  <a:pt x="1" y="96"/>
                </a:lnTo>
                <a:lnTo>
                  <a:pt x="1" y="132"/>
                </a:lnTo>
                <a:lnTo>
                  <a:pt x="25" y="156"/>
                </a:lnTo>
                <a:lnTo>
                  <a:pt x="37" y="167"/>
                </a:lnTo>
                <a:cubicBezTo>
                  <a:pt x="48" y="179"/>
                  <a:pt x="48" y="179"/>
                  <a:pt x="60" y="179"/>
                </a:cubicBezTo>
                <a:lnTo>
                  <a:pt x="120" y="179"/>
                </a:lnTo>
                <a:cubicBezTo>
                  <a:pt x="144" y="179"/>
                  <a:pt x="156" y="179"/>
                  <a:pt x="156" y="167"/>
                </a:cubicBezTo>
                <a:lnTo>
                  <a:pt x="167" y="156"/>
                </a:lnTo>
                <a:lnTo>
                  <a:pt x="179" y="132"/>
                </a:lnTo>
                <a:lnTo>
                  <a:pt x="179" y="108"/>
                </a:lnTo>
                <a:lnTo>
                  <a:pt x="179" y="84"/>
                </a:lnTo>
                <a:cubicBezTo>
                  <a:pt x="179" y="60"/>
                  <a:pt x="179" y="48"/>
                  <a:pt x="167" y="48"/>
                </a:cubicBezTo>
                <a:lnTo>
                  <a:pt x="167" y="36"/>
                </a:lnTo>
                <a:lnTo>
                  <a:pt x="156" y="13"/>
                </a:lnTo>
                <a:cubicBezTo>
                  <a:pt x="156" y="13"/>
                  <a:pt x="144" y="1"/>
                  <a:pt x="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3" name="Google Shape;1493;p31"/>
          <p:cNvSpPr/>
          <p:nvPr/>
        </p:nvSpPr>
        <p:spPr>
          <a:xfrm>
            <a:off x="6664308" y="2493386"/>
            <a:ext cx="18753" cy="13891"/>
          </a:xfrm>
          <a:custGeom>
            <a:avLst/>
            <a:gdLst/>
            <a:ahLst/>
            <a:cxnLst/>
            <a:rect l="l" t="t" r="r" b="b"/>
            <a:pathLst>
              <a:path w="243" h="180" extrusionOk="0">
                <a:moveTo>
                  <a:pt x="128" y="0"/>
                </a:moveTo>
                <a:cubicBezTo>
                  <a:pt x="124" y="0"/>
                  <a:pt x="120" y="0"/>
                  <a:pt x="116" y="1"/>
                </a:cubicBezTo>
                <a:cubicBezTo>
                  <a:pt x="1" y="12"/>
                  <a:pt x="8" y="180"/>
                  <a:pt x="117" y="180"/>
                </a:cubicBezTo>
                <a:cubicBezTo>
                  <a:pt x="120" y="180"/>
                  <a:pt x="124" y="180"/>
                  <a:pt x="128" y="179"/>
                </a:cubicBezTo>
                <a:cubicBezTo>
                  <a:pt x="243" y="156"/>
                  <a:pt x="236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4" name="Google Shape;1494;p31"/>
          <p:cNvSpPr/>
          <p:nvPr/>
        </p:nvSpPr>
        <p:spPr>
          <a:xfrm>
            <a:off x="7039819" y="2512673"/>
            <a:ext cx="19370" cy="17518"/>
          </a:xfrm>
          <a:custGeom>
            <a:avLst/>
            <a:gdLst/>
            <a:ahLst/>
            <a:cxnLst/>
            <a:rect l="l" t="t" r="r" b="b"/>
            <a:pathLst>
              <a:path w="251" h="227" extrusionOk="0">
                <a:moveTo>
                  <a:pt x="72" y="1"/>
                </a:moveTo>
                <a:cubicBezTo>
                  <a:pt x="60" y="1"/>
                  <a:pt x="60" y="13"/>
                  <a:pt x="36" y="13"/>
                </a:cubicBezTo>
                <a:lnTo>
                  <a:pt x="12" y="48"/>
                </a:lnTo>
                <a:cubicBezTo>
                  <a:pt x="12" y="60"/>
                  <a:pt x="0" y="60"/>
                  <a:pt x="0" y="72"/>
                </a:cubicBezTo>
                <a:lnTo>
                  <a:pt x="0" y="120"/>
                </a:lnTo>
                <a:lnTo>
                  <a:pt x="0" y="156"/>
                </a:lnTo>
                <a:cubicBezTo>
                  <a:pt x="0" y="167"/>
                  <a:pt x="12" y="167"/>
                  <a:pt x="12" y="179"/>
                </a:cubicBezTo>
                <a:lnTo>
                  <a:pt x="36" y="203"/>
                </a:lnTo>
                <a:cubicBezTo>
                  <a:pt x="60" y="227"/>
                  <a:pt x="72" y="227"/>
                  <a:pt x="84" y="227"/>
                </a:cubicBezTo>
                <a:lnTo>
                  <a:pt x="155" y="227"/>
                </a:lnTo>
                <a:cubicBezTo>
                  <a:pt x="179" y="227"/>
                  <a:pt x="191" y="203"/>
                  <a:pt x="203" y="191"/>
                </a:cubicBezTo>
                <a:cubicBezTo>
                  <a:pt x="203" y="179"/>
                  <a:pt x="215" y="179"/>
                  <a:pt x="215" y="167"/>
                </a:cubicBezTo>
                <a:cubicBezTo>
                  <a:pt x="239" y="156"/>
                  <a:pt x="239" y="120"/>
                  <a:pt x="239" y="108"/>
                </a:cubicBezTo>
                <a:cubicBezTo>
                  <a:pt x="250" y="72"/>
                  <a:pt x="239" y="60"/>
                  <a:pt x="239" y="60"/>
                </a:cubicBezTo>
                <a:cubicBezTo>
                  <a:pt x="239" y="48"/>
                  <a:pt x="215" y="36"/>
                  <a:pt x="203" y="36"/>
                </a:cubicBezTo>
                <a:cubicBezTo>
                  <a:pt x="191" y="13"/>
                  <a:pt x="179" y="13"/>
                  <a:pt x="1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5" name="Google Shape;1495;p31"/>
          <p:cNvSpPr/>
          <p:nvPr/>
        </p:nvSpPr>
        <p:spPr>
          <a:xfrm>
            <a:off x="6999690" y="2489676"/>
            <a:ext cx="19756" cy="14894"/>
          </a:xfrm>
          <a:custGeom>
            <a:avLst/>
            <a:gdLst/>
            <a:ahLst/>
            <a:cxnLst/>
            <a:rect l="l" t="t" r="r" b="b"/>
            <a:pathLst>
              <a:path w="256" h="193" extrusionOk="0">
                <a:moveTo>
                  <a:pt x="137" y="1"/>
                </a:moveTo>
                <a:cubicBezTo>
                  <a:pt x="134" y="1"/>
                  <a:pt x="131" y="1"/>
                  <a:pt x="128" y="1"/>
                </a:cubicBezTo>
                <a:cubicBezTo>
                  <a:pt x="1" y="13"/>
                  <a:pt x="19" y="192"/>
                  <a:pt x="129" y="192"/>
                </a:cubicBezTo>
                <a:cubicBezTo>
                  <a:pt x="132" y="192"/>
                  <a:pt x="136" y="192"/>
                  <a:pt x="139" y="192"/>
                </a:cubicBezTo>
                <a:cubicBezTo>
                  <a:pt x="255" y="192"/>
                  <a:pt x="247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6" name="Google Shape;1496;p31"/>
          <p:cNvSpPr/>
          <p:nvPr/>
        </p:nvSpPr>
        <p:spPr>
          <a:xfrm>
            <a:off x="7042604" y="2446389"/>
            <a:ext cx="19679" cy="13119"/>
          </a:xfrm>
          <a:custGeom>
            <a:avLst/>
            <a:gdLst/>
            <a:ahLst/>
            <a:cxnLst/>
            <a:rect l="l" t="t" r="r" b="b"/>
            <a:pathLst>
              <a:path w="255" h="170" extrusionOk="0">
                <a:moveTo>
                  <a:pt x="140" y="0"/>
                </a:moveTo>
                <a:cubicBezTo>
                  <a:pt x="134" y="0"/>
                  <a:pt x="127" y="1"/>
                  <a:pt x="119" y="2"/>
                </a:cubicBezTo>
                <a:cubicBezTo>
                  <a:pt x="0" y="14"/>
                  <a:pt x="36" y="169"/>
                  <a:pt x="143" y="169"/>
                </a:cubicBezTo>
                <a:cubicBezTo>
                  <a:pt x="255" y="158"/>
                  <a:pt x="241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7" name="Google Shape;1497;p31"/>
          <p:cNvSpPr/>
          <p:nvPr/>
        </p:nvSpPr>
        <p:spPr>
          <a:xfrm>
            <a:off x="7026012" y="2333557"/>
            <a:ext cx="11113" cy="11036"/>
          </a:xfrm>
          <a:custGeom>
            <a:avLst/>
            <a:gdLst/>
            <a:ahLst/>
            <a:cxnLst/>
            <a:rect l="l" t="t" r="r" b="b"/>
            <a:pathLst>
              <a:path w="144" h="143" extrusionOk="0">
                <a:moveTo>
                  <a:pt x="25" y="0"/>
                </a:moveTo>
                <a:cubicBezTo>
                  <a:pt x="25" y="0"/>
                  <a:pt x="13" y="0"/>
                  <a:pt x="13" y="12"/>
                </a:cubicBezTo>
                <a:cubicBezTo>
                  <a:pt x="1" y="12"/>
                  <a:pt x="1" y="24"/>
                  <a:pt x="1" y="48"/>
                </a:cubicBezTo>
                <a:lnTo>
                  <a:pt x="1" y="71"/>
                </a:lnTo>
                <a:lnTo>
                  <a:pt x="1" y="107"/>
                </a:lnTo>
                <a:cubicBezTo>
                  <a:pt x="1" y="119"/>
                  <a:pt x="13" y="119"/>
                  <a:pt x="13" y="131"/>
                </a:cubicBezTo>
                <a:cubicBezTo>
                  <a:pt x="25" y="131"/>
                  <a:pt x="25" y="143"/>
                  <a:pt x="37" y="143"/>
                </a:cubicBezTo>
                <a:lnTo>
                  <a:pt x="96" y="143"/>
                </a:lnTo>
                <a:cubicBezTo>
                  <a:pt x="120" y="143"/>
                  <a:pt x="120" y="143"/>
                  <a:pt x="132" y="131"/>
                </a:cubicBezTo>
                <a:cubicBezTo>
                  <a:pt x="144" y="131"/>
                  <a:pt x="144" y="119"/>
                  <a:pt x="144" y="119"/>
                </a:cubicBezTo>
                <a:cubicBezTo>
                  <a:pt x="132" y="71"/>
                  <a:pt x="132" y="60"/>
                  <a:pt x="120" y="48"/>
                </a:cubicBezTo>
                <a:lnTo>
                  <a:pt x="96" y="24"/>
                </a:lnTo>
                <a:cubicBezTo>
                  <a:pt x="96" y="24"/>
                  <a:pt x="84" y="24"/>
                  <a:pt x="84" y="12"/>
                </a:cubicBezTo>
                <a:cubicBezTo>
                  <a:pt x="72" y="12"/>
                  <a:pt x="72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8" name="Google Shape;1498;p31"/>
          <p:cNvSpPr/>
          <p:nvPr/>
        </p:nvSpPr>
        <p:spPr>
          <a:xfrm>
            <a:off x="7168702" y="2669800"/>
            <a:ext cx="20065" cy="15743"/>
          </a:xfrm>
          <a:custGeom>
            <a:avLst/>
            <a:gdLst/>
            <a:ahLst/>
            <a:cxnLst/>
            <a:rect l="l" t="t" r="r" b="b"/>
            <a:pathLst>
              <a:path w="260" h="204" extrusionOk="0">
                <a:moveTo>
                  <a:pt x="116" y="1"/>
                </a:moveTo>
                <a:cubicBezTo>
                  <a:pt x="1" y="24"/>
                  <a:pt x="9" y="204"/>
                  <a:pt x="118" y="204"/>
                </a:cubicBezTo>
                <a:cubicBezTo>
                  <a:pt x="121" y="204"/>
                  <a:pt x="125" y="203"/>
                  <a:pt x="128" y="203"/>
                </a:cubicBezTo>
                <a:cubicBezTo>
                  <a:pt x="259" y="179"/>
                  <a:pt x="235" y="1"/>
                  <a:pt x="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99" name="Google Shape;1499;p31"/>
          <p:cNvGrpSpPr/>
          <p:nvPr/>
        </p:nvGrpSpPr>
        <p:grpSpPr>
          <a:xfrm flipH="1">
            <a:off x="5584826" y="793996"/>
            <a:ext cx="2177707" cy="2146599"/>
            <a:chOff x="5378544" y="1040551"/>
            <a:chExt cx="2177707" cy="2146599"/>
          </a:xfrm>
        </p:grpSpPr>
        <p:sp>
          <p:nvSpPr>
            <p:cNvPr id="1500" name="Google Shape;1500;p31"/>
            <p:cNvSpPr/>
            <p:nvPr/>
          </p:nvSpPr>
          <p:spPr>
            <a:xfrm>
              <a:off x="6951281" y="2107885"/>
              <a:ext cx="31101" cy="23229"/>
            </a:xfrm>
            <a:custGeom>
              <a:avLst/>
              <a:gdLst/>
              <a:ahLst/>
              <a:cxnLst/>
              <a:rect l="l" t="t" r="r" b="b"/>
              <a:pathLst>
                <a:path w="403" h="301" extrusionOk="0">
                  <a:moveTo>
                    <a:pt x="206" y="0"/>
                  </a:moveTo>
                  <a:cubicBezTo>
                    <a:pt x="199" y="0"/>
                    <a:pt x="192" y="1"/>
                    <a:pt x="184" y="2"/>
                  </a:cubicBezTo>
                  <a:cubicBezTo>
                    <a:pt x="0" y="13"/>
                    <a:pt x="27" y="301"/>
                    <a:pt x="199" y="301"/>
                  </a:cubicBezTo>
                  <a:cubicBezTo>
                    <a:pt x="206" y="301"/>
                    <a:pt x="213" y="300"/>
                    <a:pt x="220" y="299"/>
                  </a:cubicBezTo>
                  <a:cubicBezTo>
                    <a:pt x="403" y="277"/>
                    <a:pt x="38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904824" y="2074933"/>
              <a:ext cx="18444" cy="15666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7" y="0"/>
                  </a:moveTo>
                  <a:cubicBezTo>
                    <a:pt x="95" y="0"/>
                    <a:pt x="95" y="24"/>
                    <a:pt x="71" y="24"/>
                  </a:cubicBezTo>
                  <a:cubicBezTo>
                    <a:pt x="60" y="24"/>
                    <a:pt x="48" y="36"/>
                    <a:pt x="48" y="36"/>
                  </a:cubicBezTo>
                  <a:cubicBezTo>
                    <a:pt x="48" y="36"/>
                    <a:pt x="36" y="36"/>
                    <a:pt x="36" y="48"/>
                  </a:cubicBezTo>
                  <a:cubicBezTo>
                    <a:pt x="12" y="48"/>
                    <a:pt x="12" y="72"/>
                    <a:pt x="12" y="84"/>
                  </a:cubicBezTo>
                  <a:cubicBezTo>
                    <a:pt x="12" y="95"/>
                    <a:pt x="0" y="95"/>
                    <a:pt x="0" y="107"/>
                  </a:cubicBezTo>
                  <a:lnTo>
                    <a:pt x="0" y="143"/>
                  </a:lnTo>
                  <a:cubicBezTo>
                    <a:pt x="0" y="155"/>
                    <a:pt x="0" y="155"/>
                    <a:pt x="12" y="167"/>
                  </a:cubicBezTo>
                  <a:lnTo>
                    <a:pt x="36" y="191"/>
                  </a:lnTo>
                  <a:cubicBezTo>
                    <a:pt x="48" y="203"/>
                    <a:pt x="60" y="203"/>
                    <a:pt x="71" y="203"/>
                  </a:cubicBezTo>
                  <a:lnTo>
                    <a:pt x="107" y="203"/>
                  </a:lnTo>
                  <a:cubicBezTo>
                    <a:pt x="119" y="203"/>
                    <a:pt x="131" y="203"/>
                    <a:pt x="155" y="191"/>
                  </a:cubicBezTo>
                  <a:cubicBezTo>
                    <a:pt x="155" y="191"/>
                    <a:pt x="167" y="191"/>
                    <a:pt x="167" y="167"/>
                  </a:cubicBezTo>
                  <a:cubicBezTo>
                    <a:pt x="167" y="167"/>
                    <a:pt x="179" y="167"/>
                    <a:pt x="179" y="155"/>
                  </a:cubicBezTo>
                  <a:lnTo>
                    <a:pt x="214" y="119"/>
                  </a:lnTo>
                  <a:cubicBezTo>
                    <a:pt x="226" y="119"/>
                    <a:pt x="226" y="107"/>
                    <a:pt x="226" y="95"/>
                  </a:cubicBezTo>
                  <a:cubicBezTo>
                    <a:pt x="226" y="84"/>
                    <a:pt x="238" y="84"/>
                    <a:pt x="238" y="60"/>
                  </a:cubicBezTo>
                  <a:lnTo>
                    <a:pt x="238" y="48"/>
                  </a:lnTo>
                  <a:cubicBezTo>
                    <a:pt x="226" y="48"/>
                    <a:pt x="226" y="48"/>
                    <a:pt x="214" y="36"/>
                  </a:cubicBezTo>
                  <a:cubicBezTo>
                    <a:pt x="214" y="36"/>
                    <a:pt x="214" y="24"/>
                    <a:pt x="191" y="24"/>
                  </a:cubicBezTo>
                  <a:cubicBezTo>
                    <a:pt x="191" y="0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974587" y="2037273"/>
              <a:ext cx="12965" cy="17518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84" y="0"/>
                  </a:moveTo>
                  <a:cubicBezTo>
                    <a:pt x="60" y="0"/>
                    <a:pt x="49" y="0"/>
                    <a:pt x="49" y="12"/>
                  </a:cubicBezTo>
                  <a:cubicBezTo>
                    <a:pt x="37" y="12"/>
                    <a:pt x="37" y="36"/>
                    <a:pt x="25" y="48"/>
                  </a:cubicBezTo>
                  <a:cubicBezTo>
                    <a:pt x="1" y="60"/>
                    <a:pt x="1" y="60"/>
                    <a:pt x="1" y="71"/>
                  </a:cubicBezTo>
                  <a:lnTo>
                    <a:pt x="1" y="119"/>
                  </a:lnTo>
                  <a:lnTo>
                    <a:pt x="1" y="155"/>
                  </a:lnTo>
                  <a:cubicBezTo>
                    <a:pt x="1" y="167"/>
                    <a:pt x="25" y="179"/>
                    <a:pt x="37" y="191"/>
                  </a:cubicBezTo>
                  <a:lnTo>
                    <a:pt x="49" y="214"/>
                  </a:lnTo>
                  <a:cubicBezTo>
                    <a:pt x="60" y="214"/>
                    <a:pt x="84" y="226"/>
                    <a:pt x="96" y="226"/>
                  </a:cubicBezTo>
                  <a:cubicBezTo>
                    <a:pt x="108" y="226"/>
                    <a:pt x="120" y="226"/>
                    <a:pt x="120" y="214"/>
                  </a:cubicBezTo>
                  <a:cubicBezTo>
                    <a:pt x="144" y="214"/>
                    <a:pt x="144" y="191"/>
                    <a:pt x="156" y="179"/>
                  </a:cubicBezTo>
                  <a:cubicBezTo>
                    <a:pt x="168" y="167"/>
                    <a:pt x="168" y="167"/>
                    <a:pt x="168" y="155"/>
                  </a:cubicBezTo>
                  <a:lnTo>
                    <a:pt x="168" y="107"/>
                  </a:lnTo>
                  <a:lnTo>
                    <a:pt x="168" y="83"/>
                  </a:lnTo>
                  <a:cubicBezTo>
                    <a:pt x="168" y="60"/>
                    <a:pt x="156" y="48"/>
                    <a:pt x="144" y="36"/>
                  </a:cubicBezTo>
                  <a:lnTo>
                    <a:pt x="120" y="12"/>
                  </a:lnTo>
                  <a:cubicBezTo>
                    <a:pt x="108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917635" y="1993208"/>
              <a:ext cx="12965" cy="11962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73" y="1"/>
                  </a:moveTo>
                  <a:cubicBezTo>
                    <a:pt x="68" y="1"/>
                    <a:pt x="64" y="4"/>
                    <a:pt x="60" y="11"/>
                  </a:cubicBezTo>
                  <a:cubicBezTo>
                    <a:pt x="48" y="11"/>
                    <a:pt x="25" y="11"/>
                    <a:pt x="25" y="23"/>
                  </a:cubicBezTo>
                  <a:cubicBezTo>
                    <a:pt x="13" y="23"/>
                    <a:pt x="13" y="35"/>
                    <a:pt x="13" y="59"/>
                  </a:cubicBezTo>
                  <a:lnTo>
                    <a:pt x="1" y="71"/>
                  </a:lnTo>
                  <a:lnTo>
                    <a:pt x="1" y="95"/>
                  </a:lnTo>
                  <a:lnTo>
                    <a:pt x="1" y="119"/>
                  </a:lnTo>
                  <a:cubicBezTo>
                    <a:pt x="1" y="119"/>
                    <a:pt x="1" y="131"/>
                    <a:pt x="13" y="131"/>
                  </a:cubicBezTo>
                  <a:cubicBezTo>
                    <a:pt x="13" y="142"/>
                    <a:pt x="25" y="142"/>
                    <a:pt x="48" y="142"/>
                  </a:cubicBezTo>
                  <a:lnTo>
                    <a:pt x="60" y="154"/>
                  </a:lnTo>
                  <a:lnTo>
                    <a:pt x="108" y="154"/>
                  </a:lnTo>
                  <a:cubicBezTo>
                    <a:pt x="108" y="154"/>
                    <a:pt x="120" y="154"/>
                    <a:pt x="120" y="142"/>
                  </a:cubicBezTo>
                  <a:cubicBezTo>
                    <a:pt x="132" y="142"/>
                    <a:pt x="132" y="131"/>
                    <a:pt x="132" y="119"/>
                  </a:cubicBezTo>
                  <a:lnTo>
                    <a:pt x="156" y="95"/>
                  </a:lnTo>
                  <a:lnTo>
                    <a:pt x="156" y="71"/>
                  </a:lnTo>
                  <a:cubicBezTo>
                    <a:pt x="167" y="71"/>
                    <a:pt x="144" y="59"/>
                    <a:pt x="144" y="59"/>
                  </a:cubicBezTo>
                  <a:cubicBezTo>
                    <a:pt x="144" y="59"/>
                    <a:pt x="144" y="35"/>
                    <a:pt x="132" y="35"/>
                  </a:cubicBezTo>
                  <a:lnTo>
                    <a:pt x="108" y="11"/>
                  </a:lnTo>
                  <a:cubicBezTo>
                    <a:pt x="92" y="11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7484790" y="1868600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04" y="0"/>
                  </a:moveTo>
                  <a:cubicBezTo>
                    <a:pt x="0" y="12"/>
                    <a:pt x="8" y="180"/>
                    <a:pt x="117" y="180"/>
                  </a:cubicBezTo>
                  <a:cubicBezTo>
                    <a:pt x="120" y="180"/>
                    <a:pt x="124" y="179"/>
                    <a:pt x="128" y="179"/>
                  </a:cubicBezTo>
                  <a:cubicBezTo>
                    <a:pt x="247" y="179"/>
                    <a:pt x="223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445896" y="1831403"/>
              <a:ext cx="12965" cy="13814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75" y="1"/>
                  </a:moveTo>
                  <a:cubicBezTo>
                    <a:pt x="70" y="1"/>
                    <a:pt x="64" y="2"/>
                    <a:pt x="61" y="6"/>
                  </a:cubicBezTo>
                  <a:lnTo>
                    <a:pt x="49" y="6"/>
                  </a:lnTo>
                  <a:cubicBezTo>
                    <a:pt x="37" y="6"/>
                    <a:pt x="13" y="18"/>
                    <a:pt x="13" y="30"/>
                  </a:cubicBezTo>
                  <a:cubicBezTo>
                    <a:pt x="1" y="42"/>
                    <a:pt x="1" y="66"/>
                    <a:pt x="1" y="78"/>
                  </a:cubicBezTo>
                  <a:lnTo>
                    <a:pt x="1" y="125"/>
                  </a:lnTo>
                  <a:cubicBezTo>
                    <a:pt x="1" y="125"/>
                    <a:pt x="1" y="137"/>
                    <a:pt x="13" y="137"/>
                  </a:cubicBezTo>
                  <a:lnTo>
                    <a:pt x="49" y="173"/>
                  </a:lnTo>
                  <a:cubicBezTo>
                    <a:pt x="57" y="173"/>
                    <a:pt x="70" y="178"/>
                    <a:pt x="81" y="178"/>
                  </a:cubicBezTo>
                  <a:cubicBezTo>
                    <a:pt x="87" y="178"/>
                    <a:pt x="92" y="177"/>
                    <a:pt x="96" y="173"/>
                  </a:cubicBezTo>
                  <a:cubicBezTo>
                    <a:pt x="108" y="173"/>
                    <a:pt x="120" y="173"/>
                    <a:pt x="132" y="149"/>
                  </a:cubicBezTo>
                  <a:lnTo>
                    <a:pt x="168" y="125"/>
                  </a:lnTo>
                  <a:lnTo>
                    <a:pt x="168" y="113"/>
                  </a:lnTo>
                  <a:lnTo>
                    <a:pt x="168" y="90"/>
                  </a:lnTo>
                  <a:cubicBezTo>
                    <a:pt x="168" y="78"/>
                    <a:pt x="168" y="78"/>
                    <a:pt x="156" y="54"/>
                  </a:cubicBezTo>
                  <a:cubicBezTo>
                    <a:pt x="132" y="18"/>
                    <a:pt x="120" y="18"/>
                    <a:pt x="108" y="6"/>
                  </a:cubicBezTo>
                  <a:cubicBezTo>
                    <a:pt x="100" y="6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32328" y="1651748"/>
              <a:ext cx="23923" cy="19370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31" y="1"/>
                  </a:moveTo>
                  <a:cubicBezTo>
                    <a:pt x="119" y="1"/>
                    <a:pt x="107" y="1"/>
                    <a:pt x="84" y="12"/>
                  </a:cubicBezTo>
                  <a:cubicBezTo>
                    <a:pt x="72" y="12"/>
                    <a:pt x="60" y="24"/>
                    <a:pt x="48" y="36"/>
                  </a:cubicBezTo>
                  <a:cubicBezTo>
                    <a:pt x="24" y="48"/>
                    <a:pt x="24" y="72"/>
                    <a:pt x="12" y="84"/>
                  </a:cubicBezTo>
                  <a:cubicBezTo>
                    <a:pt x="12" y="96"/>
                    <a:pt x="0" y="120"/>
                    <a:pt x="12" y="132"/>
                  </a:cubicBezTo>
                  <a:cubicBezTo>
                    <a:pt x="12" y="143"/>
                    <a:pt x="12" y="155"/>
                    <a:pt x="24" y="155"/>
                  </a:cubicBezTo>
                  <a:cubicBezTo>
                    <a:pt x="48" y="179"/>
                    <a:pt x="48" y="203"/>
                    <a:pt x="72" y="215"/>
                  </a:cubicBezTo>
                  <a:cubicBezTo>
                    <a:pt x="84" y="215"/>
                    <a:pt x="84" y="239"/>
                    <a:pt x="107" y="239"/>
                  </a:cubicBezTo>
                  <a:cubicBezTo>
                    <a:pt x="119" y="251"/>
                    <a:pt x="143" y="251"/>
                    <a:pt x="179" y="251"/>
                  </a:cubicBezTo>
                  <a:cubicBezTo>
                    <a:pt x="191" y="251"/>
                    <a:pt x="214" y="251"/>
                    <a:pt x="226" y="239"/>
                  </a:cubicBezTo>
                  <a:cubicBezTo>
                    <a:pt x="238" y="239"/>
                    <a:pt x="250" y="215"/>
                    <a:pt x="262" y="203"/>
                  </a:cubicBezTo>
                  <a:cubicBezTo>
                    <a:pt x="286" y="191"/>
                    <a:pt x="286" y="179"/>
                    <a:pt x="298" y="155"/>
                  </a:cubicBezTo>
                  <a:cubicBezTo>
                    <a:pt x="298" y="143"/>
                    <a:pt x="310" y="132"/>
                    <a:pt x="298" y="120"/>
                  </a:cubicBezTo>
                  <a:cubicBezTo>
                    <a:pt x="286" y="96"/>
                    <a:pt x="286" y="96"/>
                    <a:pt x="286" y="84"/>
                  </a:cubicBezTo>
                  <a:cubicBezTo>
                    <a:pt x="262" y="72"/>
                    <a:pt x="262" y="36"/>
                    <a:pt x="238" y="24"/>
                  </a:cubicBezTo>
                  <a:cubicBezTo>
                    <a:pt x="226" y="24"/>
                    <a:pt x="226" y="12"/>
                    <a:pt x="203" y="12"/>
                  </a:cubicBezTo>
                  <a:cubicBezTo>
                    <a:pt x="191" y="1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315476" y="1110546"/>
              <a:ext cx="16515" cy="14817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60" y="1"/>
                  </a:moveTo>
                  <a:lnTo>
                    <a:pt x="36" y="13"/>
                  </a:lnTo>
                  <a:cubicBezTo>
                    <a:pt x="24" y="25"/>
                    <a:pt x="12" y="48"/>
                    <a:pt x="12" y="60"/>
                  </a:cubicBezTo>
                  <a:cubicBezTo>
                    <a:pt x="12" y="72"/>
                    <a:pt x="0" y="84"/>
                    <a:pt x="0" y="84"/>
                  </a:cubicBezTo>
                  <a:lnTo>
                    <a:pt x="0" y="132"/>
                  </a:lnTo>
                  <a:cubicBezTo>
                    <a:pt x="0" y="144"/>
                    <a:pt x="12" y="168"/>
                    <a:pt x="12" y="168"/>
                  </a:cubicBezTo>
                  <a:cubicBezTo>
                    <a:pt x="24" y="179"/>
                    <a:pt x="24" y="179"/>
                    <a:pt x="36" y="179"/>
                  </a:cubicBezTo>
                  <a:cubicBezTo>
                    <a:pt x="60" y="179"/>
                    <a:pt x="72" y="191"/>
                    <a:pt x="84" y="191"/>
                  </a:cubicBezTo>
                  <a:cubicBezTo>
                    <a:pt x="96" y="191"/>
                    <a:pt x="119" y="191"/>
                    <a:pt x="119" y="179"/>
                  </a:cubicBezTo>
                  <a:cubicBezTo>
                    <a:pt x="131" y="179"/>
                    <a:pt x="131" y="168"/>
                    <a:pt x="143" y="168"/>
                  </a:cubicBezTo>
                  <a:lnTo>
                    <a:pt x="155" y="144"/>
                  </a:lnTo>
                  <a:lnTo>
                    <a:pt x="179" y="132"/>
                  </a:lnTo>
                  <a:cubicBezTo>
                    <a:pt x="179" y="132"/>
                    <a:pt x="191" y="120"/>
                    <a:pt x="191" y="108"/>
                  </a:cubicBezTo>
                  <a:cubicBezTo>
                    <a:pt x="191" y="84"/>
                    <a:pt x="203" y="84"/>
                    <a:pt x="191" y="72"/>
                  </a:cubicBezTo>
                  <a:lnTo>
                    <a:pt x="191" y="72"/>
                  </a:lnTo>
                  <a:cubicBezTo>
                    <a:pt x="198" y="76"/>
                    <a:pt x="203" y="77"/>
                    <a:pt x="206" y="77"/>
                  </a:cubicBezTo>
                  <a:cubicBezTo>
                    <a:pt x="214" y="77"/>
                    <a:pt x="211" y="69"/>
                    <a:pt x="203" y="60"/>
                  </a:cubicBezTo>
                  <a:lnTo>
                    <a:pt x="191" y="48"/>
                  </a:lnTo>
                  <a:cubicBezTo>
                    <a:pt x="191" y="25"/>
                    <a:pt x="179" y="25"/>
                    <a:pt x="155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281752" y="1089401"/>
              <a:ext cx="17209" cy="13042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4" y="1"/>
                  </a:moveTo>
                  <a:cubicBezTo>
                    <a:pt x="1" y="24"/>
                    <a:pt x="19" y="168"/>
                    <a:pt x="106" y="168"/>
                  </a:cubicBezTo>
                  <a:cubicBezTo>
                    <a:pt x="109" y="168"/>
                    <a:pt x="112" y="168"/>
                    <a:pt x="116" y="168"/>
                  </a:cubicBezTo>
                  <a:cubicBezTo>
                    <a:pt x="223" y="168"/>
                    <a:pt x="21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341482" y="1040551"/>
              <a:ext cx="16669" cy="11344"/>
            </a:xfrm>
            <a:custGeom>
              <a:avLst/>
              <a:gdLst/>
              <a:ahLst/>
              <a:cxnLst/>
              <a:rect l="l" t="t" r="r" b="b"/>
              <a:pathLst>
                <a:path w="216" h="147" extrusionOk="0">
                  <a:moveTo>
                    <a:pt x="125" y="0"/>
                  </a:moveTo>
                  <a:cubicBezTo>
                    <a:pt x="119" y="0"/>
                    <a:pt x="111" y="1"/>
                    <a:pt x="104" y="3"/>
                  </a:cubicBezTo>
                  <a:cubicBezTo>
                    <a:pt x="1" y="14"/>
                    <a:pt x="19" y="147"/>
                    <a:pt x="105" y="147"/>
                  </a:cubicBezTo>
                  <a:cubicBezTo>
                    <a:pt x="108" y="147"/>
                    <a:pt x="112" y="146"/>
                    <a:pt x="116" y="146"/>
                  </a:cubicBezTo>
                  <a:cubicBezTo>
                    <a:pt x="215" y="135"/>
                    <a:pt x="21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27051" y="1261184"/>
              <a:ext cx="29248" cy="21377"/>
            </a:xfrm>
            <a:custGeom>
              <a:avLst/>
              <a:gdLst/>
              <a:ahLst/>
              <a:cxnLst/>
              <a:rect l="l" t="t" r="r" b="b"/>
              <a:pathLst>
                <a:path w="379" h="277" extrusionOk="0">
                  <a:moveTo>
                    <a:pt x="192" y="0"/>
                  </a:moveTo>
                  <a:cubicBezTo>
                    <a:pt x="186" y="0"/>
                    <a:pt x="179" y="0"/>
                    <a:pt x="172" y="1"/>
                  </a:cubicBezTo>
                  <a:cubicBezTo>
                    <a:pt x="0" y="13"/>
                    <a:pt x="26" y="277"/>
                    <a:pt x="187" y="277"/>
                  </a:cubicBezTo>
                  <a:cubicBezTo>
                    <a:pt x="193" y="277"/>
                    <a:pt x="200" y="276"/>
                    <a:pt x="207" y="275"/>
                  </a:cubicBezTo>
                  <a:cubicBezTo>
                    <a:pt x="379" y="264"/>
                    <a:pt x="35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1761" y="1339359"/>
              <a:ext cx="13891" cy="11499"/>
            </a:xfrm>
            <a:custGeom>
              <a:avLst/>
              <a:gdLst/>
              <a:ahLst/>
              <a:cxnLst/>
              <a:rect l="l" t="t" r="r" b="b"/>
              <a:pathLst>
                <a:path w="180" h="149" extrusionOk="0">
                  <a:moveTo>
                    <a:pt x="96" y="0"/>
                  </a:moveTo>
                  <a:cubicBezTo>
                    <a:pt x="72" y="0"/>
                    <a:pt x="72" y="0"/>
                    <a:pt x="60" y="12"/>
                  </a:cubicBezTo>
                  <a:lnTo>
                    <a:pt x="48" y="12"/>
                  </a:lnTo>
                  <a:lnTo>
                    <a:pt x="13" y="36"/>
                  </a:lnTo>
                  <a:cubicBezTo>
                    <a:pt x="13" y="60"/>
                    <a:pt x="1" y="72"/>
                    <a:pt x="13" y="84"/>
                  </a:cubicBezTo>
                  <a:cubicBezTo>
                    <a:pt x="13" y="96"/>
                    <a:pt x="13" y="96"/>
                    <a:pt x="36" y="120"/>
                  </a:cubicBezTo>
                  <a:cubicBezTo>
                    <a:pt x="36" y="131"/>
                    <a:pt x="48" y="131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cubicBezTo>
                    <a:pt x="68" y="143"/>
                    <a:pt x="81" y="149"/>
                    <a:pt x="93" y="149"/>
                  </a:cubicBezTo>
                  <a:cubicBezTo>
                    <a:pt x="99" y="149"/>
                    <a:pt x="104" y="147"/>
                    <a:pt x="108" y="143"/>
                  </a:cubicBezTo>
                  <a:cubicBezTo>
                    <a:pt x="120" y="143"/>
                    <a:pt x="132" y="143"/>
                    <a:pt x="132" y="131"/>
                  </a:cubicBezTo>
                  <a:lnTo>
                    <a:pt x="167" y="96"/>
                  </a:lnTo>
                  <a:lnTo>
                    <a:pt x="167" y="84"/>
                  </a:lnTo>
                  <a:lnTo>
                    <a:pt x="167" y="72"/>
                  </a:lnTo>
                  <a:lnTo>
                    <a:pt x="167" y="36"/>
                  </a:lnTo>
                  <a:cubicBezTo>
                    <a:pt x="179" y="36"/>
                    <a:pt x="179" y="36"/>
                    <a:pt x="167" y="24"/>
                  </a:cubicBezTo>
                  <a:cubicBezTo>
                    <a:pt x="167" y="12"/>
                    <a:pt x="155" y="12"/>
                    <a:pt x="155" y="12"/>
                  </a:cubicBezTo>
                  <a:cubicBezTo>
                    <a:pt x="155" y="12"/>
                    <a:pt x="132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588991" y="1504737"/>
              <a:ext cx="12965" cy="11113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24" y="1"/>
                  </a:moveTo>
                  <a:cubicBezTo>
                    <a:pt x="24" y="1"/>
                    <a:pt x="12" y="1"/>
                    <a:pt x="12" y="12"/>
                  </a:cubicBezTo>
                  <a:lnTo>
                    <a:pt x="12" y="24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0" y="96"/>
                    <a:pt x="12" y="96"/>
                  </a:cubicBezTo>
                  <a:cubicBezTo>
                    <a:pt x="12" y="96"/>
                    <a:pt x="12" y="108"/>
                    <a:pt x="24" y="108"/>
                  </a:cubicBezTo>
                  <a:lnTo>
                    <a:pt x="48" y="132"/>
                  </a:lnTo>
                  <a:lnTo>
                    <a:pt x="60" y="143"/>
                  </a:lnTo>
                  <a:lnTo>
                    <a:pt x="120" y="143"/>
                  </a:lnTo>
                  <a:cubicBezTo>
                    <a:pt x="120" y="143"/>
                    <a:pt x="131" y="143"/>
                    <a:pt x="131" y="132"/>
                  </a:cubicBezTo>
                  <a:lnTo>
                    <a:pt x="143" y="108"/>
                  </a:lnTo>
                  <a:lnTo>
                    <a:pt x="167" y="96"/>
                  </a:lnTo>
                  <a:lnTo>
                    <a:pt x="167" y="84"/>
                  </a:lnTo>
                  <a:cubicBezTo>
                    <a:pt x="167" y="72"/>
                    <a:pt x="167" y="72"/>
                    <a:pt x="143" y="60"/>
                  </a:cubicBezTo>
                  <a:cubicBezTo>
                    <a:pt x="143" y="36"/>
                    <a:pt x="143" y="36"/>
                    <a:pt x="131" y="36"/>
                  </a:cubicBezTo>
                  <a:cubicBezTo>
                    <a:pt x="131" y="24"/>
                    <a:pt x="120" y="24"/>
                    <a:pt x="120" y="12"/>
                  </a:cubicBezTo>
                  <a:lnTo>
                    <a:pt x="108" y="12"/>
                  </a:lnTo>
                  <a:cubicBezTo>
                    <a:pt x="108" y="12"/>
                    <a:pt x="84" y="12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565994" y="1433971"/>
              <a:ext cx="11113" cy="12965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60" y="1"/>
                  </a:moveTo>
                  <a:cubicBezTo>
                    <a:pt x="48" y="1"/>
                    <a:pt x="48" y="1"/>
                    <a:pt x="48" y="25"/>
                  </a:cubicBezTo>
                  <a:cubicBezTo>
                    <a:pt x="25" y="25"/>
                    <a:pt x="25" y="37"/>
                    <a:pt x="13" y="37"/>
                  </a:cubicBezTo>
                  <a:lnTo>
                    <a:pt x="1" y="48"/>
                  </a:lnTo>
                  <a:lnTo>
                    <a:pt x="1" y="60"/>
                  </a:lnTo>
                  <a:lnTo>
                    <a:pt x="1" y="108"/>
                  </a:lnTo>
                  <a:lnTo>
                    <a:pt x="1" y="120"/>
                  </a:lnTo>
                  <a:cubicBezTo>
                    <a:pt x="1" y="144"/>
                    <a:pt x="13" y="144"/>
                    <a:pt x="13" y="156"/>
                  </a:cubicBezTo>
                  <a:cubicBezTo>
                    <a:pt x="25" y="156"/>
                    <a:pt x="25" y="168"/>
                    <a:pt x="48" y="168"/>
                  </a:cubicBezTo>
                  <a:lnTo>
                    <a:pt x="84" y="168"/>
                  </a:lnTo>
                  <a:cubicBezTo>
                    <a:pt x="108" y="168"/>
                    <a:pt x="108" y="168"/>
                    <a:pt x="108" y="156"/>
                  </a:cubicBezTo>
                  <a:cubicBezTo>
                    <a:pt x="120" y="156"/>
                    <a:pt x="120" y="144"/>
                    <a:pt x="132" y="144"/>
                  </a:cubicBezTo>
                  <a:lnTo>
                    <a:pt x="144" y="120"/>
                  </a:lnTo>
                  <a:lnTo>
                    <a:pt x="144" y="108"/>
                  </a:lnTo>
                  <a:lnTo>
                    <a:pt x="144" y="60"/>
                  </a:lnTo>
                  <a:cubicBezTo>
                    <a:pt x="144" y="48"/>
                    <a:pt x="144" y="48"/>
                    <a:pt x="132" y="48"/>
                  </a:cubicBezTo>
                  <a:cubicBezTo>
                    <a:pt x="132" y="37"/>
                    <a:pt x="120" y="37"/>
                    <a:pt x="120" y="2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527408" y="1436749"/>
              <a:ext cx="13891" cy="1389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60" y="1"/>
                  </a:moveTo>
                  <a:cubicBezTo>
                    <a:pt x="36" y="1"/>
                    <a:pt x="25" y="12"/>
                    <a:pt x="13" y="24"/>
                  </a:cubicBezTo>
                  <a:cubicBezTo>
                    <a:pt x="1" y="36"/>
                    <a:pt x="1" y="36"/>
                    <a:pt x="1" y="60"/>
                  </a:cubicBezTo>
                  <a:lnTo>
                    <a:pt x="1" y="96"/>
                  </a:lnTo>
                  <a:cubicBezTo>
                    <a:pt x="1" y="120"/>
                    <a:pt x="13" y="132"/>
                    <a:pt x="13" y="143"/>
                  </a:cubicBezTo>
                  <a:lnTo>
                    <a:pt x="25" y="155"/>
                  </a:lnTo>
                  <a:cubicBezTo>
                    <a:pt x="36" y="179"/>
                    <a:pt x="60" y="179"/>
                    <a:pt x="72" y="179"/>
                  </a:cubicBezTo>
                  <a:lnTo>
                    <a:pt x="108" y="179"/>
                  </a:lnTo>
                  <a:lnTo>
                    <a:pt x="132" y="155"/>
                  </a:lnTo>
                  <a:cubicBezTo>
                    <a:pt x="144" y="143"/>
                    <a:pt x="156" y="132"/>
                    <a:pt x="156" y="120"/>
                  </a:cubicBezTo>
                  <a:cubicBezTo>
                    <a:pt x="156" y="96"/>
                    <a:pt x="179" y="84"/>
                    <a:pt x="179" y="84"/>
                  </a:cubicBezTo>
                  <a:lnTo>
                    <a:pt x="167" y="60"/>
                  </a:lnTo>
                  <a:cubicBezTo>
                    <a:pt x="167" y="48"/>
                    <a:pt x="156" y="24"/>
                    <a:pt x="144" y="12"/>
                  </a:cubicBezTo>
                  <a:cubicBezTo>
                    <a:pt x="132" y="1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03562" y="1285185"/>
              <a:ext cx="18444" cy="1844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7" y="0"/>
                  </a:moveTo>
                  <a:cubicBezTo>
                    <a:pt x="95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36"/>
                  </a:cubicBezTo>
                  <a:cubicBezTo>
                    <a:pt x="24" y="60"/>
                    <a:pt x="24" y="71"/>
                    <a:pt x="24" y="83"/>
                  </a:cubicBezTo>
                  <a:cubicBezTo>
                    <a:pt x="24" y="107"/>
                    <a:pt x="0" y="119"/>
                    <a:pt x="24" y="131"/>
                  </a:cubicBezTo>
                  <a:lnTo>
                    <a:pt x="24" y="167"/>
                  </a:lnTo>
                  <a:cubicBezTo>
                    <a:pt x="24" y="179"/>
                    <a:pt x="36" y="191"/>
                    <a:pt x="48" y="202"/>
                  </a:cubicBezTo>
                  <a:lnTo>
                    <a:pt x="84" y="226"/>
                  </a:lnTo>
                  <a:cubicBezTo>
                    <a:pt x="95" y="238"/>
                    <a:pt x="119" y="238"/>
                    <a:pt x="143" y="238"/>
                  </a:cubicBezTo>
                  <a:cubicBezTo>
                    <a:pt x="155" y="238"/>
                    <a:pt x="167" y="238"/>
                    <a:pt x="179" y="226"/>
                  </a:cubicBezTo>
                  <a:cubicBezTo>
                    <a:pt x="203" y="226"/>
                    <a:pt x="214" y="202"/>
                    <a:pt x="214" y="191"/>
                  </a:cubicBezTo>
                  <a:cubicBezTo>
                    <a:pt x="226" y="179"/>
                    <a:pt x="226" y="167"/>
                    <a:pt x="226" y="143"/>
                  </a:cubicBezTo>
                  <a:cubicBezTo>
                    <a:pt x="226" y="131"/>
                    <a:pt x="238" y="119"/>
                    <a:pt x="226" y="107"/>
                  </a:cubicBezTo>
                  <a:cubicBezTo>
                    <a:pt x="238" y="107"/>
                    <a:pt x="238" y="83"/>
                    <a:pt x="226" y="71"/>
                  </a:cubicBezTo>
                  <a:cubicBezTo>
                    <a:pt x="226" y="60"/>
                    <a:pt x="214" y="48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cubicBezTo>
                    <a:pt x="155" y="0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708453" y="1363282"/>
              <a:ext cx="24850" cy="22071"/>
            </a:xfrm>
            <a:custGeom>
              <a:avLst/>
              <a:gdLst/>
              <a:ahLst/>
              <a:cxnLst/>
              <a:rect l="l" t="t" r="r" b="b"/>
              <a:pathLst>
                <a:path w="322" h="286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24"/>
                    <a:pt x="60" y="24"/>
                    <a:pt x="48" y="48"/>
                  </a:cubicBezTo>
                  <a:cubicBezTo>
                    <a:pt x="24" y="60"/>
                    <a:pt x="24" y="71"/>
                    <a:pt x="12" y="83"/>
                  </a:cubicBezTo>
                  <a:cubicBezTo>
                    <a:pt x="12" y="107"/>
                    <a:pt x="0" y="119"/>
                    <a:pt x="12" y="143"/>
                  </a:cubicBezTo>
                  <a:lnTo>
                    <a:pt x="24" y="191"/>
                  </a:lnTo>
                  <a:cubicBezTo>
                    <a:pt x="48" y="226"/>
                    <a:pt x="60" y="238"/>
                    <a:pt x="72" y="250"/>
                  </a:cubicBezTo>
                  <a:cubicBezTo>
                    <a:pt x="84" y="250"/>
                    <a:pt x="84" y="262"/>
                    <a:pt x="107" y="262"/>
                  </a:cubicBezTo>
                  <a:cubicBezTo>
                    <a:pt x="131" y="286"/>
                    <a:pt x="143" y="286"/>
                    <a:pt x="179" y="286"/>
                  </a:cubicBezTo>
                  <a:cubicBezTo>
                    <a:pt x="191" y="286"/>
                    <a:pt x="226" y="286"/>
                    <a:pt x="238" y="262"/>
                  </a:cubicBezTo>
                  <a:cubicBezTo>
                    <a:pt x="250" y="250"/>
                    <a:pt x="262" y="250"/>
                    <a:pt x="286" y="238"/>
                  </a:cubicBezTo>
                  <a:cubicBezTo>
                    <a:pt x="298" y="226"/>
                    <a:pt x="298" y="202"/>
                    <a:pt x="310" y="191"/>
                  </a:cubicBezTo>
                  <a:cubicBezTo>
                    <a:pt x="310" y="179"/>
                    <a:pt x="322" y="167"/>
                    <a:pt x="310" y="131"/>
                  </a:cubicBezTo>
                  <a:cubicBezTo>
                    <a:pt x="298" y="119"/>
                    <a:pt x="298" y="107"/>
                    <a:pt x="298" y="83"/>
                  </a:cubicBezTo>
                  <a:cubicBezTo>
                    <a:pt x="286" y="60"/>
                    <a:pt x="262" y="48"/>
                    <a:pt x="250" y="24"/>
                  </a:cubicBezTo>
                  <a:cubicBezTo>
                    <a:pt x="238" y="24"/>
                    <a:pt x="238" y="12"/>
                    <a:pt x="226" y="12"/>
                  </a:cubicBez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78544" y="1725756"/>
              <a:ext cx="23075" cy="21608"/>
            </a:xfrm>
            <a:custGeom>
              <a:avLst/>
              <a:gdLst/>
              <a:ahLst/>
              <a:cxnLst/>
              <a:rect l="l" t="t" r="r" b="b"/>
              <a:pathLst>
                <a:path w="299" h="280" extrusionOk="0">
                  <a:moveTo>
                    <a:pt x="165" y="1"/>
                  </a:moveTo>
                  <a:cubicBezTo>
                    <a:pt x="158" y="1"/>
                    <a:pt x="152" y="2"/>
                    <a:pt x="144" y="6"/>
                  </a:cubicBezTo>
                  <a:cubicBezTo>
                    <a:pt x="108" y="6"/>
                    <a:pt x="96" y="18"/>
                    <a:pt x="60" y="30"/>
                  </a:cubicBezTo>
                  <a:lnTo>
                    <a:pt x="37" y="66"/>
                  </a:lnTo>
                  <a:cubicBezTo>
                    <a:pt x="13" y="77"/>
                    <a:pt x="1" y="113"/>
                    <a:pt x="1" y="125"/>
                  </a:cubicBezTo>
                  <a:lnTo>
                    <a:pt x="1" y="196"/>
                  </a:lnTo>
                  <a:cubicBezTo>
                    <a:pt x="1" y="208"/>
                    <a:pt x="13" y="208"/>
                    <a:pt x="13" y="220"/>
                  </a:cubicBezTo>
                  <a:cubicBezTo>
                    <a:pt x="37" y="244"/>
                    <a:pt x="49" y="256"/>
                    <a:pt x="72" y="268"/>
                  </a:cubicBezTo>
                  <a:cubicBezTo>
                    <a:pt x="96" y="280"/>
                    <a:pt x="108" y="280"/>
                    <a:pt x="132" y="280"/>
                  </a:cubicBezTo>
                  <a:cubicBezTo>
                    <a:pt x="156" y="280"/>
                    <a:pt x="180" y="280"/>
                    <a:pt x="191" y="268"/>
                  </a:cubicBezTo>
                  <a:cubicBezTo>
                    <a:pt x="227" y="256"/>
                    <a:pt x="239" y="244"/>
                    <a:pt x="251" y="220"/>
                  </a:cubicBezTo>
                  <a:cubicBezTo>
                    <a:pt x="275" y="208"/>
                    <a:pt x="287" y="185"/>
                    <a:pt x="287" y="161"/>
                  </a:cubicBezTo>
                  <a:cubicBezTo>
                    <a:pt x="299" y="137"/>
                    <a:pt x="299" y="113"/>
                    <a:pt x="287" y="89"/>
                  </a:cubicBezTo>
                  <a:cubicBezTo>
                    <a:pt x="275" y="66"/>
                    <a:pt x="251" y="54"/>
                    <a:pt x="239" y="30"/>
                  </a:cubicBezTo>
                  <a:cubicBezTo>
                    <a:pt x="227" y="18"/>
                    <a:pt x="215" y="18"/>
                    <a:pt x="203" y="6"/>
                  </a:cubicBezTo>
                  <a:cubicBezTo>
                    <a:pt x="187" y="6"/>
                    <a:pt x="177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448693" y="1759248"/>
              <a:ext cx="21840" cy="16669"/>
            </a:xfrm>
            <a:custGeom>
              <a:avLst/>
              <a:gdLst/>
              <a:ahLst/>
              <a:cxnLst/>
              <a:rect l="l" t="t" r="r" b="b"/>
              <a:pathLst>
                <a:path w="283" h="216" extrusionOk="0">
                  <a:moveTo>
                    <a:pt x="140" y="1"/>
                  </a:moveTo>
                  <a:cubicBezTo>
                    <a:pt x="1" y="12"/>
                    <a:pt x="19" y="215"/>
                    <a:pt x="141" y="215"/>
                  </a:cubicBezTo>
                  <a:cubicBezTo>
                    <a:pt x="145" y="215"/>
                    <a:pt x="148" y="215"/>
                    <a:pt x="152" y="215"/>
                  </a:cubicBezTo>
                  <a:cubicBezTo>
                    <a:pt x="283" y="191"/>
                    <a:pt x="271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480565" y="2102892"/>
              <a:ext cx="16592" cy="12039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60" y="1"/>
                  </a:moveTo>
                  <a:cubicBezTo>
                    <a:pt x="48" y="1"/>
                    <a:pt x="36" y="12"/>
                    <a:pt x="36" y="24"/>
                  </a:cubicBezTo>
                  <a:lnTo>
                    <a:pt x="24" y="36"/>
                  </a:lnTo>
                  <a:cubicBezTo>
                    <a:pt x="24" y="60"/>
                    <a:pt x="1" y="72"/>
                    <a:pt x="24" y="84"/>
                  </a:cubicBezTo>
                  <a:cubicBezTo>
                    <a:pt x="24" y="108"/>
                    <a:pt x="24" y="120"/>
                    <a:pt x="36" y="120"/>
                  </a:cubicBezTo>
                  <a:cubicBezTo>
                    <a:pt x="36" y="132"/>
                    <a:pt x="48" y="132"/>
                    <a:pt x="48" y="143"/>
                  </a:cubicBezTo>
                  <a:cubicBezTo>
                    <a:pt x="60" y="155"/>
                    <a:pt x="84" y="155"/>
                    <a:pt x="96" y="155"/>
                  </a:cubicBezTo>
                  <a:lnTo>
                    <a:pt x="155" y="155"/>
                  </a:lnTo>
                  <a:cubicBezTo>
                    <a:pt x="155" y="155"/>
                    <a:pt x="167" y="155"/>
                    <a:pt x="167" y="143"/>
                  </a:cubicBezTo>
                  <a:cubicBezTo>
                    <a:pt x="179" y="143"/>
                    <a:pt x="179" y="132"/>
                    <a:pt x="179" y="120"/>
                  </a:cubicBezTo>
                  <a:cubicBezTo>
                    <a:pt x="179" y="120"/>
                    <a:pt x="179" y="96"/>
                    <a:pt x="203" y="96"/>
                  </a:cubicBezTo>
                  <a:lnTo>
                    <a:pt x="203" y="72"/>
                  </a:lnTo>
                  <a:cubicBezTo>
                    <a:pt x="215" y="60"/>
                    <a:pt x="215" y="48"/>
                    <a:pt x="203" y="48"/>
                  </a:cubicBezTo>
                  <a:cubicBezTo>
                    <a:pt x="203" y="48"/>
                    <a:pt x="203" y="24"/>
                    <a:pt x="179" y="24"/>
                  </a:cubicBezTo>
                  <a:cubicBezTo>
                    <a:pt x="179" y="12"/>
                    <a:pt x="167" y="12"/>
                    <a:pt x="155" y="12"/>
                  </a:cubicBezTo>
                  <a:cubicBezTo>
                    <a:pt x="143" y="12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562598" y="2121259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16" y="1"/>
                  </a:moveTo>
                  <a:cubicBezTo>
                    <a:pt x="1" y="12"/>
                    <a:pt x="8" y="180"/>
                    <a:pt x="117" y="180"/>
                  </a:cubicBezTo>
                  <a:cubicBezTo>
                    <a:pt x="121" y="180"/>
                    <a:pt x="124" y="180"/>
                    <a:pt x="128" y="179"/>
                  </a:cubicBezTo>
                  <a:cubicBezTo>
                    <a:pt x="247" y="179"/>
                    <a:pt x="23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560515" y="2186546"/>
              <a:ext cx="11113" cy="10110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36" y="0"/>
                  </a:moveTo>
                  <a:cubicBezTo>
                    <a:pt x="24" y="0"/>
                    <a:pt x="24" y="12"/>
                    <a:pt x="12" y="12"/>
                  </a:cubicBezTo>
                  <a:cubicBezTo>
                    <a:pt x="12" y="36"/>
                    <a:pt x="0" y="36"/>
                    <a:pt x="0" y="48"/>
                  </a:cubicBezTo>
                  <a:lnTo>
                    <a:pt x="0" y="71"/>
                  </a:lnTo>
                  <a:cubicBezTo>
                    <a:pt x="0" y="71"/>
                    <a:pt x="0" y="95"/>
                    <a:pt x="12" y="95"/>
                  </a:cubicBezTo>
                  <a:cubicBezTo>
                    <a:pt x="12" y="107"/>
                    <a:pt x="24" y="119"/>
                    <a:pt x="24" y="119"/>
                  </a:cubicBezTo>
                  <a:cubicBezTo>
                    <a:pt x="36" y="131"/>
                    <a:pt x="36" y="131"/>
                    <a:pt x="60" y="131"/>
                  </a:cubicBezTo>
                  <a:lnTo>
                    <a:pt x="96" y="131"/>
                  </a:lnTo>
                  <a:cubicBezTo>
                    <a:pt x="119" y="131"/>
                    <a:pt x="131" y="119"/>
                    <a:pt x="131" y="119"/>
                  </a:cubicBezTo>
                  <a:cubicBezTo>
                    <a:pt x="143" y="107"/>
                    <a:pt x="143" y="107"/>
                    <a:pt x="143" y="95"/>
                  </a:cubicBezTo>
                  <a:cubicBezTo>
                    <a:pt x="143" y="60"/>
                    <a:pt x="143" y="48"/>
                    <a:pt x="131" y="48"/>
                  </a:cubicBezTo>
                  <a:cubicBezTo>
                    <a:pt x="131" y="24"/>
                    <a:pt x="119" y="12"/>
                    <a:pt x="119" y="12"/>
                  </a:cubicBezTo>
                  <a:cubicBezTo>
                    <a:pt x="96" y="0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668941" y="3158596"/>
              <a:ext cx="31332" cy="28554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79" y="1"/>
                  </a:moveTo>
                  <a:cubicBezTo>
                    <a:pt x="155" y="1"/>
                    <a:pt x="143" y="13"/>
                    <a:pt x="107" y="25"/>
                  </a:cubicBezTo>
                  <a:cubicBezTo>
                    <a:pt x="84" y="37"/>
                    <a:pt x="60" y="60"/>
                    <a:pt x="48" y="72"/>
                  </a:cubicBezTo>
                  <a:cubicBezTo>
                    <a:pt x="36" y="84"/>
                    <a:pt x="24" y="120"/>
                    <a:pt x="24" y="132"/>
                  </a:cubicBezTo>
                  <a:cubicBezTo>
                    <a:pt x="0" y="156"/>
                    <a:pt x="0" y="179"/>
                    <a:pt x="0" y="203"/>
                  </a:cubicBezTo>
                  <a:cubicBezTo>
                    <a:pt x="0" y="215"/>
                    <a:pt x="24" y="227"/>
                    <a:pt x="24" y="251"/>
                  </a:cubicBezTo>
                  <a:cubicBezTo>
                    <a:pt x="36" y="275"/>
                    <a:pt x="48" y="310"/>
                    <a:pt x="84" y="322"/>
                  </a:cubicBezTo>
                  <a:cubicBezTo>
                    <a:pt x="96" y="334"/>
                    <a:pt x="107" y="334"/>
                    <a:pt x="119" y="358"/>
                  </a:cubicBezTo>
                  <a:cubicBezTo>
                    <a:pt x="155" y="370"/>
                    <a:pt x="179" y="370"/>
                    <a:pt x="227" y="370"/>
                  </a:cubicBezTo>
                  <a:cubicBezTo>
                    <a:pt x="262" y="370"/>
                    <a:pt x="274" y="358"/>
                    <a:pt x="298" y="334"/>
                  </a:cubicBezTo>
                  <a:cubicBezTo>
                    <a:pt x="334" y="322"/>
                    <a:pt x="346" y="310"/>
                    <a:pt x="357" y="298"/>
                  </a:cubicBezTo>
                  <a:cubicBezTo>
                    <a:pt x="381" y="275"/>
                    <a:pt x="393" y="251"/>
                    <a:pt x="393" y="239"/>
                  </a:cubicBezTo>
                  <a:cubicBezTo>
                    <a:pt x="405" y="203"/>
                    <a:pt x="405" y="191"/>
                    <a:pt x="405" y="156"/>
                  </a:cubicBezTo>
                  <a:cubicBezTo>
                    <a:pt x="405" y="144"/>
                    <a:pt x="405" y="132"/>
                    <a:pt x="393" y="120"/>
                  </a:cubicBezTo>
                  <a:cubicBezTo>
                    <a:pt x="381" y="84"/>
                    <a:pt x="357" y="60"/>
                    <a:pt x="334" y="37"/>
                  </a:cubicBezTo>
                  <a:cubicBezTo>
                    <a:pt x="322" y="25"/>
                    <a:pt x="298" y="25"/>
                    <a:pt x="286" y="13"/>
                  </a:cubicBezTo>
                  <a:cubicBezTo>
                    <a:pt x="262" y="1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23" name="Google Shape;1523;p31"/>
          <p:cNvSpPr/>
          <p:nvPr/>
        </p:nvSpPr>
        <p:spPr>
          <a:xfrm>
            <a:off x="6019919" y="3266096"/>
            <a:ext cx="30406" cy="28554"/>
          </a:xfrm>
          <a:custGeom>
            <a:avLst/>
            <a:gdLst/>
            <a:ahLst/>
            <a:cxnLst/>
            <a:rect l="l" t="t" r="r" b="b"/>
            <a:pathLst>
              <a:path w="394" h="370" extrusionOk="0">
                <a:moveTo>
                  <a:pt x="179" y="1"/>
                </a:moveTo>
                <a:cubicBezTo>
                  <a:pt x="143" y="1"/>
                  <a:pt x="131" y="13"/>
                  <a:pt x="96" y="25"/>
                </a:cubicBezTo>
                <a:cubicBezTo>
                  <a:pt x="72" y="48"/>
                  <a:pt x="60" y="60"/>
                  <a:pt x="36" y="72"/>
                </a:cubicBezTo>
                <a:cubicBezTo>
                  <a:pt x="24" y="96"/>
                  <a:pt x="12" y="120"/>
                  <a:pt x="12" y="132"/>
                </a:cubicBezTo>
                <a:cubicBezTo>
                  <a:pt x="0" y="168"/>
                  <a:pt x="0" y="179"/>
                  <a:pt x="0" y="203"/>
                </a:cubicBezTo>
                <a:cubicBezTo>
                  <a:pt x="0" y="227"/>
                  <a:pt x="12" y="239"/>
                  <a:pt x="12" y="251"/>
                </a:cubicBezTo>
                <a:cubicBezTo>
                  <a:pt x="24" y="287"/>
                  <a:pt x="36" y="310"/>
                  <a:pt x="72" y="322"/>
                </a:cubicBezTo>
                <a:cubicBezTo>
                  <a:pt x="84" y="346"/>
                  <a:pt x="96" y="346"/>
                  <a:pt x="120" y="358"/>
                </a:cubicBezTo>
                <a:cubicBezTo>
                  <a:pt x="143" y="370"/>
                  <a:pt x="179" y="370"/>
                  <a:pt x="215" y="370"/>
                </a:cubicBezTo>
                <a:cubicBezTo>
                  <a:pt x="251" y="370"/>
                  <a:pt x="262" y="358"/>
                  <a:pt x="298" y="346"/>
                </a:cubicBezTo>
                <a:cubicBezTo>
                  <a:pt x="322" y="322"/>
                  <a:pt x="334" y="310"/>
                  <a:pt x="358" y="298"/>
                </a:cubicBezTo>
                <a:cubicBezTo>
                  <a:pt x="370" y="287"/>
                  <a:pt x="381" y="251"/>
                  <a:pt x="381" y="239"/>
                </a:cubicBezTo>
                <a:cubicBezTo>
                  <a:pt x="393" y="215"/>
                  <a:pt x="393" y="191"/>
                  <a:pt x="393" y="168"/>
                </a:cubicBezTo>
                <a:lnTo>
                  <a:pt x="381" y="120"/>
                </a:lnTo>
                <a:cubicBezTo>
                  <a:pt x="370" y="96"/>
                  <a:pt x="358" y="60"/>
                  <a:pt x="322" y="48"/>
                </a:cubicBezTo>
                <a:cubicBezTo>
                  <a:pt x="310" y="25"/>
                  <a:pt x="298" y="25"/>
                  <a:pt x="274" y="13"/>
                </a:cubicBezTo>
                <a:cubicBezTo>
                  <a:pt x="251" y="1"/>
                  <a:pt x="22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4" name="Google Shape;1524;p31"/>
          <p:cNvSpPr/>
          <p:nvPr/>
        </p:nvSpPr>
        <p:spPr>
          <a:xfrm>
            <a:off x="6063141" y="4300732"/>
            <a:ext cx="31255" cy="29480"/>
          </a:xfrm>
          <a:custGeom>
            <a:avLst/>
            <a:gdLst/>
            <a:ahLst/>
            <a:cxnLst/>
            <a:rect l="l" t="t" r="r" b="b"/>
            <a:pathLst>
              <a:path w="405" h="382" extrusionOk="0">
                <a:moveTo>
                  <a:pt x="179" y="0"/>
                </a:moveTo>
                <a:cubicBezTo>
                  <a:pt x="155" y="0"/>
                  <a:pt x="131" y="24"/>
                  <a:pt x="107" y="36"/>
                </a:cubicBezTo>
                <a:cubicBezTo>
                  <a:pt x="72" y="48"/>
                  <a:pt x="60" y="60"/>
                  <a:pt x="48" y="84"/>
                </a:cubicBezTo>
                <a:cubicBezTo>
                  <a:pt x="36" y="95"/>
                  <a:pt x="12" y="119"/>
                  <a:pt x="12" y="143"/>
                </a:cubicBezTo>
                <a:cubicBezTo>
                  <a:pt x="0" y="167"/>
                  <a:pt x="0" y="179"/>
                  <a:pt x="0" y="215"/>
                </a:cubicBezTo>
                <a:cubicBezTo>
                  <a:pt x="0" y="226"/>
                  <a:pt x="12" y="238"/>
                  <a:pt x="12" y="262"/>
                </a:cubicBezTo>
                <a:cubicBezTo>
                  <a:pt x="36" y="286"/>
                  <a:pt x="48" y="310"/>
                  <a:pt x="72" y="334"/>
                </a:cubicBezTo>
                <a:cubicBezTo>
                  <a:pt x="95" y="346"/>
                  <a:pt x="107" y="346"/>
                  <a:pt x="119" y="357"/>
                </a:cubicBezTo>
                <a:cubicBezTo>
                  <a:pt x="155" y="381"/>
                  <a:pt x="179" y="381"/>
                  <a:pt x="226" y="381"/>
                </a:cubicBezTo>
                <a:cubicBezTo>
                  <a:pt x="250" y="381"/>
                  <a:pt x="274" y="357"/>
                  <a:pt x="298" y="346"/>
                </a:cubicBezTo>
                <a:cubicBezTo>
                  <a:pt x="333" y="334"/>
                  <a:pt x="345" y="322"/>
                  <a:pt x="357" y="298"/>
                </a:cubicBezTo>
                <a:cubicBezTo>
                  <a:pt x="369" y="286"/>
                  <a:pt x="393" y="262"/>
                  <a:pt x="393" y="238"/>
                </a:cubicBezTo>
                <a:cubicBezTo>
                  <a:pt x="405" y="215"/>
                  <a:pt x="405" y="203"/>
                  <a:pt x="405" y="167"/>
                </a:cubicBezTo>
                <a:lnTo>
                  <a:pt x="393" y="119"/>
                </a:lnTo>
                <a:cubicBezTo>
                  <a:pt x="369" y="95"/>
                  <a:pt x="357" y="60"/>
                  <a:pt x="333" y="48"/>
                </a:cubicBezTo>
                <a:cubicBezTo>
                  <a:pt x="310" y="36"/>
                  <a:pt x="298" y="36"/>
                  <a:pt x="286" y="24"/>
                </a:cubicBezTo>
                <a:cubicBezTo>
                  <a:pt x="250" y="0"/>
                  <a:pt x="226" y="0"/>
                  <a:pt x="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25" name="Google Shape;1525;p31"/>
          <p:cNvGrpSpPr/>
          <p:nvPr/>
        </p:nvGrpSpPr>
        <p:grpSpPr>
          <a:xfrm>
            <a:off x="5677199" y="3110833"/>
            <a:ext cx="1910308" cy="1192683"/>
            <a:chOff x="5677198" y="3110827"/>
            <a:chExt cx="1910308" cy="1192683"/>
          </a:xfrm>
        </p:grpSpPr>
        <p:grpSp>
          <p:nvGrpSpPr>
            <p:cNvPr id="1526" name="Google Shape;1526;p31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38" name="Google Shape;1538;p31"/>
            <p:cNvSpPr/>
            <p:nvPr/>
          </p:nvSpPr>
          <p:spPr>
            <a:xfrm>
              <a:off x="5677198" y="3385557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5768184" y="3909319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003403" y="4293324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1" name="Google Shape;1541;p31"/>
          <p:cNvSpPr/>
          <p:nvPr/>
        </p:nvSpPr>
        <p:spPr>
          <a:xfrm>
            <a:off x="6004562" y="4345730"/>
            <a:ext cx="19756" cy="13891"/>
          </a:xfrm>
          <a:custGeom>
            <a:avLst/>
            <a:gdLst/>
            <a:ahLst/>
            <a:cxnLst/>
            <a:rect l="l" t="t" r="r" b="b"/>
            <a:pathLst>
              <a:path w="256" h="180" extrusionOk="0">
                <a:moveTo>
                  <a:pt x="126" y="0"/>
                </a:moveTo>
                <a:cubicBezTo>
                  <a:pt x="123" y="0"/>
                  <a:pt x="120" y="0"/>
                  <a:pt x="116" y="1"/>
                </a:cubicBezTo>
                <a:cubicBezTo>
                  <a:pt x="1" y="12"/>
                  <a:pt x="19" y="180"/>
                  <a:pt x="129" y="180"/>
                </a:cubicBezTo>
                <a:cubicBezTo>
                  <a:pt x="132" y="180"/>
                  <a:pt x="136" y="180"/>
                  <a:pt x="140" y="179"/>
                </a:cubicBezTo>
                <a:cubicBezTo>
                  <a:pt x="255" y="168"/>
                  <a:pt x="225" y="0"/>
                  <a:pt x="1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42" name="Google Shape;1542;p31"/>
          <p:cNvGrpSpPr/>
          <p:nvPr/>
        </p:nvGrpSpPr>
        <p:grpSpPr>
          <a:xfrm>
            <a:off x="6764168" y="3891801"/>
            <a:ext cx="294719" cy="366718"/>
            <a:chOff x="6764161" y="3891801"/>
            <a:chExt cx="294719" cy="366718"/>
          </a:xfrm>
        </p:grpSpPr>
        <p:sp>
          <p:nvSpPr>
            <p:cNvPr id="1543" name="Google Shape;1543;p31"/>
            <p:cNvSpPr/>
            <p:nvPr/>
          </p:nvSpPr>
          <p:spPr>
            <a:xfrm>
              <a:off x="7029092" y="3905615"/>
              <a:ext cx="29789" cy="22149"/>
            </a:xfrm>
            <a:custGeom>
              <a:avLst/>
              <a:gdLst/>
              <a:ahLst/>
              <a:cxnLst/>
              <a:rect l="l" t="t" r="r" b="b"/>
              <a:pathLst>
                <a:path w="386" h="287" extrusionOk="0">
                  <a:moveTo>
                    <a:pt x="186" y="0"/>
                  </a:moveTo>
                  <a:cubicBezTo>
                    <a:pt x="183" y="0"/>
                    <a:pt x="179" y="0"/>
                    <a:pt x="175" y="1"/>
                  </a:cubicBezTo>
                  <a:cubicBezTo>
                    <a:pt x="0" y="24"/>
                    <a:pt x="31" y="287"/>
                    <a:pt x="200" y="287"/>
                  </a:cubicBezTo>
                  <a:cubicBezTo>
                    <a:pt x="203" y="287"/>
                    <a:pt x="207" y="287"/>
                    <a:pt x="211" y="286"/>
                  </a:cubicBezTo>
                  <a:cubicBezTo>
                    <a:pt x="386" y="263"/>
                    <a:pt x="355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995676" y="3891801"/>
              <a:ext cx="17595" cy="16669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60" y="1"/>
                  </a:moveTo>
                  <a:cubicBezTo>
                    <a:pt x="49" y="1"/>
                    <a:pt x="37" y="25"/>
                    <a:pt x="25" y="37"/>
                  </a:cubicBezTo>
                  <a:cubicBezTo>
                    <a:pt x="1" y="49"/>
                    <a:pt x="1" y="60"/>
                    <a:pt x="1" y="84"/>
                  </a:cubicBezTo>
                  <a:lnTo>
                    <a:pt x="1" y="132"/>
                  </a:lnTo>
                  <a:cubicBezTo>
                    <a:pt x="1" y="156"/>
                    <a:pt x="25" y="168"/>
                    <a:pt x="37" y="168"/>
                  </a:cubicBezTo>
                  <a:lnTo>
                    <a:pt x="60" y="191"/>
                  </a:lnTo>
                  <a:cubicBezTo>
                    <a:pt x="84" y="191"/>
                    <a:pt x="96" y="215"/>
                    <a:pt x="108" y="215"/>
                  </a:cubicBezTo>
                  <a:lnTo>
                    <a:pt x="156" y="215"/>
                  </a:lnTo>
                  <a:cubicBezTo>
                    <a:pt x="168" y="215"/>
                    <a:pt x="168" y="191"/>
                    <a:pt x="180" y="191"/>
                  </a:cubicBezTo>
                  <a:cubicBezTo>
                    <a:pt x="203" y="191"/>
                    <a:pt x="203" y="180"/>
                    <a:pt x="203" y="180"/>
                  </a:cubicBezTo>
                  <a:lnTo>
                    <a:pt x="215" y="168"/>
                  </a:lnTo>
                  <a:cubicBezTo>
                    <a:pt x="215" y="156"/>
                    <a:pt x="215" y="156"/>
                    <a:pt x="227" y="132"/>
                  </a:cubicBezTo>
                  <a:lnTo>
                    <a:pt x="227" y="108"/>
                  </a:lnTo>
                  <a:cubicBezTo>
                    <a:pt x="191" y="84"/>
                    <a:pt x="191" y="60"/>
                    <a:pt x="191" y="60"/>
                  </a:cubicBezTo>
                  <a:cubicBezTo>
                    <a:pt x="180" y="49"/>
                    <a:pt x="180" y="37"/>
                    <a:pt x="168" y="25"/>
                  </a:cubicBezTo>
                  <a:cubicBezTo>
                    <a:pt x="156" y="1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7010725" y="3958014"/>
              <a:ext cx="19988" cy="13891"/>
            </a:xfrm>
            <a:custGeom>
              <a:avLst/>
              <a:gdLst/>
              <a:ahLst/>
              <a:cxnLst/>
              <a:rect l="l" t="t" r="r" b="b"/>
              <a:pathLst>
                <a:path w="259" h="180" extrusionOk="0">
                  <a:moveTo>
                    <a:pt x="115" y="0"/>
                  </a:moveTo>
                  <a:cubicBezTo>
                    <a:pt x="0" y="12"/>
                    <a:pt x="19" y="179"/>
                    <a:pt x="128" y="179"/>
                  </a:cubicBezTo>
                  <a:cubicBezTo>
                    <a:pt x="132" y="179"/>
                    <a:pt x="135" y="179"/>
                    <a:pt x="139" y="179"/>
                  </a:cubicBezTo>
                  <a:cubicBezTo>
                    <a:pt x="258" y="179"/>
                    <a:pt x="2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764161" y="412617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55" y="0"/>
                  </a:moveTo>
                  <a:cubicBezTo>
                    <a:pt x="132" y="0"/>
                    <a:pt x="120" y="24"/>
                    <a:pt x="108" y="24"/>
                  </a:cubicBezTo>
                  <a:cubicBezTo>
                    <a:pt x="84" y="36"/>
                    <a:pt x="60" y="48"/>
                    <a:pt x="48" y="60"/>
                  </a:cubicBezTo>
                  <a:cubicBezTo>
                    <a:pt x="24" y="83"/>
                    <a:pt x="12" y="107"/>
                    <a:pt x="12" y="119"/>
                  </a:cubicBezTo>
                  <a:cubicBezTo>
                    <a:pt x="1" y="143"/>
                    <a:pt x="1" y="167"/>
                    <a:pt x="1" y="202"/>
                  </a:cubicBezTo>
                  <a:cubicBezTo>
                    <a:pt x="1" y="214"/>
                    <a:pt x="1" y="226"/>
                    <a:pt x="12" y="238"/>
                  </a:cubicBezTo>
                  <a:cubicBezTo>
                    <a:pt x="24" y="274"/>
                    <a:pt x="48" y="298"/>
                    <a:pt x="72" y="322"/>
                  </a:cubicBezTo>
                  <a:cubicBezTo>
                    <a:pt x="84" y="333"/>
                    <a:pt x="108" y="333"/>
                    <a:pt x="120" y="345"/>
                  </a:cubicBezTo>
                  <a:cubicBezTo>
                    <a:pt x="143" y="357"/>
                    <a:pt x="179" y="357"/>
                    <a:pt x="203" y="357"/>
                  </a:cubicBezTo>
                  <a:cubicBezTo>
                    <a:pt x="239" y="357"/>
                    <a:pt x="251" y="345"/>
                    <a:pt x="262" y="345"/>
                  </a:cubicBezTo>
                  <a:cubicBezTo>
                    <a:pt x="274" y="333"/>
                    <a:pt x="310" y="322"/>
                    <a:pt x="322" y="298"/>
                  </a:cubicBezTo>
                  <a:cubicBezTo>
                    <a:pt x="334" y="286"/>
                    <a:pt x="358" y="262"/>
                    <a:pt x="358" y="238"/>
                  </a:cubicBezTo>
                  <a:cubicBezTo>
                    <a:pt x="370" y="226"/>
                    <a:pt x="370" y="202"/>
                    <a:pt x="370" y="167"/>
                  </a:cubicBezTo>
                  <a:cubicBezTo>
                    <a:pt x="358" y="155"/>
                    <a:pt x="358" y="143"/>
                    <a:pt x="358" y="119"/>
                  </a:cubicBezTo>
                  <a:cubicBezTo>
                    <a:pt x="334" y="95"/>
                    <a:pt x="322" y="60"/>
                    <a:pt x="298" y="48"/>
                  </a:cubicBezTo>
                  <a:lnTo>
                    <a:pt x="251" y="24"/>
                  </a:lnTo>
                  <a:cubicBezTo>
                    <a:pt x="215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837706" y="4064588"/>
              <a:ext cx="19370" cy="193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83" y="0"/>
                  </a:moveTo>
                  <a:cubicBezTo>
                    <a:pt x="71" y="0"/>
                    <a:pt x="71" y="0"/>
                    <a:pt x="60" y="12"/>
                  </a:cubicBezTo>
                  <a:cubicBezTo>
                    <a:pt x="36" y="12"/>
                    <a:pt x="24" y="24"/>
                    <a:pt x="24" y="48"/>
                  </a:cubicBezTo>
                  <a:lnTo>
                    <a:pt x="24" y="60"/>
                  </a:lnTo>
                  <a:cubicBezTo>
                    <a:pt x="12" y="72"/>
                    <a:pt x="12" y="84"/>
                    <a:pt x="12" y="107"/>
                  </a:cubicBezTo>
                  <a:cubicBezTo>
                    <a:pt x="12" y="119"/>
                    <a:pt x="0" y="131"/>
                    <a:pt x="12" y="143"/>
                  </a:cubicBezTo>
                  <a:lnTo>
                    <a:pt x="12" y="179"/>
                  </a:lnTo>
                  <a:cubicBezTo>
                    <a:pt x="12" y="191"/>
                    <a:pt x="24" y="203"/>
                    <a:pt x="36" y="227"/>
                  </a:cubicBezTo>
                  <a:cubicBezTo>
                    <a:pt x="60" y="227"/>
                    <a:pt x="60" y="238"/>
                    <a:pt x="71" y="238"/>
                  </a:cubicBezTo>
                  <a:lnTo>
                    <a:pt x="95" y="250"/>
                  </a:lnTo>
                  <a:lnTo>
                    <a:pt x="143" y="250"/>
                  </a:lnTo>
                  <a:cubicBezTo>
                    <a:pt x="155" y="250"/>
                    <a:pt x="155" y="250"/>
                    <a:pt x="179" y="238"/>
                  </a:cubicBezTo>
                  <a:cubicBezTo>
                    <a:pt x="191" y="238"/>
                    <a:pt x="191" y="227"/>
                    <a:pt x="202" y="227"/>
                  </a:cubicBezTo>
                  <a:cubicBezTo>
                    <a:pt x="214" y="227"/>
                    <a:pt x="214" y="203"/>
                    <a:pt x="214" y="191"/>
                  </a:cubicBezTo>
                  <a:cubicBezTo>
                    <a:pt x="214" y="179"/>
                    <a:pt x="238" y="179"/>
                    <a:pt x="238" y="167"/>
                  </a:cubicBezTo>
                  <a:cubicBezTo>
                    <a:pt x="238" y="143"/>
                    <a:pt x="250" y="131"/>
                    <a:pt x="238" y="119"/>
                  </a:cubicBezTo>
                  <a:cubicBezTo>
                    <a:pt x="214" y="107"/>
                    <a:pt x="214" y="107"/>
                    <a:pt x="214" y="84"/>
                  </a:cubicBezTo>
                  <a:cubicBezTo>
                    <a:pt x="214" y="72"/>
                    <a:pt x="202" y="72"/>
                    <a:pt x="202" y="60"/>
                  </a:cubicBezTo>
                  <a:cubicBezTo>
                    <a:pt x="202" y="48"/>
                    <a:pt x="191" y="48"/>
                    <a:pt x="191" y="24"/>
                  </a:cubicBezTo>
                  <a:cubicBezTo>
                    <a:pt x="179" y="24"/>
                    <a:pt x="179" y="12"/>
                    <a:pt x="155" y="12"/>
                  </a:cubicBezTo>
                  <a:cubicBezTo>
                    <a:pt x="143" y="12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76123" y="4064588"/>
              <a:ext cx="20296" cy="18444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48"/>
                  </a:cubicBezTo>
                  <a:cubicBezTo>
                    <a:pt x="36" y="60"/>
                    <a:pt x="24" y="60"/>
                    <a:pt x="24" y="72"/>
                  </a:cubicBezTo>
                  <a:cubicBezTo>
                    <a:pt x="24" y="84"/>
                    <a:pt x="24" y="84"/>
                    <a:pt x="0" y="96"/>
                  </a:cubicBezTo>
                  <a:lnTo>
                    <a:pt x="0" y="143"/>
                  </a:lnTo>
                  <a:cubicBezTo>
                    <a:pt x="0" y="167"/>
                    <a:pt x="0" y="167"/>
                    <a:pt x="24" y="179"/>
                  </a:cubicBezTo>
                  <a:cubicBezTo>
                    <a:pt x="24" y="191"/>
                    <a:pt x="36" y="203"/>
                    <a:pt x="48" y="203"/>
                  </a:cubicBezTo>
                  <a:cubicBezTo>
                    <a:pt x="60" y="203"/>
                    <a:pt x="60" y="227"/>
                    <a:pt x="84" y="227"/>
                  </a:cubicBezTo>
                  <a:lnTo>
                    <a:pt x="107" y="238"/>
                  </a:lnTo>
                  <a:lnTo>
                    <a:pt x="179" y="238"/>
                  </a:lnTo>
                  <a:cubicBezTo>
                    <a:pt x="203" y="238"/>
                    <a:pt x="215" y="227"/>
                    <a:pt x="215" y="203"/>
                  </a:cubicBezTo>
                  <a:cubicBezTo>
                    <a:pt x="227" y="191"/>
                    <a:pt x="227" y="179"/>
                    <a:pt x="227" y="167"/>
                  </a:cubicBezTo>
                  <a:lnTo>
                    <a:pt x="227" y="143"/>
                  </a:lnTo>
                  <a:cubicBezTo>
                    <a:pt x="262" y="119"/>
                    <a:pt x="238" y="107"/>
                    <a:pt x="238" y="84"/>
                  </a:cubicBezTo>
                  <a:cubicBezTo>
                    <a:pt x="238" y="72"/>
                    <a:pt x="238" y="72"/>
                    <a:pt x="227" y="60"/>
                  </a:cubicBezTo>
                  <a:cubicBezTo>
                    <a:pt x="227" y="48"/>
                    <a:pt x="215" y="24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862478" y="4217078"/>
              <a:ext cx="17518" cy="18444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08" y="1"/>
                  </a:moveTo>
                  <a:cubicBezTo>
                    <a:pt x="96" y="1"/>
                    <a:pt x="60" y="13"/>
                    <a:pt x="48" y="13"/>
                  </a:cubicBezTo>
                  <a:cubicBezTo>
                    <a:pt x="36" y="36"/>
                    <a:pt x="24" y="48"/>
                    <a:pt x="24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24" y="167"/>
                    <a:pt x="24" y="179"/>
                  </a:cubicBezTo>
                  <a:lnTo>
                    <a:pt x="36" y="191"/>
                  </a:lnTo>
                  <a:cubicBezTo>
                    <a:pt x="48" y="215"/>
                    <a:pt x="60" y="227"/>
                    <a:pt x="72" y="227"/>
                  </a:cubicBezTo>
                  <a:cubicBezTo>
                    <a:pt x="96" y="239"/>
                    <a:pt x="108" y="239"/>
                    <a:pt x="131" y="239"/>
                  </a:cubicBezTo>
                  <a:cubicBezTo>
                    <a:pt x="155" y="239"/>
                    <a:pt x="167" y="227"/>
                    <a:pt x="179" y="227"/>
                  </a:cubicBezTo>
                  <a:cubicBezTo>
                    <a:pt x="191" y="203"/>
                    <a:pt x="215" y="191"/>
                    <a:pt x="215" y="179"/>
                  </a:cubicBezTo>
                  <a:lnTo>
                    <a:pt x="215" y="167"/>
                  </a:lnTo>
                  <a:cubicBezTo>
                    <a:pt x="227" y="144"/>
                    <a:pt x="227" y="120"/>
                    <a:pt x="227" y="108"/>
                  </a:cubicBezTo>
                  <a:cubicBezTo>
                    <a:pt x="227" y="72"/>
                    <a:pt x="227" y="60"/>
                    <a:pt x="215" y="48"/>
                  </a:cubicBezTo>
                  <a:cubicBezTo>
                    <a:pt x="191" y="36"/>
                    <a:pt x="179" y="13"/>
                    <a:pt x="167" y="13"/>
                  </a:cubicBezTo>
                  <a:cubicBezTo>
                    <a:pt x="155" y="1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981940" y="4182197"/>
              <a:ext cx="12888" cy="17518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72" y="0"/>
                  </a:moveTo>
                  <a:cubicBezTo>
                    <a:pt x="60" y="0"/>
                    <a:pt x="48" y="0"/>
                    <a:pt x="48" y="24"/>
                  </a:cubicBezTo>
                  <a:cubicBezTo>
                    <a:pt x="36" y="24"/>
                    <a:pt x="36" y="36"/>
                    <a:pt x="12" y="48"/>
                  </a:cubicBezTo>
                  <a:cubicBezTo>
                    <a:pt x="0" y="60"/>
                    <a:pt x="0" y="60"/>
                    <a:pt x="0" y="84"/>
                  </a:cubicBezTo>
                  <a:lnTo>
                    <a:pt x="0" y="119"/>
                  </a:lnTo>
                  <a:lnTo>
                    <a:pt x="0" y="155"/>
                  </a:lnTo>
                  <a:cubicBezTo>
                    <a:pt x="0" y="167"/>
                    <a:pt x="12" y="179"/>
                    <a:pt x="36" y="203"/>
                  </a:cubicBezTo>
                  <a:lnTo>
                    <a:pt x="48" y="215"/>
                  </a:lnTo>
                  <a:cubicBezTo>
                    <a:pt x="60" y="215"/>
                    <a:pt x="72" y="227"/>
                    <a:pt x="96" y="227"/>
                  </a:cubicBezTo>
                  <a:cubicBezTo>
                    <a:pt x="107" y="227"/>
                    <a:pt x="119" y="227"/>
                    <a:pt x="119" y="215"/>
                  </a:cubicBezTo>
                  <a:cubicBezTo>
                    <a:pt x="131" y="215"/>
                    <a:pt x="131" y="203"/>
                    <a:pt x="155" y="191"/>
                  </a:cubicBezTo>
                  <a:cubicBezTo>
                    <a:pt x="167" y="167"/>
                    <a:pt x="167" y="167"/>
                    <a:pt x="167" y="155"/>
                  </a:cubicBezTo>
                  <a:lnTo>
                    <a:pt x="167" y="107"/>
                  </a:lnTo>
                  <a:lnTo>
                    <a:pt x="167" y="84"/>
                  </a:lnTo>
                  <a:cubicBezTo>
                    <a:pt x="167" y="60"/>
                    <a:pt x="155" y="48"/>
                    <a:pt x="131" y="36"/>
                  </a:cubicBezTo>
                  <a:lnTo>
                    <a:pt x="119" y="24"/>
                  </a:lnTo>
                  <a:cubicBezTo>
                    <a:pt x="107" y="24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987419" y="4243317"/>
              <a:ext cx="15743" cy="15203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108" y="1"/>
                  </a:moveTo>
                  <a:cubicBezTo>
                    <a:pt x="104" y="1"/>
                    <a:pt x="100" y="2"/>
                    <a:pt x="96" y="6"/>
                  </a:cubicBezTo>
                  <a:cubicBezTo>
                    <a:pt x="84" y="6"/>
                    <a:pt x="60" y="6"/>
                    <a:pt x="48" y="18"/>
                  </a:cubicBezTo>
                  <a:lnTo>
                    <a:pt x="25" y="54"/>
                  </a:lnTo>
                  <a:lnTo>
                    <a:pt x="25" y="66"/>
                  </a:lnTo>
                  <a:cubicBezTo>
                    <a:pt x="25" y="77"/>
                    <a:pt x="1" y="89"/>
                    <a:pt x="1" y="113"/>
                  </a:cubicBezTo>
                  <a:cubicBezTo>
                    <a:pt x="1" y="125"/>
                    <a:pt x="1" y="137"/>
                    <a:pt x="25" y="149"/>
                  </a:cubicBezTo>
                  <a:cubicBezTo>
                    <a:pt x="36" y="173"/>
                    <a:pt x="36" y="185"/>
                    <a:pt x="48" y="185"/>
                  </a:cubicBezTo>
                  <a:cubicBezTo>
                    <a:pt x="72" y="185"/>
                    <a:pt x="84" y="197"/>
                    <a:pt x="96" y="197"/>
                  </a:cubicBezTo>
                  <a:cubicBezTo>
                    <a:pt x="108" y="197"/>
                    <a:pt x="132" y="197"/>
                    <a:pt x="144" y="185"/>
                  </a:cubicBezTo>
                  <a:cubicBezTo>
                    <a:pt x="156" y="173"/>
                    <a:pt x="167" y="173"/>
                    <a:pt x="167" y="149"/>
                  </a:cubicBezTo>
                  <a:cubicBezTo>
                    <a:pt x="167" y="137"/>
                    <a:pt x="191" y="125"/>
                    <a:pt x="191" y="113"/>
                  </a:cubicBezTo>
                  <a:cubicBezTo>
                    <a:pt x="203" y="77"/>
                    <a:pt x="203" y="66"/>
                    <a:pt x="179" y="54"/>
                  </a:cubicBezTo>
                  <a:cubicBezTo>
                    <a:pt x="167" y="18"/>
                    <a:pt x="156" y="18"/>
                    <a:pt x="144" y="6"/>
                  </a:cubicBezTo>
                  <a:cubicBezTo>
                    <a:pt x="128" y="6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955315" y="4244629"/>
              <a:ext cx="13814" cy="12039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60" y="1"/>
                  </a:moveTo>
                  <a:cubicBezTo>
                    <a:pt x="60" y="1"/>
                    <a:pt x="48" y="1"/>
                    <a:pt x="48" y="13"/>
                  </a:cubicBezTo>
                  <a:lnTo>
                    <a:pt x="24" y="49"/>
                  </a:lnTo>
                  <a:cubicBezTo>
                    <a:pt x="24" y="60"/>
                    <a:pt x="0" y="72"/>
                    <a:pt x="24" y="96"/>
                  </a:cubicBezTo>
                  <a:lnTo>
                    <a:pt x="24" y="108"/>
                  </a:lnTo>
                  <a:cubicBezTo>
                    <a:pt x="24" y="120"/>
                    <a:pt x="36" y="132"/>
                    <a:pt x="36" y="132"/>
                  </a:cubicBezTo>
                  <a:cubicBezTo>
                    <a:pt x="36" y="132"/>
                    <a:pt x="48" y="156"/>
                    <a:pt x="60" y="156"/>
                  </a:cubicBezTo>
                  <a:lnTo>
                    <a:pt x="95" y="156"/>
                  </a:lnTo>
                  <a:cubicBezTo>
                    <a:pt x="107" y="156"/>
                    <a:pt x="119" y="156"/>
                    <a:pt x="119" y="132"/>
                  </a:cubicBezTo>
                  <a:lnTo>
                    <a:pt x="155" y="108"/>
                  </a:lnTo>
                  <a:lnTo>
                    <a:pt x="155" y="72"/>
                  </a:lnTo>
                  <a:cubicBezTo>
                    <a:pt x="155" y="60"/>
                    <a:pt x="179" y="60"/>
                    <a:pt x="167" y="49"/>
                  </a:cubicBezTo>
                  <a:lnTo>
                    <a:pt x="143" y="13"/>
                  </a:lnTo>
                  <a:cubicBezTo>
                    <a:pt x="119" y="1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31"/>
          <p:cNvGrpSpPr/>
          <p:nvPr/>
        </p:nvGrpSpPr>
        <p:grpSpPr>
          <a:xfrm flipH="1">
            <a:off x="7855212" y="696310"/>
            <a:ext cx="871283" cy="493034"/>
            <a:chOff x="6499193" y="92109"/>
            <a:chExt cx="871283" cy="493034"/>
          </a:xfrm>
        </p:grpSpPr>
        <p:sp>
          <p:nvSpPr>
            <p:cNvPr id="1554" name="Google Shape;1554;p3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>
            <a:off x="5941825" y="1091955"/>
            <a:ext cx="1132346" cy="640125"/>
            <a:chOff x="75300" y="3702036"/>
            <a:chExt cx="1132346" cy="640125"/>
          </a:xfrm>
        </p:grpSpPr>
        <p:sp>
          <p:nvSpPr>
            <p:cNvPr id="1564" name="Google Shape;1564;p31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73" name="Google Shape;1573;p31"/>
          <p:cNvSpPr/>
          <p:nvPr/>
        </p:nvSpPr>
        <p:spPr>
          <a:xfrm rot="-276572" flipH="1">
            <a:off x="5254668" y="4170696"/>
            <a:ext cx="439762" cy="328737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74" name="Google Shape;1574;p31"/>
          <p:cNvGrpSpPr/>
          <p:nvPr/>
        </p:nvGrpSpPr>
        <p:grpSpPr>
          <a:xfrm rot="-5400000">
            <a:off x="7918266" y="3031758"/>
            <a:ext cx="348363" cy="342683"/>
            <a:chOff x="8351027" y="3635349"/>
            <a:chExt cx="348363" cy="342683"/>
          </a:xfrm>
        </p:grpSpPr>
        <p:sp>
          <p:nvSpPr>
            <p:cNvPr id="1575" name="Google Shape;1575;p3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31"/>
          <p:cNvGrpSpPr/>
          <p:nvPr/>
        </p:nvGrpSpPr>
        <p:grpSpPr>
          <a:xfrm flipH="1">
            <a:off x="7579389" y="2057307"/>
            <a:ext cx="791411" cy="1080114"/>
            <a:chOff x="480371" y="2406470"/>
            <a:chExt cx="791411" cy="1080114"/>
          </a:xfrm>
        </p:grpSpPr>
        <p:sp>
          <p:nvSpPr>
            <p:cNvPr id="1587" name="Google Shape;1587;p31"/>
            <p:cNvSpPr/>
            <p:nvPr/>
          </p:nvSpPr>
          <p:spPr>
            <a:xfrm>
              <a:off x="10968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0279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0166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99" name="Google Shape;1599;p31"/>
          <p:cNvGrpSpPr/>
          <p:nvPr/>
        </p:nvGrpSpPr>
        <p:grpSpPr>
          <a:xfrm flipH="1">
            <a:off x="5965485" y="2398318"/>
            <a:ext cx="2209227" cy="404031"/>
            <a:chOff x="676459" y="2747475"/>
            <a:chExt cx="2209227" cy="404031"/>
          </a:xfrm>
        </p:grpSpPr>
        <p:sp>
          <p:nvSpPr>
            <p:cNvPr id="1600" name="Google Shape;1600;p31"/>
            <p:cNvSpPr/>
            <p:nvPr/>
          </p:nvSpPr>
          <p:spPr>
            <a:xfrm>
              <a:off x="2189649" y="28852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144405" y="28712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178881" y="28373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134135" y="28087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204173" y="28012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513914" y="29632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22" name="Google Shape;1622;p31"/>
          <p:cNvGrpSpPr/>
          <p:nvPr/>
        </p:nvGrpSpPr>
        <p:grpSpPr>
          <a:xfrm>
            <a:off x="4502184" y="292474"/>
            <a:ext cx="602833" cy="495062"/>
            <a:chOff x="668641" y="1116349"/>
            <a:chExt cx="602833" cy="495062"/>
          </a:xfrm>
        </p:grpSpPr>
        <p:sp>
          <p:nvSpPr>
            <p:cNvPr id="1623" name="Google Shape;1623;p3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389;p30"/>
          <p:cNvSpPr txBox="1">
            <a:spLocks noGrp="1"/>
          </p:cNvSpPr>
          <p:nvPr>
            <p:ph type="title"/>
          </p:nvPr>
        </p:nvSpPr>
        <p:spPr>
          <a:xfrm>
            <a:off x="1571642" y="1820757"/>
            <a:ext cx="31649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800" dirty="0" err="1" smtClean="0">
                <a:latin typeface="+mj-lt"/>
                <a:cs typeface="Times New Roman" panose="02020603050405020304" pitchFamily="18" charset="0"/>
              </a:rPr>
              <a:t>Vận</a:t>
            </a:r>
            <a:r>
              <a:rPr lang="en-US" sz="4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+mj-lt"/>
                <a:cs typeface="Times New Roman" panose="02020603050405020304" pitchFamily="18" charset="0"/>
              </a:rPr>
              <a:t>dụng</a:t>
            </a:r>
            <a:endParaRPr sz="4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2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68" descr="Hoa h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0"/>
            <a:ext cx="7334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127"/>
          <p:cNvSpPr>
            <a:spLocks noChangeArrowheads="1" noChangeShapeType="1" noTextEdit="1"/>
          </p:cNvSpPr>
          <p:nvPr/>
        </p:nvSpPr>
        <p:spPr bwMode="auto">
          <a:xfrm>
            <a:off x="2057400" y="171450"/>
            <a:ext cx="2343150" cy="4572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700" b="1" i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Ô CHỮ:</a:t>
            </a:r>
            <a:endParaRPr lang="en-US" sz="2700" b="1" i="1" kern="1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32" name="WordArt 128"/>
          <p:cNvSpPr>
            <a:spLocks noChangeArrowheads="1" noChangeShapeType="1" noTextEdit="1"/>
          </p:cNvSpPr>
          <p:nvPr/>
        </p:nvSpPr>
        <p:spPr bwMode="auto">
          <a:xfrm>
            <a:off x="4518422" y="141685"/>
            <a:ext cx="3143250" cy="62865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i="1" kern="10"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rộng vốn từ về Hạnh phúc</a:t>
            </a:r>
          </a:p>
        </p:txBody>
      </p:sp>
      <p:graphicFrame>
        <p:nvGraphicFramePr>
          <p:cNvPr id="46429" name="Group 349"/>
          <p:cNvGraphicFramePr>
            <a:graphicFrameLocks noGrp="1"/>
          </p:cNvGraphicFramePr>
          <p:nvPr/>
        </p:nvGraphicFramePr>
        <p:xfrm>
          <a:off x="3943350" y="2009775"/>
          <a:ext cx="2416967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P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Franklin Gothic Book" panose="020B0503020102020204" pitchFamily="34" charset="0"/>
                        </a:rPr>
                        <a:t>H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Ú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C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Đ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Ứ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C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503" name="Group 423"/>
          <p:cNvGraphicFramePr>
            <a:graphicFrameLocks noGrp="1"/>
          </p:cNvGraphicFramePr>
          <p:nvPr/>
        </p:nvGraphicFramePr>
        <p:xfrm>
          <a:off x="2914650" y="1209675"/>
          <a:ext cx="2416967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B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Ấ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T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Franklin Gothic Book" panose="020B0503020102020204" pitchFamily="34" charset="0"/>
                        </a:rPr>
                        <a:t>Ạ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N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163" name="Group 83"/>
          <p:cNvGraphicFramePr>
            <a:graphicFrameLocks noGrp="1"/>
          </p:cNvGraphicFramePr>
          <p:nvPr/>
        </p:nvGraphicFramePr>
        <p:xfrm>
          <a:off x="3595687" y="3209925"/>
          <a:ext cx="2071686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P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Franklin Gothic Book" panose="020B0503020102020204" pitchFamily="34" charset="0"/>
                        </a:rPr>
                        <a:t>Ú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Q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U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Ý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179" name="Group 99"/>
          <p:cNvGraphicFramePr>
            <a:graphicFrameLocks noGrp="1"/>
          </p:cNvGraphicFramePr>
          <p:nvPr/>
        </p:nvGraphicFramePr>
        <p:xfrm>
          <a:off x="3257551" y="1609725"/>
          <a:ext cx="3107529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M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Ã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N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Franklin Gothic Book" panose="020B0503020102020204" pitchFamily="34" charset="0"/>
                        </a:rPr>
                        <a:t>N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G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U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Y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Ệ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N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219" name="Group 139"/>
          <p:cNvGraphicFramePr>
            <a:graphicFrameLocks noGrp="1"/>
          </p:cNvGraphicFramePr>
          <p:nvPr/>
        </p:nvGraphicFramePr>
        <p:xfrm>
          <a:off x="3257550" y="3609975"/>
          <a:ext cx="2416968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095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P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Ú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Franklin Gothic Book" panose="020B0503020102020204" pitchFamily="34" charset="0"/>
                        </a:rPr>
                        <a:t>C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L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Ợ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I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279" name="Group 199"/>
          <p:cNvGraphicFramePr>
            <a:graphicFrameLocks noGrp="1"/>
          </p:cNvGraphicFramePr>
          <p:nvPr/>
        </p:nvGraphicFramePr>
        <p:xfrm>
          <a:off x="3257550" y="3609975"/>
          <a:ext cx="2416967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640" name="Group 560"/>
          <p:cNvGraphicFramePr>
            <a:graphicFrameLocks noGrp="1"/>
          </p:cNvGraphicFramePr>
          <p:nvPr/>
        </p:nvGraphicFramePr>
        <p:xfrm>
          <a:off x="3943350" y="2009775"/>
          <a:ext cx="2416968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05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00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315" name="Group 235"/>
          <p:cNvGraphicFramePr>
            <a:graphicFrameLocks noGrp="1"/>
          </p:cNvGraphicFramePr>
          <p:nvPr/>
        </p:nvGraphicFramePr>
        <p:xfrm>
          <a:off x="3600450" y="3209925"/>
          <a:ext cx="2071686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331" name="Group 251"/>
          <p:cNvGraphicFramePr>
            <a:graphicFrameLocks noGrp="1"/>
          </p:cNvGraphicFramePr>
          <p:nvPr/>
        </p:nvGraphicFramePr>
        <p:xfrm>
          <a:off x="3257551" y="1609725"/>
          <a:ext cx="3107529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389" name="AutoShape 309"/>
          <p:cNvSpPr>
            <a:spLocks noChangeArrowheads="1"/>
          </p:cNvSpPr>
          <p:nvPr/>
        </p:nvSpPr>
        <p:spPr bwMode="auto">
          <a:xfrm>
            <a:off x="1543050" y="800100"/>
            <a:ext cx="377429" cy="37861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vi-VN" altLang="en-US" sz="1350" b="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390" name="AutoShape 310"/>
          <p:cNvSpPr>
            <a:spLocks noChangeArrowheads="1"/>
          </p:cNvSpPr>
          <p:nvPr/>
        </p:nvSpPr>
        <p:spPr bwMode="auto">
          <a:xfrm>
            <a:off x="1547812" y="1600200"/>
            <a:ext cx="377429" cy="37861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lang="vi-VN" altLang="en-US" sz="1350" b="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391" name="AutoShape 311"/>
          <p:cNvSpPr>
            <a:spLocks noChangeArrowheads="1"/>
          </p:cNvSpPr>
          <p:nvPr/>
        </p:nvSpPr>
        <p:spPr bwMode="auto">
          <a:xfrm>
            <a:off x="1547812" y="2031207"/>
            <a:ext cx="377429" cy="37861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lang="vi-VN" altLang="en-US" sz="1350" b="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392" name="AutoShape 312"/>
          <p:cNvSpPr>
            <a:spLocks noChangeArrowheads="1"/>
          </p:cNvSpPr>
          <p:nvPr/>
        </p:nvSpPr>
        <p:spPr bwMode="auto">
          <a:xfrm>
            <a:off x="1547812" y="2463404"/>
            <a:ext cx="377429" cy="37861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lang="vi-VN" altLang="en-US" sz="1350" b="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393" name="AutoShape 313"/>
          <p:cNvSpPr>
            <a:spLocks noChangeArrowheads="1"/>
          </p:cNvSpPr>
          <p:nvPr/>
        </p:nvSpPr>
        <p:spPr bwMode="auto">
          <a:xfrm>
            <a:off x="1547812" y="2895600"/>
            <a:ext cx="377429" cy="37861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lang="vi-VN" altLang="en-US" sz="1350" b="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394" name="AutoShape 314"/>
          <p:cNvSpPr>
            <a:spLocks noChangeArrowheads="1"/>
          </p:cNvSpPr>
          <p:nvPr/>
        </p:nvSpPr>
        <p:spPr bwMode="auto">
          <a:xfrm>
            <a:off x="1547812" y="3274219"/>
            <a:ext cx="377429" cy="37861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lang="vi-VN" altLang="en-US" sz="1350" b="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395" name="AutoShape 315"/>
          <p:cNvSpPr>
            <a:spLocks noChangeArrowheads="1"/>
          </p:cNvSpPr>
          <p:nvPr/>
        </p:nvSpPr>
        <p:spPr bwMode="auto">
          <a:xfrm>
            <a:off x="1547812" y="3668316"/>
            <a:ext cx="377429" cy="37861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lang="vi-VN" altLang="en-US" sz="1350" b="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396" name="AutoShape 316"/>
          <p:cNvSpPr>
            <a:spLocks noChangeArrowheads="1"/>
          </p:cNvSpPr>
          <p:nvPr/>
        </p:nvSpPr>
        <p:spPr bwMode="auto">
          <a:xfrm>
            <a:off x="1547812" y="1221582"/>
            <a:ext cx="377429" cy="378619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350" b="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vi-VN" altLang="en-US" sz="1350" b="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6448" name="Group 368"/>
          <p:cNvGraphicFramePr>
            <a:graphicFrameLocks noGrp="1"/>
          </p:cNvGraphicFramePr>
          <p:nvPr/>
        </p:nvGraphicFramePr>
        <p:xfrm>
          <a:off x="4286250" y="2409825"/>
          <a:ext cx="2416967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Franklin Gothic Book" panose="020B0503020102020204" pitchFamily="34" charset="0"/>
                        </a:rPr>
                        <a:t>P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Ú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C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Ậ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U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517" name="Group 437"/>
          <p:cNvGraphicFramePr>
            <a:graphicFrameLocks noGrp="1"/>
          </p:cNvGraphicFramePr>
          <p:nvPr/>
        </p:nvGraphicFramePr>
        <p:xfrm>
          <a:off x="3943350" y="809625"/>
          <a:ext cx="1371600" cy="388536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2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P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Franklin Gothic Book" panose="020B0503020102020204" pitchFamily="34" charset="0"/>
                        </a:rPr>
                        <a:t>H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Ú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C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534" name="Group 454"/>
          <p:cNvGraphicFramePr>
            <a:graphicFrameLocks noGrp="1"/>
          </p:cNvGraphicFramePr>
          <p:nvPr/>
        </p:nvGraphicFramePr>
        <p:xfrm>
          <a:off x="3943350" y="2809875"/>
          <a:ext cx="1371600" cy="388536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2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N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Franklin Gothic Book" panose="020B0503020102020204" pitchFamily="34" charset="0"/>
                        </a:rPr>
                        <a:t>H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Ư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Ý</a:t>
                      </a: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546" name="Group 466"/>
          <p:cNvGraphicFramePr>
            <a:graphicFrameLocks noGrp="1"/>
          </p:cNvGraphicFramePr>
          <p:nvPr/>
        </p:nvGraphicFramePr>
        <p:xfrm>
          <a:off x="3943350" y="2809875"/>
          <a:ext cx="1371600" cy="388536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2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558" name="Group 478"/>
          <p:cNvGraphicFramePr>
            <a:graphicFrameLocks noGrp="1"/>
          </p:cNvGraphicFramePr>
          <p:nvPr/>
        </p:nvGraphicFramePr>
        <p:xfrm>
          <a:off x="3943350" y="809625"/>
          <a:ext cx="1371600" cy="388536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2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570" name="Group 490"/>
          <p:cNvGraphicFramePr>
            <a:graphicFrameLocks noGrp="1"/>
          </p:cNvGraphicFramePr>
          <p:nvPr/>
        </p:nvGraphicFramePr>
        <p:xfrm>
          <a:off x="4286250" y="2409825"/>
          <a:ext cx="2416967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608" name="Group 528"/>
          <p:cNvGraphicFramePr>
            <a:graphicFrameLocks noGrp="1"/>
          </p:cNvGraphicFramePr>
          <p:nvPr/>
        </p:nvGraphicFramePr>
        <p:xfrm>
          <a:off x="2914650" y="1209675"/>
          <a:ext cx="2416967" cy="388536"/>
        </p:xfrm>
        <a:graphic>
          <a:graphicData uri="http://schemas.openxmlformats.org/drawingml/2006/table">
            <a:tbl>
              <a:tblPr/>
              <a:tblGrid>
                <a:gridCol w="345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452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85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48" marB="342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610" name="Text Box 530"/>
          <p:cNvSpPr txBox="1">
            <a:spLocks noChangeArrowheads="1"/>
          </p:cNvSpPr>
          <p:nvPr/>
        </p:nvSpPr>
        <p:spPr bwMode="auto">
          <a:xfrm>
            <a:off x="2686050" y="4286250"/>
            <a:ext cx="4629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vi-VN" altLang="en-US" sz="1800" b="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Điều may mắn, tốt lành, trái nghĩa với từ </a:t>
            </a:r>
            <a:r>
              <a:rPr lang="vi-VN" altLang="en-US" sz="1800" b="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họa.</a:t>
            </a:r>
          </a:p>
        </p:txBody>
      </p:sp>
      <p:sp>
        <p:nvSpPr>
          <p:cNvPr id="46611" name="Text Box 531"/>
          <p:cNvSpPr txBox="1">
            <a:spLocks noChangeArrowheads="1"/>
          </p:cNvSpPr>
          <p:nvPr/>
        </p:nvSpPr>
        <p:spPr bwMode="auto">
          <a:xfrm>
            <a:off x="2971800" y="4457700"/>
            <a:ext cx="2914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vi-VN" altLang="en-US" sz="1800" b="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Trái nghĩa với </a:t>
            </a:r>
            <a:r>
              <a:rPr lang="vi-VN" altLang="en-US" sz="1800" b="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hạnh phúc.</a:t>
            </a:r>
          </a:p>
        </p:txBody>
      </p:sp>
      <p:sp>
        <p:nvSpPr>
          <p:cNvPr id="46612" name="Text Box 532"/>
          <p:cNvSpPr txBox="1">
            <a:spLocks noChangeArrowheads="1"/>
          </p:cNvSpPr>
          <p:nvPr/>
        </p:nvSpPr>
        <p:spPr bwMode="auto">
          <a:xfrm>
            <a:off x="2457450" y="4686300"/>
            <a:ext cx="5143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vi-VN" altLang="en-US" sz="1800" b="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Đồng nghĩa với </a:t>
            </a:r>
            <a:r>
              <a:rPr lang="vi-VN" altLang="en-US" sz="1800" b="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hạnh phúc</a:t>
            </a:r>
            <a:r>
              <a:rPr lang="vi-VN" altLang="en-US" sz="1800" b="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, đạt được điều mong ước.</a:t>
            </a:r>
          </a:p>
        </p:txBody>
      </p:sp>
      <p:sp>
        <p:nvSpPr>
          <p:cNvPr id="46613" name="Text Box 533"/>
          <p:cNvSpPr txBox="1">
            <a:spLocks noChangeArrowheads="1"/>
          </p:cNvSpPr>
          <p:nvPr/>
        </p:nvSpPr>
        <p:spPr bwMode="auto">
          <a:xfrm>
            <a:off x="2743200" y="4400551"/>
            <a:ext cx="47434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vi-VN" altLang="en-US" sz="1800" b="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Chỉ điều tốt lành để lại cho con cháu, do ăn ở tốt </a:t>
            </a:r>
            <a:r>
              <a:rPr lang="vi-VN" altLang="en-US" sz="1800" b="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(theo quan niệm của người xưa).</a:t>
            </a:r>
          </a:p>
        </p:txBody>
      </p:sp>
      <p:sp>
        <p:nvSpPr>
          <p:cNvPr id="46614" name="Text Box 534"/>
          <p:cNvSpPr txBox="1">
            <a:spLocks noChangeArrowheads="1"/>
          </p:cNvSpPr>
          <p:nvPr/>
        </p:nvSpPr>
        <p:spPr bwMode="auto">
          <a:xfrm>
            <a:off x="2228850" y="4457700"/>
            <a:ext cx="4914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vi-VN" altLang="en-US" sz="1800" b="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Chỉ gương mặt của người có lòng hiền từ, nhân hậu.</a:t>
            </a:r>
          </a:p>
        </p:txBody>
      </p:sp>
      <p:sp>
        <p:nvSpPr>
          <p:cNvPr id="46615" name="Text Box 535"/>
          <p:cNvSpPr txBox="1">
            <a:spLocks noChangeArrowheads="1"/>
          </p:cNvSpPr>
          <p:nvPr/>
        </p:nvSpPr>
        <p:spPr bwMode="auto">
          <a:xfrm>
            <a:off x="2571750" y="4400550"/>
            <a:ext cx="3829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vi-VN" altLang="en-US" sz="1800" b="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Đạt được đúng điều mình mong muốn.</a:t>
            </a:r>
          </a:p>
        </p:txBody>
      </p:sp>
      <p:sp>
        <p:nvSpPr>
          <p:cNvPr id="46616" name="Text Box 536"/>
          <p:cNvSpPr txBox="1">
            <a:spLocks noChangeArrowheads="1"/>
          </p:cNvSpPr>
          <p:nvPr/>
        </p:nvSpPr>
        <p:spPr bwMode="auto">
          <a:xfrm>
            <a:off x="2857500" y="4629150"/>
            <a:ext cx="4000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vi-VN" altLang="en-US" sz="1800" b="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Chỉ sự giàu có và sang trọng.</a:t>
            </a:r>
          </a:p>
        </p:txBody>
      </p:sp>
      <p:sp>
        <p:nvSpPr>
          <p:cNvPr id="46617" name="Text Box 537"/>
          <p:cNvSpPr txBox="1">
            <a:spLocks noChangeArrowheads="1"/>
          </p:cNvSpPr>
          <p:nvPr/>
        </p:nvSpPr>
        <p:spPr bwMode="auto">
          <a:xfrm>
            <a:off x="2343150" y="4526757"/>
            <a:ext cx="4229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vi-VN" altLang="en-US" sz="1800" b="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Chỉ lợi ích mà mọi người được hưởng </a:t>
            </a:r>
            <a:r>
              <a:rPr lang="vi-VN" altLang="en-US" sz="1800" b="0" i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(không phải trả tiền).</a:t>
            </a:r>
          </a:p>
        </p:txBody>
      </p:sp>
      <p:graphicFrame>
        <p:nvGraphicFramePr>
          <p:cNvPr id="46639" name="Group 559"/>
          <p:cNvGraphicFramePr>
            <a:graphicFrameLocks noGrp="1"/>
          </p:cNvGraphicFramePr>
          <p:nvPr/>
        </p:nvGraphicFramePr>
        <p:xfrm>
          <a:off x="4286250" y="809625"/>
          <a:ext cx="395288" cy="3200401"/>
        </p:xfrm>
        <a:graphic>
          <a:graphicData uri="http://schemas.openxmlformats.org/drawingml/2006/table">
            <a:tbl>
              <a:tblPr/>
              <a:tblGrid>
                <a:gridCol w="395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2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7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7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17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3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vi-V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6638" name="AutoShape 558"/>
          <p:cNvSpPr>
            <a:spLocks noChangeArrowheads="1"/>
          </p:cNvSpPr>
          <p:nvPr/>
        </p:nvSpPr>
        <p:spPr bwMode="auto">
          <a:xfrm>
            <a:off x="4286251" y="4074319"/>
            <a:ext cx="432197" cy="325041"/>
          </a:xfrm>
          <a:prstGeom prst="star5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400" b="1" kern="120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graphicFrame>
        <p:nvGraphicFramePr>
          <p:cNvPr id="46662" name="Group 582"/>
          <p:cNvGraphicFramePr>
            <a:graphicFrameLocks noGrp="1"/>
          </p:cNvGraphicFramePr>
          <p:nvPr/>
        </p:nvGraphicFramePr>
        <p:xfrm>
          <a:off x="4286250" y="809625"/>
          <a:ext cx="395288" cy="3200401"/>
        </p:xfrm>
        <a:graphic>
          <a:graphicData uri="http://schemas.openxmlformats.org/drawingml/2006/table">
            <a:tbl>
              <a:tblPr/>
              <a:tblGrid>
                <a:gridCol w="395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2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vi-V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E12713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7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vi-V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E12713"/>
                          </a:solidFill>
                          <a:effectLst/>
                          <a:latin typeface="Arial" panose="020B0604020202020204" pitchFamily="34" charset="0"/>
                        </a:rPr>
                        <a:t>Ạ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vi-V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E12713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vi-V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E12713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7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vi-V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E12713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vi-V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E12713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17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vi-V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E12713"/>
                          </a:solidFill>
                          <a:effectLst/>
                          <a:latin typeface="Franklin Gothic Book" panose="020B0503020102020204" pitchFamily="34" charset="0"/>
                        </a:rPr>
                        <a:t>Ú</a:t>
                      </a:r>
                      <a:endParaRPr kumimoji="0" lang="vi-V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E1271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36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vi-VN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E12713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049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4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4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4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4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4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4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4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4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4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4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4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46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46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46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6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8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46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46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46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32" dur="500"/>
                                        <p:tgtEl>
                                          <p:spTgt spid="46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9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46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46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46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4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46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9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80"/>
                                        <p:tgtEl>
                                          <p:spTgt spid="46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80"/>
                                        <p:tgtEl>
                                          <p:spTgt spid="46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80"/>
                                        <p:tgtEl>
                                          <p:spTgt spid="46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4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9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46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46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46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8" dur="500"/>
                                        <p:tgtEl>
                                          <p:spTgt spid="46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9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0" dur="80"/>
                                        <p:tgtEl>
                                          <p:spTgt spid="46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1" dur="80"/>
                                        <p:tgtEl>
                                          <p:spTgt spid="46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80"/>
                                        <p:tgtEl>
                                          <p:spTgt spid="46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46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210" dur="2000"/>
                                        <p:tgtEl>
                                          <p:spTgt spid="46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9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7" dur="80"/>
                                        <p:tgtEl>
                                          <p:spTgt spid="46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8" dur="80"/>
                                        <p:tgtEl>
                                          <p:spTgt spid="46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80"/>
                                        <p:tgtEl>
                                          <p:spTgt spid="46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3" dur="500"/>
                                        <p:tgtEl>
                                          <p:spTgt spid="46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4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9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1" dur="80"/>
                                        <p:tgtEl>
                                          <p:spTgt spid="46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2" dur="80"/>
                                        <p:tgtEl>
                                          <p:spTgt spid="46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80"/>
                                        <p:tgtEl>
                                          <p:spTgt spid="46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7" dur="500"/>
                                        <p:tgtEl>
                                          <p:spTgt spid="46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51" dur="500"/>
                                        <p:tgtEl>
                                          <p:spTgt spid="46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95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46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 nodeType="clickPar">
                      <p:stCondLst>
                        <p:cond delay="0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8" dur="2000"/>
                                        <p:tgtEl>
                                          <p:spTgt spid="4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38"/>
                  </p:tgtEl>
                </p:cond>
              </p:nextCondLst>
            </p:seq>
          </p:childTnLst>
        </p:cTn>
      </p:par>
    </p:tnLst>
    <p:bldLst>
      <p:bldP spid="46389" grpId="0" animBg="1"/>
      <p:bldP spid="46390" grpId="0" animBg="1"/>
      <p:bldP spid="46391" grpId="0" animBg="1"/>
      <p:bldP spid="46392" grpId="0" animBg="1"/>
      <p:bldP spid="46393" grpId="0" animBg="1"/>
      <p:bldP spid="46394" grpId="0" animBg="1"/>
      <p:bldP spid="46395" grpId="0" animBg="1"/>
      <p:bldP spid="46396" grpId="0" animBg="1"/>
      <p:bldP spid="46610" grpId="0"/>
      <p:bldP spid="46610" grpId="1"/>
      <p:bldP spid="46611" grpId="0"/>
      <p:bldP spid="46611" grpId="1"/>
      <p:bldP spid="46612" grpId="0"/>
      <p:bldP spid="46612" grpId="1"/>
      <p:bldP spid="46613" grpId="0"/>
      <p:bldP spid="46613" grpId="1"/>
      <p:bldP spid="46614" grpId="0"/>
      <p:bldP spid="46614" grpId="1"/>
      <p:bldP spid="46615" grpId="0"/>
      <p:bldP spid="46615" grpId="1"/>
      <p:bldP spid="46616" grpId="0"/>
      <p:bldP spid="46616" grpId="1"/>
      <p:bldP spid="46617" grpId="0"/>
      <p:bldP spid="4661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33"/>
          <p:cNvSpPr/>
          <p:nvPr/>
        </p:nvSpPr>
        <p:spPr>
          <a:xfrm rot="-5400000" flipH="1">
            <a:off x="997846" y="1489355"/>
            <a:ext cx="271447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15" name="Google Shape;1715;p33"/>
          <p:cNvGrpSpPr/>
          <p:nvPr/>
        </p:nvGrpSpPr>
        <p:grpSpPr>
          <a:xfrm>
            <a:off x="1031186" y="3791001"/>
            <a:ext cx="2383647" cy="918310"/>
            <a:chOff x="1031183" y="3791001"/>
            <a:chExt cx="2383647" cy="918310"/>
          </a:xfrm>
        </p:grpSpPr>
        <p:sp>
          <p:nvSpPr>
            <p:cNvPr id="1716" name="Google Shape;1716;p33"/>
            <p:cNvSpPr/>
            <p:nvPr/>
          </p:nvSpPr>
          <p:spPr>
            <a:xfrm>
              <a:off x="1203069" y="3791001"/>
              <a:ext cx="644449" cy="717868"/>
            </a:xfrm>
            <a:custGeom>
              <a:avLst/>
              <a:gdLst/>
              <a:ahLst/>
              <a:cxnLst/>
              <a:rect l="l" t="t" r="r" b="b"/>
              <a:pathLst>
                <a:path w="51815" h="57718" extrusionOk="0">
                  <a:moveTo>
                    <a:pt x="34577" y="1"/>
                  </a:moveTo>
                  <a:cubicBezTo>
                    <a:pt x="34564" y="1"/>
                    <a:pt x="34551" y="14"/>
                    <a:pt x="34526" y="39"/>
                  </a:cubicBezTo>
                  <a:lnTo>
                    <a:pt x="27998" y="2538"/>
                  </a:lnTo>
                  <a:lnTo>
                    <a:pt x="21521" y="5037"/>
                  </a:lnTo>
                  <a:lnTo>
                    <a:pt x="17901" y="6363"/>
                  </a:lnTo>
                  <a:lnTo>
                    <a:pt x="14331" y="7740"/>
                  </a:lnTo>
                  <a:lnTo>
                    <a:pt x="9690" y="9525"/>
                  </a:lnTo>
                  <a:lnTo>
                    <a:pt x="7854" y="10239"/>
                  </a:lnTo>
                  <a:lnTo>
                    <a:pt x="255" y="13146"/>
                  </a:lnTo>
                  <a:cubicBezTo>
                    <a:pt x="153" y="13197"/>
                    <a:pt x="102" y="13248"/>
                    <a:pt x="51" y="13299"/>
                  </a:cubicBezTo>
                  <a:cubicBezTo>
                    <a:pt x="0" y="13401"/>
                    <a:pt x="0" y="13503"/>
                    <a:pt x="0" y="13605"/>
                  </a:cubicBezTo>
                  <a:lnTo>
                    <a:pt x="7956" y="34259"/>
                  </a:lnTo>
                  <a:lnTo>
                    <a:pt x="12903" y="47161"/>
                  </a:lnTo>
                  <a:lnTo>
                    <a:pt x="15912" y="55066"/>
                  </a:lnTo>
                  <a:lnTo>
                    <a:pt x="16830" y="57463"/>
                  </a:lnTo>
                  <a:cubicBezTo>
                    <a:pt x="16881" y="57565"/>
                    <a:pt x="16932" y="57616"/>
                    <a:pt x="16983" y="57667"/>
                  </a:cubicBezTo>
                  <a:cubicBezTo>
                    <a:pt x="17034" y="57718"/>
                    <a:pt x="17085" y="57718"/>
                    <a:pt x="17187" y="57718"/>
                  </a:cubicBezTo>
                  <a:lnTo>
                    <a:pt x="17238" y="57718"/>
                  </a:lnTo>
                  <a:lnTo>
                    <a:pt x="23255" y="55423"/>
                  </a:lnTo>
                  <a:lnTo>
                    <a:pt x="38147" y="49711"/>
                  </a:lnTo>
                  <a:lnTo>
                    <a:pt x="48805" y="45631"/>
                  </a:lnTo>
                  <a:lnTo>
                    <a:pt x="51559" y="44560"/>
                  </a:lnTo>
                  <a:cubicBezTo>
                    <a:pt x="51610" y="44560"/>
                    <a:pt x="51712" y="44509"/>
                    <a:pt x="51763" y="44407"/>
                  </a:cubicBezTo>
                  <a:cubicBezTo>
                    <a:pt x="51814" y="44356"/>
                    <a:pt x="51814" y="44254"/>
                    <a:pt x="51763" y="44152"/>
                  </a:cubicBezTo>
                  <a:lnTo>
                    <a:pt x="46510" y="30332"/>
                  </a:lnTo>
                  <a:lnTo>
                    <a:pt x="43807" y="23294"/>
                  </a:lnTo>
                  <a:lnTo>
                    <a:pt x="40442" y="14574"/>
                  </a:lnTo>
                  <a:lnTo>
                    <a:pt x="35852" y="2538"/>
                  </a:lnTo>
                  <a:lnTo>
                    <a:pt x="35036" y="447"/>
                  </a:lnTo>
                  <a:lnTo>
                    <a:pt x="35036" y="396"/>
                  </a:lnTo>
                  <a:lnTo>
                    <a:pt x="34985" y="294"/>
                  </a:lnTo>
                  <a:cubicBezTo>
                    <a:pt x="34985" y="192"/>
                    <a:pt x="34934" y="141"/>
                    <a:pt x="34832" y="90"/>
                  </a:cubicBezTo>
                  <a:cubicBezTo>
                    <a:pt x="34781" y="39"/>
                    <a:pt x="34730" y="39"/>
                    <a:pt x="34679" y="39"/>
                  </a:cubicBezTo>
                  <a:lnTo>
                    <a:pt x="34628" y="39"/>
                  </a:lnTo>
                  <a:cubicBezTo>
                    <a:pt x="34602" y="14"/>
                    <a:pt x="34590" y="1"/>
                    <a:pt x="34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2628950" y="4094675"/>
              <a:ext cx="448447" cy="397049"/>
            </a:xfrm>
            <a:custGeom>
              <a:avLst/>
              <a:gdLst/>
              <a:ahLst/>
              <a:cxnLst/>
              <a:rect l="l" t="t" r="r" b="b"/>
              <a:pathLst>
                <a:path w="36056" h="44675" extrusionOk="0">
                  <a:moveTo>
                    <a:pt x="33149" y="0"/>
                  </a:moveTo>
                  <a:lnTo>
                    <a:pt x="24224" y="561"/>
                  </a:lnTo>
                  <a:lnTo>
                    <a:pt x="16065" y="1020"/>
                  </a:lnTo>
                  <a:lnTo>
                    <a:pt x="12699" y="1275"/>
                  </a:lnTo>
                  <a:lnTo>
                    <a:pt x="9486" y="1428"/>
                  </a:lnTo>
                  <a:lnTo>
                    <a:pt x="357" y="1989"/>
                  </a:lnTo>
                  <a:cubicBezTo>
                    <a:pt x="255" y="1989"/>
                    <a:pt x="153" y="2040"/>
                    <a:pt x="102" y="2091"/>
                  </a:cubicBezTo>
                  <a:cubicBezTo>
                    <a:pt x="51" y="2142"/>
                    <a:pt x="0" y="2244"/>
                    <a:pt x="0" y="2346"/>
                  </a:cubicBezTo>
                  <a:lnTo>
                    <a:pt x="51" y="3315"/>
                  </a:lnTo>
                  <a:cubicBezTo>
                    <a:pt x="408" y="8670"/>
                    <a:pt x="714" y="14025"/>
                    <a:pt x="1071" y="19379"/>
                  </a:cubicBezTo>
                  <a:lnTo>
                    <a:pt x="1377" y="24887"/>
                  </a:lnTo>
                  <a:lnTo>
                    <a:pt x="2091" y="36719"/>
                  </a:lnTo>
                  <a:lnTo>
                    <a:pt x="2346" y="40543"/>
                  </a:lnTo>
                  <a:lnTo>
                    <a:pt x="2550" y="44317"/>
                  </a:lnTo>
                  <a:cubicBezTo>
                    <a:pt x="2550" y="44419"/>
                    <a:pt x="2601" y="44470"/>
                    <a:pt x="2652" y="44572"/>
                  </a:cubicBezTo>
                  <a:cubicBezTo>
                    <a:pt x="2703" y="44623"/>
                    <a:pt x="2805" y="44674"/>
                    <a:pt x="2907" y="44674"/>
                  </a:cubicBezTo>
                  <a:lnTo>
                    <a:pt x="20093" y="43654"/>
                  </a:lnTo>
                  <a:lnTo>
                    <a:pt x="35189" y="42736"/>
                  </a:lnTo>
                  <a:lnTo>
                    <a:pt x="35699" y="42685"/>
                  </a:lnTo>
                  <a:cubicBezTo>
                    <a:pt x="35903" y="42685"/>
                    <a:pt x="36056" y="42532"/>
                    <a:pt x="36056" y="42328"/>
                  </a:cubicBezTo>
                  <a:lnTo>
                    <a:pt x="35393" y="31109"/>
                  </a:lnTo>
                  <a:lnTo>
                    <a:pt x="34985" y="25091"/>
                  </a:lnTo>
                  <a:cubicBezTo>
                    <a:pt x="34679" y="19379"/>
                    <a:pt x="34322" y="13617"/>
                    <a:pt x="33965" y="7905"/>
                  </a:cubicBezTo>
                  <a:lnTo>
                    <a:pt x="33812" y="5355"/>
                  </a:lnTo>
                  <a:lnTo>
                    <a:pt x="33455" y="357"/>
                  </a:lnTo>
                  <a:cubicBezTo>
                    <a:pt x="33455" y="153"/>
                    <a:pt x="33302" y="51"/>
                    <a:pt x="331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1031183" y="3985922"/>
              <a:ext cx="685667" cy="723390"/>
            </a:xfrm>
            <a:custGeom>
              <a:avLst/>
              <a:gdLst/>
              <a:ahLst/>
              <a:cxnLst/>
              <a:rect l="l" t="t" r="r" b="b"/>
              <a:pathLst>
                <a:path w="55129" h="58162" extrusionOk="0">
                  <a:moveTo>
                    <a:pt x="30191" y="1"/>
                  </a:moveTo>
                  <a:cubicBezTo>
                    <a:pt x="30157" y="1"/>
                    <a:pt x="30123" y="24"/>
                    <a:pt x="30089" y="24"/>
                  </a:cubicBezTo>
                  <a:lnTo>
                    <a:pt x="26978" y="2012"/>
                  </a:lnTo>
                  <a:lnTo>
                    <a:pt x="26927" y="2063"/>
                  </a:lnTo>
                  <a:lnTo>
                    <a:pt x="9180" y="13436"/>
                  </a:lnTo>
                  <a:lnTo>
                    <a:pt x="153" y="19199"/>
                  </a:lnTo>
                  <a:cubicBezTo>
                    <a:pt x="102" y="19250"/>
                    <a:pt x="51" y="19352"/>
                    <a:pt x="0" y="19454"/>
                  </a:cubicBezTo>
                  <a:cubicBezTo>
                    <a:pt x="0" y="19505"/>
                    <a:pt x="0" y="19607"/>
                    <a:pt x="51" y="19658"/>
                  </a:cubicBezTo>
                  <a:lnTo>
                    <a:pt x="6018" y="28990"/>
                  </a:lnTo>
                  <a:lnTo>
                    <a:pt x="11933" y="38221"/>
                  </a:lnTo>
                  <a:lnTo>
                    <a:pt x="16013" y="44596"/>
                  </a:lnTo>
                  <a:lnTo>
                    <a:pt x="24020" y="57090"/>
                  </a:lnTo>
                  <a:cubicBezTo>
                    <a:pt x="24224" y="57396"/>
                    <a:pt x="24377" y="57702"/>
                    <a:pt x="24581" y="57957"/>
                  </a:cubicBezTo>
                  <a:cubicBezTo>
                    <a:pt x="24632" y="58059"/>
                    <a:pt x="24734" y="58110"/>
                    <a:pt x="24887" y="58161"/>
                  </a:cubicBezTo>
                  <a:cubicBezTo>
                    <a:pt x="24938" y="58161"/>
                    <a:pt x="24989" y="58110"/>
                    <a:pt x="25040" y="58110"/>
                  </a:cubicBezTo>
                  <a:lnTo>
                    <a:pt x="37687" y="49950"/>
                  </a:lnTo>
                  <a:lnTo>
                    <a:pt x="43909" y="45973"/>
                  </a:lnTo>
                  <a:lnTo>
                    <a:pt x="48091" y="43321"/>
                  </a:lnTo>
                  <a:lnTo>
                    <a:pt x="54925" y="38935"/>
                  </a:lnTo>
                  <a:cubicBezTo>
                    <a:pt x="55027" y="38884"/>
                    <a:pt x="55078" y="38782"/>
                    <a:pt x="55078" y="38731"/>
                  </a:cubicBezTo>
                  <a:cubicBezTo>
                    <a:pt x="55129" y="38629"/>
                    <a:pt x="55078" y="38527"/>
                    <a:pt x="55078" y="38476"/>
                  </a:cubicBezTo>
                  <a:lnTo>
                    <a:pt x="43042" y="19658"/>
                  </a:lnTo>
                  <a:lnTo>
                    <a:pt x="37432" y="10937"/>
                  </a:lnTo>
                  <a:lnTo>
                    <a:pt x="31160" y="1095"/>
                  </a:lnTo>
                  <a:lnTo>
                    <a:pt x="30701" y="432"/>
                  </a:lnTo>
                  <a:lnTo>
                    <a:pt x="30548" y="177"/>
                  </a:lnTo>
                  <a:cubicBezTo>
                    <a:pt x="30446" y="75"/>
                    <a:pt x="30344" y="24"/>
                    <a:pt x="30242" y="24"/>
                  </a:cubicBezTo>
                  <a:cubicBezTo>
                    <a:pt x="30225" y="7"/>
                    <a:pt x="30208" y="1"/>
                    <a:pt x="30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2334633" y="4022998"/>
              <a:ext cx="444641" cy="548034"/>
            </a:xfrm>
            <a:custGeom>
              <a:avLst/>
              <a:gdLst/>
              <a:ahLst/>
              <a:cxnLst/>
              <a:rect l="l" t="t" r="r" b="b"/>
              <a:pathLst>
                <a:path w="35750" h="44063" extrusionOk="0">
                  <a:moveTo>
                    <a:pt x="3315" y="0"/>
                  </a:moveTo>
                  <a:cubicBezTo>
                    <a:pt x="3213" y="0"/>
                    <a:pt x="3162" y="0"/>
                    <a:pt x="3111" y="102"/>
                  </a:cubicBezTo>
                  <a:cubicBezTo>
                    <a:pt x="3060" y="153"/>
                    <a:pt x="3009" y="255"/>
                    <a:pt x="3009" y="306"/>
                  </a:cubicBezTo>
                  <a:lnTo>
                    <a:pt x="2499" y="7548"/>
                  </a:lnTo>
                  <a:lnTo>
                    <a:pt x="1785" y="17085"/>
                  </a:lnTo>
                  <a:lnTo>
                    <a:pt x="1173" y="25805"/>
                  </a:lnTo>
                  <a:lnTo>
                    <a:pt x="561" y="34118"/>
                  </a:lnTo>
                  <a:cubicBezTo>
                    <a:pt x="357" y="36566"/>
                    <a:pt x="204" y="38963"/>
                    <a:pt x="0" y="41411"/>
                  </a:cubicBezTo>
                  <a:cubicBezTo>
                    <a:pt x="0" y="41513"/>
                    <a:pt x="51" y="41564"/>
                    <a:pt x="102" y="41666"/>
                  </a:cubicBezTo>
                  <a:cubicBezTo>
                    <a:pt x="153" y="41717"/>
                    <a:pt x="255" y="41768"/>
                    <a:pt x="357" y="41768"/>
                  </a:cubicBezTo>
                  <a:lnTo>
                    <a:pt x="9282" y="42380"/>
                  </a:lnTo>
                  <a:lnTo>
                    <a:pt x="9486" y="42380"/>
                  </a:lnTo>
                  <a:lnTo>
                    <a:pt x="17238" y="42941"/>
                  </a:lnTo>
                  <a:lnTo>
                    <a:pt x="24377" y="43451"/>
                  </a:lnTo>
                  <a:lnTo>
                    <a:pt x="26774" y="43655"/>
                  </a:lnTo>
                  <a:lnTo>
                    <a:pt x="31313" y="43961"/>
                  </a:lnTo>
                  <a:lnTo>
                    <a:pt x="32486" y="44063"/>
                  </a:lnTo>
                  <a:cubicBezTo>
                    <a:pt x="32537" y="44063"/>
                    <a:pt x="32639" y="44012"/>
                    <a:pt x="32690" y="43961"/>
                  </a:cubicBezTo>
                  <a:cubicBezTo>
                    <a:pt x="32741" y="43910"/>
                    <a:pt x="32792" y="43808"/>
                    <a:pt x="32792" y="43706"/>
                  </a:cubicBezTo>
                  <a:lnTo>
                    <a:pt x="33149" y="38810"/>
                  </a:lnTo>
                  <a:cubicBezTo>
                    <a:pt x="33455" y="34832"/>
                    <a:pt x="33710" y="30803"/>
                    <a:pt x="34016" y="26825"/>
                  </a:cubicBezTo>
                  <a:lnTo>
                    <a:pt x="34067" y="25754"/>
                  </a:lnTo>
                  <a:lnTo>
                    <a:pt x="35291" y="9486"/>
                  </a:lnTo>
                  <a:lnTo>
                    <a:pt x="35291" y="9435"/>
                  </a:lnTo>
                  <a:cubicBezTo>
                    <a:pt x="35393" y="8058"/>
                    <a:pt x="35495" y="6681"/>
                    <a:pt x="35546" y="5355"/>
                  </a:cubicBezTo>
                  <a:lnTo>
                    <a:pt x="35750" y="2652"/>
                  </a:lnTo>
                  <a:cubicBezTo>
                    <a:pt x="35750" y="2550"/>
                    <a:pt x="35750" y="2499"/>
                    <a:pt x="35699" y="2448"/>
                  </a:cubicBezTo>
                  <a:cubicBezTo>
                    <a:pt x="35648" y="2397"/>
                    <a:pt x="35597" y="2397"/>
                    <a:pt x="35546" y="2346"/>
                  </a:cubicBezTo>
                  <a:lnTo>
                    <a:pt x="35444" y="2346"/>
                  </a:lnTo>
                  <a:lnTo>
                    <a:pt x="27131" y="1734"/>
                  </a:lnTo>
                  <a:lnTo>
                    <a:pt x="18564" y="1122"/>
                  </a:lnTo>
                  <a:lnTo>
                    <a:pt x="6987" y="255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835715" y="3879644"/>
              <a:ext cx="579115" cy="672359"/>
            </a:xfrm>
            <a:custGeom>
              <a:avLst/>
              <a:gdLst/>
              <a:ahLst/>
              <a:cxnLst/>
              <a:rect l="l" t="t" r="r" b="b"/>
              <a:pathLst>
                <a:path w="46562" h="54059" extrusionOk="0">
                  <a:moveTo>
                    <a:pt x="35342" y="1"/>
                  </a:moveTo>
                  <a:lnTo>
                    <a:pt x="24480" y="2653"/>
                  </a:lnTo>
                  <a:lnTo>
                    <a:pt x="21216" y="3418"/>
                  </a:lnTo>
                  <a:lnTo>
                    <a:pt x="17748" y="4285"/>
                  </a:lnTo>
                  <a:lnTo>
                    <a:pt x="15453" y="4795"/>
                  </a:lnTo>
                  <a:lnTo>
                    <a:pt x="9435" y="6274"/>
                  </a:lnTo>
                  <a:lnTo>
                    <a:pt x="1480" y="8161"/>
                  </a:lnTo>
                  <a:lnTo>
                    <a:pt x="307" y="8467"/>
                  </a:lnTo>
                  <a:lnTo>
                    <a:pt x="205" y="8467"/>
                  </a:lnTo>
                  <a:cubicBezTo>
                    <a:pt x="103" y="8467"/>
                    <a:pt x="1" y="8620"/>
                    <a:pt x="1" y="8773"/>
                  </a:cubicBezTo>
                  <a:lnTo>
                    <a:pt x="1" y="8875"/>
                  </a:lnTo>
                  <a:cubicBezTo>
                    <a:pt x="358" y="10455"/>
                    <a:pt x="766" y="12036"/>
                    <a:pt x="1123" y="13668"/>
                  </a:cubicBezTo>
                  <a:cubicBezTo>
                    <a:pt x="1123" y="13770"/>
                    <a:pt x="1174" y="13872"/>
                    <a:pt x="1225" y="13974"/>
                  </a:cubicBezTo>
                  <a:cubicBezTo>
                    <a:pt x="2347" y="18768"/>
                    <a:pt x="3519" y="23613"/>
                    <a:pt x="4692" y="28407"/>
                  </a:cubicBezTo>
                  <a:lnTo>
                    <a:pt x="4743" y="28713"/>
                  </a:lnTo>
                  <a:lnTo>
                    <a:pt x="4845" y="29172"/>
                  </a:lnTo>
                  <a:lnTo>
                    <a:pt x="9690" y="49316"/>
                  </a:lnTo>
                  <a:lnTo>
                    <a:pt x="9690" y="49469"/>
                  </a:lnTo>
                  <a:lnTo>
                    <a:pt x="9792" y="49877"/>
                  </a:lnTo>
                  <a:lnTo>
                    <a:pt x="9894" y="50285"/>
                  </a:lnTo>
                  <a:cubicBezTo>
                    <a:pt x="10200" y="51458"/>
                    <a:pt x="10455" y="52631"/>
                    <a:pt x="10761" y="53804"/>
                  </a:cubicBezTo>
                  <a:cubicBezTo>
                    <a:pt x="10812" y="53957"/>
                    <a:pt x="10914" y="54059"/>
                    <a:pt x="11067" y="54059"/>
                  </a:cubicBezTo>
                  <a:lnTo>
                    <a:pt x="11169" y="54059"/>
                  </a:lnTo>
                  <a:lnTo>
                    <a:pt x="21369" y="51611"/>
                  </a:lnTo>
                  <a:lnTo>
                    <a:pt x="31568" y="49163"/>
                  </a:lnTo>
                  <a:lnTo>
                    <a:pt x="33455" y="48704"/>
                  </a:lnTo>
                  <a:lnTo>
                    <a:pt x="35852" y="48143"/>
                  </a:lnTo>
                  <a:lnTo>
                    <a:pt x="41054" y="46868"/>
                  </a:lnTo>
                  <a:lnTo>
                    <a:pt x="46307" y="45593"/>
                  </a:lnTo>
                  <a:cubicBezTo>
                    <a:pt x="46460" y="45542"/>
                    <a:pt x="46562" y="45389"/>
                    <a:pt x="46562" y="45236"/>
                  </a:cubicBezTo>
                  <a:cubicBezTo>
                    <a:pt x="46562" y="45236"/>
                    <a:pt x="46562" y="45185"/>
                    <a:pt x="46562" y="45185"/>
                  </a:cubicBezTo>
                  <a:lnTo>
                    <a:pt x="45338" y="40187"/>
                  </a:lnTo>
                  <a:lnTo>
                    <a:pt x="45185" y="39575"/>
                  </a:lnTo>
                  <a:lnTo>
                    <a:pt x="44930" y="38453"/>
                  </a:lnTo>
                  <a:lnTo>
                    <a:pt x="44828" y="38147"/>
                  </a:lnTo>
                  <a:lnTo>
                    <a:pt x="41717" y="25092"/>
                  </a:lnTo>
                  <a:lnTo>
                    <a:pt x="41360" y="23715"/>
                  </a:lnTo>
                  <a:lnTo>
                    <a:pt x="41054" y="22389"/>
                  </a:lnTo>
                  <a:lnTo>
                    <a:pt x="36923" y="5203"/>
                  </a:lnTo>
                  <a:lnTo>
                    <a:pt x="36821" y="4846"/>
                  </a:lnTo>
                  <a:lnTo>
                    <a:pt x="36719" y="4336"/>
                  </a:lnTo>
                  <a:lnTo>
                    <a:pt x="36617" y="3877"/>
                  </a:lnTo>
                  <a:lnTo>
                    <a:pt x="35852" y="868"/>
                  </a:lnTo>
                  <a:lnTo>
                    <a:pt x="35750" y="256"/>
                  </a:lnTo>
                  <a:cubicBezTo>
                    <a:pt x="35699" y="103"/>
                    <a:pt x="35546" y="1"/>
                    <a:pt x="35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1176428" y="4107362"/>
              <a:ext cx="258165" cy="202196"/>
            </a:xfrm>
            <a:custGeom>
              <a:avLst/>
              <a:gdLst/>
              <a:ahLst/>
              <a:cxnLst/>
              <a:rect l="l" t="t" r="r" b="b"/>
              <a:pathLst>
                <a:path w="20757" h="16257" extrusionOk="0">
                  <a:moveTo>
                    <a:pt x="20094" y="0"/>
                  </a:moveTo>
                  <a:cubicBezTo>
                    <a:pt x="19992" y="0"/>
                    <a:pt x="19941" y="0"/>
                    <a:pt x="19839" y="51"/>
                  </a:cubicBezTo>
                  <a:cubicBezTo>
                    <a:pt x="19431" y="153"/>
                    <a:pt x="19074" y="357"/>
                    <a:pt x="18717" y="612"/>
                  </a:cubicBezTo>
                  <a:cubicBezTo>
                    <a:pt x="18564" y="714"/>
                    <a:pt x="18411" y="867"/>
                    <a:pt x="18309" y="1020"/>
                  </a:cubicBezTo>
                  <a:cubicBezTo>
                    <a:pt x="18156" y="1173"/>
                    <a:pt x="18003" y="1377"/>
                    <a:pt x="17901" y="1530"/>
                  </a:cubicBezTo>
                  <a:cubicBezTo>
                    <a:pt x="17748" y="1836"/>
                    <a:pt x="17595" y="2142"/>
                    <a:pt x="17493" y="2448"/>
                  </a:cubicBezTo>
                  <a:cubicBezTo>
                    <a:pt x="17340" y="2754"/>
                    <a:pt x="17238" y="3060"/>
                    <a:pt x="17034" y="3315"/>
                  </a:cubicBezTo>
                  <a:cubicBezTo>
                    <a:pt x="16881" y="3570"/>
                    <a:pt x="16728" y="3774"/>
                    <a:pt x="16524" y="3978"/>
                  </a:cubicBezTo>
                  <a:cubicBezTo>
                    <a:pt x="16371" y="4080"/>
                    <a:pt x="16218" y="4233"/>
                    <a:pt x="16065" y="4335"/>
                  </a:cubicBezTo>
                  <a:cubicBezTo>
                    <a:pt x="15810" y="4437"/>
                    <a:pt x="15504" y="4539"/>
                    <a:pt x="15249" y="4641"/>
                  </a:cubicBezTo>
                  <a:cubicBezTo>
                    <a:pt x="14637" y="4743"/>
                    <a:pt x="14025" y="4794"/>
                    <a:pt x="13413" y="4896"/>
                  </a:cubicBezTo>
                  <a:cubicBezTo>
                    <a:pt x="12750" y="4947"/>
                    <a:pt x="12087" y="5151"/>
                    <a:pt x="11475" y="5406"/>
                  </a:cubicBezTo>
                  <a:cubicBezTo>
                    <a:pt x="11322" y="5508"/>
                    <a:pt x="11169" y="5610"/>
                    <a:pt x="11016" y="5712"/>
                  </a:cubicBezTo>
                  <a:cubicBezTo>
                    <a:pt x="10863" y="5814"/>
                    <a:pt x="10710" y="5967"/>
                    <a:pt x="10557" y="6120"/>
                  </a:cubicBezTo>
                  <a:cubicBezTo>
                    <a:pt x="10302" y="6375"/>
                    <a:pt x="10098" y="6732"/>
                    <a:pt x="9894" y="7038"/>
                  </a:cubicBezTo>
                  <a:cubicBezTo>
                    <a:pt x="9588" y="7701"/>
                    <a:pt x="9384" y="8313"/>
                    <a:pt x="9078" y="8925"/>
                  </a:cubicBezTo>
                  <a:cubicBezTo>
                    <a:pt x="8925" y="9129"/>
                    <a:pt x="8772" y="9333"/>
                    <a:pt x="8619" y="9486"/>
                  </a:cubicBezTo>
                  <a:cubicBezTo>
                    <a:pt x="8415" y="9690"/>
                    <a:pt x="8160" y="9843"/>
                    <a:pt x="7905" y="9996"/>
                  </a:cubicBezTo>
                  <a:cubicBezTo>
                    <a:pt x="7599" y="10149"/>
                    <a:pt x="7293" y="10251"/>
                    <a:pt x="6936" y="10353"/>
                  </a:cubicBezTo>
                  <a:cubicBezTo>
                    <a:pt x="6120" y="10557"/>
                    <a:pt x="5253" y="10557"/>
                    <a:pt x="4386" y="10710"/>
                  </a:cubicBezTo>
                  <a:cubicBezTo>
                    <a:pt x="3621" y="10863"/>
                    <a:pt x="2856" y="11067"/>
                    <a:pt x="2091" y="11373"/>
                  </a:cubicBezTo>
                  <a:cubicBezTo>
                    <a:pt x="1734" y="11526"/>
                    <a:pt x="1428" y="11730"/>
                    <a:pt x="1122" y="11985"/>
                  </a:cubicBezTo>
                  <a:cubicBezTo>
                    <a:pt x="969" y="12138"/>
                    <a:pt x="816" y="12291"/>
                    <a:pt x="663" y="12444"/>
                  </a:cubicBezTo>
                  <a:cubicBezTo>
                    <a:pt x="510" y="12597"/>
                    <a:pt x="408" y="12750"/>
                    <a:pt x="306" y="12954"/>
                  </a:cubicBezTo>
                  <a:cubicBezTo>
                    <a:pt x="204" y="13107"/>
                    <a:pt x="153" y="13311"/>
                    <a:pt x="102" y="13515"/>
                  </a:cubicBezTo>
                  <a:cubicBezTo>
                    <a:pt x="51" y="13719"/>
                    <a:pt x="0" y="13923"/>
                    <a:pt x="0" y="14127"/>
                  </a:cubicBezTo>
                  <a:cubicBezTo>
                    <a:pt x="0" y="14586"/>
                    <a:pt x="102" y="14993"/>
                    <a:pt x="255" y="15401"/>
                  </a:cubicBezTo>
                  <a:cubicBezTo>
                    <a:pt x="357" y="15554"/>
                    <a:pt x="408" y="15707"/>
                    <a:pt x="459" y="15809"/>
                  </a:cubicBezTo>
                  <a:lnTo>
                    <a:pt x="561" y="15962"/>
                  </a:lnTo>
                  <a:cubicBezTo>
                    <a:pt x="675" y="16152"/>
                    <a:pt x="901" y="16257"/>
                    <a:pt x="1114" y="16257"/>
                  </a:cubicBezTo>
                  <a:cubicBezTo>
                    <a:pt x="1188" y="16257"/>
                    <a:pt x="1261" y="16244"/>
                    <a:pt x="1326" y="16217"/>
                  </a:cubicBezTo>
                  <a:cubicBezTo>
                    <a:pt x="1530" y="16115"/>
                    <a:pt x="1632" y="16013"/>
                    <a:pt x="1734" y="15860"/>
                  </a:cubicBezTo>
                  <a:cubicBezTo>
                    <a:pt x="1785" y="15707"/>
                    <a:pt x="1785" y="15503"/>
                    <a:pt x="1734" y="15350"/>
                  </a:cubicBezTo>
                  <a:cubicBezTo>
                    <a:pt x="1581" y="15095"/>
                    <a:pt x="1479" y="14789"/>
                    <a:pt x="1377" y="14535"/>
                  </a:cubicBezTo>
                  <a:cubicBezTo>
                    <a:pt x="1377" y="14382"/>
                    <a:pt x="1326" y="14229"/>
                    <a:pt x="1326" y="14076"/>
                  </a:cubicBezTo>
                  <a:cubicBezTo>
                    <a:pt x="1326" y="13974"/>
                    <a:pt x="1377" y="13872"/>
                    <a:pt x="1377" y="13770"/>
                  </a:cubicBezTo>
                  <a:cubicBezTo>
                    <a:pt x="1428" y="13668"/>
                    <a:pt x="1479" y="13566"/>
                    <a:pt x="1530" y="13464"/>
                  </a:cubicBezTo>
                  <a:cubicBezTo>
                    <a:pt x="1632" y="13362"/>
                    <a:pt x="1683" y="13260"/>
                    <a:pt x="1785" y="13158"/>
                  </a:cubicBezTo>
                  <a:cubicBezTo>
                    <a:pt x="1989" y="13005"/>
                    <a:pt x="2193" y="12852"/>
                    <a:pt x="2397" y="12750"/>
                  </a:cubicBezTo>
                  <a:cubicBezTo>
                    <a:pt x="2907" y="12495"/>
                    <a:pt x="3417" y="12291"/>
                    <a:pt x="3927" y="12189"/>
                  </a:cubicBezTo>
                  <a:cubicBezTo>
                    <a:pt x="4488" y="12036"/>
                    <a:pt x="5049" y="11934"/>
                    <a:pt x="5559" y="11883"/>
                  </a:cubicBezTo>
                  <a:cubicBezTo>
                    <a:pt x="6426" y="11832"/>
                    <a:pt x="7242" y="11679"/>
                    <a:pt x="8058" y="11373"/>
                  </a:cubicBezTo>
                  <a:cubicBezTo>
                    <a:pt x="8466" y="11220"/>
                    <a:pt x="8874" y="10965"/>
                    <a:pt x="9180" y="10710"/>
                  </a:cubicBezTo>
                  <a:cubicBezTo>
                    <a:pt x="9384" y="10557"/>
                    <a:pt x="9588" y="10353"/>
                    <a:pt x="9792" y="10200"/>
                  </a:cubicBezTo>
                  <a:cubicBezTo>
                    <a:pt x="9945" y="9996"/>
                    <a:pt x="10098" y="9792"/>
                    <a:pt x="10200" y="9588"/>
                  </a:cubicBezTo>
                  <a:cubicBezTo>
                    <a:pt x="10659" y="8874"/>
                    <a:pt x="10863" y="8058"/>
                    <a:pt x="11271" y="7395"/>
                  </a:cubicBezTo>
                  <a:cubicBezTo>
                    <a:pt x="11373" y="7242"/>
                    <a:pt x="11475" y="7089"/>
                    <a:pt x="11628" y="6936"/>
                  </a:cubicBezTo>
                  <a:cubicBezTo>
                    <a:pt x="11730" y="6834"/>
                    <a:pt x="11883" y="6732"/>
                    <a:pt x="12036" y="6630"/>
                  </a:cubicBezTo>
                  <a:cubicBezTo>
                    <a:pt x="12291" y="6528"/>
                    <a:pt x="12546" y="6426"/>
                    <a:pt x="12801" y="6375"/>
                  </a:cubicBezTo>
                  <a:cubicBezTo>
                    <a:pt x="13464" y="6222"/>
                    <a:pt x="14076" y="6171"/>
                    <a:pt x="14739" y="6069"/>
                  </a:cubicBezTo>
                  <a:cubicBezTo>
                    <a:pt x="15096" y="6018"/>
                    <a:pt x="15453" y="5967"/>
                    <a:pt x="15810" y="5865"/>
                  </a:cubicBezTo>
                  <a:cubicBezTo>
                    <a:pt x="16218" y="5712"/>
                    <a:pt x="16575" y="5559"/>
                    <a:pt x="16881" y="5355"/>
                  </a:cubicBezTo>
                  <a:cubicBezTo>
                    <a:pt x="17238" y="5151"/>
                    <a:pt x="17544" y="4896"/>
                    <a:pt x="17748" y="4590"/>
                  </a:cubicBezTo>
                  <a:cubicBezTo>
                    <a:pt x="18003" y="4335"/>
                    <a:pt x="18207" y="4029"/>
                    <a:pt x="18411" y="3672"/>
                  </a:cubicBezTo>
                  <a:cubicBezTo>
                    <a:pt x="18666" y="3213"/>
                    <a:pt x="18870" y="2652"/>
                    <a:pt x="19125" y="2142"/>
                  </a:cubicBezTo>
                  <a:cubicBezTo>
                    <a:pt x="19227" y="2040"/>
                    <a:pt x="19329" y="1887"/>
                    <a:pt x="19431" y="1785"/>
                  </a:cubicBezTo>
                  <a:cubicBezTo>
                    <a:pt x="19584" y="1683"/>
                    <a:pt x="19686" y="1581"/>
                    <a:pt x="19788" y="1530"/>
                  </a:cubicBezTo>
                  <a:cubicBezTo>
                    <a:pt x="19992" y="1428"/>
                    <a:pt x="20145" y="1377"/>
                    <a:pt x="20349" y="1326"/>
                  </a:cubicBezTo>
                  <a:cubicBezTo>
                    <a:pt x="20502" y="1224"/>
                    <a:pt x="20655" y="1122"/>
                    <a:pt x="20706" y="969"/>
                  </a:cubicBezTo>
                  <a:cubicBezTo>
                    <a:pt x="20757" y="816"/>
                    <a:pt x="20757" y="612"/>
                    <a:pt x="20706" y="459"/>
                  </a:cubicBezTo>
                  <a:cubicBezTo>
                    <a:pt x="20655" y="255"/>
                    <a:pt x="20502" y="153"/>
                    <a:pt x="20349" y="51"/>
                  </a:cubicBezTo>
                  <a:cubicBezTo>
                    <a:pt x="20298" y="51"/>
                    <a:pt x="20196" y="0"/>
                    <a:pt x="20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1254449" y="4217720"/>
              <a:ext cx="225815" cy="177869"/>
            </a:xfrm>
            <a:custGeom>
              <a:avLst/>
              <a:gdLst/>
              <a:ahLst/>
              <a:cxnLst/>
              <a:rect l="l" t="t" r="r" b="b"/>
              <a:pathLst>
                <a:path w="18156" h="14301" extrusionOk="0">
                  <a:moveTo>
                    <a:pt x="17390" y="1"/>
                  </a:moveTo>
                  <a:cubicBezTo>
                    <a:pt x="17237" y="1"/>
                    <a:pt x="17135" y="52"/>
                    <a:pt x="17033" y="103"/>
                  </a:cubicBezTo>
                  <a:lnTo>
                    <a:pt x="16982" y="205"/>
                  </a:lnTo>
                  <a:cubicBezTo>
                    <a:pt x="16218" y="868"/>
                    <a:pt x="15453" y="1633"/>
                    <a:pt x="14790" y="2398"/>
                  </a:cubicBezTo>
                  <a:cubicBezTo>
                    <a:pt x="14382" y="2806"/>
                    <a:pt x="13872" y="3112"/>
                    <a:pt x="13311" y="3265"/>
                  </a:cubicBezTo>
                  <a:cubicBezTo>
                    <a:pt x="12903" y="3316"/>
                    <a:pt x="12495" y="3367"/>
                    <a:pt x="12087" y="3367"/>
                  </a:cubicBezTo>
                  <a:lnTo>
                    <a:pt x="10914" y="3367"/>
                  </a:lnTo>
                  <a:cubicBezTo>
                    <a:pt x="10812" y="3418"/>
                    <a:pt x="10659" y="3418"/>
                    <a:pt x="10557" y="3469"/>
                  </a:cubicBezTo>
                  <a:cubicBezTo>
                    <a:pt x="10404" y="3520"/>
                    <a:pt x="10302" y="3571"/>
                    <a:pt x="10200" y="3673"/>
                  </a:cubicBezTo>
                  <a:cubicBezTo>
                    <a:pt x="10047" y="3724"/>
                    <a:pt x="9945" y="3826"/>
                    <a:pt x="9894" y="3928"/>
                  </a:cubicBezTo>
                  <a:cubicBezTo>
                    <a:pt x="9792" y="3979"/>
                    <a:pt x="9741" y="4081"/>
                    <a:pt x="9639" y="4183"/>
                  </a:cubicBezTo>
                  <a:cubicBezTo>
                    <a:pt x="9282" y="4795"/>
                    <a:pt x="8976" y="5407"/>
                    <a:pt x="8823" y="6120"/>
                  </a:cubicBezTo>
                  <a:cubicBezTo>
                    <a:pt x="8670" y="6630"/>
                    <a:pt x="8415" y="7191"/>
                    <a:pt x="8160" y="7701"/>
                  </a:cubicBezTo>
                  <a:cubicBezTo>
                    <a:pt x="8007" y="7854"/>
                    <a:pt x="7905" y="8058"/>
                    <a:pt x="7752" y="8211"/>
                  </a:cubicBezTo>
                  <a:cubicBezTo>
                    <a:pt x="7599" y="8313"/>
                    <a:pt x="7446" y="8415"/>
                    <a:pt x="7344" y="8466"/>
                  </a:cubicBezTo>
                  <a:cubicBezTo>
                    <a:pt x="7089" y="8568"/>
                    <a:pt x="6885" y="8670"/>
                    <a:pt x="6630" y="8772"/>
                  </a:cubicBezTo>
                  <a:cubicBezTo>
                    <a:pt x="6324" y="8823"/>
                    <a:pt x="6018" y="8874"/>
                    <a:pt x="5763" y="8874"/>
                  </a:cubicBezTo>
                  <a:cubicBezTo>
                    <a:pt x="5355" y="8925"/>
                    <a:pt x="4947" y="8925"/>
                    <a:pt x="4539" y="8976"/>
                  </a:cubicBezTo>
                  <a:cubicBezTo>
                    <a:pt x="4131" y="8976"/>
                    <a:pt x="3723" y="9078"/>
                    <a:pt x="3315" y="9180"/>
                  </a:cubicBezTo>
                  <a:cubicBezTo>
                    <a:pt x="2958" y="9282"/>
                    <a:pt x="2550" y="9435"/>
                    <a:pt x="2244" y="9639"/>
                  </a:cubicBezTo>
                  <a:cubicBezTo>
                    <a:pt x="1887" y="9792"/>
                    <a:pt x="1632" y="9996"/>
                    <a:pt x="1326" y="10251"/>
                  </a:cubicBezTo>
                  <a:cubicBezTo>
                    <a:pt x="1071" y="10557"/>
                    <a:pt x="816" y="10863"/>
                    <a:pt x="663" y="11169"/>
                  </a:cubicBezTo>
                  <a:cubicBezTo>
                    <a:pt x="459" y="11526"/>
                    <a:pt x="306" y="11883"/>
                    <a:pt x="204" y="12291"/>
                  </a:cubicBezTo>
                  <a:cubicBezTo>
                    <a:pt x="102" y="12699"/>
                    <a:pt x="51" y="13107"/>
                    <a:pt x="0" y="13515"/>
                  </a:cubicBezTo>
                  <a:lnTo>
                    <a:pt x="0" y="13719"/>
                  </a:lnTo>
                  <a:cubicBezTo>
                    <a:pt x="0" y="13821"/>
                    <a:pt x="51" y="13923"/>
                    <a:pt x="153" y="14025"/>
                  </a:cubicBezTo>
                  <a:cubicBezTo>
                    <a:pt x="255" y="14178"/>
                    <a:pt x="408" y="14280"/>
                    <a:pt x="561" y="14280"/>
                  </a:cubicBezTo>
                  <a:cubicBezTo>
                    <a:pt x="616" y="14294"/>
                    <a:pt x="667" y="14300"/>
                    <a:pt x="715" y="14300"/>
                  </a:cubicBezTo>
                  <a:cubicBezTo>
                    <a:pt x="847" y="14300"/>
                    <a:pt x="959" y="14253"/>
                    <a:pt x="1071" y="14178"/>
                  </a:cubicBezTo>
                  <a:cubicBezTo>
                    <a:pt x="1224" y="14076"/>
                    <a:pt x="1326" y="13923"/>
                    <a:pt x="1326" y="13770"/>
                  </a:cubicBezTo>
                  <a:cubicBezTo>
                    <a:pt x="1377" y="13311"/>
                    <a:pt x="1428" y="12903"/>
                    <a:pt x="1530" y="12546"/>
                  </a:cubicBezTo>
                  <a:cubicBezTo>
                    <a:pt x="1632" y="12240"/>
                    <a:pt x="1734" y="11985"/>
                    <a:pt x="1887" y="11730"/>
                  </a:cubicBezTo>
                  <a:cubicBezTo>
                    <a:pt x="2040" y="11526"/>
                    <a:pt x="2193" y="11373"/>
                    <a:pt x="2346" y="11169"/>
                  </a:cubicBezTo>
                  <a:cubicBezTo>
                    <a:pt x="2550" y="11016"/>
                    <a:pt x="2703" y="10863"/>
                    <a:pt x="2958" y="10761"/>
                  </a:cubicBezTo>
                  <a:cubicBezTo>
                    <a:pt x="3213" y="10608"/>
                    <a:pt x="3519" y="10506"/>
                    <a:pt x="3825" y="10404"/>
                  </a:cubicBezTo>
                  <a:cubicBezTo>
                    <a:pt x="4233" y="10302"/>
                    <a:pt x="4641" y="10251"/>
                    <a:pt x="5049" y="10251"/>
                  </a:cubicBezTo>
                  <a:cubicBezTo>
                    <a:pt x="5508" y="10251"/>
                    <a:pt x="5967" y="10200"/>
                    <a:pt x="6375" y="10149"/>
                  </a:cubicBezTo>
                  <a:cubicBezTo>
                    <a:pt x="7140" y="10047"/>
                    <a:pt x="7803" y="9792"/>
                    <a:pt x="8415" y="9333"/>
                  </a:cubicBezTo>
                  <a:cubicBezTo>
                    <a:pt x="8976" y="8874"/>
                    <a:pt x="9435" y="8262"/>
                    <a:pt x="9690" y="7548"/>
                  </a:cubicBezTo>
                  <a:cubicBezTo>
                    <a:pt x="9894" y="7140"/>
                    <a:pt x="10047" y="6732"/>
                    <a:pt x="10149" y="6273"/>
                  </a:cubicBezTo>
                  <a:cubicBezTo>
                    <a:pt x="10251" y="5866"/>
                    <a:pt x="10455" y="5407"/>
                    <a:pt x="10659" y="4999"/>
                  </a:cubicBezTo>
                  <a:cubicBezTo>
                    <a:pt x="10710" y="4948"/>
                    <a:pt x="10761" y="4846"/>
                    <a:pt x="10863" y="4744"/>
                  </a:cubicBezTo>
                  <a:cubicBezTo>
                    <a:pt x="10863" y="4744"/>
                    <a:pt x="10914" y="4693"/>
                    <a:pt x="10965" y="4693"/>
                  </a:cubicBezTo>
                  <a:lnTo>
                    <a:pt x="11067" y="4642"/>
                  </a:lnTo>
                  <a:cubicBezTo>
                    <a:pt x="11220" y="4591"/>
                    <a:pt x="11424" y="4591"/>
                    <a:pt x="11577" y="4591"/>
                  </a:cubicBezTo>
                  <a:cubicBezTo>
                    <a:pt x="11849" y="4591"/>
                    <a:pt x="12098" y="4613"/>
                    <a:pt x="12355" y="4613"/>
                  </a:cubicBezTo>
                  <a:cubicBezTo>
                    <a:pt x="12483" y="4613"/>
                    <a:pt x="12614" y="4608"/>
                    <a:pt x="12750" y="4591"/>
                  </a:cubicBezTo>
                  <a:cubicBezTo>
                    <a:pt x="13005" y="4591"/>
                    <a:pt x="13209" y="4540"/>
                    <a:pt x="13464" y="4489"/>
                  </a:cubicBezTo>
                  <a:cubicBezTo>
                    <a:pt x="13770" y="4438"/>
                    <a:pt x="14076" y="4336"/>
                    <a:pt x="14433" y="4234"/>
                  </a:cubicBezTo>
                  <a:cubicBezTo>
                    <a:pt x="15708" y="3673"/>
                    <a:pt x="16472" y="2449"/>
                    <a:pt x="17441" y="1531"/>
                  </a:cubicBezTo>
                  <a:cubicBezTo>
                    <a:pt x="17543" y="1378"/>
                    <a:pt x="17696" y="1276"/>
                    <a:pt x="17798" y="1174"/>
                  </a:cubicBezTo>
                  <a:cubicBezTo>
                    <a:pt x="18104" y="970"/>
                    <a:pt x="18155" y="562"/>
                    <a:pt x="17951" y="256"/>
                  </a:cubicBezTo>
                  <a:cubicBezTo>
                    <a:pt x="17798" y="103"/>
                    <a:pt x="17594" y="1"/>
                    <a:pt x="17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1341337" y="4334433"/>
              <a:ext cx="195381" cy="156140"/>
            </a:xfrm>
            <a:custGeom>
              <a:avLst/>
              <a:gdLst/>
              <a:ahLst/>
              <a:cxnLst/>
              <a:rect l="l" t="t" r="r" b="b"/>
              <a:pathLst>
                <a:path w="15709" h="12554" extrusionOk="0">
                  <a:moveTo>
                    <a:pt x="14739" y="0"/>
                  </a:moveTo>
                  <a:cubicBezTo>
                    <a:pt x="14586" y="0"/>
                    <a:pt x="14433" y="102"/>
                    <a:pt x="14280" y="204"/>
                  </a:cubicBezTo>
                  <a:lnTo>
                    <a:pt x="14127" y="408"/>
                  </a:lnTo>
                  <a:cubicBezTo>
                    <a:pt x="13872" y="612"/>
                    <a:pt x="13617" y="816"/>
                    <a:pt x="13362" y="969"/>
                  </a:cubicBezTo>
                  <a:cubicBezTo>
                    <a:pt x="12342" y="1428"/>
                    <a:pt x="11271" y="1581"/>
                    <a:pt x="10251" y="2091"/>
                  </a:cubicBezTo>
                  <a:cubicBezTo>
                    <a:pt x="9996" y="2193"/>
                    <a:pt x="9690" y="2346"/>
                    <a:pt x="9435" y="2550"/>
                  </a:cubicBezTo>
                  <a:cubicBezTo>
                    <a:pt x="9181" y="2703"/>
                    <a:pt x="8926" y="2958"/>
                    <a:pt x="8722" y="3162"/>
                  </a:cubicBezTo>
                  <a:cubicBezTo>
                    <a:pt x="8467" y="3468"/>
                    <a:pt x="8263" y="3723"/>
                    <a:pt x="8110" y="4080"/>
                  </a:cubicBezTo>
                  <a:cubicBezTo>
                    <a:pt x="7957" y="4335"/>
                    <a:pt x="7804" y="4590"/>
                    <a:pt x="7651" y="4845"/>
                  </a:cubicBezTo>
                  <a:cubicBezTo>
                    <a:pt x="7447" y="5202"/>
                    <a:pt x="7192" y="5508"/>
                    <a:pt x="6937" y="5814"/>
                  </a:cubicBezTo>
                  <a:cubicBezTo>
                    <a:pt x="6784" y="5967"/>
                    <a:pt x="6580" y="6069"/>
                    <a:pt x="6376" y="6171"/>
                  </a:cubicBezTo>
                  <a:cubicBezTo>
                    <a:pt x="5815" y="6477"/>
                    <a:pt x="5203" y="6681"/>
                    <a:pt x="4591" y="6834"/>
                  </a:cubicBezTo>
                  <a:cubicBezTo>
                    <a:pt x="3826" y="7038"/>
                    <a:pt x="3061" y="7395"/>
                    <a:pt x="2398" y="7803"/>
                  </a:cubicBezTo>
                  <a:cubicBezTo>
                    <a:pt x="2041" y="8007"/>
                    <a:pt x="1735" y="8262"/>
                    <a:pt x="1480" y="8568"/>
                  </a:cubicBezTo>
                  <a:cubicBezTo>
                    <a:pt x="1225" y="8823"/>
                    <a:pt x="970" y="9129"/>
                    <a:pt x="766" y="9486"/>
                  </a:cubicBezTo>
                  <a:cubicBezTo>
                    <a:pt x="613" y="9792"/>
                    <a:pt x="460" y="10149"/>
                    <a:pt x="358" y="10506"/>
                  </a:cubicBezTo>
                  <a:cubicBezTo>
                    <a:pt x="205" y="10914"/>
                    <a:pt x="103" y="11322"/>
                    <a:pt x="52" y="11781"/>
                  </a:cubicBezTo>
                  <a:cubicBezTo>
                    <a:pt x="1" y="11985"/>
                    <a:pt x="52" y="12138"/>
                    <a:pt x="154" y="12291"/>
                  </a:cubicBezTo>
                  <a:cubicBezTo>
                    <a:pt x="256" y="12444"/>
                    <a:pt x="409" y="12546"/>
                    <a:pt x="613" y="12546"/>
                  </a:cubicBezTo>
                  <a:cubicBezTo>
                    <a:pt x="649" y="12551"/>
                    <a:pt x="685" y="12554"/>
                    <a:pt x="721" y="12554"/>
                  </a:cubicBezTo>
                  <a:cubicBezTo>
                    <a:pt x="1039" y="12554"/>
                    <a:pt x="1332" y="12352"/>
                    <a:pt x="1378" y="11985"/>
                  </a:cubicBezTo>
                  <a:cubicBezTo>
                    <a:pt x="1429" y="11679"/>
                    <a:pt x="1480" y="11373"/>
                    <a:pt x="1531" y="11067"/>
                  </a:cubicBezTo>
                  <a:cubicBezTo>
                    <a:pt x="1735" y="10404"/>
                    <a:pt x="2092" y="9792"/>
                    <a:pt x="2602" y="9333"/>
                  </a:cubicBezTo>
                  <a:cubicBezTo>
                    <a:pt x="2908" y="9078"/>
                    <a:pt x="3214" y="8874"/>
                    <a:pt x="3520" y="8721"/>
                  </a:cubicBezTo>
                  <a:cubicBezTo>
                    <a:pt x="3826" y="8568"/>
                    <a:pt x="4081" y="8466"/>
                    <a:pt x="4336" y="8364"/>
                  </a:cubicBezTo>
                  <a:cubicBezTo>
                    <a:pt x="4693" y="8211"/>
                    <a:pt x="5050" y="8109"/>
                    <a:pt x="5407" y="8007"/>
                  </a:cubicBezTo>
                  <a:cubicBezTo>
                    <a:pt x="5764" y="7905"/>
                    <a:pt x="6019" y="7854"/>
                    <a:pt x="6325" y="7701"/>
                  </a:cubicBezTo>
                  <a:cubicBezTo>
                    <a:pt x="6580" y="7599"/>
                    <a:pt x="6886" y="7497"/>
                    <a:pt x="7141" y="7344"/>
                  </a:cubicBezTo>
                  <a:cubicBezTo>
                    <a:pt x="7600" y="7038"/>
                    <a:pt x="8008" y="6732"/>
                    <a:pt x="8314" y="6273"/>
                  </a:cubicBezTo>
                  <a:cubicBezTo>
                    <a:pt x="8518" y="6018"/>
                    <a:pt x="8722" y="5712"/>
                    <a:pt x="8875" y="5457"/>
                  </a:cubicBezTo>
                  <a:cubicBezTo>
                    <a:pt x="9079" y="5151"/>
                    <a:pt x="9232" y="4794"/>
                    <a:pt x="9435" y="4539"/>
                  </a:cubicBezTo>
                  <a:cubicBezTo>
                    <a:pt x="9537" y="4284"/>
                    <a:pt x="9741" y="4080"/>
                    <a:pt x="9945" y="3876"/>
                  </a:cubicBezTo>
                  <a:cubicBezTo>
                    <a:pt x="10149" y="3723"/>
                    <a:pt x="10353" y="3570"/>
                    <a:pt x="10557" y="3468"/>
                  </a:cubicBezTo>
                  <a:cubicBezTo>
                    <a:pt x="11271" y="3111"/>
                    <a:pt x="12036" y="2856"/>
                    <a:pt x="12801" y="2652"/>
                  </a:cubicBezTo>
                  <a:cubicBezTo>
                    <a:pt x="13260" y="2499"/>
                    <a:pt x="13719" y="2295"/>
                    <a:pt x="14127" y="2040"/>
                  </a:cubicBezTo>
                  <a:cubicBezTo>
                    <a:pt x="14586" y="1785"/>
                    <a:pt x="14994" y="1479"/>
                    <a:pt x="15351" y="1071"/>
                  </a:cubicBezTo>
                  <a:cubicBezTo>
                    <a:pt x="15708" y="663"/>
                    <a:pt x="15402" y="0"/>
                    <a:pt x="14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2488124" y="4172049"/>
              <a:ext cx="187769" cy="33482"/>
            </a:xfrm>
            <a:custGeom>
              <a:avLst/>
              <a:gdLst/>
              <a:ahLst/>
              <a:cxnLst/>
              <a:rect l="l" t="t" r="r" b="b"/>
              <a:pathLst>
                <a:path w="15097" h="2692" extrusionOk="0">
                  <a:moveTo>
                    <a:pt x="14025" y="1"/>
                  </a:moveTo>
                  <a:cubicBezTo>
                    <a:pt x="13872" y="1"/>
                    <a:pt x="13668" y="1"/>
                    <a:pt x="13515" y="52"/>
                  </a:cubicBezTo>
                  <a:lnTo>
                    <a:pt x="13566" y="1"/>
                  </a:lnTo>
                  <a:lnTo>
                    <a:pt x="13566" y="1"/>
                  </a:lnTo>
                  <a:cubicBezTo>
                    <a:pt x="13260" y="52"/>
                    <a:pt x="13005" y="103"/>
                    <a:pt x="12750" y="205"/>
                  </a:cubicBezTo>
                  <a:cubicBezTo>
                    <a:pt x="12393" y="358"/>
                    <a:pt x="11985" y="511"/>
                    <a:pt x="11577" y="664"/>
                  </a:cubicBezTo>
                  <a:cubicBezTo>
                    <a:pt x="11373" y="715"/>
                    <a:pt x="11169" y="715"/>
                    <a:pt x="10965" y="766"/>
                  </a:cubicBezTo>
                  <a:cubicBezTo>
                    <a:pt x="10506" y="766"/>
                    <a:pt x="10047" y="664"/>
                    <a:pt x="9588" y="613"/>
                  </a:cubicBezTo>
                  <a:cubicBezTo>
                    <a:pt x="9333" y="562"/>
                    <a:pt x="9078" y="536"/>
                    <a:pt x="8830" y="536"/>
                  </a:cubicBezTo>
                  <a:cubicBezTo>
                    <a:pt x="8581" y="536"/>
                    <a:pt x="8339" y="562"/>
                    <a:pt x="8110" y="613"/>
                  </a:cubicBezTo>
                  <a:cubicBezTo>
                    <a:pt x="7855" y="664"/>
                    <a:pt x="7600" y="715"/>
                    <a:pt x="7345" y="817"/>
                  </a:cubicBezTo>
                  <a:lnTo>
                    <a:pt x="6784" y="970"/>
                  </a:lnTo>
                  <a:cubicBezTo>
                    <a:pt x="6478" y="1021"/>
                    <a:pt x="6172" y="1072"/>
                    <a:pt x="5917" y="1123"/>
                  </a:cubicBezTo>
                  <a:cubicBezTo>
                    <a:pt x="5611" y="1072"/>
                    <a:pt x="5305" y="1072"/>
                    <a:pt x="4999" y="970"/>
                  </a:cubicBezTo>
                  <a:cubicBezTo>
                    <a:pt x="4183" y="715"/>
                    <a:pt x="3316" y="511"/>
                    <a:pt x="2500" y="409"/>
                  </a:cubicBezTo>
                  <a:cubicBezTo>
                    <a:pt x="2418" y="400"/>
                    <a:pt x="2337" y="396"/>
                    <a:pt x="2256" y="396"/>
                  </a:cubicBezTo>
                  <a:cubicBezTo>
                    <a:pt x="1880" y="396"/>
                    <a:pt x="1510" y="487"/>
                    <a:pt x="1174" y="613"/>
                  </a:cubicBezTo>
                  <a:cubicBezTo>
                    <a:pt x="919" y="715"/>
                    <a:pt x="715" y="868"/>
                    <a:pt x="562" y="1021"/>
                  </a:cubicBezTo>
                  <a:cubicBezTo>
                    <a:pt x="460" y="1123"/>
                    <a:pt x="358" y="1225"/>
                    <a:pt x="307" y="1378"/>
                  </a:cubicBezTo>
                  <a:cubicBezTo>
                    <a:pt x="205" y="1480"/>
                    <a:pt x="103" y="1633"/>
                    <a:pt x="52" y="1786"/>
                  </a:cubicBezTo>
                  <a:cubicBezTo>
                    <a:pt x="1" y="1939"/>
                    <a:pt x="1" y="2092"/>
                    <a:pt x="52" y="2296"/>
                  </a:cubicBezTo>
                  <a:cubicBezTo>
                    <a:pt x="154" y="2449"/>
                    <a:pt x="256" y="2602"/>
                    <a:pt x="460" y="2653"/>
                  </a:cubicBezTo>
                  <a:cubicBezTo>
                    <a:pt x="536" y="2678"/>
                    <a:pt x="613" y="2691"/>
                    <a:pt x="696" y="2691"/>
                  </a:cubicBezTo>
                  <a:cubicBezTo>
                    <a:pt x="779" y="2691"/>
                    <a:pt x="868" y="2678"/>
                    <a:pt x="970" y="2653"/>
                  </a:cubicBezTo>
                  <a:lnTo>
                    <a:pt x="1123" y="2551"/>
                  </a:lnTo>
                  <a:cubicBezTo>
                    <a:pt x="1174" y="2449"/>
                    <a:pt x="1276" y="2347"/>
                    <a:pt x="1327" y="2245"/>
                  </a:cubicBezTo>
                  <a:cubicBezTo>
                    <a:pt x="1378" y="2194"/>
                    <a:pt x="1429" y="2092"/>
                    <a:pt x="1480" y="2041"/>
                  </a:cubicBezTo>
                  <a:cubicBezTo>
                    <a:pt x="1531" y="1990"/>
                    <a:pt x="1582" y="1939"/>
                    <a:pt x="1633" y="1888"/>
                  </a:cubicBezTo>
                  <a:cubicBezTo>
                    <a:pt x="1684" y="1888"/>
                    <a:pt x="1735" y="1837"/>
                    <a:pt x="1837" y="1786"/>
                  </a:cubicBezTo>
                  <a:cubicBezTo>
                    <a:pt x="1939" y="1786"/>
                    <a:pt x="2092" y="1786"/>
                    <a:pt x="2194" y="1735"/>
                  </a:cubicBezTo>
                  <a:cubicBezTo>
                    <a:pt x="2500" y="1786"/>
                    <a:pt x="2806" y="1786"/>
                    <a:pt x="3112" y="1888"/>
                  </a:cubicBezTo>
                  <a:cubicBezTo>
                    <a:pt x="3520" y="1990"/>
                    <a:pt x="3979" y="2143"/>
                    <a:pt x="4387" y="2245"/>
                  </a:cubicBezTo>
                  <a:cubicBezTo>
                    <a:pt x="4693" y="2296"/>
                    <a:pt x="4948" y="2347"/>
                    <a:pt x="5254" y="2398"/>
                  </a:cubicBezTo>
                  <a:cubicBezTo>
                    <a:pt x="5458" y="2449"/>
                    <a:pt x="5713" y="2449"/>
                    <a:pt x="5968" y="2449"/>
                  </a:cubicBezTo>
                  <a:cubicBezTo>
                    <a:pt x="6376" y="2449"/>
                    <a:pt x="6733" y="2347"/>
                    <a:pt x="7090" y="2245"/>
                  </a:cubicBezTo>
                  <a:lnTo>
                    <a:pt x="7855" y="2041"/>
                  </a:lnTo>
                  <a:cubicBezTo>
                    <a:pt x="8110" y="1990"/>
                    <a:pt x="8364" y="1888"/>
                    <a:pt x="8670" y="1888"/>
                  </a:cubicBezTo>
                  <a:cubicBezTo>
                    <a:pt x="9027" y="1888"/>
                    <a:pt x="9333" y="1939"/>
                    <a:pt x="9690" y="1990"/>
                  </a:cubicBezTo>
                  <a:cubicBezTo>
                    <a:pt x="10149" y="2092"/>
                    <a:pt x="10608" y="2143"/>
                    <a:pt x="11067" y="2143"/>
                  </a:cubicBezTo>
                  <a:cubicBezTo>
                    <a:pt x="11883" y="1990"/>
                    <a:pt x="12699" y="1786"/>
                    <a:pt x="13413" y="1429"/>
                  </a:cubicBezTo>
                  <a:cubicBezTo>
                    <a:pt x="13617" y="1378"/>
                    <a:pt x="13821" y="1327"/>
                    <a:pt x="14025" y="1327"/>
                  </a:cubicBezTo>
                  <a:lnTo>
                    <a:pt x="14127" y="1327"/>
                  </a:lnTo>
                  <a:cubicBezTo>
                    <a:pt x="14165" y="1340"/>
                    <a:pt x="14207" y="1346"/>
                    <a:pt x="14250" y="1346"/>
                  </a:cubicBezTo>
                  <a:cubicBezTo>
                    <a:pt x="14379" y="1346"/>
                    <a:pt x="14522" y="1289"/>
                    <a:pt x="14637" y="1174"/>
                  </a:cubicBezTo>
                  <a:cubicBezTo>
                    <a:pt x="15096" y="817"/>
                    <a:pt x="14841" y="52"/>
                    <a:pt x="14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2482415" y="4274173"/>
              <a:ext cx="189038" cy="34066"/>
            </a:xfrm>
            <a:custGeom>
              <a:avLst/>
              <a:gdLst/>
              <a:ahLst/>
              <a:cxnLst/>
              <a:rect l="l" t="t" r="r" b="b"/>
              <a:pathLst>
                <a:path w="15199" h="2739" extrusionOk="0">
                  <a:moveTo>
                    <a:pt x="2092" y="1"/>
                  </a:moveTo>
                  <a:cubicBezTo>
                    <a:pt x="1939" y="52"/>
                    <a:pt x="1735" y="52"/>
                    <a:pt x="1582" y="103"/>
                  </a:cubicBezTo>
                  <a:cubicBezTo>
                    <a:pt x="1480" y="154"/>
                    <a:pt x="1378" y="205"/>
                    <a:pt x="1276" y="256"/>
                  </a:cubicBezTo>
                  <a:cubicBezTo>
                    <a:pt x="1123" y="358"/>
                    <a:pt x="970" y="460"/>
                    <a:pt x="868" y="562"/>
                  </a:cubicBezTo>
                  <a:cubicBezTo>
                    <a:pt x="562" y="817"/>
                    <a:pt x="358" y="1072"/>
                    <a:pt x="154" y="1377"/>
                  </a:cubicBezTo>
                  <a:cubicBezTo>
                    <a:pt x="52" y="1530"/>
                    <a:pt x="1" y="1683"/>
                    <a:pt x="52" y="1887"/>
                  </a:cubicBezTo>
                  <a:cubicBezTo>
                    <a:pt x="98" y="2214"/>
                    <a:pt x="401" y="2455"/>
                    <a:pt x="725" y="2455"/>
                  </a:cubicBezTo>
                  <a:cubicBezTo>
                    <a:pt x="756" y="2455"/>
                    <a:pt x="786" y="2453"/>
                    <a:pt x="817" y="2448"/>
                  </a:cubicBezTo>
                  <a:cubicBezTo>
                    <a:pt x="1021" y="2397"/>
                    <a:pt x="1174" y="2295"/>
                    <a:pt x="1276" y="2142"/>
                  </a:cubicBezTo>
                  <a:cubicBezTo>
                    <a:pt x="1378" y="1989"/>
                    <a:pt x="1480" y="1836"/>
                    <a:pt x="1582" y="1683"/>
                  </a:cubicBezTo>
                  <a:cubicBezTo>
                    <a:pt x="1684" y="1632"/>
                    <a:pt x="1786" y="1530"/>
                    <a:pt x="1888" y="1479"/>
                  </a:cubicBezTo>
                  <a:lnTo>
                    <a:pt x="2092" y="1377"/>
                  </a:lnTo>
                  <a:cubicBezTo>
                    <a:pt x="2143" y="1377"/>
                    <a:pt x="2245" y="1327"/>
                    <a:pt x="2347" y="1327"/>
                  </a:cubicBezTo>
                  <a:cubicBezTo>
                    <a:pt x="2449" y="1327"/>
                    <a:pt x="2602" y="1377"/>
                    <a:pt x="2704" y="1377"/>
                  </a:cubicBezTo>
                  <a:cubicBezTo>
                    <a:pt x="3214" y="1530"/>
                    <a:pt x="3724" y="1734"/>
                    <a:pt x="4183" y="1989"/>
                  </a:cubicBezTo>
                  <a:cubicBezTo>
                    <a:pt x="4438" y="2091"/>
                    <a:pt x="4693" y="2244"/>
                    <a:pt x="4948" y="2346"/>
                  </a:cubicBezTo>
                  <a:cubicBezTo>
                    <a:pt x="5254" y="2499"/>
                    <a:pt x="5611" y="2601"/>
                    <a:pt x="5968" y="2652"/>
                  </a:cubicBezTo>
                  <a:cubicBezTo>
                    <a:pt x="6197" y="2710"/>
                    <a:pt x="6434" y="2739"/>
                    <a:pt x="6672" y="2739"/>
                  </a:cubicBezTo>
                  <a:cubicBezTo>
                    <a:pt x="7070" y="2739"/>
                    <a:pt x="7472" y="2659"/>
                    <a:pt x="7855" y="2499"/>
                  </a:cubicBezTo>
                  <a:cubicBezTo>
                    <a:pt x="8008" y="2397"/>
                    <a:pt x="8212" y="2295"/>
                    <a:pt x="8365" y="2244"/>
                  </a:cubicBezTo>
                  <a:lnTo>
                    <a:pt x="8823" y="1938"/>
                  </a:lnTo>
                  <a:cubicBezTo>
                    <a:pt x="9027" y="1836"/>
                    <a:pt x="9231" y="1734"/>
                    <a:pt x="9435" y="1683"/>
                  </a:cubicBezTo>
                  <a:cubicBezTo>
                    <a:pt x="9486" y="1632"/>
                    <a:pt x="9537" y="1632"/>
                    <a:pt x="9588" y="1632"/>
                  </a:cubicBezTo>
                  <a:cubicBezTo>
                    <a:pt x="9843" y="1632"/>
                    <a:pt x="10098" y="1683"/>
                    <a:pt x="10353" y="1734"/>
                  </a:cubicBezTo>
                  <a:cubicBezTo>
                    <a:pt x="10863" y="1836"/>
                    <a:pt x="11322" y="1938"/>
                    <a:pt x="11832" y="2040"/>
                  </a:cubicBezTo>
                  <a:cubicBezTo>
                    <a:pt x="11967" y="2055"/>
                    <a:pt x="12106" y="2062"/>
                    <a:pt x="12246" y="2062"/>
                  </a:cubicBezTo>
                  <a:cubicBezTo>
                    <a:pt x="12586" y="2062"/>
                    <a:pt x="12936" y="2026"/>
                    <a:pt x="13260" y="1989"/>
                  </a:cubicBezTo>
                  <a:cubicBezTo>
                    <a:pt x="13770" y="1836"/>
                    <a:pt x="14280" y="1632"/>
                    <a:pt x="14739" y="1377"/>
                  </a:cubicBezTo>
                  <a:cubicBezTo>
                    <a:pt x="14892" y="1327"/>
                    <a:pt x="14994" y="1174"/>
                    <a:pt x="15096" y="1021"/>
                  </a:cubicBezTo>
                  <a:cubicBezTo>
                    <a:pt x="15198" y="664"/>
                    <a:pt x="15045" y="256"/>
                    <a:pt x="14688" y="154"/>
                  </a:cubicBezTo>
                  <a:cubicBezTo>
                    <a:pt x="14612" y="103"/>
                    <a:pt x="14522" y="77"/>
                    <a:pt x="14433" y="77"/>
                  </a:cubicBezTo>
                  <a:cubicBezTo>
                    <a:pt x="14344" y="77"/>
                    <a:pt x="14255" y="103"/>
                    <a:pt x="14178" y="154"/>
                  </a:cubicBezTo>
                  <a:cubicBezTo>
                    <a:pt x="13872" y="307"/>
                    <a:pt x="13515" y="460"/>
                    <a:pt x="13209" y="613"/>
                  </a:cubicBezTo>
                  <a:cubicBezTo>
                    <a:pt x="12954" y="664"/>
                    <a:pt x="12750" y="664"/>
                    <a:pt x="12495" y="715"/>
                  </a:cubicBezTo>
                  <a:cubicBezTo>
                    <a:pt x="11883" y="664"/>
                    <a:pt x="11271" y="562"/>
                    <a:pt x="10659" y="409"/>
                  </a:cubicBezTo>
                  <a:cubicBezTo>
                    <a:pt x="10361" y="334"/>
                    <a:pt x="10062" y="287"/>
                    <a:pt x="9743" y="287"/>
                  </a:cubicBezTo>
                  <a:cubicBezTo>
                    <a:pt x="9627" y="287"/>
                    <a:pt x="9507" y="293"/>
                    <a:pt x="9384" y="307"/>
                  </a:cubicBezTo>
                  <a:cubicBezTo>
                    <a:pt x="9231" y="307"/>
                    <a:pt x="9027" y="358"/>
                    <a:pt x="8874" y="409"/>
                  </a:cubicBezTo>
                  <a:cubicBezTo>
                    <a:pt x="8670" y="511"/>
                    <a:pt x="8518" y="562"/>
                    <a:pt x="8365" y="664"/>
                  </a:cubicBezTo>
                  <a:lnTo>
                    <a:pt x="7753" y="1021"/>
                  </a:lnTo>
                  <a:cubicBezTo>
                    <a:pt x="7549" y="1174"/>
                    <a:pt x="7294" y="1276"/>
                    <a:pt x="7090" y="1327"/>
                  </a:cubicBezTo>
                  <a:cubicBezTo>
                    <a:pt x="6988" y="1377"/>
                    <a:pt x="6835" y="1377"/>
                    <a:pt x="6733" y="1377"/>
                  </a:cubicBezTo>
                  <a:cubicBezTo>
                    <a:pt x="6529" y="1377"/>
                    <a:pt x="6325" y="1377"/>
                    <a:pt x="6172" y="1327"/>
                  </a:cubicBezTo>
                  <a:cubicBezTo>
                    <a:pt x="5152" y="1072"/>
                    <a:pt x="4285" y="460"/>
                    <a:pt x="3316" y="154"/>
                  </a:cubicBezTo>
                  <a:cubicBezTo>
                    <a:pt x="3061" y="52"/>
                    <a:pt x="2806" y="1"/>
                    <a:pt x="2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2491296" y="4383910"/>
              <a:ext cx="166837" cy="37686"/>
            </a:xfrm>
            <a:custGeom>
              <a:avLst/>
              <a:gdLst/>
              <a:ahLst/>
              <a:cxnLst/>
              <a:rect l="l" t="t" r="r" b="b"/>
              <a:pathLst>
                <a:path w="13414" h="3030" extrusionOk="0">
                  <a:moveTo>
                    <a:pt x="10149" y="0"/>
                  </a:moveTo>
                  <a:cubicBezTo>
                    <a:pt x="9792" y="0"/>
                    <a:pt x="9435" y="102"/>
                    <a:pt x="9078" y="255"/>
                  </a:cubicBezTo>
                  <a:cubicBezTo>
                    <a:pt x="8772" y="408"/>
                    <a:pt x="8466" y="561"/>
                    <a:pt x="8211" y="765"/>
                  </a:cubicBezTo>
                  <a:cubicBezTo>
                    <a:pt x="8007" y="867"/>
                    <a:pt x="7855" y="969"/>
                    <a:pt x="7651" y="1020"/>
                  </a:cubicBezTo>
                  <a:cubicBezTo>
                    <a:pt x="7447" y="1071"/>
                    <a:pt x="7243" y="1122"/>
                    <a:pt x="7090" y="1122"/>
                  </a:cubicBezTo>
                  <a:cubicBezTo>
                    <a:pt x="6835" y="1122"/>
                    <a:pt x="6580" y="1071"/>
                    <a:pt x="6325" y="1020"/>
                  </a:cubicBezTo>
                  <a:cubicBezTo>
                    <a:pt x="5356" y="765"/>
                    <a:pt x="4438" y="204"/>
                    <a:pt x="3418" y="51"/>
                  </a:cubicBezTo>
                  <a:cubicBezTo>
                    <a:pt x="3273" y="25"/>
                    <a:pt x="3128" y="12"/>
                    <a:pt x="2984" y="12"/>
                  </a:cubicBezTo>
                  <a:cubicBezTo>
                    <a:pt x="2570" y="12"/>
                    <a:pt x="2164" y="117"/>
                    <a:pt x="1786" y="306"/>
                  </a:cubicBezTo>
                  <a:cubicBezTo>
                    <a:pt x="1123" y="714"/>
                    <a:pt x="562" y="1275"/>
                    <a:pt x="154" y="1938"/>
                  </a:cubicBezTo>
                  <a:cubicBezTo>
                    <a:pt x="52" y="2091"/>
                    <a:pt x="1" y="2295"/>
                    <a:pt x="52" y="2448"/>
                  </a:cubicBezTo>
                  <a:cubicBezTo>
                    <a:pt x="52" y="2652"/>
                    <a:pt x="154" y="2805"/>
                    <a:pt x="307" y="2907"/>
                  </a:cubicBezTo>
                  <a:cubicBezTo>
                    <a:pt x="429" y="2989"/>
                    <a:pt x="568" y="3029"/>
                    <a:pt x="703" y="3029"/>
                  </a:cubicBezTo>
                  <a:cubicBezTo>
                    <a:pt x="907" y="3029"/>
                    <a:pt x="1102" y="2938"/>
                    <a:pt x="1225" y="2754"/>
                  </a:cubicBezTo>
                  <a:cubicBezTo>
                    <a:pt x="1429" y="2448"/>
                    <a:pt x="1582" y="2193"/>
                    <a:pt x="1837" y="1989"/>
                  </a:cubicBezTo>
                  <a:cubicBezTo>
                    <a:pt x="1990" y="1785"/>
                    <a:pt x="2143" y="1683"/>
                    <a:pt x="2296" y="1530"/>
                  </a:cubicBezTo>
                  <a:cubicBezTo>
                    <a:pt x="2398" y="1479"/>
                    <a:pt x="2551" y="1428"/>
                    <a:pt x="2653" y="1377"/>
                  </a:cubicBezTo>
                  <a:cubicBezTo>
                    <a:pt x="2755" y="1377"/>
                    <a:pt x="2857" y="1377"/>
                    <a:pt x="2959" y="1326"/>
                  </a:cubicBezTo>
                  <a:cubicBezTo>
                    <a:pt x="3112" y="1377"/>
                    <a:pt x="3316" y="1377"/>
                    <a:pt x="3469" y="1377"/>
                  </a:cubicBezTo>
                  <a:cubicBezTo>
                    <a:pt x="3826" y="1530"/>
                    <a:pt x="4234" y="1632"/>
                    <a:pt x="4591" y="1836"/>
                  </a:cubicBezTo>
                  <a:cubicBezTo>
                    <a:pt x="4999" y="1989"/>
                    <a:pt x="5458" y="2193"/>
                    <a:pt x="5917" y="2295"/>
                  </a:cubicBezTo>
                  <a:cubicBezTo>
                    <a:pt x="6172" y="2346"/>
                    <a:pt x="6427" y="2397"/>
                    <a:pt x="6682" y="2448"/>
                  </a:cubicBezTo>
                  <a:lnTo>
                    <a:pt x="7600" y="2448"/>
                  </a:lnTo>
                  <a:cubicBezTo>
                    <a:pt x="7906" y="2397"/>
                    <a:pt x="8211" y="2295"/>
                    <a:pt x="8517" y="2142"/>
                  </a:cubicBezTo>
                  <a:cubicBezTo>
                    <a:pt x="8823" y="1989"/>
                    <a:pt x="9078" y="1836"/>
                    <a:pt x="9333" y="1632"/>
                  </a:cubicBezTo>
                  <a:cubicBezTo>
                    <a:pt x="9486" y="1530"/>
                    <a:pt x="9690" y="1479"/>
                    <a:pt x="9843" y="1428"/>
                  </a:cubicBezTo>
                  <a:lnTo>
                    <a:pt x="10098" y="1326"/>
                  </a:lnTo>
                  <a:cubicBezTo>
                    <a:pt x="10251" y="1326"/>
                    <a:pt x="10353" y="1326"/>
                    <a:pt x="10506" y="1377"/>
                  </a:cubicBezTo>
                  <a:cubicBezTo>
                    <a:pt x="11220" y="1632"/>
                    <a:pt x="11934" y="1836"/>
                    <a:pt x="12648" y="1989"/>
                  </a:cubicBezTo>
                  <a:cubicBezTo>
                    <a:pt x="12852" y="1989"/>
                    <a:pt x="13005" y="1938"/>
                    <a:pt x="13158" y="1836"/>
                  </a:cubicBezTo>
                  <a:cubicBezTo>
                    <a:pt x="13311" y="1683"/>
                    <a:pt x="13362" y="1530"/>
                    <a:pt x="13413" y="1377"/>
                  </a:cubicBezTo>
                  <a:cubicBezTo>
                    <a:pt x="13413" y="1020"/>
                    <a:pt x="13158" y="663"/>
                    <a:pt x="12801" y="612"/>
                  </a:cubicBezTo>
                  <a:cubicBezTo>
                    <a:pt x="12648" y="612"/>
                    <a:pt x="12495" y="612"/>
                    <a:pt x="12342" y="561"/>
                  </a:cubicBezTo>
                  <a:cubicBezTo>
                    <a:pt x="12036" y="510"/>
                    <a:pt x="11730" y="357"/>
                    <a:pt x="11373" y="255"/>
                  </a:cubicBezTo>
                  <a:cubicBezTo>
                    <a:pt x="11016" y="102"/>
                    <a:pt x="10608" y="51"/>
                    <a:pt x="10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2921347" y="4012849"/>
              <a:ext cx="324768" cy="242307"/>
            </a:xfrm>
            <a:custGeom>
              <a:avLst/>
              <a:gdLst/>
              <a:ahLst/>
              <a:cxnLst/>
              <a:rect l="l" t="t" r="r" b="b"/>
              <a:pathLst>
                <a:path w="26112" h="19482" extrusionOk="0">
                  <a:moveTo>
                    <a:pt x="21062" y="0"/>
                  </a:moveTo>
                  <a:cubicBezTo>
                    <a:pt x="20246" y="51"/>
                    <a:pt x="19430" y="153"/>
                    <a:pt x="18615" y="357"/>
                  </a:cubicBezTo>
                  <a:cubicBezTo>
                    <a:pt x="17952" y="459"/>
                    <a:pt x="17340" y="612"/>
                    <a:pt x="16728" y="765"/>
                  </a:cubicBezTo>
                  <a:lnTo>
                    <a:pt x="16218" y="918"/>
                  </a:lnTo>
                  <a:cubicBezTo>
                    <a:pt x="15963" y="969"/>
                    <a:pt x="15657" y="1071"/>
                    <a:pt x="15300" y="1122"/>
                  </a:cubicBezTo>
                  <a:cubicBezTo>
                    <a:pt x="14994" y="1173"/>
                    <a:pt x="14586" y="1224"/>
                    <a:pt x="14178" y="1275"/>
                  </a:cubicBezTo>
                  <a:lnTo>
                    <a:pt x="13923" y="1326"/>
                  </a:lnTo>
                  <a:cubicBezTo>
                    <a:pt x="13158" y="1428"/>
                    <a:pt x="12393" y="1530"/>
                    <a:pt x="11628" y="1632"/>
                  </a:cubicBezTo>
                  <a:lnTo>
                    <a:pt x="10200" y="1836"/>
                  </a:lnTo>
                  <a:cubicBezTo>
                    <a:pt x="7191" y="2244"/>
                    <a:pt x="3723" y="2754"/>
                    <a:pt x="561" y="4182"/>
                  </a:cubicBezTo>
                  <a:cubicBezTo>
                    <a:pt x="0" y="4437"/>
                    <a:pt x="0" y="5202"/>
                    <a:pt x="561" y="5406"/>
                  </a:cubicBezTo>
                  <a:cubicBezTo>
                    <a:pt x="561" y="5457"/>
                    <a:pt x="612" y="5457"/>
                    <a:pt x="612" y="5508"/>
                  </a:cubicBezTo>
                  <a:cubicBezTo>
                    <a:pt x="816" y="5712"/>
                    <a:pt x="969" y="5967"/>
                    <a:pt x="1122" y="6171"/>
                  </a:cubicBezTo>
                  <a:cubicBezTo>
                    <a:pt x="1377" y="6579"/>
                    <a:pt x="1530" y="6987"/>
                    <a:pt x="1683" y="7395"/>
                  </a:cubicBezTo>
                  <a:cubicBezTo>
                    <a:pt x="1887" y="8313"/>
                    <a:pt x="2040" y="9231"/>
                    <a:pt x="2040" y="10200"/>
                  </a:cubicBezTo>
                  <a:lnTo>
                    <a:pt x="2040" y="12138"/>
                  </a:lnTo>
                  <a:cubicBezTo>
                    <a:pt x="2040" y="12903"/>
                    <a:pt x="2040" y="13668"/>
                    <a:pt x="2091" y="14484"/>
                  </a:cubicBezTo>
                  <a:cubicBezTo>
                    <a:pt x="2091" y="15147"/>
                    <a:pt x="2193" y="15810"/>
                    <a:pt x="2346" y="16422"/>
                  </a:cubicBezTo>
                  <a:cubicBezTo>
                    <a:pt x="2397" y="16779"/>
                    <a:pt x="2499" y="17136"/>
                    <a:pt x="2601" y="17442"/>
                  </a:cubicBezTo>
                  <a:cubicBezTo>
                    <a:pt x="2652" y="17595"/>
                    <a:pt x="2703" y="17697"/>
                    <a:pt x="2754" y="17850"/>
                  </a:cubicBezTo>
                  <a:cubicBezTo>
                    <a:pt x="2805" y="17952"/>
                    <a:pt x="2856" y="18105"/>
                    <a:pt x="2907" y="18207"/>
                  </a:cubicBezTo>
                  <a:lnTo>
                    <a:pt x="2907" y="18360"/>
                  </a:lnTo>
                  <a:lnTo>
                    <a:pt x="3009" y="18615"/>
                  </a:lnTo>
                  <a:cubicBezTo>
                    <a:pt x="3060" y="18768"/>
                    <a:pt x="3162" y="18921"/>
                    <a:pt x="3315" y="19023"/>
                  </a:cubicBezTo>
                  <a:cubicBezTo>
                    <a:pt x="3468" y="19125"/>
                    <a:pt x="3621" y="19176"/>
                    <a:pt x="3774" y="19227"/>
                  </a:cubicBezTo>
                  <a:cubicBezTo>
                    <a:pt x="3978" y="19329"/>
                    <a:pt x="4233" y="19380"/>
                    <a:pt x="4437" y="19431"/>
                  </a:cubicBezTo>
                  <a:cubicBezTo>
                    <a:pt x="4692" y="19482"/>
                    <a:pt x="4947" y="19482"/>
                    <a:pt x="5151" y="19482"/>
                  </a:cubicBezTo>
                  <a:lnTo>
                    <a:pt x="5712" y="19482"/>
                  </a:lnTo>
                  <a:cubicBezTo>
                    <a:pt x="6171" y="19482"/>
                    <a:pt x="6630" y="19380"/>
                    <a:pt x="7089" y="19329"/>
                  </a:cubicBezTo>
                  <a:cubicBezTo>
                    <a:pt x="8058" y="19125"/>
                    <a:pt x="8976" y="18819"/>
                    <a:pt x="9894" y="18564"/>
                  </a:cubicBezTo>
                  <a:lnTo>
                    <a:pt x="10149" y="18513"/>
                  </a:lnTo>
                  <a:cubicBezTo>
                    <a:pt x="10863" y="18309"/>
                    <a:pt x="11577" y="18054"/>
                    <a:pt x="12342" y="17901"/>
                  </a:cubicBezTo>
                  <a:cubicBezTo>
                    <a:pt x="13413" y="17697"/>
                    <a:pt x="14484" y="17544"/>
                    <a:pt x="15555" y="17391"/>
                  </a:cubicBezTo>
                  <a:cubicBezTo>
                    <a:pt x="16575" y="17238"/>
                    <a:pt x="17544" y="17085"/>
                    <a:pt x="18513" y="16881"/>
                  </a:cubicBezTo>
                  <a:cubicBezTo>
                    <a:pt x="19583" y="16677"/>
                    <a:pt x="20654" y="16422"/>
                    <a:pt x="21725" y="16065"/>
                  </a:cubicBezTo>
                  <a:cubicBezTo>
                    <a:pt x="22235" y="15912"/>
                    <a:pt x="22694" y="15759"/>
                    <a:pt x="23204" y="15555"/>
                  </a:cubicBezTo>
                  <a:cubicBezTo>
                    <a:pt x="23408" y="15453"/>
                    <a:pt x="23612" y="15351"/>
                    <a:pt x="23867" y="15249"/>
                  </a:cubicBezTo>
                  <a:lnTo>
                    <a:pt x="24224" y="15096"/>
                  </a:lnTo>
                  <a:cubicBezTo>
                    <a:pt x="24326" y="15045"/>
                    <a:pt x="24377" y="15045"/>
                    <a:pt x="24428" y="14994"/>
                  </a:cubicBezTo>
                  <a:lnTo>
                    <a:pt x="24632" y="14943"/>
                  </a:lnTo>
                  <a:lnTo>
                    <a:pt x="24938" y="14892"/>
                  </a:lnTo>
                  <a:cubicBezTo>
                    <a:pt x="25091" y="14841"/>
                    <a:pt x="25244" y="14790"/>
                    <a:pt x="25346" y="14739"/>
                  </a:cubicBezTo>
                  <a:cubicBezTo>
                    <a:pt x="25550" y="14637"/>
                    <a:pt x="25703" y="14535"/>
                    <a:pt x="25805" y="14382"/>
                  </a:cubicBezTo>
                  <a:cubicBezTo>
                    <a:pt x="25907" y="14229"/>
                    <a:pt x="25958" y="14076"/>
                    <a:pt x="26009" y="13923"/>
                  </a:cubicBezTo>
                  <a:cubicBezTo>
                    <a:pt x="26060" y="13770"/>
                    <a:pt x="26060" y="13617"/>
                    <a:pt x="26111" y="13413"/>
                  </a:cubicBezTo>
                  <a:cubicBezTo>
                    <a:pt x="26111" y="13056"/>
                    <a:pt x="26111" y="12699"/>
                    <a:pt x="26060" y="12342"/>
                  </a:cubicBezTo>
                  <a:cubicBezTo>
                    <a:pt x="26009" y="11883"/>
                    <a:pt x="25907" y="11475"/>
                    <a:pt x="25856" y="11118"/>
                  </a:cubicBezTo>
                  <a:cubicBezTo>
                    <a:pt x="25703" y="10353"/>
                    <a:pt x="25499" y="9537"/>
                    <a:pt x="25346" y="8772"/>
                  </a:cubicBezTo>
                  <a:lnTo>
                    <a:pt x="25346" y="8721"/>
                  </a:lnTo>
                  <a:lnTo>
                    <a:pt x="25295" y="8568"/>
                  </a:lnTo>
                  <a:cubicBezTo>
                    <a:pt x="25142" y="8058"/>
                    <a:pt x="25040" y="7548"/>
                    <a:pt x="24989" y="7038"/>
                  </a:cubicBezTo>
                  <a:cubicBezTo>
                    <a:pt x="24938" y="6477"/>
                    <a:pt x="24938" y="5916"/>
                    <a:pt x="24887" y="5355"/>
                  </a:cubicBezTo>
                  <a:cubicBezTo>
                    <a:pt x="24887" y="5049"/>
                    <a:pt x="24887" y="4794"/>
                    <a:pt x="24887" y="4539"/>
                  </a:cubicBezTo>
                  <a:cubicBezTo>
                    <a:pt x="24887" y="3978"/>
                    <a:pt x="24836" y="3570"/>
                    <a:pt x="24785" y="3162"/>
                  </a:cubicBezTo>
                  <a:cubicBezTo>
                    <a:pt x="24734" y="2754"/>
                    <a:pt x="24683" y="2397"/>
                    <a:pt x="24581" y="1989"/>
                  </a:cubicBezTo>
                  <a:cubicBezTo>
                    <a:pt x="24479" y="1632"/>
                    <a:pt x="24326" y="1275"/>
                    <a:pt x="24122" y="918"/>
                  </a:cubicBezTo>
                  <a:cubicBezTo>
                    <a:pt x="24020" y="816"/>
                    <a:pt x="23918" y="663"/>
                    <a:pt x="23765" y="561"/>
                  </a:cubicBezTo>
                  <a:cubicBezTo>
                    <a:pt x="23612" y="459"/>
                    <a:pt x="23459" y="357"/>
                    <a:pt x="23306" y="306"/>
                  </a:cubicBezTo>
                  <a:cubicBezTo>
                    <a:pt x="23153" y="255"/>
                    <a:pt x="23051" y="204"/>
                    <a:pt x="22898" y="153"/>
                  </a:cubicBezTo>
                  <a:cubicBezTo>
                    <a:pt x="22694" y="102"/>
                    <a:pt x="22490" y="51"/>
                    <a:pt x="22235" y="51"/>
                  </a:cubicBezTo>
                  <a:cubicBezTo>
                    <a:pt x="22031" y="0"/>
                    <a:pt x="21827" y="0"/>
                    <a:pt x="21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976532" y="4234846"/>
              <a:ext cx="268314" cy="64078"/>
            </a:xfrm>
            <a:custGeom>
              <a:avLst/>
              <a:gdLst/>
              <a:ahLst/>
              <a:cxnLst/>
              <a:rect l="l" t="t" r="r" b="b"/>
              <a:pathLst>
                <a:path w="21573" h="5152" extrusionOk="0">
                  <a:moveTo>
                    <a:pt x="20705" y="1"/>
                  </a:moveTo>
                  <a:cubicBezTo>
                    <a:pt x="15503" y="1276"/>
                    <a:pt x="10149" y="1837"/>
                    <a:pt x="4896" y="2857"/>
                  </a:cubicBezTo>
                  <a:cubicBezTo>
                    <a:pt x="3468" y="3112"/>
                    <a:pt x="2040" y="3418"/>
                    <a:pt x="663" y="3826"/>
                  </a:cubicBezTo>
                  <a:lnTo>
                    <a:pt x="510" y="3826"/>
                  </a:lnTo>
                  <a:cubicBezTo>
                    <a:pt x="408" y="3877"/>
                    <a:pt x="306" y="3979"/>
                    <a:pt x="255" y="4081"/>
                  </a:cubicBezTo>
                  <a:cubicBezTo>
                    <a:pt x="0" y="4336"/>
                    <a:pt x="51" y="4794"/>
                    <a:pt x="357" y="4998"/>
                  </a:cubicBezTo>
                  <a:cubicBezTo>
                    <a:pt x="510" y="5100"/>
                    <a:pt x="714" y="5151"/>
                    <a:pt x="867" y="5151"/>
                  </a:cubicBezTo>
                  <a:cubicBezTo>
                    <a:pt x="6069" y="3724"/>
                    <a:pt x="11424" y="3163"/>
                    <a:pt x="16727" y="2194"/>
                  </a:cubicBezTo>
                  <a:cubicBezTo>
                    <a:pt x="18104" y="1939"/>
                    <a:pt x="19532" y="1684"/>
                    <a:pt x="20960" y="1327"/>
                  </a:cubicBezTo>
                  <a:cubicBezTo>
                    <a:pt x="21113" y="1276"/>
                    <a:pt x="21266" y="1174"/>
                    <a:pt x="21368" y="1072"/>
                  </a:cubicBezTo>
                  <a:cubicBezTo>
                    <a:pt x="21572" y="766"/>
                    <a:pt x="21521" y="358"/>
                    <a:pt x="21215" y="103"/>
                  </a:cubicBezTo>
                  <a:cubicBezTo>
                    <a:pt x="21113" y="52"/>
                    <a:pt x="20960" y="1"/>
                    <a:pt x="20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3093233" y="3879644"/>
              <a:ext cx="226450" cy="185232"/>
            </a:xfrm>
            <a:custGeom>
              <a:avLst/>
              <a:gdLst/>
              <a:ahLst/>
              <a:cxnLst/>
              <a:rect l="l" t="t" r="r" b="b"/>
              <a:pathLst>
                <a:path w="18207" h="14893" extrusionOk="0">
                  <a:moveTo>
                    <a:pt x="14688" y="1"/>
                  </a:moveTo>
                  <a:lnTo>
                    <a:pt x="3826" y="2653"/>
                  </a:lnTo>
                  <a:lnTo>
                    <a:pt x="562" y="3418"/>
                  </a:lnTo>
                  <a:lnTo>
                    <a:pt x="52" y="3520"/>
                  </a:lnTo>
                  <a:cubicBezTo>
                    <a:pt x="1" y="3724"/>
                    <a:pt x="1" y="3928"/>
                    <a:pt x="1" y="4132"/>
                  </a:cubicBezTo>
                  <a:cubicBezTo>
                    <a:pt x="1" y="4438"/>
                    <a:pt x="205" y="4693"/>
                    <a:pt x="511" y="4795"/>
                  </a:cubicBezTo>
                  <a:cubicBezTo>
                    <a:pt x="817" y="5458"/>
                    <a:pt x="1174" y="6172"/>
                    <a:pt x="1582" y="6784"/>
                  </a:cubicBezTo>
                  <a:cubicBezTo>
                    <a:pt x="2143" y="7651"/>
                    <a:pt x="2806" y="8518"/>
                    <a:pt x="3571" y="9232"/>
                  </a:cubicBezTo>
                  <a:cubicBezTo>
                    <a:pt x="4336" y="10047"/>
                    <a:pt x="5151" y="10710"/>
                    <a:pt x="6018" y="11373"/>
                  </a:cubicBezTo>
                  <a:cubicBezTo>
                    <a:pt x="6885" y="11985"/>
                    <a:pt x="7752" y="12546"/>
                    <a:pt x="8721" y="13005"/>
                  </a:cubicBezTo>
                  <a:cubicBezTo>
                    <a:pt x="9639" y="13515"/>
                    <a:pt x="10608" y="13923"/>
                    <a:pt x="11577" y="14229"/>
                  </a:cubicBezTo>
                  <a:cubicBezTo>
                    <a:pt x="12546" y="14586"/>
                    <a:pt x="13515" y="14790"/>
                    <a:pt x="14484" y="14892"/>
                  </a:cubicBezTo>
                  <a:lnTo>
                    <a:pt x="14994" y="14892"/>
                  </a:lnTo>
                  <a:cubicBezTo>
                    <a:pt x="15300" y="14892"/>
                    <a:pt x="15555" y="14892"/>
                    <a:pt x="15810" y="14841"/>
                  </a:cubicBezTo>
                  <a:cubicBezTo>
                    <a:pt x="16167" y="14790"/>
                    <a:pt x="16524" y="14688"/>
                    <a:pt x="16881" y="14535"/>
                  </a:cubicBezTo>
                  <a:cubicBezTo>
                    <a:pt x="17187" y="14382"/>
                    <a:pt x="17442" y="14229"/>
                    <a:pt x="17697" y="13974"/>
                  </a:cubicBezTo>
                  <a:cubicBezTo>
                    <a:pt x="17799" y="13872"/>
                    <a:pt x="17901" y="13719"/>
                    <a:pt x="18003" y="13566"/>
                  </a:cubicBezTo>
                  <a:cubicBezTo>
                    <a:pt x="18105" y="13464"/>
                    <a:pt x="18156" y="13362"/>
                    <a:pt x="18207" y="13260"/>
                  </a:cubicBezTo>
                  <a:lnTo>
                    <a:pt x="16269" y="5152"/>
                  </a:lnTo>
                  <a:lnTo>
                    <a:pt x="16218" y="4795"/>
                  </a:lnTo>
                  <a:lnTo>
                    <a:pt x="16065" y="4285"/>
                  </a:lnTo>
                  <a:lnTo>
                    <a:pt x="15963" y="3826"/>
                  </a:lnTo>
                  <a:lnTo>
                    <a:pt x="15249" y="817"/>
                  </a:lnTo>
                  <a:lnTo>
                    <a:pt x="15096" y="256"/>
                  </a:lnTo>
                  <a:cubicBezTo>
                    <a:pt x="14994" y="154"/>
                    <a:pt x="14892" y="103"/>
                    <a:pt x="14739" y="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32" name="Google Shape;1732;p33"/>
          <p:cNvSpPr/>
          <p:nvPr/>
        </p:nvSpPr>
        <p:spPr>
          <a:xfrm rot="126817" flipH="1">
            <a:off x="763669" y="4429227"/>
            <a:ext cx="3221028" cy="11490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3" name="Google Shape;1733;p33"/>
          <p:cNvSpPr/>
          <p:nvPr/>
        </p:nvSpPr>
        <p:spPr>
          <a:xfrm>
            <a:off x="3341872" y="2833079"/>
            <a:ext cx="60906" cy="145780"/>
          </a:xfrm>
          <a:custGeom>
            <a:avLst/>
            <a:gdLst/>
            <a:ahLst/>
            <a:cxnLst/>
            <a:rect l="l" t="t" r="r" b="b"/>
            <a:pathLst>
              <a:path w="4897" h="11721" extrusionOk="0">
                <a:moveTo>
                  <a:pt x="4030" y="1"/>
                </a:moveTo>
                <a:lnTo>
                  <a:pt x="4030" y="52"/>
                </a:lnTo>
                <a:cubicBezTo>
                  <a:pt x="3826" y="103"/>
                  <a:pt x="3673" y="205"/>
                  <a:pt x="3622" y="358"/>
                </a:cubicBezTo>
                <a:cubicBezTo>
                  <a:pt x="3112" y="1734"/>
                  <a:pt x="2653" y="3162"/>
                  <a:pt x="2245" y="4590"/>
                </a:cubicBezTo>
                <a:cubicBezTo>
                  <a:pt x="1837" y="6018"/>
                  <a:pt x="1429" y="7344"/>
                  <a:pt x="970" y="8721"/>
                </a:cubicBezTo>
                <a:cubicBezTo>
                  <a:pt x="715" y="9384"/>
                  <a:pt x="409" y="10098"/>
                  <a:pt x="103" y="10761"/>
                </a:cubicBezTo>
                <a:cubicBezTo>
                  <a:pt x="1" y="10914"/>
                  <a:pt x="1" y="11067"/>
                  <a:pt x="52" y="11220"/>
                </a:cubicBezTo>
                <a:cubicBezTo>
                  <a:pt x="103" y="11424"/>
                  <a:pt x="205" y="11577"/>
                  <a:pt x="409" y="11628"/>
                </a:cubicBezTo>
                <a:cubicBezTo>
                  <a:pt x="505" y="11692"/>
                  <a:pt x="611" y="11721"/>
                  <a:pt x="718" y="11721"/>
                </a:cubicBezTo>
                <a:cubicBezTo>
                  <a:pt x="951" y="11721"/>
                  <a:pt x="1187" y="11583"/>
                  <a:pt x="1327" y="11373"/>
                </a:cubicBezTo>
                <a:cubicBezTo>
                  <a:pt x="2857" y="8109"/>
                  <a:pt x="3520" y="4590"/>
                  <a:pt x="4744" y="1224"/>
                </a:cubicBezTo>
                <a:lnTo>
                  <a:pt x="4795" y="969"/>
                </a:lnTo>
                <a:lnTo>
                  <a:pt x="4897" y="816"/>
                </a:lnTo>
                <a:cubicBezTo>
                  <a:pt x="4897" y="715"/>
                  <a:pt x="4897" y="613"/>
                  <a:pt x="4897" y="511"/>
                </a:cubicBezTo>
                <a:cubicBezTo>
                  <a:pt x="4795" y="307"/>
                  <a:pt x="4693" y="154"/>
                  <a:pt x="4540" y="103"/>
                </a:cubicBezTo>
                <a:cubicBezTo>
                  <a:pt x="4438" y="52"/>
                  <a:pt x="4336" y="1"/>
                  <a:pt x="42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34" name="Google Shape;1734;p33"/>
          <p:cNvGrpSpPr/>
          <p:nvPr/>
        </p:nvGrpSpPr>
        <p:grpSpPr>
          <a:xfrm>
            <a:off x="1287440" y="2116348"/>
            <a:ext cx="2272655" cy="2537151"/>
            <a:chOff x="1287433" y="2116342"/>
            <a:chExt cx="2272655" cy="2537151"/>
          </a:xfrm>
        </p:grpSpPr>
        <p:sp>
          <p:nvSpPr>
            <p:cNvPr id="1735" name="Google Shape;1735;p33"/>
            <p:cNvSpPr/>
            <p:nvPr/>
          </p:nvSpPr>
          <p:spPr>
            <a:xfrm>
              <a:off x="1520847" y="2490561"/>
              <a:ext cx="1647882" cy="2162931"/>
            </a:xfrm>
            <a:custGeom>
              <a:avLst/>
              <a:gdLst/>
              <a:ahLst/>
              <a:cxnLst/>
              <a:rect l="l" t="t" r="r" b="b"/>
              <a:pathLst>
                <a:path w="132493" h="173904" extrusionOk="0">
                  <a:moveTo>
                    <a:pt x="25142" y="118826"/>
                  </a:moveTo>
                  <a:cubicBezTo>
                    <a:pt x="25244" y="119438"/>
                    <a:pt x="25397" y="120101"/>
                    <a:pt x="25499" y="120713"/>
                  </a:cubicBezTo>
                  <a:cubicBezTo>
                    <a:pt x="25652" y="120815"/>
                    <a:pt x="25703" y="120968"/>
                    <a:pt x="25703" y="121121"/>
                  </a:cubicBezTo>
                  <a:cubicBezTo>
                    <a:pt x="25703" y="121376"/>
                    <a:pt x="25703" y="121579"/>
                    <a:pt x="25652" y="121834"/>
                  </a:cubicBezTo>
                  <a:cubicBezTo>
                    <a:pt x="25856" y="123262"/>
                    <a:pt x="26060" y="124792"/>
                    <a:pt x="26162" y="126373"/>
                  </a:cubicBezTo>
                  <a:lnTo>
                    <a:pt x="26162" y="126424"/>
                  </a:lnTo>
                  <a:cubicBezTo>
                    <a:pt x="26366" y="128464"/>
                    <a:pt x="26468" y="130555"/>
                    <a:pt x="26468" y="132850"/>
                  </a:cubicBezTo>
                  <a:lnTo>
                    <a:pt x="26468" y="134482"/>
                  </a:lnTo>
                  <a:lnTo>
                    <a:pt x="26468" y="135757"/>
                  </a:lnTo>
                  <a:cubicBezTo>
                    <a:pt x="26468" y="136063"/>
                    <a:pt x="26468" y="136420"/>
                    <a:pt x="26417" y="136777"/>
                  </a:cubicBezTo>
                  <a:lnTo>
                    <a:pt x="26366" y="137542"/>
                  </a:lnTo>
                  <a:cubicBezTo>
                    <a:pt x="26366" y="137848"/>
                    <a:pt x="26417" y="138103"/>
                    <a:pt x="26417" y="138409"/>
                  </a:cubicBezTo>
                  <a:cubicBezTo>
                    <a:pt x="26417" y="138664"/>
                    <a:pt x="26468" y="138868"/>
                    <a:pt x="26519" y="139021"/>
                  </a:cubicBezTo>
                  <a:cubicBezTo>
                    <a:pt x="26621" y="139531"/>
                    <a:pt x="26672" y="140041"/>
                    <a:pt x="26774" y="140551"/>
                  </a:cubicBezTo>
                  <a:cubicBezTo>
                    <a:pt x="26876" y="141061"/>
                    <a:pt x="26978" y="141469"/>
                    <a:pt x="27029" y="141928"/>
                  </a:cubicBezTo>
                  <a:cubicBezTo>
                    <a:pt x="27080" y="142081"/>
                    <a:pt x="27029" y="142234"/>
                    <a:pt x="26978" y="142336"/>
                  </a:cubicBezTo>
                  <a:cubicBezTo>
                    <a:pt x="26876" y="142438"/>
                    <a:pt x="26774" y="142540"/>
                    <a:pt x="26672" y="142540"/>
                  </a:cubicBezTo>
                  <a:lnTo>
                    <a:pt x="26570" y="142540"/>
                  </a:lnTo>
                  <a:cubicBezTo>
                    <a:pt x="26315" y="142540"/>
                    <a:pt x="26111" y="142387"/>
                    <a:pt x="26060" y="142132"/>
                  </a:cubicBezTo>
                  <a:lnTo>
                    <a:pt x="26060" y="142183"/>
                  </a:lnTo>
                  <a:lnTo>
                    <a:pt x="26009" y="141979"/>
                  </a:lnTo>
                  <a:lnTo>
                    <a:pt x="25958" y="141724"/>
                  </a:lnTo>
                  <a:cubicBezTo>
                    <a:pt x="25907" y="141571"/>
                    <a:pt x="25856" y="141418"/>
                    <a:pt x="25805" y="141214"/>
                  </a:cubicBezTo>
                  <a:lnTo>
                    <a:pt x="25550" y="140245"/>
                  </a:lnTo>
                  <a:lnTo>
                    <a:pt x="25499" y="140092"/>
                  </a:lnTo>
                  <a:cubicBezTo>
                    <a:pt x="25346" y="139582"/>
                    <a:pt x="25193" y="139072"/>
                    <a:pt x="25091" y="138562"/>
                  </a:cubicBezTo>
                  <a:cubicBezTo>
                    <a:pt x="24836" y="137695"/>
                    <a:pt x="24683" y="136777"/>
                    <a:pt x="24479" y="135859"/>
                  </a:cubicBezTo>
                  <a:cubicBezTo>
                    <a:pt x="24377" y="135247"/>
                    <a:pt x="24224" y="134635"/>
                    <a:pt x="24122" y="134023"/>
                  </a:cubicBezTo>
                  <a:cubicBezTo>
                    <a:pt x="23918" y="132901"/>
                    <a:pt x="23765" y="131779"/>
                    <a:pt x="23612" y="130657"/>
                  </a:cubicBezTo>
                  <a:cubicBezTo>
                    <a:pt x="23510" y="129535"/>
                    <a:pt x="23459" y="128413"/>
                    <a:pt x="23510" y="127291"/>
                  </a:cubicBezTo>
                  <a:cubicBezTo>
                    <a:pt x="23561" y="126169"/>
                    <a:pt x="23663" y="125098"/>
                    <a:pt x="23918" y="124027"/>
                  </a:cubicBezTo>
                  <a:cubicBezTo>
                    <a:pt x="24020" y="123466"/>
                    <a:pt x="24173" y="122956"/>
                    <a:pt x="24326" y="122446"/>
                  </a:cubicBezTo>
                  <a:cubicBezTo>
                    <a:pt x="24377" y="122293"/>
                    <a:pt x="24479" y="122140"/>
                    <a:pt x="24530" y="121936"/>
                  </a:cubicBezTo>
                  <a:cubicBezTo>
                    <a:pt x="24581" y="121783"/>
                    <a:pt x="24581" y="121528"/>
                    <a:pt x="24632" y="121274"/>
                  </a:cubicBezTo>
                  <a:cubicBezTo>
                    <a:pt x="24785" y="120407"/>
                    <a:pt x="24938" y="119591"/>
                    <a:pt x="25142" y="118826"/>
                  </a:cubicBezTo>
                  <a:close/>
                  <a:moveTo>
                    <a:pt x="59821" y="1"/>
                  </a:moveTo>
                  <a:cubicBezTo>
                    <a:pt x="57679" y="52"/>
                    <a:pt x="55537" y="307"/>
                    <a:pt x="53395" y="715"/>
                  </a:cubicBezTo>
                  <a:cubicBezTo>
                    <a:pt x="51253" y="1123"/>
                    <a:pt x="49162" y="1684"/>
                    <a:pt x="47071" y="2449"/>
                  </a:cubicBezTo>
                  <a:cubicBezTo>
                    <a:pt x="42991" y="3928"/>
                    <a:pt x="39116" y="6018"/>
                    <a:pt x="35597" y="8670"/>
                  </a:cubicBezTo>
                  <a:cubicBezTo>
                    <a:pt x="32129" y="11271"/>
                    <a:pt x="29018" y="14331"/>
                    <a:pt x="26468" y="17850"/>
                  </a:cubicBezTo>
                  <a:cubicBezTo>
                    <a:pt x="25805" y="18666"/>
                    <a:pt x="25193" y="19584"/>
                    <a:pt x="24479" y="20757"/>
                  </a:cubicBezTo>
                  <a:cubicBezTo>
                    <a:pt x="23816" y="21726"/>
                    <a:pt x="23204" y="22797"/>
                    <a:pt x="22541" y="23919"/>
                  </a:cubicBezTo>
                  <a:cubicBezTo>
                    <a:pt x="21317" y="26061"/>
                    <a:pt x="20195" y="28254"/>
                    <a:pt x="19175" y="30548"/>
                  </a:cubicBezTo>
                  <a:cubicBezTo>
                    <a:pt x="17187" y="35087"/>
                    <a:pt x="15759" y="39830"/>
                    <a:pt x="14892" y="44675"/>
                  </a:cubicBezTo>
                  <a:cubicBezTo>
                    <a:pt x="14688" y="45644"/>
                    <a:pt x="14586" y="46613"/>
                    <a:pt x="14433" y="47633"/>
                  </a:cubicBezTo>
                  <a:cubicBezTo>
                    <a:pt x="14127" y="47174"/>
                    <a:pt x="13770" y="46766"/>
                    <a:pt x="13362" y="46409"/>
                  </a:cubicBezTo>
                  <a:cubicBezTo>
                    <a:pt x="12852" y="45950"/>
                    <a:pt x="12291" y="45593"/>
                    <a:pt x="11628" y="45338"/>
                  </a:cubicBezTo>
                  <a:cubicBezTo>
                    <a:pt x="11373" y="45185"/>
                    <a:pt x="11067" y="45083"/>
                    <a:pt x="10761" y="45032"/>
                  </a:cubicBezTo>
                  <a:cubicBezTo>
                    <a:pt x="10455" y="44930"/>
                    <a:pt x="10149" y="44879"/>
                    <a:pt x="9792" y="44879"/>
                  </a:cubicBezTo>
                  <a:lnTo>
                    <a:pt x="9333" y="44879"/>
                  </a:lnTo>
                  <a:cubicBezTo>
                    <a:pt x="8874" y="44879"/>
                    <a:pt x="8415" y="44930"/>
                    <a:pt x="8007" y="45032"/>
                  </a:cubicBezTo>
                  <a:cubicBezTo>
                    <a:pt x="7395" y="45134"/>
                    <a:pt x="6783" y="45338"/>
                    <a:pt x="6222" y="45644"/>
                  </a:cubicBezTo>
                  <a:cubicBezTo>
                    <a:pt x="5661" y="45950"/>
                    <a:pt x="5151" y="46256"/>
                    <a:pt x="4641" y="46664"/>
                  </a:cubicBezTo>
                  <a:cubicBezTo>
                    <a:pt x="3621" y="47531"/>
                    <a:pt x="2754" y="48602"/>
                    <a:pt x="2193" y="49826"/>
                  </a:cubicBezTo>
                  <a:cubicBezTo>
                    <a:pt x="1887" y="50438"/>
                    <a:pt x="1632" y="51050"/>
                    <a:pt x="1479" y="51712"/>
                  </a:cubicBezTo>
                  <a:cubicBezTo>
                    <a:pt x="1326" y="52426"/>
                    <a:pt x="1275" y="53089"/>
                    <a:pt x="1275" y="53803"/>
                  </a:cubicBezTo>
                  <a:cubicBezTo>
                    <a:pt x="1275" y="54466"/>
                    <a:pt x="1326" y="55129"/>
                    <a:pt x="1479" y="55792"/>
                  </a:cubicBezTo>
                  <a:cubicBezTo>
                    <a:pt x="1581" y="56404"/>
                    <a:pt x="1785" y="57016"/>
                    <a:pt x="1989" y="57628"/>
                  </a:cubicBezTo>
                  <a:cubicBezTo>
                    <a:pt x="2499" y="58852"/>
                    <a:pt x="3162" y="59974"/>
                    <a:pt x="3978" y="60994"/>
                  </a:cubicBezTo>
                  <a:cubicBezTo>
                    <a:pt x="4794" y="61963"/>
                    <a:pt x="5712" y="62779"/>
                    <a:pt x="6783" y="63442"/>
                  </a:cubicBezTo>
                  <a:cubicBezTo>
                    <a:pt x="7293" y="63748"/>
                    <a:pt x="7803" y="64054"/>
                    <a:pt x="8364" y="64258"/>
                  </a:cubicBezTo>
                  <a:cubicBezTo>
                    <a:pt x="8874" y="64462"/>
                    <a:pt x="9435" y="64615"/>
                    <a:pt x="9996" y="64666"/>
                  </a:cubicBezTo>
                  <a:cubicBezTo>
                    <a:pt x="10353" y="64717"/>
                    <a:pt x="10659" y="64768"/>
                    <a:pt x="11016" y="64768"/>
                  </a:cubicBezTo>
                  <a:cubicBezTo>
                    <a:pt x="11220" y="64768"/>
                    <a:pt x="11475" y="64768"/>
                    <a:pt x="11679" y="64717"/>
                  </a:cubicBezTo>
                  <a:cubicBezTo>
                    <a:pt x="12291" y="64666"/>
                    <a:pt x="12801" y="64513"/>
                    <a:pt x="13362" y="64309"/>
                  </a:cubicBezTo>
                  <a:cubicBezTo>
                    <a:pt x="13719" y="64105"/>
                    <a:pt x="14127" y="63901"/>
                    <a:pt x="14484" y="63697"/>
                  </a:cubicBezTo>
                  <a:cubicBezTo>
                    <a:pt x="14586" y="63595"/>
                    <a:pt x="14739" y="63493"/>
                    <a:pt x="14841" y="63391"/>
                  </a:cubicBezTo>
                  <a:cubicBezTo>
                    <a:pt x="14994" y="64105"/>
                    <a:pt x="15147" y="64819"/>
                    <a:pt x="15300" y="65533"/>
                  </a:cubicBezTo>
                  <a:cubicBezTo>
                    <a:pt x="15759" y="67471"/>
                    <a:pt x="16320" y="69409"/>
                    <a:pt x="17085" y="71245"/>
                  </a:cubicBezTo>
                  <a:cubicBezTo>
                    <a:pt x="17696" y="72877"/>
                    <a:pt x="18410" y="74407"/>
                    <a:pt x="19277" y="75885"/>
                  </a:cubicBezTo>
                  <a:cubicBezTo>
                    <a:pt x="20144" y="77364"/>
                    <a:pt x="21215" y="78792"/>
                    <a:pt x="22388" y="80067"/>
                  </a:cubicBezTo>
                  <a:cubicBezTo>
                    <a:pt x="23561" y="81342"/>
                    <a:pt x="24887" y="82464"/>
                    <a:pt x="26315" y="83382"/>
                  </a:cubicBezTo>
                  <a:cubicBezTo>
                    <a:pt x="26723" y="83637"/>
                    <a:pt x="27182" y="83892"/>
                    <a:pt x="27641" y="84096"/>
                  </a:cubicBezTo>
                  <a:cubicBezTo>
                    <a:pt x="27641" y="84147"/>
                    <a:pt x="27692" y="84198"/>
                    <a:pt x="27692" y="84198"/>
                  </a:cubicBezTo>
                  <a:cubicBezTo>
                    <a:pt x="28865" y="85065"/>
                    <a:pt x="30089" y="85779"/>
                    <a:pt x="31466" y="86238"/>
                  </a:cubicBezTo>
                  <a:cubicBezTo>
                    <a:pt x="32945" y="86799"/>
                    <a:pt x="34424" y="87207"/>
                    <a:pt x="35954" y="87513"/>
                  </a:cubicBezTo>
                  <a:cubicBezTo>
                    <a:pt x="37076" y="87819"/>
                    <a:pt x="38249" y="88023"/>
                    <a:pt x="39422" y="88227"/>
                  </a:cubicBezTo>
                  <a:lnTo>
                    <a:pt x="39524" y="88227"/>
                  </a:lnTo>
                  <a:cubicBezTo>
                    <a:pt x="39524" y="88941"/>
                    <a:pt x="39524" y="89604"/>
                    <a:pt x="39575" y="90114"/>
                  </a:cubicBezTo>
                  <a:lnTo>
                    <a:pt x="39575" y="90777"/>
                  </a:lnTo>
                  <a:cubicBezTo>
                    <a:pt x="39626" y="91491"/>
                    <a:pt x="39677" y="92256"/>
                    <a:pt x="39677" y="92970"/>
                  </a:cubicBezTo>
                  <a:lnTo>
                    <a:pt x="39677" y="93429"/>
                  </a:lnTo>
                  <a:cubicBezTo>
                    <a:pt x="37076" y="92460"/>
                    <a:pt x="34373" y="91746"/>
                    <a:pt x="31670" y="91185"/>
                  </a:cubicBezTo>
                  <a:cubicBezTo>
                    <a:pt x="29681" y="90828"/>
                    <a:pt x="27692" y="90624"/>
                    <a:pt x="25703" y="90624"/>
                  </a:cubicBezTo>
                  <a:cubicBezTo>
                    <a:pt x="24785" y="90624"/>
                    <a:pt x="23867" y="90675"/>
                    <a:pt x="22949" y="90777"/>
                  </a:cubicBezTo>
                  <a:cubicBezTo>
                    <a:pt x="21470" y="90930"/>
                    <a:pt x="19991" y="91236"/>
                    <a:pt x="18563" y="91746"/>
                  </a:cubicBezTo>
                  <a:cubicBezTo>
                    <a:pt x="17238" y="92154"/>
                    <a:pt x="15963" y="92715"/>
                    <a:pt x="14739" y="93378"/>
                  </a:cubicBezTo>
                  <a:cubicBezTo>
                    <a:pt x="12903" y="94449"/>
                    <a:pt x="11220" y="95724"/>
                    <a:pt x="9741" y="97305"/>
                  </a:cubicBezTo>
                  <a:cubicBezTo>
                    <a:pt x="8262" y="98834"/>
                    <a:pt x="6987" y="100517"/>
                    <a:pt x="5916" y="102404"/>
                  </a:cubicBezTo>
                  <a:cubicBezTo>
                    <a:pt x="4794" y="104291"/>
                    <a:pt x="3876" y="106280"/>
                    <a:pt x="3162" y="108371"/>
                  </a:cubicBezTo>
                  <a:cubicBezTo>
                    <a:pt x="2397" y="110462"/>
                    <a:pt x="1785" y="112655"/>
                    <a:pt x="1377" y="114848"/>
                  </a:cubicBezTo>
                  <a:cubicBezTo>
                    <a:pt x="918" y="117041"/>
                    <a:pt x="612" y="119234"/>
                    <a:pt x="459" y="121478"/>
                  </a:cubicBezTo>
                  <a:cubicBezTo>
                    <a:pt x="306" y="123568"/>
                    <a:pt x="255" y="125710"/>
                    <a:pt x="357" y="127852"/>
                  </a:cubicBezTo>
                  <a:cubicBezTo>
                    <a:pt x="306" y="128107"/>
                    <a:pt x="255" y="128413"/>
                    <a:pt x="204" y="128719"/>
                  </a:cubicBezTo>
                  <a:cubicBezTo>
                    <a:pt x="102" y="129637"/>
                    <a:pt x="0" y="130555"/>
                    <a:pt x="51" y="131524"/>
                  </a:cubicBezTo>
                  <a:cubicBezTo>
                    <a:pt x="102" y="133462"/>
                    <a:pt x="357" y="135451"/>
                    <a:pt x="867" y="137338"/>
                  </a:cubicBezTo>
                  <a:cubicBezTo>
                    <a:pt x="1377" y="139327"/>
                    <a:pt x="2040" y="141265"/>
                    <a:pt x="2907" y="143101"/>
                  </a:cubicBezTo>
                  <a:cubicBezTo>
                    <a:pt x="3774" y="144987"/>
                    <a:pt x="4743" y="146823"/>
                    <a:pt x="5916" y="148557"/>
                  </a:cubicBezTo>
                  <a:cubicBezTo>
                    <a:pt x="6987" y="150189"/>
                    <a:pt x="8160" y="151770"/>
                    <a:pt x="9486" y="153249"/>
                  </a:cubicBezTo>
                  <a:cubicBezTo>
                    <a:pt x="10098" y="153861"/>
                    <a:pt x="10761" y="154575"/>
                    <a:pt x="11424" y="155187"/>
                  </a:cubicBezTo>
                  <a:cubicBezTo>
                    <a:pt x="11730" y="155442"/>
                    <a:pt x="12036" y="155748"/>
                    <a:pt x="12342" y="156003"/>
                  </a:cubicBezTo>
                  <a:cubicBezTo>
                    <a:pt x="12699" y="156309"/>
                    <a:pt x="13158" y="156666"/>
                    <a:pt x="13566" y="156972"/>
                  </a:cubicBezTo>
                  <a:cubicBezTo>
                    <a:pt x="17187" y="159777"/>
                    <a:pt x="21062" y="162276"/>
                    <a:pt x="25142" y="164418"/>
                  </a:cubicBezTo>
                  <a:cubicBezTo>
                    <a:pt x="29222" y="166560"/>
                    <a:pt x="33506" y="168344"/>
                    <a:pt x="37943" y="169823"/>
                  </a:cubicBezTo>
                  <a:cubicBezTo>
                    <a:pt x="42328" y="171251"/>
                    <a:pt x="46867" y="172322"/>
                    <a:pt x="51406" y="172985"/>
                  </a:cubicBezTo>
                  <a:cubicBezTo>
                    <a:pt x="53650" y="173342"/>
                    <a:pt x="55996" y="173546"/>
                    <a:pt x="58291" y="173699"/>
                  </a:cubicBezTo>
                  <a:cubicBezTo>
                    <a:pt x="59413" y="173750"/>
                    <a:pt x="60586" y="173750"/>
                    <a:pt x="61759" y="173801"/>
                  </a:cubicBezTo>
                  <a:cubicBezTo>
                    <a:pt x="62575" y="173801"/>
                    <a:pt x="63390" y="173801"/>
                    <a:pt x="64155" y="173852"/>
                  </a:cubicBezTo>
                  <a:cubicBezTo>
                    <a:pt x="65481" y="173852"/>
                    <a:pt x="66654" y="173903"/>
                    <a:pt x="67878" y="173903"/>
                  </a:cubicBezTo>
                  <a:cubicBezTo>
                    <a:pt x="68592" y="173903"/>
                    <a:pt x="69255" y="173903"/>
                    <a:pt x="69867" y="173852"/>
                  </a:cubicBezTo>
                  <a:cubicBezTo>
                    <a:pt x="71703" y="173852"/>
                    <a:pt x="73590" y="173546"/>
                    <a:pt x="75375" y="173087"/>
                  </a:cubicBezTo>
                  <a:cubicBezTo>
                    <a:pt x="75783" y="172985"/>
                    <a:pt x="76140" y="172832"/>
                    <a:pt x="76548" y="172679"/>
                  </a:cubicBezTo>
                  <a:cubicBezTo>
                    <a:pt x="76854" y="172526"/>
                    <a:pt x="77211" y="172322"/>
                    <a:pt x="77517" y="172169"/>
                  </a:cubicBezTo>
                  <a:cubicBezTo>
                    <a:pt x="77721" y="172016"/>
                    <a:pt x="77925" y="171863"/>
                    <a:pt x="78180" y="171710"/>
                  </a:cubicBezTo>
                  <a:cubicBezTo>
                    <a:pt x="78333" y="171557"/>
                    <a:pt x="78486" y="171404"/>
                    <a:pt x="78690" y="171251"/>
                  </a:cubicBezTo>
                  <a:cubicBezTo>
                    <a:pt x="78792" y="171149"/>
                    <a:pt x="78894" y="171047"/>
                    <a:pt x="78996" y="170894"/>
                  </a:cubicBezTo>
                  <a:lnTo>
                    <a:pt x="79098" y="170690"/>
                  </a:lnTo>
                  <a:cubicBezTo>
                    <a:pt x="79098" y="170639"/>
                    <a:pt x="79098" y="170588"/>
                    <a:pt x="79149" y="170537"/>
                  </a:cubicBezTo>
                  <a:cubicBezTo>
                    <a:pt x="79149" y="170537"/>
                    <a:pt x="79149" y="170537"/>
                    <a:pt x="79149" y="170486"/>
                  </a:cubicBezTo>
                  <a:cubicBezTo>
                    <a:pt x="79149" y="170435"/>
                    <a:pt x="79149" y="170384"/>
                    <a:pt x="79149" y="170333"/>
                  </a:cubicBezTo>
                  <a:cubicBezTo>
                    <a:pt x="79098" y="170231"/>
                    <a:pt x="79098" y="170180"/>
                    <a:pt x="79098" y="170129"/>
                  </a:cubicBezTo>
                  <a:cubicBezTo>
                    <a:pt x="79047" y="170027"/>
                    <a:pt x="78996" y="169925"/>
                    <a:pt x="78945" y="169874"/>
                  </a:cubicBezTo>
                  <a:cubicBezTo>
                    <a:pt x="78894" y="169772"/>
                    <a:pt x="78792" y="169721"/>
                    <a:pt x="78741" y="169670"/>
                  </a:cubicBezTo>
                  <a:lnTo>
                    <a:pt x="80832" y="169670"/>
                  </a:lnTo>
                  <a:cubicBezTo>
                    <a:pt x="81393" y="169619"/>
                    <a:pt x="81954" y="169568"/>
                    <a:pt x="82413" y="169517"/>
                  </a:cubicBezTo>
                  <a:cubicBezTo>
                    <a:pt x="82872" y="169466"/>
                    <a:pt x="83331" y="169364"/>
                    <a:pt x="83790" y="169262"/>
                  </a:cubicBezTo>
                  <a:cubicBezTo>
                    <a:pt x="83943" y="169211"/>
                    <a:pt x="84096" y="169109"/>
                    <a:pt x="84249" y="169058"/>
                  </a:cubicBezTo>
                  <a:cubicBezTo>
                    <a:pt x="84351" y="169007"/>
                    <a:pt x="84402" y="168956"/>
                    <a:pt x="84504" y="168905"/>
                  </a:cubicBezTo>
                  <a:cubicBezTo>
                    <a:pt x="84555" y="168854"/>
                    <a:pt x="84606" y="168803"/>
                    <a:pt x="84708" y="168701"/>
                  </a:cubicBezTo>
                  <a:cubicBezTo>
                    <a:pt x="84810" y="168599"/>
                    <a:pt x="84861" y="168446"/>
                    <a:pt x="84912" y="168293"/>
                  </a:cubicBezTo>
                  <a:cubicBezTo>
                    <a:pt x="84912" y="168242"/>
                    <a:pt x="84912" y="168140"/>
                    <a:pt x="84912" y="168089"/>
                  </a:cubicBezTo>
                  <a:cubicBezTo>
                    <a:pt x="84861" y="167988"/>
                    <a:pt x="84861" y="167937"/>
                    <a:pt x="84810" y="167886"/>
                  </a:cubicBezTo>
                  <a:cubicBezTo>
                    <a:pt x="84708" y="167631"/>
                    <a:pt x="84504" y="167478"/>
                    <a:pt x="84249" y="167376"/>
                  </a:cubicBezTo>
                  <a:cubicBezTo>
                    <a:pt x="84351" y="167274"/>
                    <a:pt x="84453" y="167172"/>
                    <a:pt x="84453" y="167070"/>
                  </a:cubicBezTo>
                  <a:cubicBezTo>
                    <a:pt x="84504" y="166917"/>
                    <a:pt x="84504" y="166764"/>
                    <a:pt x="84453" y="166662"/>
                  </a:cubicBezTo>
                  <a:cubicBezTo>
                    <a:pt x="84402" y="166407"/>
                    <a:pt x="84300" y="166152"/>
                    <a:pt x="84096" y="165948"/>
                  </a:cubicBezTo>
                  <a:cubicBezTo>
                    <a:pt x="83994" y="165846"/>
                    <a:pt x="83892" y="165744"/>
                    <a:pt x="83790" y="165642"/>
                  </a:cubicBezTo>
                  <a:cubicBezTo>
                    <a:pt x="83841" y="165540"/>
                    <a:pt x="83892" y="165387"/>
                    <a:pt x="83841" y="165285"/>
                  </a:cubicBezTo>
                  <a:cubicBezTo>
                    <a:pt x="83637" y="164775"/>
                    <a:pt x="83280" y="164316"/>
                    <a:pt x="82923" y="163908"/>
                  </a:cubicBezTo>
                  <a:cubicBezTo>
                    <a:pt x="82515" y="163500"/>
                    <a:pt x="82107" y="163143"/>
                    <a:pt x="81597" y="162837"/>
                  </a:cubicBezTo>
                  <a:cubicBezTo>
                    <a:pt x="80526" y="162225"/>
                    <a:pt x="79302" y="161868"/>
                    <a:pt x="78078" y="161664"/>
                  </a:cubicBezTo>
                  <a:cubicBezTo>
                    <a:pt x="77823" y="161613"/>
                    <a:pt x="77517" y="161562"/>
                    <a:pt x="77211" y="161511"/>
                  </a:cubicBezTo>
                  <a:cubicBezTo>
                    <a:pt x="77211" y="161511"/>
                    <a:pt x="77160" y="161460"/>
                    <a:pt x="77160" y="161460"/>
                  </a:cubicBezTo>
                  <a:cubicBezTo>
                    <a:pt x="76038" y="160695"/>
                    <a:pt x="74712" y="160287"/>
                    <a:pt x="73335" y="160287"/>
                  </a:cubicBezTo>
                  <a:cubicBezTo>
                    <a:pt x="74253" y="154677"/>
                    <a:pt x="74865" y="149628"/>
                    <a:pt x="75171" y="144936"/>
                  </a:cubicBezTo>
                  <a:cubicBezTo>
                    <a:pt x="75528" y="139684"/>
                    <a:pt x="75477" y="134431"/>
                    <a:pt x="75018" y="129229"/>
                  </a:cubicBezTo>
                  <a:cubicBezTo>
                    <a:pt x="74610" y="125302"/>
                    <a:pt x="73947" y="121427"/>
                    <a:pt x="72876" y="117653"/>
                  </a:cubicBezTo>
                  <a:lnTo>
                    <a:pt x="73029" y="117653"/>
                  </a:lnTo>
                  <a:cubicBezTo>
                    <a:pt x="74916" y="117551"/>
                    <a:pt x="76752" y="117143"/>
                    <a:pt x="78435" y="116378"/>
                  </a:cubicBezTo>
                  <a:cubicBezTo>
                    <a:pt x="79353" y="116021"/>
                    <a:pt x="80271" y="115562"/>
                    <a:pt x="81495" y="114950"/>
                  </a:cubicBezTo>
                  <a:cubicBezTo>
                    <a:pt x="82413" y="114491"/>
                    <a:pt x="83280" y="113981"/>
                    <a:pt x="84198" y="113522"/>
                  </a:cubicBezTo>
                  <a:lnTo>
                    <a:pt x="84351" y="113420"/>
                  </a:lnTo>
                  <a:lnTo>
                    <a:pt x="85626" y="112706"/>
                  </a:lnTo>
                  <a:cubicBezTo>
                    <a:pt x="86135" y="112451"/>
                    <a:pt x="86645" y="112196"/>
                    <a:pt x="87053" y="111992"/>
                  </a:cubicBezTo>
                  <a:lnTo>
                    <a:pt x="87461" y="111737"/>
                  </a:lnTo>
                  <a:cubicBezTo>
                    <a:pt x="88379" y="111278"/>
                    <a:pt x="89399" y="110819"/>
                    <a:pt x="90317" y="110309"/>
                  </a:cubicBezTo>
                  <a:cubicBezTo>
                    <a:pt x="92918" y="108983"/>
                    <a:pt x="94958" y="107912"/>
                    <a:pt x="96845" y="106841"/>
                  </a:cubicBezTo>
                  <a:cubicBezTo>
                    <a:pt x="99089" y="105566"/>
                    <a:pt x="101129" y="104291"/>
                    <a:pt x="103016" y="102914"/>
                  </a:cubicBezTo>
                  <a:cubicBezTo>
                    <a:pt x="104036" y="102251"/>
                    <a:pt x="105005" y="101486"/>
                    <a:pt x="105974" y="100721"/>
                  </a:cubicBezTo>
                  <a:cubicBezTo>
                    <a:pt x="106943" y="99956"/>
                    <a:pt x="107759" y="99242"/>
                    <a:pt x="108727" y="98375"/>
                  </a:cubicBezTo>
                  <a:cubicBezTo>
                    <a:pt x="110257" y="96897"/>
                    <a:pt x="111787" y="95367"/>
                    <a:pt x="113368" y="93582"/>
                  </a:cubicBezTo>
                  <a:cubicBezTo>
                    <a:pt x="114847" y="91899"/>
                    <a:pt x="116326" y="90063"/>
                    <a:pt x="117754" y="88125"/>
                  </a:cubicBezTo>
                  <a:cubicBezTo>
                    <a:pt x="120559" y="84300"/>
                    <a:pt x="123058" y="80271"/>
                    <a:pt x="125200" y="75987"/>
                  </a:cubicBezTo>
                  <a:cubicBezTo>
                    <a:pt x="127291" y="71857"/>
                    <a:pt x="128974" y="67471"/>
                    <a:pt x="130249" y="62983"/>
                  </a:cubicBezTo>
                  <a:cubicBezTo>
                    <a:pt x="130708" y="61198"/>
                    <a:pt x="131167" y="59362"/>
                    <a:pt x="131523" y="57271"/>
                  </a:cubicBezTo>
                  <a:cubicBezTo>
                    <a:pt x="131829" y="55435"/>
                    <a:pt x="132084" y="53548"/>
                    <a:pt x="132237" y="51763"/>
                  </a:cubicBezTo>
                  <a:cubicBezTo>
                    <a:pt x="132441" y="49775"/>
                    <a:pt x="132492" y="47786"/>
                    <a:pt x="132390" y="45797"/>
                  </a:cubicBezTo>
                  <a:cubicBezTo>
                    <a:pt x="132339" y="44879"/>
                    <a:pt x="132237" y="43910"/>
                    <a:pt x="132084" y="42992"/>
                  </a:cubicBezTo>
                  <a:cubicBezTo>
                    <a:pt x="131931" y="42125"/>
                    <a:pt x="131727" y="41258"/>
                    <a:pt x="131422" y="40442"/>
                  </a:cubicBezTo>
                  <a:cubicBezTo>
                    <a:pt x="131218" y="39779"/>
                    <a:pt x="130963" y="39167"/>
                    <a:pt x="130606" y="38606"/>
                  </a:cubicBezTo>
                  <a:cubicBezTo>
                    <a:pt x="130606" y="38249"/>
                    <a:pt x="130606" y="37892"/>
                    <a:pt x="130555" y="37586"/>
                  </a:cubicBezTo>
                  <a:lnTo>
                    <a:pt x="130555" y="37382"/>
                  </a:lnTo>
                  <a:cubicBezTo>
                    <a:pt x="130555" y="36719"/>
                    <a:pt x="130555" y="36107"/>
                    <a:pt x="130504" y="35546"/>
                  </a:cubicBezTo>
                  <a:cubicBezTo>
                    <a:pt x="130504" y="34118"/>
                    <a:pt x="130351" y="32690"/>
                    <a:pt x="130096" y="31313"/>
                  </a:cubicBezTo>
                  <a:cubicBezTo>
                    <a:pt x="129994" y="30701"/>
                    <a:pt x="129841" y="30038"/>
                    <a:pt x="129637" y="29477"/>
                  </a:cubicBezTo>
                  <a:cubicBezTo>
                    <a:pt x="129484" y="28916"/>
                    <a:pt x="129229" y="28406"/>
                    <a:pt x="128923" y="27999"/>
                  </a:cubicBezTo>
                  <a:cubicBezTo>
                    <a:pt x="128770" y="27744"/>
                    <a:pt x="128566" y="27591"/>
                    <a:pt x="128362" y="27438"/>
                  </a:cubicBezTo>
                  <a:cubicBezTo>
                    <a:pt x="128107" y="27285"/>
                    <a:pt x="127852" y="27183"/>
                    <a:pt x="127597" y="27132"/>
                  </a:cubicBezTo>
                  <a:lnTo>
                    <a:pt x="127291" y="27132"/>
                  </a:lnTo>
                  <a:cubicBezTo>
                    <a:pt x="127138" y="27132"/>
                    <a:pt x="127036" y="27183"/>
                    <a:pt x="126934" y="27234"/>
                  </a:cubicBezTo>
                  <a:cubicBezTo>
                    <a:pt x="126730" y="27387"/>
                    <a:pt x="126577" y="27540"/>
                    <a:pt x="126424" y="27744"/>
                  </a:cubicBezTo>
                  <a:cubicBezTo>
                    <a:pt x="126322" y="27846"/>
                    <a:pt x="126220" y="27999"/>
                    <a:pt x="126169" y="28152"/>
                  </a:cubicBezTo>
                  <a:cubicBezTo>
                    <a:pt x="126067" y="28355"/>
                    <a:pt x="125965" y="28559"/>
                    <a:pt x="125863" y="28763"/>
                  </a:cubicBezTo>
                  <a:cubicBezTo>
                    <a:pt x="125812" y="28916"/>
                    <a:pt x="125761" y="29069"/>
                    <a:pt x="125710" y="29273"/>
                  </a:cubicBezTo>
                  <a:lnTo>
                    <a:pt x="125710" y="28916"/>
                  </a:lnTo>
                  <a:cubicBezTo>
                    <a:pt x="125812" y="27642"/>
                    <a:pt x="125608" y="26418"/>
                    <a:pt x="125047" y="25296"/>
                  </a:cubicBezTo>
                  <a:cubicBezTo>
                    <a:pt x="124996" y="25194"/>
                    <a:pt x="124945" y="25143"/>
                    <a:pt x="124894" y="25143"/>
                  </a:cubicBezTo>
                  <a:lnTo>
                    <a:pt x="124690" y="25143"/>
                  </a:lnTo>
                  <a:cubicBezTo>
                    <a:pt x="124639" y="25143"/>
                    <a:pt x="124588" y="25194"/>
                    <a:pt x="124537" y="25194"/>
                  </a:cubicBezTo>
                  <a:cubicBezTo>
                    <a:pt x="124027" y="25551"/>
                    <a:pt x="123568" y="26061"/>
                    <a:pt x="123262" y="26622"/>
                  </a:cubicBezTo>
                  <a:cubicBezTo>
                    <a:pt x="122905" y="27234"/>
                    <a:pt x="122599" y="27846"/>
                    <a:pt x="122395" y="28559"/>
                  </a:cubicBezTo>
                  <a:cubicBezTo>
                    <a:pt x="122038" y="29630"/>
                    <a:pt x="121783" y="30752"/>
                    <a:pt x="121579" y="31874"/>
                  </a:cubicBezTo>
                  <a:cubicBezTo>
                    <a:pt x="121528" y="31364"/>
                    <a:pt x="121477" y="30905"/>
                    <a:pt x="121426" y="30497"/>
                  </a:cubicBezTo>
                  <a:cubicBezTo>
                    <a:pt x="121375" y="29885"/>
                    <a:pt x="121324" y="29324"/>
                    <a:pt x="121171" y="28712"/>
                  </a:cubicBezTo>
                  <a:cubicBezTo>
                    <a:pt x="121120" y="28457"/>
                    <a:pt x="121018" y="28203"/>
                    <a:pt x="120916" y="27948"/>
                  </a:cubicBezTo>
                  <a:cubicBezTo>
                    <a:pt x="120865" y="27693"/>
                    <a:pt x="120763" y="27489"/>
                    <a:pt x="120610" y="27285"/>
                  </a:cubicBezTo>
                  <a:cubicBezTo>
                    <a:pt x="120508" y="27081"/>
                    <a:pt x="120355" y="26928"/>
                    <a:pt x="120151" y="26775"/>
                  </a:cubicBezTo>
                  <a:cubicBezTo>
                    <a:pt x="119998" y="26673"/>
                    <a:pt x="119794" y="26571"/>
                    <a:pt x="119539" y="26520"/>
                  </a:cubicBezTo>
                  <a:lnTo>
                    <a:pt x="119437" y="26520"/>
                  </a:lnTo>
                  <a:cubicBezTo>
                    <a:pt x="119233" y="26520"/>
                    <a:pt x="119080" y="26571"/>
                    <a:pt x="118927" y="26622"/>
                  </a:cubicBezTo>
                  <a:cubicBezTo>
                    <a:pt x="118876" y="26673"/>
                    <a:pt x="118774" y="26724"/>
                    <a:pt x="118672" y="26775"/>
                  </a:cubicBezTo>
                  <a:cubicBezTo>
                    <a:pt x="118621" y="26826"/>
                    <a:pt x="118570" y="26877"/>
                    <a:pt x="118468" y="26979"/>
                  </a:cubicBezTo>
                  <a:cubicBezTo>
                    <a:pt x="118417" y="27030"/>
                    <a:pt x="118366" y="27132"/>
                    <a:pt x="118264" y="27234"/>
                  </a:cubicBezTo>
                  <a:cubicBezTo>
                    <a:pt x="118213" y="27336"/>
                    <a:pt x="118162" y="27438"/>
                    <a:pt x="118111" y="27540"/>
                  </a:cubicBezTo>
                  <a:cubicBezTo>
                    <a:pt x="118009" y="27744"/>
                    <a:pt x="117907" y="27999"/>
                    <a:pt x="117856" y="28203"/>
                  </a:cubicBezTo>
                  <a:cubicBezTo>
                    <a:pt x="117754" y="28457"/>
                    <a:pt x="117703" y="28763"/>
                    <a:pt x="117652" y="29018"/>
                  </a:cubicBezTo>
                  <a:cubicBezTo>
                    <a:pt x="117550" y="28712"/>
                    <a:pt x="117448" y="28457"/>
                    <a:pt x="117295" y="28203"/>
                  </a:cubicBezTo>
                  <a:cubicBezTo>
                    <a:pt x="117142" y="28050"/>
                    <a:pt x="117040" y="27948"/>
                    <a:pt x="116836" y="27846"/>
                  </a:cubicBezTo>
                  <a:cubicBezTo>
                    <a:pt x="116768" y="27846"/>
                    <a:pt x="116700" y="27823"/>
                    <a:pt x="116632" y="27823"/>
                  </a:cubicBezTo>
                  <a:cubicBezTo>
                    <a:pt x="116598" y="27823"/>
                    <a:pt x="116564" y="27829"/>
                    <a:pt x="116530" y="27846"/>
                  </a:cubicBezTo>
                  <a:cubicBezTo>
                    <a:pt x="116513" y="27829"/>
                    <a:pt x="116490" y="27823"/>
                    <a:pt x="116464" y="27823"/>
                  </a:cubicBezTo>
                  <a:cubicBezTo>
                    <a:pt x="116411" y="27823"/>
                    <a:pt x="116343" y="27846"/>
                    <a:pt x="116275" y="27846"/>
                  </a:cubicBezTo>
                  <a:cubicBezTo>
                    <a:pt x="116020" y="27948"/>
                    <a:pt x="115816" y="28050"/>
                    <a:pt x="115612" y="28203"/>
                  </a:cubicBezTo>
                  <a:cubicBezTo>
                    <a:pt x="115459" y="28355"/>
                    <a:pt x="115255" y="28559"/>
                    <a:pt x="115102" y="28763"/>
                  </a:cubicBezTo>
                  <a:cubicBezTo>
                    <a:pt x="114949" y="28967"/>
                    <a:pt x="114847" y="29222"/>
                    <a:pt x="114745" y="29477"/>
                  </a:cubicBezTo>
                  <a:cubicBezTo>
                    <a:pt x="114643" y="29732"/>
                    <a:pt x="114541" y="29987"/>
                    <a:pt x="114490" y="30242"/>
                  </a:cubicBezTo>
                  <a:cubicBezTo>
                    <a:pt x="114337" y="30854"/>
                    <a:pt x="114286" y="31517"/>
                    <a:pt x="114235" y="32180"/>
                  </a:cubicBezTo>
                  <a:cubicBezTo>
                    <a:pt x="114235" y="33302"/>
                    <a:pt x="114286" y="34424"/>
                    <a:pt x="114388" y="35597"/>
                  </a:cubicBezTo>
                  <a:cubicBezTo>
                    <a:pt x="114388" y="35954"/>
                    <a:pt x="114439" y="36362"/>
                    <a:pt x="114490" y="36719"/>
                  </a:cubicBezTo>
                  <a:cubicBezTo>
                    <a:pt x="114541" y="37280"/>
                    <a:pt x="114592" y="37841"/>
                    <a:pt x="114643" y="38402"/>
                  </a:cubicBezTo>
                  <a:lnTo>
                    <a:pt x="114643" y="39218"/>
                  </a:lnTo>
                  <a:lnTo>
                    <a:pt x="114643" y="40799"/>
                  </a:lnTo>
                  <a:lnTo>
                    <a:pt x="114643" y="44012"/>
                  </a:lnTo>
                  <a:cubicBezTo>
                    <a:pt x="114643" y="45338"/>
                    <a:pt x="114541" y="46715"/>
                    <a:pt x="114490" y="47990"/>
                  </a:cubicBezTo>
                  <a:cubicBezTo>
                    <a:pt x="114439" y="48041"/>
                    <a:pt x="114388" y="48143"/>
                    <a:pt x="114388" y="48245"/>
                  </a:cubicBezTo>
                  <a:lnTo>
                    <a:pt x="114388" y="49214"/>
                  </a:lnTo>
                  <a:lnTo>
                    <a:pt x="114388" y="49775"/>
                  </a:lnTo>
                  <a:cubicBezTo>
                    <a:pt x="114388" y="49928"/>
                    <a:pt x="114388" y="50132"/>
                    <a:pt x="114337" y="50336"/>
                  </a:cubicBezTo>
                  <a:cubicBezTo>
                    <a:pt x="114184" y="52375"/>
                    <a:pt x="113980" y="54262"/>
                    <a:pt x="113623" y="56098"/>
                  </a:cubicBezTo>
                  <a:cubicBezTo>
                    <a:pt x="113317" y="57934"/>
                    <a:pt x="112807" y="59872"/>
                    <a:pt x="112246" y="61861"/>
                  </a:cubicBezTo>
                  <a:cubicBezTo>
                    <a:pt x="112246" y="61963"/>
                    <a:pt x="112195" y="62065"/>
                    <a:pt x="112144" y="62218"/>
                  </a:cubicBezTo>
                  <a:cubicBezTo>
                    <a:pt x="111430" y="64717"/>
                    <a:pt x="110512" y="67318"/>
                    <a:pt x="109390" y="70072"/>
                  </a:cubicBezTo>
                  <a:cubicBezTo>
                    <a:pt x="109339" y="70123"/>
                    <a:pt x="109339" y="70174"/>
                    <a:pt x="109339" y="70276"/>
                  </a:cubicBezTo>
                  <a:cubicBezTo>
                    <a:pt x="108524" y="72010"/>
                    <a:pt x="107555" y="73744"/>
                    <a:pt x="106535" y="75426"/>
                  </a:cubicBezTo>
                  <a:lnTo>
                    <a:pt x="106586" y="75375"/>
                  </a:lnTo>
                  <a:lnTo>
                    <a:pt x="106586" y="75375"/>
                  </a:lnTo>
                  <a:cubicBezTo>
                    <a:pt x="104189" y="79251"/>
                    <a:pt x="101333" y="82770"/>
                    <a:pt x="98018" y="85932"/>
                  </a:cubicBezTo>
                  <a:lnTo>
                    <a:pt x="98018" y="85983"/>
                  </a:lnTo>
                  <a:cubicBezTo>
                    <a:pt x="95060" y="88788"/>
                    <a:pt x="91745" y="91185"/>
                    <a:pt x="88175" y="93174"/>
                  </a:cubicBezTo>
                  <a:cubicBezTo>
                    <a:pt x="84912" y="94959"/>
                    <a:pt x="81444" y="96336"/>
                    <a:pt x="77823" y="97305"/>
                  </a:cubicBezTo>
                  <a:cubicBezTo>
                    <a:pt x="76038" y="97713"/>
                    <a:pt x="74253" y="98070"/>
                    <a:pt x="72417" y="98273"/>
                  </a:cubicBezTo>
                  <a:cubicBezTo>
                    <a:pt x="70836" y="98426"/>
                    <a:pt x="69255" y="98528"/>
                    <a:pt x="67674" y="98528"/>
                  </a:cubicBezTo>
                  <a:lnTo>
                    <a:pt x="66807" y="98528"/>
                  </a:lnTo>
                  <a:cubicBezTo>
                    <a:pt x="66297" y="98528"/>
                    <a:pt x="65736" y="98528"/>
                    <a:pt x="65175" y="98477"/>
                  </a:cubicBezTo>
                  <a:cubicBezTo>
                    <a:pt x="64614" y="98375"/>
                    <a:pt x="64206" y="98375"/>
                    <a:pt x="63594" y="98324"/>
                  </a:cubicBezTo>
                  <a:cubicBezTo>
                    <a:pt x="63085" y="98019"/>
                    <a:pt x="62575" y="97662"/>
                    <a:pt x="62116" y="97254"/>
                  </a:cubicBezTo>
                  <a:cubicBezTo>
                    <a:pt x="61555" y="96744"/>
                    <a:pt x="60994" y="96183"/>
                    <a:pt x="60586" y="95571"/>
                  </a:cubicBezTo>
                  <a:cubicBezTo>
                    <a:pt x="60178" y="94959"/>
                    <a:pt x="59872" y="94296"/>
                    <a:pt x="59617" y="93633"/>
                  </a:cubicBezTo>
                  <a:cubicBezTo>
                    <a:pt x="59362" y="92766"/>
                    <a:pt x="59158" y="91899"/>
                    <a:pt x="59056" y="90981"/>
                  </a:cubicBezTo>
                  <a:cubicBezTo>
                    <a:pt x="59005" y="90216"/>
                    <a:pt x="59005" y="89502"/>
                    <a:pt x="59056" y="88737"/>
                  </a:cubicBezTo>
                  <a:cubicBezTo>
                    <a:pt x="59872" y="88635"/>
                    <a:pt x="60688" y="88482"/>
                    <a:pt x="61555" y="88278"/>
                  </a:cubicBezTo>
                  <a:cubicBezTo>
                    <a:pt x="62983" y="87972"/>
                    <a:pt x="64359" y="87666"/>
                    <a:pt x="65787" y="87258"/>
                  </a:cubicBezTo>
                  <a:cubicBezTo>
                    <a:pt x="68643" y="86442"/>
                    <a:pt x="71397" y="85422"/>
                    <a:pt x="74049" y="84198"/>
                  </a:cubicBezTo>
                  <a:cubicBezTo>
                    <a:pt x="76752" y="82974"/>
                    <a:pt x="79251" y="81444"/>
                    <a:pt x="81546" y="79659"/>
                  </a:cubicBezTo>
                  <a:cubicBezTo>
                    <a:pt x="81903" y="79404"/>
                    <a:pt x="82260" y="79098"/>
                    <a:pt x="82617" y="78843"/>
                  </a:cubicBezTo>
                  <a:cubicBezTo>
                    <a:pt x="84810" y="77160"/>
                    <a:pt x="86696" y="75120"/>
                    <a:pt x="88277" y="72826"/>
                  </a:cubicBezTo>
                  <a:cubicBezTo>
                    <a:pt x="92816" y="66553"/>
                    <a:pt x="95927" y="59107"/>
                    <a:pt x="94958" y="51305"/>
                  </a:cubicBezTo>
                  <a:cubicBezTo>
                    <a:pt x="94448" y="47378"/>
                    <a:pt x="93275" y="43553"/>
                    <a:pt x="92306" y="39677"/>
                  </a:cubicBezTo>
                  <a:cubicBezTo>
                    <a:pt x="91031" y="34577"/>
                    <a:pt x="90164" y="29426"/>
                    <a:pt x="89246" y="24225"/>
                  </a:cubicBezTo>
                  <a:cubicBezTo>
                    <a:pt x="89042" y="22950"/>
                    <a:pt x="88787" y="21675"/>
                    <a:pt x="88430" y="20400"/>
                  </a:cubicBezTo>
                  <a:cubicBezTo>
                    <a:pt x="87971" y="19074"/>
                    <a:pt x="87410" y="17748"/>
                    <a:pt x="86747" y="16524"/>
                  </a:cubicBezTo>
                  <a:lnTo>
                    <a:pt x="85269" y="13209"/>
                  </a:lnTo>
                  <a:cubicBezTo>
                    <a:pt x="83586" y="9588"/>
                    <a:pt x="80475" y="7140"/>
                    <a:pt x="77211" y="4947"/>
                  </a:cubicBezTo>
                  <a:cubicBezTo>
                    <a:pt x="75528" y="3775"/>
                    <a:pt x="73692" y="2806"/>
                    <a:pt x="71856" y="2041"/>
                  </a:cubicBezTo>
                  <a:cubicBezTo>
                    <a:pt x="70989" y="1684"/>
                    <a:pt x="70122" y="1378"/>
                    <a:pt x="69306" y="1123"/>
                  </a:cubicBezTo>
                  <a:cubicBezTo>
                    <a:pt x="68337" y="817"/>
                    <a:pt x="67317" y="613"/>
                    <a:pt x="66348" y="460"/>
                  </a:cubicBezTo>
                  <a:cubicBezTo>
                    <a:pt x="64461" y="154"/>
                    <a:pt x="62524" y="1"/>
                    <a:pt x="60586" y="1"/>
                  </a:cubicBez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1779000" y="3254883"/>
              <a:ext cx="373610" cy="338101"/>
            </a:xfrm>
            <a:custGeom>
              <a:avLst/>
              <a:gdLst/>
              <a:ahLst/>
              <a:cxnLst/>
              <a:rect l="l" t="t" r="r" b="b"/>
              <a:pathLst>
                <a:path w="30039" h="27184" extrusionOk="0">
                  <a:moveTo>
                    <a:pt x="11628" y="0"/>
                  </a:moveTo>
                  <a:cubicBezTo>
                    <a:pt x="10914" y="0"/>
                    <a:pt x="10200" y="102"/>
                    <a:pt x="9486" y="204"/>
                  </a:cubicBezTo>
                  <a:cubicBezTo>
                    <a:pt x="8670" y="357"/>
                    <a:pt x="7854" y="561"/>
                    <a:pt x="7038" y="867"/>
                  </a:cubicBezTo>
                  <a:cubicBezTo>
                    <a:pt x="6171" y="1122"/>
                    <a:pt x="5355" y="1428"/>
                    <a:pt x="4590" y="1836"/>
                  </a:cubicBezTo>
                  <a:cubicBezTo>
                    <a:pt x="3825" y="2193"/>
                    <a:pt x="3111" y="2652"/>
                    <a:pt x="2448" y="3111"/>
                  </a:cubicBezTo>
                  <a:cubicBezTo>
                    <a:pt x="2091" y="3315"/>
                    <a:pt x="1836" y="3570"/>
                    <a:pt x="1530" y="3825"/>
                  </a:cubicBezTo>
                  <a:cubicBezTo>
                    <a:pt x="1224" y="4131"/>
                    <a:pt x="918" y="4437"/>
                    <a:pt x="663" y="4794"/>
                  </a:cubicBezTo>
                  <a:cubicBezTo>
                    <a:pt x="459" y="5151"/>
                    <a:pt x="255" y="5559"/>
                    <a:pt x="153" y="5967"/>
                  </a:cubicBezTo>
                  <a:cubicBezTo>
                    <a:pt x="51" y="6375"/>
                    <a:pt x="0" y="6834"/>
                    <a:pt x="0" y="7242"/>
                  </a:cubicBezTo>
                  <a:cubicBezTo>
                    <a:pt x="51" y="8160"/>
                    <a:pt x="204" y="9078"/>
                    <a:pt x="459" y="9945"/>
                  </a:cubicBezTo>
                  <a:cubicBezTo>
                    <a:pt x="765" y="11373"/>
                    <a:pt x="1224" y="13005"/>
                    <a:pt x="1734" y="14636"/>
                  </a:cubicBezTo>
                  <a:cubicBezTo>
                    <a:pt x="2142" y="15911"/>
                    <a:pt x="2652" y="17135"/>
                    <a:pt x="3315" y="18308"/>
                  </a:cubicBezTo>
                  <a:cubicBezTo>
                    <a:pt x="3927" y="19379"/>
                    <a:pt x="4692" y="20348"/>
                    <a:pt x="5559" y="21215"/>
                  </a:cubicBezTo>
                  <a:cubicBezTo>
                    <a:pt x="6069" y="21674"/>
                    <a:pt x="6528" y="22082"/>
                    <a:pt x="7089" y="22490"/>
                  </a:cubicBezTo>
                  <a:cubicBezTo>
                    <a:pt x="7650" y="22847"/>
                    <a:pt x="8262" y="23255"/>
                    <a:pt x="8874" y="23561"/>
                  </a:cubicBezTo>
                  <a:cubicBezTo>
                    <a:pt x="10353" y="24326"/>
                    <a:pt x="11883" y="24887"/>
                    <a:pt x="13464" y="25346"/>
                  </a:cubicBezTo>
                  <a:cubicBezTo>
                    <a:pt x="15453" y="25907"/>
                    <a:pt x="17442" y="26366"/>
                    <a:pt x="19482" y="26621"/>
                  </a:cubicBezTo>
                  <a:cubicBezTo>
                    <a:pt x="20654" y="26774"/>
                    <a:pt x="21878" y="26876"/>
                    <a:pt x="23051" y="26876"/>
                  </a:cubicBezTo>
                  <a:lnTo>
                    <a:pt x="23459" y="26876"/>
                  </a:lnTo>
                  <a:cubicBezTo>
                    <a:pt x="24479" y="26876"/>
                    <a:pt x="25499" y="26825"/>
                    <a:pt x="26519" y="26672"/>
                  </a:cubicBezTo>
                  <a:lnTo>
                    <a:pt x="26519" y="26672"/>
                  </a:lnTo>
                  <a:cubicBezTo>
                    <a:pt x="26468" y="26825"/>
                    <a:pt x="26468" y="27029"/>
                    <a:pt x="26621" y="27131"/>
                  </a:cubicBezTo>
                  <a:cubicBezTo>
                    <a:pt x="26675" y="27167"/>
                    <a:pt x="26736" y="27184"/>
                    <a:pt x="26796" y="27184"/>
                  </a:cubicBezTo>
                  <a:cubicBezTo>
                    <a:pt x="26906" y="27184"/>
                    <a:pt x="27014" y="27128"/>
                    <a:pt x="27080" y="27029"/>
                  </a:cubicBezTo>
                  <a:cubicBezTo>
                    <a:pt x="27998" y="25754"/>
                    <a:pt x="28763" y="24326"/>
                    <a:pt x="29222" y="22847"/>
                  </a:cubicBezTo>
                  <a:cubicBezTo>
                    <a:pt x="29681" y="21470"/>
                    <a:pt x="29936" y="19991"/>
                    <a:pt x="29987" y="18512"/>
                  </a:cubicBezTo>
                  <a:cubicBezTo>
                    <a:pt x="30038" y="15605"/>
                    <a:pt x="29324" y="12750"/>
                    <a:pt x="27947" y="10251"/>
                  </a:cubicBezTo>
                  <a:cubicBezTo>
                    <a:pt x="26519" y="7650"/>
                    <a:pt x="24581" y="5355"/>
                    <a:pt x="22184" y="3621"/>
                  </a:cubicBezTo>
                  <a:cubicBezTo>
                    <a:pt x="21011" y="2754"/>
                    <a:pt x="19685" y="1989"/>
                    <a:pt x="18309" y="1428"/>
                  </a:cubicBezTo>
                  <a:cubicBezTo>
                    <a:pt x="16932" y="816"/>
                    <a:pt x="15504" y="408"/>
                    <a:pt x="14025" y="204"/>
                  </a:cubicBezTo>
                  <a:cubicBezTo>
                    <a:pt x="13260" y="51"/>
                    <a:pt x="12546" y="0"/>
                    <a:pt x="1178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2152598" y="2970089"/>
              <a:ext cx="83729" cy="74215"/>
            </a:xfrm>
            <a:custGeom>
              <a:avLst/>
              <a:gdLst/>
              <a:ahLst/>
              <a:cxnLst/>
              <a:rect l="l" t="t" r="r" b="b"/>
              <a:pathLst>
                <a:path w="6732" h="5967" extrusionOk="0">
                  <a:moveTo>
                    <a:pt x="3723" y="0"/>
                  </a:moveTo>
                  <a:cubicBezTo>
                    <a:pt x="3519" y="0"/>
                    <a:pt x="3264" y="0"/>
                    <a:pt x="3060" y="51"/>
                  </a:cubicBezTo>
                  <a:cubicBezTo>
                    <a:pt x="2805" y="102"/>
                    <a:pt x="2550" y="153"/>
                    <a:pt x="2346" y="255"/>
                  </a:cubicBezTo>
                  <a:cubicBezTo>
                    <a:pt x="2142" y="306"/>
                    <a:pt x="1989" y="408"/>
                    <a:pt x="1785" y="510"/>
                  </a:cubicBezTo>
                  <a:cubicBezTo>
                    <a:pt x="1581" y="612"/>
                    <a:pt x="1377" y="765"/>
                    <a:pt x="1224" y="918"/>
                  </a:cubicBezTo>
                  <a:cubicBezTo>
                    <a:pt x="1020" y="1071"/>
                    <a:pt x="816" y="1275"/>
                    <a:pt x="663" y="1479"/>
                  </a:cubicBezTo>
                  <a:cubicBezTo>
                    <a:pt x="408" y="1785"/>
                    <a:pt x="204" y="2142"/>
                    <a:pt x="102" y="2550"/>
                  </a:cubicBezTo>
                  <a:cubicBezTo>
                    <a:pt x="51" y="2805"/>
                    <a:pt x="0" y="3009"/>
                    <a:pt x="0" y="3264"/>
                  </a:cubicBezTo>
                  <a:cubicBezTo>
                    <a:pt x="0" y="3417"/>
                    <a:pt x="51" y="3570"/>
                    <a:pt x="51" y="3723"/>
                  </a:cubicBezTo>
                  <a:cubicBezTo>
                    <a:pt x="102" y="3876"/>
                    <a:pt x="153" y="4029"/>
                    <a:pt x="204" y="4182"/>
                  </a:cubicBezTo>
                  <a:cubicBezTo>
                    <a:pt x="357" y="4641"/>
                    <a:pt x="663" y="5049"/>
                    <a:pt x="1071" y="5355"/>
                  </a:cubicBezTo>
                  <a:cubicBezTo>
                    <a:pt x="1224" y="5508"/>
                    <a:pt x="1428" y="5610"/>
                    <a:pt x="1632" y="5712"/>
                  </a:cubicBezTo>
                  <a:cubicBezTo>
                    <a:pt x="1785" y="5763"/>
                    <a:pt x="1938" y="5814"/>
                    <a:pt x="2091" y="5865"/>
                  </a:cubicBezTo>
                  <a:cubicBezTo>
                    <a:pt x="2295" y="5916"/>
                    <a:pt x="2550" y="5916"/>
                    <a:pt x="2754" y="5967"/>
                  </a:cubicBezTo>
                  <a:cubicBezTo>
                    <a:pt x="3009" y="5967"/>
                    <a:pt x="3213" y="5916"/>
                    <a:pt x="3468" y="5865"/>
                  </a:cubicBezTo>
                  <a:cubicBezTo>
                    <a:pt x="3570" y="5865"/>
                    <a:pt x="3621" y="5865"/>
                    <a:pt x="3723" y="5814"/>
                  </a:cubicBezTo>
                  <a:cubicBezTo>
                    <a:pt x="3825" y="5839"/>
                    <a:pt x="3914" y="5852"/>
                    <a:pt x="4003" y="5852"/>
                  </a:cubicBezTo>
                  <a:cubicBezTo>
                    <a:pt x="4093" y="5852"/>
                    <a:pt x="4182" y="5839"/>
                    <a:pt x="4284" y="5814"/>
                  </a:cubicBezTo>
                  <a:cubicBezTo>
                    <a:pt x="4488" y="5814"/>
                    <a:pt x="4743" y="5712"/>
                    <a:pt x="4947" y="5610"/>
                  </a:cubicBezTo>
                  <a:cubicBezTo>
                    <a:pt x="5202" y="5508"/>
                    <a:pt x="5355" y="5406"/>
                    <a:pt x="5559" y="5253"/>
                  </a:cubicBezTo>
                  <a:cubicBezTo>
                    <a:pt x="5763" y="5100"/>
                    <a:pt x="5916" y="4896"/>
                    <a:pt x="6120" y="4743"/>
                  </a:cubicBezTo>
                  <a:cubicBezTo>
                    <a:pt x="6222" y="4539"/>
                    <a:pt x="6324" y="4335"/>
                    <a:pt x="6426" y="4131"/>
                  </a:cubicBezTo>
                  <a:cubicBezTo>
                    <a:pt x="6528" y="3927"/>
                    <a:pt x="6579" y="3774"/>
                    <a:pt x="6630" y="3621"/>
                  </a:cubicBezTo>
                  <a:cubicBezTo>
                    <a:pt x="6681" y="3366"/>
                    <a:pt x="6732" y="3111"/>
                    <a:pt x="6732" y="2907"/>
                  </a:cubicBezTo>
                  <a:cubicBezTo>
                    <a:pt x="6732" y="2652"/>
                    <a:pt x="6681" y="2397"/>
                    <a:pt x="6630" y="2142"/>
                  </a:cubicBezTo>
                  <a:cubicBezTo>
                    <a:pt x="6477" y="1632"/>
                    <a:pt x="6222" y="1173"/>
                    <a:pt x="5865" y="816"/>
                  </a:cubicBezTo>
                  <a:cubicBezTo>
                    <a:pt x="5661" y="663"/>
                    <a:pt x="5457" y="510"/>
                    <a:pt x="5253" y="357"/>
                  </a:cubicBezTo>
                  <a:cubicBezTo>
                    <a:pt x="4998" y="255"/>
                    <a:pt x="4794" y="153"/>
                    <a:pt x="4539" y="102"/>
                  </a:cubicBezTo>
                  <a:cubicBezTo>
                    <a:pt x="4284" y="0"/>
                    <a:pt x="4080" y="0"/>
                    <a:pt x="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2599763" y="2919978"/>
              <a:ext cx="57101" cy="56466"/>
            </a:xfrm>
            <a:custGeom>
              <a:avLst/>
              <a:gdLst/>
              <a:ahLst/>
              <a:cxnLst/>
              <a:rect l="l" t="t" r="r" b="b"/>
              <a:pathLst>
                <a:path w="4591" h="4540" extrusionOk="0">
                  <a:moveTo>
                    <a:pt x="1428" y="0"/>
                  </a:moveTo>
                  <a:cubicBezTo>
                    <a:pt x="1275" y="0"/>
                    <a:pt x="1122" y="51"/>
                    <a:pt x="969" y="153"/>
                  </a:cubicBezTo>
                  <a:cubicBezTo>
                    <a:pt x="816" y="204"/>
                    <a:pt x="714" y="306"/>
                    <a:pt x="612" y="408"/>
                  </a:cubicBezTo>
                  <a:cubicBezTo>
                    <a:pt x="357" y="612"/>
                    <a:pt x="204" y="867"/>
                    <a:pt x="102" y="1173"/>
                  </a:cubicBezTo>
                  <a:cubicBezTo>
                    <a:pt x="51" y="1326"/>
                    <a:pt x="51" y="1479"/>
                    <a:pt x="0" y="1632"/>
                  </a:cubicBezTo>
                  <a:cubicBezTo>
                    <a:pt x="0" y="1836"/>
                    <a:pt x="0" y="1989"/>
                    <a:pt x="0" y="2193"/>
                  </a:cubicBezTo>
                  <a:cubicBezTo>
                    <a:pt x="51" y="2448"/>
                    <a:pt x="153" y="2754"/>
                    <a:pt x="255" y="3009"/>
                  </a:cubicBezTo>
                  <a:cubicBezTo>
                    <a:pt x="357" y="3264"/>
                    <a:pt x="510" y="3519"/>
                    <a:pt x="663" y="3723"/>
                  </a:cubicBezTo>
                  <a:cubicBezTo>
                    <a:pt x="714" y="3825"/>
                    <a:pt x="816" y="3876"/>
                    <a:pt x="867" y="3927"/>
                  </a:cubicBezTo>
                  <a:cubicBezTo>
                    <a:pt x="1020" y="4080"/>
                    <a:pt x="1122" y="4182"/>
                    <a:pt x="1275" y="4284"/>
                  </a:cubicBezTo>
                  <a:cubicBezTo>
                    <a:pt x="1581" y="4437"/>
                    <a:pt x="1887" y="4539"/>
                    <a:pt x="2193" y="4539"/>
                  </a:cubicBezTo>
                  <a:lnTo>
                    <a:pt x="2550" y="4539"/>
                  </a:lnTo>
                  <a:lnTo>
                    <a:pt x="2754" y="4488"/>
                  </a:lnTo>
                  <a:cubicBezTo>
                    <a:pt x="3162" y="4488"/>
                    <a:pt x="3570" y="4284"/>
                    <a:pt x="3825" y="3927"/>
                  </a:cubicBezTo>
                  <a:cubicBezTo>
                    <a:pt x="3876" y="3774"/>
                    <a:pt x="3978" y="3672"/>
                    <a:pt x="4029" y="3519"/>
                  </a:cubicBezTo>
                  <a:lnTo>
                    <a:pt x="4182" y="3315"/>
                  </a:lnTo>
                  <a:cubicBezTo>
                    <a:pt x="4386" y="3060"/>
                    <a:pt x="4539" y="2703"/>
                    <a:pt x="4539" y="2346"/>
                  </a:cubicBezTo>
                  <a:cubicBezTo>
                    <a:pt x="4590" y="2040"/>
                    <a:pt x="4488" y="1734"/>
                    <a:pt x="4335" y="1479"/>
                  </a:cubicBezTo>
                  <a:cubicBezTo>
                    <a:pt x="4284" y="1326"/>
                    <a:pt x="4233" y="1224"/>
                    <a:pt x="4131" y="1122"/>
                  </a:cubicBezTo>
                  <a:cubicBezTo>
                    <a:pt x="4080" y="1071"/>
                    <a:pt x="4080" y="969"/>
                    <a:pt x="4029" y="867"/>
                  </a:cubicBezTo>
                  <a:cubicBezTo>
                    <a:pt x="3927" y="663"/>
                    <a:pt x="3774" y="510"/>
                    <a:pt x="3621" y="408"/>
                  </a:cubicBezTo>
                  <a:cubicBezTo>
                    <a:pt x="3430" y="293"/>
                    <a:pt x="3210" y="236"/>
                    <a:pt x="3005" y="236"/>
                  </a:cubicBezTo>
                  <a:cubicBezTo>
                    <a:pt x="2936" y="236"/>
                    <a:pt x="2869" y="242"/>
                    <a:pt x="2805" y="255"/>
                  </a:cubicBezTo>
                  <a:lnTo>
                    <a:pt x="2754" y="255"/>
                  </a:lnTo>
                  <a:lnTo>
                    <a:pt x="2601" y="204"/>
                  </a:lnTo>
                  <a:cubicBezTo>
                    <a:pt x="2397" y="102"/>
                    <a:pt x="2193" y="51"/>
                    <a:pt x="1989" y="51"/>
                  </a:cubicBezTo>
                  <a:cubicBezTo>
                    <a:pt x="1964" y="26"/>
                    <a:pt x="1926" y="13"/>
                    <a:pt x="1881" y="13"/>
                  </a:cubicBezTo>
                  <a:cubicBezTo>
                    <a:pt x="1836" y="13"/>
                    <a:pt x="1785" y="26"/>
                    <a:pt x="1734" y="51"/>
                  </a:cubicBezTo>
                  <a:lnTo>
                    <a:pt x="1428" y="51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2058533" y="2871771"/>
              <a:ext cx="114363" cy="85707"/>
            </a:xfrm>
            <a:custGeom>
              <a:avLst/>
              <a:gdLst/>
              <a:ahLst/>
              <a:cxnLst/>
              <a:rect l="l" t="t" r="r" b="b"/>
              <a:pathLst>
                <a:path w="9195" h="6891" extrusionOk="0">
                  <a:moveTo>
                    <a:pt x="7104" y="0"/>
                  </a:moveTo>
                  <a:cubicBezTo>
                    <a:pt x="6645" y="51"/>
                    <a:pt x="6186" y="102"/>
                    <a:pt x="5727" y="255"/>
                  </a:cubicBezTo>
                  <a:cubicBezTo>
                    <a:pt x="4911" y="510"/>
                    <a:pt x="4146" y="918"/>
                    <a:pt x="3483" y="1479"/>
                  </a:cubicBezTo>
                  <a:cubicBezTo>
                    <a:pt x="3126" y="1734"/>
                    <a:pt x="2820" y="2040"/>
                    <a:pt x="2514" y="2295"/>
                  </a:cubicBezTo>
                  <a:cubicBezTo>
                    <a:pt x="2157" y="2652"/>
                    <a:pt x="1851" y="3009"/>
                    <a:pt x="1545" y="3417"/>
                  </a:cubicBezTo>
                  <a:cubicBezTo>
                    <a:pt x="1290" y="3774"/>
                    <a:pt x="1035" y="4182"/>
                    <a:pt x="831" y="4590"/>
                  </a:cubicBezTo>
                  <a:cubicBezTo>
                    <a:pt x="627" y="4947"/>
                    <a:pt x="474" y="5304"/>
                    <a:pt x="321" y="5661"/>
                  </a:cubicBezTo>
                  <a:cubicBezTo>
                    <a:pt x="1" y="6367"/>
                    <a:pt x="588" y="6891"/>
                    <a:pt x="1169" y="6891"/>
                  </a:cubicBezTo>
                  <a:cubicBezTo>
                    <a:pt x="1512" y="6891"/>
                    <a:pt x="1853" y="6708"/>
                    <a:pt x="2004" y="6273"/>
                  </a:cubicBezTo>
                  <a:cubicBezTo>
                    <a:pt x="2106" y="5967"/>
                    <a:pt x="2259" y="5661"/>
                    <a:pt x="2412" y="5355"/>
                  </a:cubicBezTo>
                  <a:cubicBezTo>
                    <a:pt x="2769" y="4743"/>
                    <a:pt x="3177" y="4182"/>
                    <a:pt x="3687" y="3621"/>
                  </a:cubicBezTo>
                  <a:cubicBezTo>
                    <a:pt x="4095" y="3162"/>
                    <a:pt x="4605" y="2754"/>
                    <a:pt x="5115" y="2448"/>
                  </a:cubicBezTo>
                  <a:cubicBezTo>
                    <a:pt x="5523" y="2193"/>
                    <a:pt x="5931" y="2040"/>
                    <a:pt x="6339" y="1887"/>
                  </a:cubicBezTo>
                  <a:cubicBezTo>
                    <a:pt x="6696" y="1785"/>
                    <a:pt x="7002" y="1734"/>
                    <a:pt x="7308" y="1734"/>
                  </a:cubicBezTo>
                  <a:cubicBezTo>
                    <a:pt x="7614" y="1734"/>
                    <a:pt x="7920" y="1785"/>
                    <a:pt x="8175" y="1836"/>
                  </a:cubicBezTo>
                  <a:cubicBezTo>
                    <a:pt x="8430" y="1836"/>
                    <a:pt x="8634" y="1785"/>
                    <a:pt x="8838" y="1632"/>
                  </a:cubicBezTo>
                  <a:cubicBezTo>
                    <a:pt x="9042" y="1479"/>
                    <a:pt x="9144" y="1275"/>
                    <a:pt x="9144" y="1071"/>
                  </a:cubicBezTo>
                  <a:cubicBezTo>
                    <a:pt x="9195" y="816"/>
                    <a:pt x="9093" y="612"/>
                    <a:pt x="8991" y="408"/>
                  </a:cubicBezTo>
                  <a:lnTo>
                    <a:pt x="8838" y="255"/>
                  </a:lnTo>
                  <a:cubicBezTo>
                    <a:pt x="8685" y="153"/>
                    <a:pt x="8532" y="102"/>
                    <a:pt x="8379" y="102"/>
                  </a:cubicBezTo>
                  <a:cubicBezTo>
                    <a:pt x="8073" y="0"/>
                    <a:pt x="7716" y="0"/>
                    <a:pt x="7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2575025" y="2840055"/>
              <a:ext cx="75732" cy="32238"/>
            </a:xfrm>
            <a:custGeom>
              <a:avLst/>
              <a:gdLst/>
              <a:ahLst/>
              <a:cxnLst/>
              <a:rect l="l" t="t" r="r" b="b"/>
              <a:pathLst>
                <a:path w="6089" h="2592" extrusionOk="0">
                  <a:moveTo>
                    <a:pt x="1734" y="1"/>
                  </a:moveTo>
                  <a:lnTo>
                    <a:pt x="1785" y="52"/>
                  </a:lnTo>
                  <a:cubicBezTo>
                    <a:pt x="1377" y="103"/>
                    <a:pt x="970" y="204"/>
                    <a:pt x="562" y="357"/>
                  </a:cubicBezTo>
                  <a:cubicBezTo>
                    <a:pt x="358" y="408"/>
                    <a:pt x="154" y="612"/>
                    <a:pt x="103" y="816"/>
                  </a:cubicBezTo>
                  <a:cubicBezTo>
                    <a:pt x="1" y="1020"/>
                    <a:pt x="1" y="1275"/>
                    <a:pt x="103" y="1479"/>
                  </a:cubicBezTo>
                  <a:cubicBezTo>
                    <a:pt x="154" y="1683"/>
                    <a:pt x="358" y="1887"/>
                    <a:pt x="562" y="1938"/>
                  </a:cubicBezTo>
                  <a:cubicBezTo>
                    <a:pt x="664" y="1989"/>
                    <a:pt x="778" y="2015"/>
                    <a:pt x="893" y="2015"/>
                  </a:cubicBezTo>
                  <a:cubicBezTo>
                    <a:pt x="1008" y="2015"/>
                    <a:pt x="1123" y="1989"/>
                    <a:pt x="1224" y="1938"/>
                  </a:cubicBezTo>
                  <a:lnTo>
                    <a:pt x="1428" y="1887"/>
                  </a:lnTo>
                  <a:cubicBezTo>
                    <a:pt x="1683" y="1836"/>
                    <a:pt x="1989" y="1785"/>
                    <a:pt x="2244" y="1785"/>
                  </a:cubicBezTo>
                  <a:cubicBezTo>
                    <a:pt x="2550" y="1785"/>
                    <a:pt x="2805" y="1785"/>
                    <a:pt x="3111" y="1836"/>
                  </a:cubicBezTo>
                  <a:cubicBezTo>
                    <a:pt x="3366" y="1938"/>
                    <a:pt x="3621" y="2040"/>
                    <a:pt x="3876" y="2142"/>
                  </a:cubicBezTo>
                  <a:cubicBezTo>
                    <a:pt x="4029" y="2244"/>
                    <a:pt x="4131" y="2295"/>
                    <a:pt x="4284" y="2397"/>
                  </a:cubicBezTo>
                  <a:cubicBezTo>
                    <a:pt x="4460" y="2534"/>
                    <a:pt x="4641" y="2592"/>
                    <a:pt x="4812" y="2592"/>
                  </a:cubicBezTo>
                  <a:cubicBezTo>
                    <a:pt x="5537" y="2592"/>
                    <a:pt x="6088" y="1547"/>
                    <a:pt x="5304" y="969"/>
                  </a:cubicBezTo>
                  <a:cubicBezTo>
                    <a:pt x="4947" y="714"/>
                    <a:pt x="4590" y="510"/>
                    <a:pt x="4182" y="357"/>
                  </a:cubicBezTo>
                  <a:cubicBezTo>
                    <a:pt x="3825" y="204"/>
                    <a:pt x="3417" y="103"/>
                    <a:pt x="3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2448312" y="3035411"/>
              <a:ext cx="109599" cy="95483"/>
            </a:xfrm>
            <a:custGeom>
              <a:avLst/>
              <a:gdLst/>
              <a:ahLst/>
              <a:cxnLst/>
              <a:rect l="l" t="t" r="r" b="b"/>
              <a:pathLst>
                <a:path w="8812" h="7677" extrusionOk="0">
                  <a:moveTo>
                    <a:pt x="4885" y="1"/>
                  </a:moveTo>
                  <a:cubicBezTo>
                    <a:pt x="4375" y="1"/>
                    <a:pt x="3916" y="103"/>
                    <a:pt x="3406" y="205"/>
                  </a:cubicBezTo>
                  <a:lnTo>
                    <a:pt x="3406" y="256"/>
                  </a:lnTo>
                  <a:cubicBezTo>
                    <a:pt x="2233" y="511"/>
                    <a:pt x="1213" y="1225"/>
                    <a:pt x="499" y="2143"/>
                  </a:cubicBezTo>
                  <a:cubicBezTo>
                    <a:pt x="0" y="2855"/>
                    <a:pt x="621" y="3567"/>
                    <a:pt x="1249" y="3567"/>
                  </a:cubicBezTo>
                  <a:cubicBezTo>
                    <a:pt x="1521" y="3567"/>
                    <a:pt x="1793" y="3435"/>
                    <a:pt x="1978" y="3112"/>
                  </a:cubicBezTo>
                  <a:lnTo>
                    <a:pt x="2131" y="2959"/>
                  </a:lnTo>
                  <a:cubicBezTo>
                    <a:pt x="2335" y="2755"/>
                    <a:pt x="2539" y="2551"/>
                    <a:pt x="2743" y="2398"/>
                  </a:cubicBezTo>
                  <a:cubicBezTo>
                    <a:pt x="3049" y="2245"/>
                    <a:pt x="3355" y="2092"/>
                    <a:pt x="3661" y="1990"/>
                  </a:cubicBezTo>
                  <a:cubicBezTo>
                    <a:pt x="3967" y="1888"/>
                    <a:pt x="4273" y="1786"/>
                    <a:pt x="4630" y="1786"/>
                  </a:cubicBezTo>
                  <a:cubicBezTo>
                    <a:pt x="4704" y="1771"/>
                    <a:pt x="4779" y="1765"/>
                    <a:pt x="4854" y="1765"/>
                  </a:cubicBezTo>
                  <a:cubicBezTo>
                    <a:pt x="5034" y="1765"/>
                    <a:pt x="5214" y="1801"/>
                    <a:pt x="5395" y="1837"/>
                  </a:cubicBezTo>
                  <a:cubicBezTo>
                    <a:pt x="5599" y="1837"/>
                    <a:pt x="5803" y="1939"/>
                    <a:pt x="5956" y="1990"/>
                  </a:cubicBezTo>
                  <a:cubicBezTo>
                    <a:pt x="6160" y="2092"/>
                    <a:pt x="6313" y="2245"/>
                    <a:pt x="6517" y="2347"/>
                  </a:cubicBezTo>
                  <a:cubicBezTo>
                    <a:pt x="6568" y="2449"/>
                    <a:pt x="6670" y="2551"/>
                    <a:pt x="6772" y="2653"/>
                  </a:cubicBezTo>
                  <a:cubicBezTo>
                    <a:pt x="6772" y="2704"/>
                    <a:pt x="6823" y="2806"/>
                    <a:pt x="6874" y="2857"/>
                  </a:cubicBezTo>
                  <a:cubicBezTo>
                    <a:pt x="6874" y="2959"/>
                    <a:pt x="6925" y="3061"/>
                    <a:pt x="6925" y="3112"/>
                  </a:cubicBezTo>
                  <a:cubicBezTo>
                    <a:pt x="6925" y="3265"/>
                    <a:pt x="6925" y="3367"/>
                    <a:pt x="6925" y="3520"/>
                  </a:cubicBezTo>
                  <a:cubicBezTo>
                    <a:pt x="6874" y="3724"/>
                    <a:pt x="6772" y="3979"/>
                    <a:pt x="6670" y="4183"/>
                  </a:cubicBezTo>
                  <a:cubicBezTo>
                    <a:pt x="6466" y="4642"/>
                    <a:pt x="6160" y="5050"/>
                    <a:pt x="5854" y="5407"/>
                  </a:cubicBezTo>
                  <a:cubicBezTo>
                    <a:pt x="5599" y="5662"/>
                    <a:pt x="5395" y="5917"/>
                    <a:pt x="5140" y="6121"/>
                  </a:cubicBezTo>
                  <a:cubicBezTo>
                    <a:pt x="4416" y="6724"/>
                    <a:pt x="4993" y="7676"/>
                    <a:pt x="5694" y="7676"/>
                  </a:cubicBezTo>
                  <a:cubicBezTo>
                    <a:pt x="5882" y="7676"/>
                    <a:pt x="6079" y="7608"/>
                    <a:pt x="6262" y="7447"/>
                  </a:cubicBezTo>
                  <a:cubicBezTo>
                    <a:pt x="6619" y="7141"/>
                    <a:pt x="6976" y="6784"/>
                    <a:pt x="7282" y="6427"/>
                  </a:cubicBezTo>
                  <a:cubicBezTo>
                    <a:pt x="7537" y="6121"/>
                    <a:pt x="7792" y="5764"/>
                    <a:pt x="8047" y="5407"/>
                  </a:cubicBezTo>
                  <a:cubicBezTo>
                    <a:pt x="8557" y="4591"/>
                    <a:pt x="8812" y="3622"/>
                    <a:pt x="8659" y="2653"/>
                  </a:cubicBezTo>
                  <a:cubicBezTo>
                    <a:pt x="8608" y="2398"/>
                    <a:pt x="8557" y="2194"/>
                    <a:pt x="8455" y="1990"/>
                  </a:cubicBezTo>
                  <a:cubicBezTo>
                    <a:pt x="8302" y="1735"/>
                    <a:pt x="8149" y="1531"/>
                    <a:pt x="7996" y="1327"/>
                  </a:cubicBezTo>
                  <a:cubicBezTo>
                    <a:pt x="7792" y="1123"/>
                    <a:pt x="7588" y="919"/>
                    <a:pt x="7384" y="766"/>
                  </a:cubicBezTo>
                  <a:cubicBezTo>
                    <a:pt x="7078" y="613"/>
                    <a:pt x="6823" y="460"/>
                    <a:pt x="6517" y="307"/>
                  </a:cubicBezTo>
                  <a:cubicBezTo>
                    <a:pt x="6313" y="256"/>
                    <a:pt x="6109" y="154"/>
                    <a:pt x="5905" y="154"/>
                  </a:cubicBezTo>
                  <a:cubicBezTo>
                    <a:pt x="5599" y="52"/>
                    <a:pt x="5293" y="52"/>
                    <a:pt x="4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354931" y="3189549"/>
              <a:ext cx="212159" cy="53456"/>
            </a:xfrm>
            <a:custGeom>
              <a:avLst/>
              <a:gdLst/>
              <a:ahLst/>
              <a:cxnLst/>
              <a:rect l="l" t="t" r="r" b="b"/>
              <a:pathLst>
                <a:path w="17058" h="4298" extrusionOk="0">
                  <a:moveTo>
                    <a:pt x="714" y="0"/>
                  </a:moveTo>
                  <a:cubicBezTo>
                    <a:pt x="561" y="0"/>
                    <a:pt x="357" y="51"/>
                    <a:pt x="255" y="204"/>
                  </a:cubicBezTo>
                  <a:cubicBezTo>
                    <a:pt x="0" y="459"/>
                    <a:pt x="0" y="867"/>
                    <a:pt x="255" y="1122"/>
                  </a:cubicBezTo>
                  <a:cubicBezTo>
                    <a:pt x="1020" y="1836"/>
                    <a:pt x="1887" y="2397"/>
                    <a:pt x="2805" y="2856"/>
                  </a:cubicBezTo>
                  <a:cubicBezTo>
                    <a:pt x="3723" y="3315"/>
                    <a:pt x="4692" y="3621"/>
                    <a:pt x="5712" y="3876"/>
                  </a:cubicBezTo>
                  <a:cubicBezTo>
                    <a:pt x="6681" y="4131"/>
                    <a:pt x="7752" y="4284"/>
                    <a:pt x="8772" y="4284"/>
                  </a:cubicBezTo>
                  <a:cubicBezTo>
                    <a:pt x="8962" y="4293"/>
                    <a:pt x="9150" y="4297"/>
                    <a:pt x="9337" y="4297"/>
                  </a:cubicBezTo>
                  <a:cubicBezTo>
                    <a:pt x="10206" y="4297"/>
                    <a:pt x="11053" y="4206"/>
                    <a:pt x="11934" y="4080"/>
                  </a:cubicBezTo>
                  <a:cubicBezTo>
                    <a:pt x="13464" y="3825"/>
                    <a:pt x="14994" y="3264"/>
                    <a:pt x="16371" y="2499"/>
                  </a:cubicBezTo>
                  <a:cubicBezTo>
                    <a:pt x="17057" y="2113"/>
                    <a:pt x="16661" y="1222"/>
                    <a:pt x="16062" y="1222"/>
                  </a:cubicBezTo>
                  <a:cubicBezTo>
                    <a:pt x="15949" y="1222"/>
                    <a:pt x="15829" y="1253"/>
                    <a:pt x="15708" y="1326"/>
                  </a:cubicBezTo>
                  <a:cubicBezTo>
                    <a:pt x="15300" y="1581"/>
                    <a:pt x="14943" y="1734"/>
                    <a:pt x="14535" y="1938"/>
                  </a:cubicBezTo>
                  <a:cubicBezTo>
                    <a:pt x="13413" y="2346"/>
                    <a:pt x="12291" y="2652"/>
                    <a:pt x="11169" y="2805"/>
                  </a:cubicBezTo>
                  <a:cubicBezTo>
                    <a:pt x="10531" y="2907"/>
                    <a:pt x="9894" y="2958"/>
                    <a:pt x="9256" y="2958"/>
                  </a:cubicBezTo>
                  <a:cubicBezTo>
                    <a:pt x="8619" y="2958"/>
                    <a:pt x="7981" y="2907"/>
                    <a:pt x="7344" y="2805"/>
                  </a:cubicBezTo>
                  <a:cubicBezTo>
                    <a:pt x="6171" y="2652"/>
                    <a:pt x="5100" y="2397"/>
                    <a:pt x="4029" y="1938"/>
                  </a:cubicBezTo>
                  <a:cubicBezTo>
                    <a:pt x="3213" y="1581"/>
                    <a:pt x="2397" y="1122"/>
                    <a:pt x="1683" y="561"/>
                  </a:cubicBezTo>
                  <a:cubicBezTo>
                    <a:pt x="1530" y="459"/>
                    <a:pt x="1377" y="306"/>
                    <a:pt x="1173" y="204"/>
                  </a:cubicBezTo>
                  <a:cubicBezTo>
                    <a:pt x="1071" y="51"/>
                    <a:pt x="918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609278" y="2767743"/>
              <a:ext cx="192831" cy="240653"/>
            </a:xfrm>
            <a:custGeom>
              <a:avLst/>
              <a:gdLst/>
              <a:ahLst/>
              <a:cxnLst/>
              <a:rect l="l" t="t" r="r" b="b"/>
              <a:pathLst>
                <a:path w="15504" h="19349" extrusionOk="0">
                  <a:moveTo>
                    <a:pt x="14790" y="1"/>
                  </a:moveTo>
                  <a:lnTo>
                    <a:pt x="14688" y="52"/>
                  </a:lnTo>
                  <a:lnTo>
                    <a:pt x="14535" y="52"/>
                  </a:lnTo>
                  <a:cubicBezTo>
                    <a:pt x="14433" y="103"/>
                    <a:pt x="14331" y="205"/>
                    <a:pt x="14280" y="307"/>
                  </a:cubicBezTo>
                  <a:cubicBezTo>
                    <a:pt x="10710" y="3979"/>
                    <a:pt x="7395" y="7905"/>
                    <a:pt x="4335" y="12036"/>
                  </a:cubicBezTo>
                  <a:cubicBezTo>
                    <a:pt x="2856" y="14025"/>
                    <a:pt x="1428" y="16116"/>
                    <a:pt x="153" y="18258"/>
                  </a:cubicBezTo>
                  <a:lnTo>
                    <a:pt x="51" y="18411"/>
                  </a:lnTo>
                  <a:cubicBezTo>
                    <a:pt x="0" y="18513"/>
                    <a:pt x="0" y="18615"/>
                    <a:pt x="0" y="18768"/>
                  </a:cubicBezTo>
                  <a:cubicBezTo>
                    <a:pt x="0" y="18921"/>
                    <a:pt x="102" y="19074"/>
                    <a:pt x="255" y="19227"/>
                  </a:cubicBezTo>
                  <a:cubicBezTo>
                    <a:pt x="330" y="19302"/>
                    <a:pt x="459" y="19349"/>
                    <a:pt x="603" y="19349"/>
                  </a:cubicBezTo>
                  <a:cubicBezTo>
                    <a:pt x="656" y="19349"/>
                    <a:pt x="711" y="19343"/>
                    <a:pt x="765" y="19329"/>
                  </a:cubicBezTo>
                  <a:cubicBezTo>
                    <a:pt x="918" y="19329"/>
                    <a:pt x="1071" y="19227"/>
                    <a:pt x="1173" y="19074"/>
                  </a:cubicBezTo>
                  <a:cubicBezTo>
                    <a:pt x="3927" y="14739"/>
                    <a:pt x="6936" y="10557"/>
                    <a:pt x="10251" y="6681"/>
                  </a:cubicBezTo>
                  <a:cubicBezTo>
                    <a:pt x="11883" y="4744"/>
                    <a:pt x="13566" y="2908"/>
                    <a:pt x="15300" y="1123"/>
                  </a:cubicBezTo>
                  <a:cubicBezTo>
                    <a:pt x="15453" y="970"/>
                    <a:pt x="15504" y="766"/>
                    <a:pt x="15453" y="613"/>
                  </a:cubicBezTo>
                  <a:cubicBezTo>
                    <a:pt x="15453" y="460"/>
                    <a:pt x="15351" y="256"/>
                    <a:pt x="15198" y="154"/>
                  </a:cubicBezTo>
                  <a:cubicBezTo>
                    <a:pt x="15096" y="52"/>
                    <a:pt x="14943" y="1"/>
                    <a:pt x="147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2680321" y="2887629"/>
              <a:ext cx="111639" cy="140183"/>
            </a:xfrm>
            <a:custGeom>
              <a:avLst/>
              <a:gdLst/>
              <a:ahLst/>
              <a:cxnLst/>
              <a:rect l="l" t="t" r="r" b="b"/>
              <a:pathLst>
                <a:path w="8976" h="11271" extrusionOk="0">
                  <a:moveTo>
                    <a:pt x="8211" y="0"/>
                  </a:moveTo>
                  <a:cubicBezTo>
                    <a:pt x="8007" y="0"/>
                    <a:pt x="7803" y="102"/>
                    <a:pt x="7701" y="255"/>
                  </a:cubicBezTo>
                  <a:cubicBezTo>
                    <a:pt x="5100" y="3468"/>
                    <a:pt x="2448" y="6681"/>
                    <a:pt x="204" y="10149"/>
                  </a:cubicBezTo>
                  <a:cubicBezTo>
                    <a:pt x="51" y="10302"/>
                    <a:pt x="0" y="10506"/>
                    <a:pt x="51" y="10659"/>
                  </a:cubicBezTo>
                  <a:cubicBezTo>
                    <a:pt x="51" y="10863"/>
                    <a:pt x="153" y="11016"/>
                    <a:pt x="306" y="11118"/>
                  </a:cubicBezTo>
                  <a:cubicBezTo>
                    <a:pt x="459" y="11220"/>
                    <a:pt x="612" y="11271"/>
                    <a:pt x="816" y="11271"/>
                  </a:cubicBezTo>
                  <a:cubicBezTo>
                    <a:pt x="969" y="11220"/>
                    <a:pt x="1122" y="11118"/>
                    <a:pt x="1224" y="11016"/>
                  </a:cubicBezTo>
                  <a:cubicBezTo>
                    <a:pt x="3519" y="7548"/>
                    <a:pt x="6171" y="4335"/>
                    <a:pt x="8772" y="1071"/>
                  </a:cubicBezTo>
                  <a:cubicBezTo>
                    <a:pt x="8976" y="765"/>
                    <a:pt x="8925" y="357"/>
                    <a:pt x="8619" y="102"/>
                  </a:cubicBezTo>
                  <a:cubicBezTo>
                    <a:pt x="8517" y="51"/>
                    <a:pt x="8364" y="0"/>
                    <a:pt x="8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2088532" y="2827369"/>
              <a:ext cx="209323" cy="267518"/>
            </a:xfrm>
            <a:custGeom>
              <a:avLst/>
              <a:gdLst/>
              <a:ahLst/>
              <a:cxnLst/>
              <a:rect l="l" t="t" r="r" b="b"/>
              <a:pathLst>
                <a:path w="16830" h="21509" extrusionOk="0">
                  <a:moveTo>
                    <a:pt x="15861" y="1"/>
                  </a:moveTo>
                  <a:cubicBezTo>
                    <a:pt x="15657" y="1"/>
                    <a:pt x="15504" y="103"/>
                    <a:pt x="15402" y="256"/>
                  </a:cubicBezTo>
                  <a:cubicBezTo>
                    <a:pt x="13668" y="2346"/>
                    <a:pt x="11883" y="4488"/>
                    <a:pt x="10200" y="6630"/>
                  </a:cubicBezTo>
                  <a:lnTo>
                    <a:pt x="7650" y="9843"/>
                  </a:lnTo>
                  <a:cubicBezTo>
                    <a:pt x="7191" y="10353"/>
                    <a:pt x="6783" y="10914"/>
                    <a:pt x="6375" y="11424"/>
                  </a:cubicBezTo>
                  <a:cubicBezTo>
                    <a:pt x="5916" y="11985"/>
                    <a:pt x="5610" y="12393"/>
                    <a:pt x="5202" y="12903"/>
                  </a:cubicBezTo>
                  <a:cubicBezTo>
                    <a:pt x="4233" y="14076"/>
                    <a:pt x="3162" y="15249"/>
                    <a:pt x="2244" y="16473"/>
                  </a:cubicBezTo>
                  <a:cubicBezTo>
                    <a:pt x="1785" y="17136"/>
                    <a:pt x="1326" y="17799"/>
                    <a:pt x="918" y="18513"/>
                  </a:cubicBezTo>
                  <a:cubicBezTo>
                    <a:pt x="561" y="19176"/>
                    <a:pt x="255" y="19839"/>
                    <a:pt x="51" y="20553"/>
                  </a:cubicBezTo>
                  <a:cubicBezTo>
                    <a:pt x="51" y="20604"/>
                    <a:pt x="51" y="20706"/>
                    <a:pt x="0" y="20757"/>
                  </a:cubicBezTo>
                  <a:cubicBezTo>
                    <a:pt x="0" y="20859"/>
                    <a:pt x="0" y="20961"/>
                    <a:pt x="51" y="21114"/>
                  </a:cubicBezTo>
                  <a:cubicBezTo>
                    <a:pt x="153" y="21267"/>
                    <a:pt x="255" y="21369"/>
                    <a:pt x="408" y="21471"/>
                  </a:cubicBezTo>
                  <a:cubicBezTo>
                    <a:pt x="510" y="21496"/>
                    <a:pt x="599" y="21509"/>
                    <a:pt x="682" y="21509"/>
                  </a:cubicBezTo>
                  <a:cubicBezTo>
                    <a:pt x="765" y="21509"/>
                    <a:pt x="842" y="21496"/>
                    <a:pt x="918" y="21471"/>
                  </a:cubicBezTo>
                  <a:cubicBezTo>
                    <a:pt x="1122" y="21369"/>
                    <a:pt x="1224" y="21267"/>
                    <a:pt x="1326" y="21114"/>
                  </a:cubicBezTo>
                  <a:cubicBezTo>
                    <a:pt x="1530" y="20298"/>
                    <a:pt x="1887" y="19584"/>
                    <a:pt x="2295" y="18870"/>
                  </a:cubicBezTo>
                  <a:cubicBezTo>
                    <a:pt x="3468" y="16932"/>
                    <a:pt x="4998" y="15249"/>
                    <a:pt x="6426" y="13515"/>
                  </a:cubicBezTo>
                  <a:cubicBezTo>
                    <a:pt x="6834" y="13005"/>
                    <a:pt x="7242" y="12495"/>
                    <a:pt x="7599" y="11985"/>
                  </a:cubicBezTo>
                  <a:cubicBezTo>
                    <a:pt x="8007" y="11526"/>
                    <a:pt x="8466" y="10914"/>
                    <a:pt x="8874" y="10404"/>
                  </a:cubicBezTo>
                  <a:cubicBezTo>
                    <a:pt x="9741" y="9333"/>
                    <a:pt x="10608" y="8262"/>
                    <a:pt x="11424" y="7191"/>
                  </a:cubicBezTo>
                  <a:cubicBezTo>
                    <a:pt x="13107" y="5151"/>
                    <a:pt x="14790" y="3111"/>
                    <a:pt x="16473" y="1072"/>
                  </a:cubicBezTo>
                  <a:cubicBezTo>
                    <a:pt x="16830" y="664"/>
                    <a:pt x="16473" y="1"/>
                    <a:pt x="15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2165906" y="2971992"/>
              <a:ext cx="120532" cy="155407"/>
            </a:xfrm>
            <a:custGeom>
              <a:avLst/>
              <a:gdLst/>
              <a:ahLst/>
              <a:cxnLst/>
              <a:rect l="l" t="t" r="r" b="b"/>
              <a:pathLst>
                <a:path w="9691" h="12495" extrusionOk="0">
                  <a:moveTo>
                    <a:pt x="8926" y="0"/>
                  </a:moveTo>
                  <a:cubicBezTo>
                    <a:pt x="8722" y="0"/>
                    <a:pt x="8518" y="102"/>
                    <a:pt x="8416" y="306"/>
                  </a:cubicBezTo>
                  <a:cubicBezTo>
                    <a:pt x="5560" y="3927"/>
                    <a:pt x="2704" y="7548"/>
                    <a:pt x="154" y="11424"/>
                  </a:cubicBezTo>
                  <a:cubicBezTo>
                    <a:pt x="52" y="11526"/>
                    <a:pt x="1" y="11730"/>
                    <a:pt x="1" y="11883"/>
                  </a:cubicBezTo>
                  <a:cubicBezTo>
                    <a:pt x="1" y="12087"/>
                    <a:pt x="103" y="12240"/>
                    <a:pt x="256" y="12342"/>
                  </a:cubicBezTo>
                  <a:cubicBezTo>
                    <a:pt x="409" y="12444"/>
                    <a:pt x="562" y="12495"/>
                    <a:pt x="766" y="12495"/>
                  </a:cubicBezTo>
                  <a:cubicBezTo>
                    <a:pt x="919" y="12444"/>
                    <a:pt x="1072" y="12342"/>
                    <a:pt x="1225" y="12240"/>
                  </a:cubicBezTo>
                  <a:cubicBezTo>
                    <a:pt x="3775" y="8364"/>
                    <a:pt x="6580" y="4743"/>
                    <a:pt x="9436" y="1122"/>
                  </a:cubicBezTo>
                  <a:cubicBezTo>
                    <a:pt x="9691" y="816"/>
                    <a:pt x="9640" y="408"/>
                    <a:pt x="9334" y="153"/>
                  </a:cubicBezTo>
                  <a:cubicBezTo>
                    <a:pt x="9232" y="51"/>
                    <a:pt x="9079" y="0"/>
                    <a:pt x="8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2305455" y="3655744"/>
              <a:ext cx="315253" cy="177620"/>
            </a:xfrm>
            <a:custGeom>
              <a:avLst/>
              <a:gdLst/>
              <a:ahLst/>
              <a:cxnLst/>
              <a:rect l="l" t="t" r="r" b="b"/>
              <a:pathLst>
                <a:path w="25347" h="14281" extrusionOk="0">
                  <a:moveTo>
                    <a:pt x="24479" y="1"/>
                  </a:moveTo>
                  <a:lnTo>
                    <a:pt x="23969" y="103"/>
                  </a:lnTo>
                  <a:cubicBezTo>
                    <a:pt x="21012" y="1582"/>
                    <a:pt x="17952" y="2755"/>
                    <a:pt x="14739" y="3571"/>
                  </a:cubicBezTo>
                  <a:cubicBezTo>
                    <a:pt x="12954" y="4030"/>
                    <a:pt x="11169" y="4336"/>
                    <a:pt x="9333" y="4590"/>
                  </a:cubicBezTo>
                  <a:cubicBezTo>
                    <a:pt x="7752" y="4743"/>
                    <a:pt x="6171" y="4845"/>
                    <a:pt x="4590" y="4845"/>
                  </a:cubicBezTo>
                  <a:lnTo>
                    <a:pt x="3723" y="4845"/>
                  </a:lnTo>
                  <a:cubicBezTo>
                    <a:pt x="3213" y="4845"/>
                    <a:pt x="2652" y="4845"/>
                    <a:pt x="2091" y="4743"/>
                  </a:cubicBezTo>
                  <a:cubicBezTo>
                    <a:pt x="1530" y="4692"/>
                    <a:pt x="1071" y="4692"/>
                    <a:pt x="510" y="4641"/>
                  </a:cubicBezTo>
                  <a:lnTo>
                    <a:pt x="408" y="4539"/>
                  </a:lnTo>
                  <a:cubicBezTo>
                    <a:pt x="306" y="4590"/>
                    <a:pt x="204" y="4692"/>
                    <a:pt x="102" y="4794"/>
                  </a:cubicBezTo>
                  <a:cubicBezTo>
                    <a:pt x="1" y="4998"/>
                    <a:pt x="1" y="5253"/>
                    <a:pt x="102" y="5457"/>
                  </a:cubicBezTo>
                  <a:cubicBezTo>
                    <a:pt x="765" y="7038"/>
                    <a:pt x="1530" y="8568"/>
                    <a:pt x="2397" y="10047"/>
                  </a:cubicBezTo>
                  <a:cubicBezTo>
                    <a:pt x="2907" y="10863"/>
                    <a:pt x="3417" y="11628"/>
                    <a:pt x="4029" y="12393"/>
                  </a:cubicBezTo>
                  <a:cubicBezTo>
                    <a:pt x="4539" y="13056"/>
                    <a:pt x="5151" y="13668"/>
                    <a:pt x="5814" y="14178"/>
                  </a:cubicBezTo>
                  <a:cubicBezTo>
                    <a:pt x="5916" y="14229"/>
                    <a:pt x="6069" y="14280"/>
                    <a:pt x="6171" y="14280"/>
                  </a:cubicBezTo>
                  <a:lnTo>
                    <a:pt x="6324" y="14280"/>
                  </a:lnTo>
                  <a:cubicBezTo>
                    <a:pt x="6477" y="14229"/>
                    <a:pt x="6579" y="14178"/>
                    <a:pt x="6681" y="14076"/>
                  </a:cubicBezTo>
                  <a:cubicBezTo>
                    <a:pt x="8517" y="13872"/>
                    <a:pt x="10302" y="13413"/>
                    <a:pt x="11985" y="12699"/>
                  </a:cubicBezTo>
                  <a:cubicBezTo>
                    <a:pt x="13974" y="11883"/>
                    <a:pt x="15861" y="10863"/>
                    <a:pt x="17595" y="9639"/>
                  </a:cubicBezTo>
                  <a:cubicBezTo>
                    <a:pt x="19227" y="8517"/>
                    <a:pt x="20757" y="7140"/>
                    <a:pt x="22134" y="5661"/>
                  </a:cubicBezTo>
                  <a:cubicBezTo>
                    <a:pt x="22797" y="4947"/>
                    <a:pt x="23357" y="4132"/>
                    <a:pt x="23918" y="3367"/>
                  </a:cubicBezTo>
                  <a:cubicBezTo>
                    <a:pt x="24428" y="2551"/>
                    <a:pt x="24887" y="1735"/>
                    <a:pt x="25244" y="868"/>
                  </a:cubicBezTo>
                  <a:cubicBezTo>
                    <a:pt x="25346" y="664"/>
                    <a:pt x="25295" y="409"/>
                    <a:pt x="25142" y="205"/>
                  </a:cubicBezTo>
                  <a:cubicBezTo>
                    <a:pt x="25040" y="154"/>
                    <a:pt x="24938" y="52"/>
                    <a:pt x="24836" y="52"/>
                  </a:cubicBezTo>
                  <a:cubicBezTo>
                    <a:pt x="24785" y="1"/>
                    <a:pt x="24683" y="1"/>
                    <a:pt x="2463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1788515" y="3600558"/>
              <a:ext cx="674884" cy="891184"/>
            </a:xfrm>
            <a:custGeom>
              <a:avLst/>
              <a:gdLst/>
              <a:ahLst/>
              <a:cxnLst/>
              <a:rect l="l" t="t" r="r" b="b"/>
              <a:pathLst>
                <a:path w="54262" h="71653" extrusionOk="0">
                  <a:moveTo>
                    <a:pt x="3927" y="1"/>
                  </a:moveTo>
                  <a:cubicBezTo>
                    <a:pt x="3417" y="1"/>
                    <a:pt x="2907" y="1"/>
                    <a:pt x="2397" y="103"/>
                  </a:cubicBezTo>
                  <a:cubicBezTo>
                    <a:pt x="2193" y="154"/>
                    <a:pt x="1989" y="205"/>
                    <a:pt x="1785" y="256"/>
                  </a:cubicBezTo>
                  <a:cubicBezTo>
                    <a:pt x="1632" y="256"/>
                    <a:pt x="1479" y="307"/>
                    <a:pt x="1326" y="358"/>
                  </a:cubicBezTo>
                  <a:cubicBezTo>
                    <a:pt x="1173" y="409"/>
                    <a:pt x="1071" y="511"/>
                    <a:pt x="969" y="562"/>
                  </a:cubicBezTo>
                  <a:cubicBezTo>
                    <a:pt x="816" y="613"/>
                    <a:pt x="714" y="715"/>
                    <a:pt x="612" y="817"/>
                  </a:cubicBezTo>
                  <a:cubicBezTo>
                    <a:pt x="459" y="970"/>
                    <a:pt x="357" y="1174"/>
                    <a:pt x="255" y="1378"/>
                  </a:cubicBezTo>
                  <a:cubicBezTo>
                    <a:pt x="153" y="1633"/>
                    <a:pt x="102" y="1837"/>
                    <a:pt x="51" y="2092"/>
                  </a:cubicBezTo>
                  <a:cubicBezTo>
                    <a:pt x="0" y="2653"/>
                    <a:pt x="0" y="3214"/>
                    <a:pt x="153" y="3775"/>
                  </a:cubicBezTo>
                  <a:cubicBezTo>
                    <a:pt x="357" y="4897"/>
                    <a:pt x="663" y="5968"/>
                    <a:pt x="1071" y="7039"/>
                  </a:cubicBezTo>
                  <a:lnTo>
                    <a:pt x="1224" y="7498"/>
                  </a:lnTo>
                  <a:lnTo>
                    <a:pt x="1224" y="7549"/>
                  </a:lnTo>
                  <a:cubicBezTo>
                    <a:pt x="1377" y="8008"/>
                    <a:pt x="1530" y="8518"/>
                    <a:pt x="1632" y="8976"/>
                  </a:cubicBezTo>
                  <a:cubicBezTo>
                    <a:pt x="1632" y="9027"/>
                    <a:pt x="1632" y="9078"/>
                    <a:pt x="1632" y="9078"/>
                  </a:cubicBezTo>
                  <a:cubicBezTo>
                    <a:pt x="1632" y="9231"/>
                    <a:pt x="1734" y="9384"/>
                    <a:pt x="1734" y="9537"/>
                  </a:cubicBezTo>
                  <a:cubicBezTo>
                    <a:pt x="1734" y="9588"/>
                    <a:pt x="1734" y="9639"/>
                    <a:pt x="1734" y="9639"/>
                  </a:cubicBezTo>
                  <a:cubicBezTo>
                    <a:pt x="2397" y="12495"/>
                    <a:pt x="2856" y="15351"/>
                    <a:pt x="3111" y="18258"/>
                  </a:cubicBezTo>
                  <a:cubicBezTo>
                    <a:pt x="3264" y="19788"/>
                    <a:pt x="3366" y="21165"/>
                    <a:pt x="3366" y="22491"/>
                  </a:cubicBezTo>
                  <a:cubicBezTo>
                    <a:pt x="3366" y="23409"/>
                    <a:pt x="3366" y="24327"/>
                    <a:pt x="3315" y="25245"/>
                  </a:cubicBezTo>
                  <a:cubicBezTo>
                    <a:pt x="3315" y="25653"/>
                    <a:pt x="3315" y="26163"/>
                    <a:pt x="3315" y="26673"/>
                  </a:cubicBezTo>
                  <a:cubicBezTo>
                    <a:pt x="3315" y="27489"/>
                    <a:pt x="3315" y="28152"/>
                    <a:pt x="3315" y="28815"/>
                  </a:cubicBezTo>
                  <a:cubicBezTo>
                    <a:pt x="3315" y="29172"/>
                    <a:pt x="3366" y="29478"/>
                    <a:pt x="3417" y="29835"/>
                  </a:cubicBezTo>
                  <a:cubicBezTo>
                    <a:pt x="3417" y="30090"/>
                    <a:pt x="3519" y="30345"/>
                    <a:pt x="3519" y="30600"/>
                  </a:cubicBezTo>
                  <a:lnTo>
                    <a:pt x="3519" y="30651"/>
                  </a:lnTo>
                  <a:cubicBezTo>
                    <a:pt x="3519" y="30753"/>
                    <a:pt x="3570" y="30855"/>
                    <a:pt x="3570" y="30957"/>
                  </a:cubicBezTo>
                  <a:cubicBezTo>
                    <a:pt x="3825" y="32690"/>
                    <a:pt x="3978" y="33965"/>
                    <a:pt x="4131" y="35189"/>
                  </a:cubicBezTo>
                  <a:lnTo>
                    <a:pt x="4182" y="35801"/>
                  </a:lnTo>
                  <a:lnTo>
                    <a:pt x="4182" y="35699"/>
                  </a:lnTo>
                  <a:cubicBezTo>
                    <a:pt x="4233" y="36515"/>
                    <a:pt x="4284" y="37178"/>
                    <a:pt x="4335" y="37790"/>
                  </a:cubicBezTo>
                  <a:cubicBezTo>
                    <a:pt x="4386" y="38351"/>
                    <a:pt x="4386" y="38912"/>
                    <a:pt x="4386" y="39626"/>
                  </a:cubicBezTo>
                  <a:cubicBezTo>
                    <a:pt x="4386" y="40748"/>
                    <a:pt x="4386" y="41870"/>
                    <a:pt x="4335" y="42992"/>
                  </a:cubicBezTo>
                  <a:lnTo>
                    <a:pt x="4335" y="43043"/>
                  </a:lnTo>
                  <a:lnTo>
                    <a:pt x="4335" y="43502"/>
                  </a:lnTo>
                  <a:cubicBezTo>
                    <a:pt x="4233" y="46052"/>
                    <a:pt x="4335" y="48653"/>
                    <a:pt x="4590" y="51203"/>
                  </a:cubicBezTo>
                  <a:cubicBezTo>
                    <a:pt x="4692" y="51713"/>
                    <a:pt x="4743" y="52223"/>
                    <a:pt x="4896" y="52733"/>
                  </a:cubicBezTo>
                  <a:cubicBezTo>
                    <a:pt x="4794" y="52784"/>
                    <a:pt x="4794" y="52886"/>
                    <a:pt x="4794" y="52937"/>
                  </a:cubicBezTo>
                  <a:cubicBezTo>
                    <a:pt x="4794" y="53039"/>
                    <a:pt x="4845" y="53141"/>
                    <a:pt x="4896" y="53192"/>
                  </a:cubicBezTo>
                  <a:cubicBezTo>
                    <a:pt x="6426" y="55130"/>
                    <a:pt x="8211" y="56914"/>
                    <a:pt x="10098" y="58495"/>
                  </a:cubicBezTo>
                  <a:cubicBezTo>
                    <a:pt x="12036" y="60076"/>
                    <a:pt x="14076" y="61504"/>
                    <a:pt x="16269" y="62728"/>
                  </a:cubicBezTo>
                  <a:cubicBezTo>
                    <a:pt x="18411" y="63952"/>
                    <a:pt x="20654" y="64972"/>
                    <a:pt x="22949" y="65890"/>
                  </a:cubicBezTo>
                  <a:cubicBezTo>
                    <a:pt x="24020" y="66349"/>
                    <a:pt x="25040" y="66706"/>
                    <a:pt x="26213" y="67114"/>
                  </a:cubicBezTo>
                  <a:cubicBezTo>
                    <a:pt x="27386" y="67573"/>
                    <a:pt x="28457" y="67930"/>
                    <a:pt x="29528" y="68287"/>
                  </a:cubicBezTo>
                  <a:cubicBezTo>
                    <a:pt x="32129" y="69154"/>
                    <a:pt x="34475" y="69868"/>
                    <a:pt x="36719" y="70378"/>
                  </a:cubicBezTo>
                  <a:cubicBezTo>
                    <a:pt x="39167" y="70990"/>
                    <a:pt x="41615" y="71398"/>
                    <a:pt x="44164" y="71551"/>
                  </a:cubicBezTo>
                  <a:cubicBezTo>
                    <a:pt x="44776" y="71602"/>
                    <a:pt x="45439" y="71653"/>
                    <a:pt x="46051" y="71653"/>
                  </a:cubicBezTo>
                  <a:cubicBezTo>
                    <a:pt x="47887" y="71653"/>
                    <a:pt x="49672" y="71449"/>
                    <a:pt x="51406" y="70990"/>
                  </a:cubicBezTo>
                  <a:cubicBezTo>
                    <a:pt x="51508" y="71041"/>
                    <a:pt x="51559" y="71092"/>
                    <a:pt x="51661" y="71092"/>
                  </a:cubicBezTo>
                  <a:cubicBezTo>
                    <a:pt x="51814" y="71092"/>
                    <a:pt x="51916" y="70990"/>
                    <a:pt x="51967" y="70837"/>
                  </a:cubicBezTo>
                  <a:cubicBezTo>
                    <a:pt x="52120" y="70786"/>
                    <a:pt x="52171" y="70633"/>
                    <a:pt x="52120" y="70480"/>
                  </a:cubicBezTo>
                  <a:cubicBezTo>
                    <a:pt x="52885" y="68185"/>
                    <a:pt x="53344" y="65839"/>
                    <a:pt x="53548" y="63442"/>
                  </a:cubicBezTo>
                  <a:cubicBezTo>
                    <a:pt x="53701" y="61861"/>
                    <a:pt x="53803" y="60229"/>
                    <a:pt x="53854" y="58648"/>
                  </a:cubicBezTo>
                  <a:lnTo>
                    <a:pt x="53854" y="58597"/>
                  </a:lnTo>
                  <a:cubicBezTo>
                    <a:pt x="53905" y="57781"/>
                    <a:pt x="53956" y="56761"/>
                    <a:pt x="54058" y="55792"/>
                  </a:cubicBezTo>
                  <a:cubicBezTo>
                    <a:pt x="54058" y="55639"/>
                    <a:pt x="54058" y="55537"/>
                    <a:pt x="54058" y="55385"/>
                  </a:cubicBezTo>
                  <a:lnTo>
                    <a:pt x="54058" y="55232"/>
                  </a:lnTo>
                  <a:lnTo>
                    <a:pt x="54058" y="55130"/>
                  </a:lnTo>
                  <a:cubicBezTo>
                    <a:pt x="54058" y="54722"/>
                    <a:pt x="54160" y="54212"/>
                    <a:pt x="54160" y="53804"/>
                  </a:cubicBezTo>
                  <a:cubicBezTo>
                    <a:pt x="54211" y="53090"/>
                    <a:pt x="54211" y="52427"/>
                    <a:pt x="54262" y="51662"/>
                  </a:cubicBezTo>
                  <a:cubicBezTo>
                    <a:pt x="54262" y="50336"/>
                    <a:pt x="54262" y="48908"/>
                    <a:pt x="54211" y="47378"/>
                  </a:cubicBezTo>
                  <a:cubicBezTo>
                    <a:pt x="54058" y="44522"/>
                    <a:pt x="53803" y="41717"/>
                    <a:pt x="53548" y="38810"/>
                  </a:cubicBezTo>
                  <a:cubicBezTo>
                    <a:pt x="53548" y="38708"/>
                    <a:pt x="53548" y="38606"/>
                    <a:pt x="53497" y="38453"/>
                  </a:cubicBezTo>
                  <a:cubicBezTo>
                    <a:pt x="53497" y="38096"/>
                    <a:pt x="53446" y="37739"/>
                    <a:pt x="53446" y="37382"/>
                  </a:cubicBezTo>
                  <a:cubicBezTo>
                    <a:pt x="53395" y="36770"/>
                    <a:pt x="53344" y="36158"/>
                    <a:pt x="53344" y="35648"/>
                  </a:cubicBezTo>
                  <a:lnTo>
                    <a:pt x="53344" y="35444"/>
                  </a:lnTo>
                  <a:lnTo>
                    <a:pt x="53344" y="34934"/>
                  </a:lnTo>
                  <a:cubicBezTo>
                    <a:pt x="53293" y="34118"/>
                    <a:pt x="53242" y="33098"/>
                    <a:pt x="53140" y="32079"/>
                  </a:cubicBezTo>
                  <a:cubicBezTo>
                    <a:pt x="53038" y="31212"/>
                    <a:pt x="52885" y="30294"/>
                    <a:pt x="52630" y="29427"/>
                  </a:cubicBezTo>
                  <a:cubicBezTo>
                    <a:pt x="52528" y="29019"/>
                    <a:pt x="52375" y="28611"/>
                    <a:pt x="52222" y="28203"/>
                  </a:cubicBezTo>
                  <a:cubicBezTo>
                    <a:pt x="52069" y="27948"/>
                    <a:pt x="51916" y="27693"/>
                    <a:pt x="51763" y="27438"/>
                  </a:cubicBezTo>
                  <a:cubicBezTo>
                    <a:pt x="51712" y="27234"/>
                    <a:pt x="51610" y="27030"/>
                    <a:pt x="51559" y="26775"/>
                  </a:cubicBezTo>
                  <a:cubicBezTo>
                    <a:pt x="51253" y="25908"/>
                    <a:pt x="50896" y="24990"/>
                    <a:pt x="50437" y="23970"/>
                  </a:cubicBezTo>
                  <a:cubicBezTo>
                    <a:pt x="49621" y="22134"/>
                    <a:pt x="48703" y="20400"/>
                    <a:pt x="47632" y="18513"/>
                  </a:cubicBezTo>
                  <a:lnTo>
                    <a:pt x="47428" y="18105"/>
                  </a:lnTo>
                  <a:lnTo>
                    <a:pt x="47377" y="18054"/>
                  </a:lnTo>
                  <a:cubicBezTo>
                    <a:pt x="47020" y="17391"/>
                    <a:pt x="46663" y="16728"/>
                    <a:pt x="46357" y="16065"/>
                  </a:cubicBezTo>
                  <a:lnTo>
                    <a:pt x="45898" y="15249"/>
                  </a:lnTo>
                  <a:lnTo>
                    <a:pt x="45847" y="15147"/>
                  </a:lnTo>
                  <a:lnTo>
                    <a:pt x="45337" y="14178"/>
                  </a:lnTo>
                  <a:cubicBezTo>
                    <a:pt x="45337" y="14178"/>
                    <a:pt x="45337" y="14127"/>
                    <a:pt x="45337" y="14127"/>
                  </a:cubicBezTo>
                  <a:cubicBezTo>
                    <a:pt x="44929" y="13362"/>
                    <a:pt x="44470" y="12495"/>
                    <a:pt x="43909" y="11577"/>
                  </a:cubicBezTo>
                  <a:cubicBezTo>
                    <a:pt x="43501" y="10914"/>
                    <a:pt x="43042" y="10251"/>
                    <a:pt x="42583" y="9588"/>
                  </a:cubicBezTo>
                  <a:cubicBezTo>
                    <a:pt x="42073" y="8976"/>
                    <a:pt x="41513" y="8365"/>
                    <a:pt x="40952" y="7804"/>
                  </a:cubicBezTo>
                  <a:cubicBezTo>
                    <a:pt x="40187" y="7039"/>
                    <a:pt x="39320" y="6427"/>
                    <a:pt x="38402" y="5866"/>
                  </a:cubicBezTo>
                  <a:lnTo>
                    <a:pt x="38147" y="5866"/>
                  </a:lnTo>
                  <a:cubicBezTo>
                    <a:pt x="38045" y="5917"/>
                    <a:pt x="37943" y="6019"/>
                    <a:pt x="37943" y="6121"/>
                  </a:cubicBezTo>
                  <a:cubicBezTo>
                    <a:pt x="37535" y="8314"/>
                    <a:pt x="37229" y="10455"/>
                    <a:pt x="37076" y="12699"/>
                  </a:cubicBezTo>
                  <a:lnTo>
                    <a:pt x="37076" y="12954"/>
                  </a:lnTo>
                  <a:cubicBezTo>
                    <a:pt x="37076" y="13311"/>
                    <a:pt x="37025" y="13719"/>
                    <a:pt x="37025" y="14127"/>
                  </a:cubicBezTo>
                  <a:cubicBezTo>
                    <a:pt x="36974" y="14586"/>
                    <a:pt x="36872" y="14994"/>
                    <a:pt x="36821" y="15555"/>
                  </a:cubicBezTo>
                  <a:cubicBezTo>
                    <a:pt x="36668" y="16473"/>
                    <a:pt x="36464" y="17391"/>
                    <a:pt x="36260" y="18309"/>
                  </a:cubicBezTo>
                  <a:lnTo>
                    <a:pt x="36260" y="18360"/>
                  </a:lnTo>
                  <a:lnTo>
                    <a:pt x="36260" y="18462"/>
                  </a:lnTo>
                  <a:cubicBezTo>
                    <a:pt x="36005" y="19635"/>
                    <a:pt x="35750" y="20910"/>
                    <a:pt x="35597" y="22134"/>
                  </a:cubicBezTo>
                  <a:cubicBezTo>
                    <a:pt x="35444" y="23052"/>
                    <a:pt x="35393" y="24021"/>
                    <a:pt x="35393" y="24990"/>
                  </a:cubicBezTo>
                  <a:cubicBezTo>
                    <a:pt x="34016" y="23358"/>
                    <a:pt x="32486" y="21777"/>
                    <a:pt x="30956" y="20298"/>
                  </a:cubicBezTo>
                  <a:cubicBezTo>
                    <a:pt x="29834" y="19227"/>
                    <a:pt x="28712" y="18105"/>
                    <a:pt x="27692" y="16983"/>
                  </a:cubicBezTo>
                  <a:cubicBezTo>
                    <a:pt x="27335" y="16626"/>
                    <a:pt x="26978" y="16218"/>
                    <a:pt x="26672" y="15861"/>
                  </a:cubicBezTo>
                  <a:cubicBezTo>
                    <a:pt x="26315" y="15453"/>
                    <a:pt x="26009" y="15096"/>
                    <a:pt x="25754" y="14739"/>
                  </a:cubicBezTo>
                  <a:lnTo>
                    <a:pt x="25652" y="14637"/>
                  </a:lnTo>
                  <a:cubicBezTo>
                    <a:pt x="25040" y="13872"/>
                    <a:pt x="24326" y="13056"/>
                    <a:pt x="23612" y="12189"/>
                  </a:cubicBezTo>
                  <a:cubicBezTo>
                    <a:pt x="22235" y="10608"/>
                    <a:pt x="20807" y="8976"/>
                    <a:pt x="19328" y="7396"/>
                  </a:cubicBezTo>
                  <a:cubicBezTo>
                    <a:pt x="18564" y="6529"/>
                    <a:pt x="17748" y="5611"/>
                    <a:pt x="16881" y="4744"/>
                  </a:cubicBezTo>
                  <a:cubicBezTo>
                    <a:pt x="16830" y="4642"/>
                    <a:pt x="16779" y="4540"/>
                    <a:pt x="16728" y="4438"/>
                  </a:cubicBezTo>
                  <a:cubicBezTo>
                    <a:pt x="16524" y="4183"/>
                    <a:pt x="16320" y="3928"/>
                    <a:pt x="16065" y="3724"/>
                  </a:cubicBezTo>
                  <a:cubicBezTo>
                    <a:pt x="15810" y="3520"/>
                    <a:pt x="15504" y="3316"/>
                    <a:pt x="15198" y="3112"/>
                  </a:cubicBezTo>
                  <a:cubicBezTo>
                    <a:pt x="14892" y="2959"/>
                    <a:pt x="14586" y="2755"/>
                    <a:pt x="14229" y="2653"/>
                  </a:cubicBezTo>
                  <a:cubicBezTo>
                    <a:pt x="13770" y="2449"/>
                    <a:pt x="13260" y="2245"/>
                    <a:pt x="12801" y="2041"/>
                  </a:cubicBezTo>
                  <a:lnTo>
                    <a:pt x="12495" y="1939"/>
                  </a:lnTo>
                  <a:cubicBezTo>
                    <a:pt x="11730" y="1633"/>
                    <a:pt x="10965" y="1378"/>
                    <a:pt x="10200" y="1123"/>
                  </a:cubicBezTo>
                  <a:cubicBezTo>
                    <a:pt x="9333" y="868"/>
                    <a:pt x="8466" y="613"/>
                    <a:pt x="7650" y="460"/>
                  </a:cubicBezTo>
                  <a:cubicBezTo>
                    <a:pt x="6783" y="256"/>
                    <a:pt x="5916" y="103"/>
                    <a:pt x="4998" y="52"/>
                  </a:cubicBezTo>
                  <a:cubicBezTo>
                    <a:pt x="4692" y="52"/>
                    <a:pt x="4386" y="1"/>
                    <a:pt x="4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2221725" y="3901844"/>
              <a:ext cx="28631" cy="543929"/>
            </a:xfrm>
            <a:custGeom>
              <a:avLst/>
              <a:gdLst/>
              <a:ahLst/>
              <a:cxnLst/>
              <a:rect l="l" t="t" r="r" b="b"/>
              <a:pathLst>
                <a:path w="2302" h="43733" extrusionOk="0">
                  <a:moveTo>
                    <a:pt x="817" y="1"/>
                  </a:moveTo>
                  <a:cubicBezTo>
                    <a:pt x="613" y="1"/>
                    <a:pt x="460" y="103"/>
                    <a:pt x="358" y="256"/>
                  </a:cubicBezTo>
                  <a:lnTo>
                    <a:pt x="256" y="409"/>
                  </a:lnTo>
                  <a:cubicBezTo>
                    <a:pt x="256" y="511"/>
                    <a:pt x="205" y="613"/>
                    <a:pt x="256" y="766"/>
                  </a:cubicBezTo>
                  <a:cubicBezTo>
                    <a:pt x="256" y="2143"/>
                    <a:pt x="307" y="3520"/>
                    <a:pt x="307" y="4897"/>
                  </a:cubicBezTo>
                  <a:lnTo>
                    <a:pt x="307" y="5152"/>
                  </a:lnTo>
                  <a:lnTo>
                    <a:pt x="307" y="6937"/>
                  </a:lnTo>
                  <a:cubicBezTo>
                    <a:pt x="307" y="9741"/>
                    <a:pt x="256" y="12495"/>
                    <a:pt x="205" y="15300"/>
                  </a:cubicBezTo>
                  <a:cubicBezTo>
                    <a:pt x="103" y="19125"/>
                    <a:pt x="1" y="23001"/>
                    <a:pt x="52" y="26877"/>
                  </a:cubicBezTo>
                  <a:cubicBezTo>
                    <a:pt x="52" y="26928"/>
                    <a:pt x="52" y="26979"/>
                    <a:pt x="52" y="27030"/>
                  </a:cubicBezTo>
                  <a:cubicBezTo>
                    <a:pt x="52" y="28713"/>
                    <a:pt x="52" y="30396"/>
                    <a:pt x="103" y="32078"/>
                  </a:cubicBezTo>
                  <a:cubicBezTo>
                    <a:pt x="205" y="35750"/>
                    <a:pt x="460" y="39473"/>
                    <a:pt x="919" y="43196"/>
                  </a:cubicBezTo>
                  <a:cubicBezTo>
                    <a:pt x="987" y="43561"/>
                    <a:pt x="1280" y="43732"/>
                    <a:pt x="1574" y="43732"/>
                  </a:cubicBezTo>
                  <a:cubicBezTo>
                    <a:pt x="1937" y="43732"/>
                    <a:pt x="2301" y="43471"/>
                    <a:pt x="2245" y="42992"/>
                  </a:cubicBezTo>
                  <a:cubicBezTo>
                    <a:pt x="1939" y="40238"/>
                    <a:pt x="1684" y="37484"/>
                    <a:pt x="1582" y="34730"/>
                  </a:cubicBezTo>
                  <a:cubicBezTo>
                    <a:pt x="1480" y="33353"/>
                    <a:pt x="1429" y="31925"/>
                    <a:pt x="1429" y="30549"/>
                  </a:cubicBezTo>
                  <a:lnTo>
                    <a:pt x="1429" y="28458"/>
                  </a:lnTo>
                  <a:lnTo>
                    <a:pt x="1429" y="27489"/>
                  </a:lnTo>
                  <a:lnTo>
                    <a:pt x="1429" y="26979"/>
                  </a:lnTo>
                  <a:lnTo>
                    <a:pt x="1429" y="26418"/>
                  </a:lnTo>
                  <a:lnTo>
                    <a:pt x="1429" y="24327"/>
                  </a:lnTo>
                  <a:cubicBezTo>
                    <a:pt x="1429" y="22899"/>
                    <a:pt x="1429" y="21522"/>
                    <a:pt x="1480" y="20145"/>
                  </a:cubicBezTo>
                  <a:cubicBezTo>
                    <a:pt x="1531" y="17340"/>
                    <a:pt x="1582" y="14586"/>
                    <a:pt x="1633" y="11781"/>
                  </a:cubicBezTo>
                  <a:cubicBezTo>
                    <a:pt x="1633" y="9537"/>
                    <a:pt x="1684" y="7345"/>
                    <a:pt x="1684" y="5101"/>
                  </a:cubicBezTo>
                  <a:lnTo>
                    <a:pt x="1684" y="5050"/>
                  </a:lnTo>
                  <a:cubicBezTo>
                    <a:pt x="1684" y="3571"/>
                    <a:pt x="1633" y="2092"/>
                    <a:pt x="1582" y="613"/>
                  </a:cubicBezTo>
                  <a:cubicBezTo>
                    <a:pt x="1582" y="409"/>
                    <a:pt x="1480" y="256"/>
                    <a:pt x="1327" y="154"/>
                  </a:cubicBezTo>
                  <a:cubicBezTo>
                    <a:pt x="1225" y="52"/>
                    <a:pt x="1072" y="1"/>
                    <a:pt x="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2262321" y="4233577"/>
              <a:ext cx="43146" cy="40397"/>
            </a:xfrm>
            <a:custGeom>
              <a:avLst/>
              <a:gdLst/>
              <a:ahLst/>
              <a:cxnLst/>
              <a:rect l="l" t="t" r="r" b="b"/>
              <a:pathLst>
                <a:path w="3469" h="3248" extrusionOk="0">
                  <a:moveTo>
                    <a:pt x="1684" y="1"/>
                  </a:moveTo>
                  <a:lnTo>
                    <a:pt x="1684" y="52"/>
                  </a:lnTo>
                  <a:cubicBezTo>
                    <a:pt x="1582" y="52"/>
                    <a:pt x="1531" y="52"/>
                    <a:pt x="1429" y="103"/>
                  </a:cubicBezTo>
                  <a:cubicBezTo>
                    <a:pt x="1327" y="154"/>
                    <a:pt x="1276" y="205"/>
                    <a:pt x="1174" y="256"/>
                  </a:cubicBezTo>
                  <a:cubicBezTo>
                    <a:pt x="1072" y="358"/>
                    <a:pt x="970" y="460"/>
                    <a:pt x="868" y="562"/>
                  </a:cubicBezTo>
                  <a:cubicBezTo>
                    <a:pt x="817" y="613"/>
                    <a:pt x="766" y="715"/>
                    <a:pt x="715" y="766"/>
                  </a:cubicBezTo>
                  <a:cubicBezTo>
                    <a:pt x="664" y="817"/>
                    <a:pt x="562" y="970"/>
                    <a:pt x="511" y="1072"/>
                  </a:cubicBezTo>
                  <a:cubicBezTo>
                    <a:pt x="154" y="1225"/>
                    <a:pt x="1" y="1633"/>
                    <a:pt x="205" y="1990"/>
                  </a:cubicBezTo>
                  <a:cubicBezTo>
                    <a:pt x="256" y="2143"/>
                    <a:pt x="307" y="2245"/>
                    <a:pt x="409" y="2296"/>
                  </a:cubicBezTo>
                  <a:lnTo>
                    <a:pt x="562" y="2449"/>
                  </a:lnTo>
                  <a:cubicBezTo>
                    <a:pt x="511" y="2653"/>
                    <a:pt x="562" y="2806"/>
                    <a:pt x="715" y="2959"/>
                  </a:cubicBezTo>
                  <a:cubicBezTo>
                    <a:pt x="817" y="3061"/>
                    <a:pt x="970" y="3163"/>
                    <a:pt x="1123" y="3214"/>
                  </a:cubicBezTo>
                  <a:cubicBezTo>
                    <a:pt x="1249" y="3235"/>
                    <a:pt x="1385" y="3247"/>
                    <a:pt x="1518" y="3247"/>
                  </a:cubicBezTo>
                  <a:cubicBezTo>
                    <a:pt x="1707" y="3247"/>
                    <a:pt x="1891" y="3222"/>
                    <a:pt x="2041" y="3163"/>
                  </a:cubicBezTo>
                  <a:cubicBezTo>
                    <a:pt x="2245" y="3112"/>
                    <a:pt x="2398" y="3061"/>
                    <a:pt x="2551" y="3010"/>
                  </a:cubicBezTo>
                  <a:cubicBezTo>
                    <a:pt x="2704" y="2908"/>
                    <a:pt x="2857" y="2806"/>
                    <a:pt x="2959" y="2704"/>
                  </a:cubicBezTo>
                  <a:cubicBezTo>
                    <a:pt x="3112" y="2551"/>
                    <a:pt x="3265" y="2398"/>
                    <a:pt x="3316" y="2245"/>
                  </a:cubicBezTo>
                  <a:cubicBezTo>
                    <a:pt x="3418" y="2092"/>
                    <a:pt x="3469" y="1939"/>
                    <a:pt x="3469" y="1786"/>
                  </a:cubicBezTo>
                  <a:cubicBezTo>
                    <a:pt x="3469" y="1327"/>
                    <a:pt x="3316" y="919"/>
                    <a:pt x="3061" y="613"/>
                  </a:cubicBezTo>
                  <a:cubicBezTo>
                    <a:pt x="2908" y="460"/>
                    <a:pt x="2755" y="358"/>
                    <a:pt x="2602" y="256"/>
                  </a:cubicBezTo>
                  <a:cubicBezTo>
                    <a:pt x="2551" y="205"/>
                    <a:pt x="2449" y="154"/>
                    <a:pt x="2347" y="103"/>
                  </a:cubicBezTo>
                  <a:cubicBezTo>
                    <a:pt x="2296" y="52"/>
                    <a:pt x="2194" y="52"/>
                    <a:pt x="2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2256613" y="4111802"/>
              <a:ext cx="43780" cy="39327"/>
            </a:xfrm>
            <a:custGeom>
              <a:avLst/>
              <a:gdLst/>
              <a:ahLst/>
              <a:cxnLst/>
              <a:rect l="l" t="t" r="r" b="b"/>
              <a:pathLst>
                <a:path w="3520" h="3162" extrusionOk="0">
                  <a:moveTo>
                    <a:pt x="2041" y="0"/>
                  </a:moveTo>
                  <a:lnTo>
                    <a:pt x="2041" y="51"/>
                  </a:lnTo>
                  <a:cubicBezTo>
                    <a:pt x="1837" y="102"/>
                    <a:pt x="1684" y="102"/>
                    <a:pt x="1480" y="153"/>
                  </a:cubicBezTo>
                  <a:cubicBezTo>
                    <a:pt x="1378" y="204"/>
                    <a:pt x="1225" y="255"/>
                    <a:pt x="1072" y="357"/>
                  </a:cubicBezTo>
                  <a:cubicBezTo>
                    <a:pt x="1021" y="408"/>
                    <a:pt x="970" y="459"/>
                    <a:pt x="919" y="561"/>
                  </a:cubicBezTo>
                  <a:cubicBezTo>
                    <a:pt x="868" y="612"/>
                    <a:pt x="817" y="714"/>
                    <a:pt x="817" y="867"/>
                  </a:cubicBezTo>
                  <a:lnTo>
                    <a:pt x="766" y="867"/>
                  </a:lnTo>
                  <a:cubicBezTo>
                    <a:pt x="613" y="969"/>
                    <a:pt x="511" y="1071"/>
                    <a:pt x="409" y="1224"/>
                  </a:cubicBezTo>
                  <a:cubicBezTo>
                    <a:pt x="307" y="1275"/>
                    <a:pt x="256" y="1377"/>
                    <a:pt x="205" y="1479"/>
                  </a:cubicBezTo>
                  <a:cubicBezTo>
                    <a:pt x="103" y="1632"/>
                    <a:pt x="52" y="1785"/>
                    <a:pt x="1" y="1989"/>
                  </a:cubicBezTo>
                  <a:cubicBezTo>
                    <a:pt x="1" y="2040"/>
                    <a:pt x="1" y="2142"/>
                    <a:pt x="1" y="2244"/>
                  </a:cubicBezTo>
                  <a:cubicBezTo>
                    <a:pt x="1" y="2397"/>
                    <a:pt x="52" y="2499"/>
                    <a:pt x="154" y="2652"/>
                  </a:cubicBezTo>
                  <a:cubicBezTo>
                    <a:pt x="256" y="2805"/>
                    <a:pt x="409" y="2907"/>
                    <a:pt x="613" y="3009"/>
                  </a:cubicBezTo>
                  <a:cubicBezTo>
                    <a:pt x="766" y="3060"/>
                    <a:pt x="970" y="3111"/>
                    <a:pt x="1123" y="3162"/>
                  </a:cubicBezTo>
                  <a:lnTo>
                    <a:pt x="1837" y="3162"/>
                  </a:lnTo>
                  <a:cubicBezTo>
                    <a:pt x="1990" y="3162"/>
                    <a:pt x="2143" y="3111"/>
                    <a:pt x="2296" y="3111"/>
                  </a:cubicBezTo>
                  <a:cubicBezTo>
                    <a:pt x="2449" y="3060"/>
                    <a:pt x="2551" y="2958"/>
                    <a:pt x="2704" y="2907"/>
                  </a:cubicBezTo>
                  <a:cubicBezTo>
                    <a:pt x="2806" y="2805"/>
                    <a:pt x="2857" y="2754"/>
                    <a:pt x="2959" y="2652"/>
                  </a:cubicBezTo>
                  <a:cubicBezTo>
                    <a:pt x="3010" y="2550"/>
                    <a:pt x="3112" y="2448"/>
                    <a:pt x="3163" y="2346"/>
                  </a:cubicBezTo>
                  <a:cubicBezTo>
                    <a:pt x="3265" y="2142"/>
                    <a:pt x="3316" y="1938"/>
                    <a:pt x="3367" y="1683"/>
                  </a:cubicBezTo>
                  <a:cubicBezTo>
                    <a:pt x="3367" y="1581"/>
                    <a:pt x="3418" y="1428"/>
                    <a:pt x="3418" y="1326"/>
                  </a:cubicBezTo>
                  <a:cubicBezTo>
                    <a:pt x="3418" y="1326"/>
                    <a:pt x="3418" y="1224"/>
                    <a:pt x="3469" y="1224"/>
                  </a:cubicBezTo>
                  <a:cubicBezTo>
                    <a:pt x="3520" y="1071"/>
                    <a:pt x="3520" y="918"/>
                    <a:pt x="3520" y="765"/>
                  </a:cubicBezTo>
                  <a:cubicBezTo>
                    <a:pt x="3469" y="612"/>
                    <a:pt x="3418" y="510"/>
                    <a:pt x="3367" y="357"/>
                  </a:cubicBezTo>
                  <a:cubicBezTo>
                    <a:pt x="3316" y="306"/>
                    <a:pt x="3214" y="255"/>
                    <a:pt x="3163" y="204"/>
                  </a:cubicBezTo>
                  <a:cubicBezTo>
                    <a:pt x="2959" y="51"/>
                    <a:pt x="2755" y="0"/>
                    <a:pt x="2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2124688" y="4232309"/>
              <a:ext cx="338076" cy="259434"/>
            </a:xfrm>
            <a:custGeom>
              <a:avLst/>
              <a:gdLst/>
              <a:ahLst/>
              <a:cxnLst/>
              <a:rect l="l" t="t" r="r" b="b"/>
              <a:pathLst>
                <a:path w="27182" h="20859" extrusionOk="0">
                  <a:moveTo>
                    <a:pt x="27080" y="1"/>
                  </a:moveTo>
                  <a:cubicBezTo>
                    <a:pt x="26927" y="1"/>
                    <a:pt x="26774" y="103"/>
                    <a:pt x="26621" y="205"/>
                  </a:cubicBezTo>
                  <a:cubicBezTo>
                    <a:pt x="25550" y="1429"/>
                    <a:pt x="24632" y="2704"/>
                    <a:pt x="23867" y="4132"/>
                  </a:cubicBezTo>
                  <a:cubicBezTo>
                    <a:pt x="23408" y="4896"/>
                    <a:pt x="22949" y="5712"/>
                    <a:pt x="22388" y="6426"/>
                  </a:cubicBezTo>
                  <a:cubicBezTo>
                    <a:pt x="21470" y="7701"/>
                    <a:pt x="20348" y="8823"/>
                    <a:pt x="19124" y="9843"/>
                  </a:cubicBezTo>
                  <a:cubicBezTo>
                    <a:pt x="17645" y="11016"/>
                    <a:pt x="16064" y="11985"/>
                    <a:pt x="14382" y="12750"/>
                  </a:cubicBezTo>
                  <a:cubicBezTo>
                    <a:pt x="13668" y="13056"/>
                    <a:pt x="12954" y="13311"/>
                    <a:pt x="12240" y="13566"/>
                  </a:cubicBezTo>
                  <a:cubicBezTo>
                    <a:pt x="11475" y="13821"/>
                    <a:pt x="10659" y="14025"/>
                    <a:pt x="9843" y="14127"/>
                  </a:cubicBezTo>
                  <a:cubicBezTo>
                    <a:pt x="8619" y="14331"/>
                    <a:pt x="7395" y="14382"/>
                    <a:pt x="6222" y="14484"/>
                  </a:cubicBezTo>
                  <a:cubicBezTo>
                    <a:pt x="4284" y="14535"/>
                    <a:pt x="2397" y="14790"/>
                    <a:pt x="510" y="15249"/>
                  </a:cubicBezTo>
                  <a:cubicBezTo>
                    <a:pt x="306" y="15300"/>
                    <a:pt x="204" y="15453"/>
                    <a:pt x="102" y="15606"/>
                  </a:cubicBezTo>
                  <a:cubicBezTo>
                    <a:pt x="0" y="15759"/>
                    <a:pt x="0" y="15912"/>
                    <a:pt x="51" y="16116"/>
                  </a:cubicBezTo>
                  <a:cubicBezTo>
                    <a:pt x="153" y="16371"/>
                    <a:pt x="306" y="16575"/>
                    <a:pt x="459" y="16830"/>
                  </a:cubicBezTo>
                  <a:cubicBezTo>
                    <a:pt x="1122" y="17034"/>
                    <a:pt x="1785" y="17289"/>
                    <a:pt x="2448" y="17493"/>
                  </a:cubicBezTo>
                  <a:cubicBezTo>
                    <a:pt x="5049" y="18411"/>
                    <a:pt x="7395" y="19074"/>
                    <a:pt x="9639" y="19584"/>
                  </a:cubicBezTo>
                  <a:cubicBezTo>
                    <a:pt x="12036" y="20196"/>
                    <a:pt x="14535" y="20604"/>
                    <a:pt x="17084" y="20808"/>
                  </a:cubicBezTo>
                  <a:cubicBezTo>
                    <a:pt x="17696" y="20808"/>
                    <a:pt x="18359" y="20859"/>
                    <a:pt x="18971" y="20859"/>
                  </a:cubicBezTo>
                  <a:cubicBezTo>
                    <a:pt x="20807" y="20859"/>
                    <a:pt x="22592" y="20655"/>
                    <a:pt x="24326" y="20196"/>
                  </a:cubicBezTo>
                  <a:cubicBezTo>
                    <a:pt x="24377" y="20247"/>
                    <a:pt x="24479" y="20298"/>
                    <a:pt x="24581" y="20298"/>
                  </a:cubicBezTo>
                  <a:cubicBezTo>
                    <a:pt x="24683" y="20298"/>
                    <a:pt x="24836" y="20196"/>
                    <a:pt x="24887" y="20043"/>
                  </a:cubicBezTo>
                  <a:cubicBezTo>
                    <a:pt x="24989" y="19992"/>
                    <a:pt x="25091" y="19839"/>
                    <a:pt x="25040" y="19686"/>
                  </a:cubicBezTo>
                  <a:cubicBezTo>
                    <a:pt x="25754" y="17442"/>
                    <a:pt x="26264" y="15045"/>
                    <a:pt x="26468" y="12699"/>
                  </a:cubicBezTo>
                  <a:cubicBezTo>
                    <a:pt x="26621" y="11067"/>
                    <a:pt x="26723" y="9435"/>
                    <a:pt x="26774" y="7854"/>
                  </a:cubicBezTo>
                  <a:lnTo>
                    <a:pt x="26774" y="7803"/>
                  </a:lnTo>
                  <a:cubicBezTo>
                    <a:pt x="26825" y="6987"/>
                    <a:pt x="26876" y="5967"/>
                    <a:pt x="26978" y="4998"/>
                  </a:cubicBezTo>
                  <a:cubicBezTo>
                    <a:pt x="26978" y="4845"/>
                    <a:pt x="26978" y="4743"/>
                    <a:pt x="26978" y="4591"/>
                  </a:cubicBezTo>
                  <a:lnTo>
                    <a:pt x="26978" y="4438"/>
                  </a:lnTo>
                  <a:lnTo>
                    <a:pt x="26978" y="4336"/>
                  </a:lnTo>
                  <a:cubicBezTo>
                    <a:pt x="26978" y="3928"/>
                    <a:pt x="27080" y="3418"/>
                    <a:pt x="27080" y="3010"/>
                  </a:cubicBezTo>
                  <a:cubicBezTo>
                    <a:pt x="27131" y="2296"/>
                    <a:pt x="27131" y="1633"/>
                    <a:pt x="27182" y="868"/>
                  </a:cubicBezTo>
                  <a:lnTo>
                    <a:pt x="27182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2574391" y="3220630"/>
              <a:ext cx="123069" cy="190294"/>
            </a:xfrm>
            <a:custGeom>
              <a:avLst/>
              <a:gdLst/>
              <a:ahLst/>
              <a:cxnLst/>
              <a:rect l="l" t="t" r="r" b="b"/>
              <a:pathLst>
                <a:path w="9895" h="15300" extrusionOk="0">
                  <a:moveTo>
                    <a:pt x="7497" y="0"/>
                  </a:moveTo>
                  <a:cubicBezTo>
                    <a:pt x="7038" y="51"/>
                    <a:pt x="6630" y="102"/>
                    <a:pt x="6222" y="255"/>
                  </a:cubicBezTo>
                  <a:cubicBezTo>
                    <a:pt x="5763" y="408"/>
                    <a:pt x="5355" y="612"/>
                    <a:pt x="4998" y="867"/>
                  </a:cubicBezTo>
                  <a:cubicBezTo>
                    <a:pt x="4590" y="1122"/>
                    <a:pt x="4233" y="1377"/>
                    <a:pt x="3927" y="1683"/>
                  </a:cubicBezTo>
                  <a:cubicBezTo>
                    <a:pt x="3570" y="2040"/>
                    <a:pt x="3213" y="2397"/>
                    <a:pt x="2907" y="2805"/>
                  </a:cubicBezTo>
                  <a:cubicBezTo>
                    <a:pt x="2295" y="3570"/>
                    <a:pt x="1734" y="4488"/>
                    <a:pt x="1326" y="5406"/>
                  </a:cubicBezTo>
                  <a:cubicBezTo>
                    <a:pt x="919" y="6375"/>
                    <a:pt x="562" y="7344"/>
                    <a:pt x="307" y="8364"/>
                  </a:cubicBezTo>
                  <a:cubicBezTo>
                    <a:pt x="103" y="9282"/>
                    <a:pt x="1" y="10251"/>
                    <a:pt x="1" y="11220"/>
                  </a:cubicBezTo>
                  <a:cubicBezTo>
                    <a:pt x="1" y="11628"/>
                    <a:pt x="52" y="12036"/>
                    <a:pt x="154" y="12444"/>
                  </a:cubicBezTo>
                  <a:cubicBezTo>
                    <a:pt x="205" y="12801"/>
                    <a:pt x="358" y="13209"/>
                    <a:pt x="511" y="13566"/>
                  </a:cubicBezTo>
                  <a:cubicBezTo>
                    <a:pt x="664" y="13872"/>
                    <a:pt x="868" y="14178"/>
                    <a:pt x="1123" y="14433"/>
                  </a:cubicBezTo>
                  <a:cubicBezTo>
                    <a:pt x="1479" y="14892"/>
                    <a:pt x="1989" y="15147"/>
                    <a:pt x="2601" y="15300"/>
                  </a:cubicBezTo>
                  <a:lnTo>
                    <a:pt x="2703" y="15300"/>
                  </a:lnTo>
                  <a:cubicBezTo>
                    <a:pt x="3009" y="14892"/>
                    <a:pt x="3315" y="14535"/>
                    <a:pt x="3570" y="14127"/>
                  </a:cubicBezTo>
                  <a:cubicBezTo>
                    <a:pt x="6528" y="9996"/>
                    <a:pt x="8874" y="5406"/>
                    <a:pt x="9894" y="510"/>
                  </a:cubicBezTo>
                  <a:cubicBezTo>
                    <a:pt x="9792" y="459"/>
                    <a:pt x="9690" y="408"/>
                    <a:pt x="9588" y="357"/>
                  </a:cubicBezTo>
                  <a:cubicBezTo>
                    <a:pt x="9333" y="255"/>
                    <a:pt x="9078" y="204"/>
                    <a:pt x="8823" y="153"/>
                  </a:cubicBezTo>
                  <a:cubicBezTo>
                    <a:pt x="8466" y="51"/>
                    <a:pt x="8109" y="0"/>
                    <a:pt x="770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2785604" y="2464555"/>
              <a:ext cx="774483" cy="714223"/>
            </a:xfrm>
            <a:custGeom>
              <a:avLst/>
              <a:gdLst/>
              <a:ahLst/>
              <a:cxnLst/>
              <a:rect l="l" t="t" r="r" b="b"/>
              <a:pathLst>
                <a:path w="62270" h="57425" extrusionOk="0">
                  <a:moveTo>
                    <a:pt x="11424" y="1"/>
                  </a:moveTo>
                  <a:cubicBezTo>
                    <a:pt x="11322" y="52"/>
                    <a:pt x="11220" y="103"/>
                    <a:pt x="11169" y="205"/>
                  </a:cubicBezTo>
                  <a:cubicBezTo>
                    <a:pt x="11169" y="256"/>
                    <a:pt x="11169" y="307"/>
                    <a:pt x="11169" y="358"/>
                  </a:cubicBezTo>
                  <a:cubicBezTo>
                    <a:pt x="9486" y="5050"/>
                    <a:pt x="7905" y="9588"/>
                    <a:pt x="6529" y="13923"/>
                  </a:cubicBezTo>
                  <a:cubicBezTo>
                    <a:pt x="6529" y="13923"/>
                    <a:pt x="6529" y="13974"/>
                    <a:pt x="6529" y="13974"/>
                  </a:cubicBezTo>
                  <a:lnTo>
                    <a:pt x="6478" y="14127"/>
                  </a:lnTo>
                  <a:lnTo>
                    <a:pt x="6478" y="14229"/>
                  </a:lnTo>
                  <a:cubicBezTo>
                    <a:pt x="4897" y="19176"/>
                    <a:pt x="3469" y="23970"/>
                    <a:pt x="2347" y="28560"/>
                  </a:cubicBezTo>
                  <a:cubicBezTo>
                    <a:pt x="1480" y="31874"/>
                    <a:pt x="715" y="35189"/>
                    <a:pt x="103" y="38351"/>
                  </a:cubicBezTo>
                  <a:cubicBezTo>
                    <a:pt x="103" y="38402"/>
                    <a:pt x="103" y="38453"/>
                    <a:pt x="103" y="38504"/>
                  </a:cubicBezTo>
                  <a:lnTo>
                    <a:pt x="103" y="38555"/>
                  </a:lnTo>
                  <a:cubicBezTo>
                    <a:pt x="103" y="38708"/>
                    <a:pt x="52" y="38810"/>
                    <a:pt x="1" y="38963"/>
                  </a:cubicBezTo>
                  <a:cubicBezTo>
                    <a:pt x="1" y="39065"/>
                    <a:pt x="1" y="39167"/>
                    <a:pt x="52" y="39218"/>
                  </a:cubicBezTo>
                  <a:cubicBezTo>
                    <a:pt x="103" y="39269"/>
                    <a:pt x="205" y="39320"/>
                    <a:pt x="307" y="39371"/>
                  </a:cubicBezTo>
                  <a:lnTo>
                    <a:pt x="358" y="39371"/>
                  </a:lnTo>
                  <a:cubicBezTo>
                    <a:pt x="511" y="39371"/>
                    <a:pt x="664" y="39269"/>
                    <a:pt x="664" y="39065"/>
                  </a:cubicBezTo>
                  <a:lnTo>
                    <a:pt x="664" y="39014"/>
                  </a:lnTo>
                  <a:cubicBezTo>
                    <a:pt x="5662" y="41564"/>
                    <a:pt x="10761" y="43859"/>
                    <a:pt x="16014" y="45848"/>
                  </a:cubicBezTo>
                  <a:cubicBezTo>
                    <a:pt x="20910" y="47786"/>
                    <a:pt x="25959" y="49469"/>
                    <a:pt x="30803" y="51203"/>
                  </a:cubicBezTo>
                  <a:lnTo>
                    <a:pt x="32333" y="51764"/>
                  </a:lnTo>
                  <a:cubicBezTo>
                    <a:pt x="37586" y="53600"/>
                    <a:pt x="42788" y="55384"/>
                    <a:pt x="47888" y="57424"/>
                  </a:cubicBezTo>
                  <a:lnTo>
                    <a:pt x="47990" y="57424"/>
                  </a:lnTo>
                  <a:cubicBezTo>
                    <a:pt x="48092" y="57424"/>
                    <a:pt x="48194" y="57373"/>
                    <a:pt x="48296" y="57271"/>
                  </a:cubicBezTo>
                  <a:cubicBezTo>
                    <a:pt x="48296" y="57271"/>
                    <a:pt x="48347" y="57220"/>
                    <a:pt x="48347" y="57169"/>
                  </a:cubicBezTo>
                  <a:cubicBezTo>
                    <a:pt x="50285" y="51203"/>
                    <a:pt x="51764" y="46664"/>
                    <a:pt x="53191" y="42431"/>
                  </a:cubicBezTo>
                  <a:cubicBezTo>
                    <a:pt x="54976" y="37127"/>
                    <a:pt x="56659" y="32333"/>
                    <a:pt x="58291" y="27795"/>
                  </a:cubicBezTo>
                  <a:cubicBezTo>
                    <a:pt x="59566" y="24225"/>
                    <a:pt x="60892" y="20757"/>
                    <a:pt x="62218" y="17442"/>
                  </a:cubicBezTo>
                  <a:cubicBezTo>
                    <a:pt x="62269" y="17238"/>
                    <a:pt x="62218" y="17085"/>
                    <a:pt x="62065" y="16983"/>
                  </a:cubicBezTo>
                  <a:cubicBezTo>
                    <a:pt x="62014" y="16932"/>
                    <a:pt x="61963" y="16881"/>
                    <a:pt x="61912" y="16881"/>
                  </a:cubicBezTo>
                  <a:cubicBezTo>
                    <a:pt x="59158" y="15657"/>
                    <a:pt x="56302" y="14637"/>
                    <a:pt x="53395" y="13923"/>
                  </a:cubicBezTo>
                  <a:cubicBezTo>
                    <a:pt x="52376" y="13617"/>
                    <a:pt x="51407" y="13362"/>
                    <a:pt x="50438" y="13107"/>
                  </a:cubicBezTo>
                  <a:cubicBezTo>
                    <a:pt x="48551" y="12597"/>
                    <a:pt x="46562" y="12036"/>
                    <a:pt x="44624" y="11424"/>
                  </a:cubicBezTo>
                  <a:cubicBezTo>
                    <a:pt x="43910" y="11220"/>
                    <a:pt x="43145" y="10965"/>
                    <a:pt x="42431" y="10710"/>
                  </a:cubicBezTo>
                  <a:lnTo>
                    <a:pt x="42329" y="10659"/>
                  </a:lnTo>
                  <a:lnTo>
                    <a:pt x="39983" y="9894"/>
                  </a:lnTo>
                  <a:cubicBezTo>
                    <a:pt x="38606" y="9435"/>
                    <a:pt x="37178" y="8925"/>
                    <a:pt x="35291" y="8262"/>
                  </a:cubicBezTo>
                  <a:lnTo>
                    <a:pt x="31364" y="6835"/>
                  </a:lnTo>
                  <a:cubicBezTo>
                    <a:pt x="29580" y="6172"/>
                    <a:pt x="27744" y="5560"/>
                    <a:pt x="25959" y="4897"/>
                  </a:cubicBezTo>
                  <a:cubicBezTo>
                    <a:pt x="23664" y="4132"/>
                    <a:pt x="21318" y="3316"/>
                    <a:pt x="19074" y="2602"/>
                  </a:cubicBezTo>
                  <a:cubicBezTo>
                    <a:pt x="16677" y="1786"/>
                    <a:pt x="14229" y="970"/>
                    <a:pt x="11832" y="103"/>
                  </a:cubicBezTo>
                  <a:cubicBezTo>
                    <a:pt x="11781" y="52"/>
                    <a:pt x="11730" y="52"/>
                    <a:pt x="1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2976532" y="2666900"/>
              <a:ext cx="260068" cy="228353"/>
            </a:xfrm>
            <a:custGeom>
              <a:avLst/>
              <a:gdLst/>
              <a:ahLst/>
              <a:cxnLst/>
              <a:rect l="l" t="t" r="r" b="b"/>
              <a:pathLst>
                <a:path w="20910" h="18360" extrusionOk="0">
                  <a:moveTo>
                    <a:pt x="8313" y="6783"/>
                  </a:moveTo>
                  <a:cubicBezTo>
                    <a:pt x="8466" y="6783"/>
                    <a:pt x="8670" y="6834"/>
                    <a:pt x="8823" y="6834"/>
                  </a:cubicBezTo>
                  <a:cubicBezTo>
                    <a:pt x="8976" y="6885"/>
                    <a:pt x="9180" y="6987"/>
                    <a:pt x="9333" y="7038"/>
                  </a:cubicBezTo>
                  <a:cubicBezTo>
                    <a:pt x="9537" y="7191"/>
                    <a:pt x="9792" y="7344"/>
                    <a:pt x="9996" y="7548"/>
                  </a:cubicBezTo>
                  <a:cubicBezTo>
                    <a:pt x="10506" y="8058"/>
                    <a:pt x="10914" y="8670"/>
                    <a:pt x="11322" y="9333"/>
                  </a:cubicBezTo>
                  <a:lnTo>
                    <a:pt x="11628" y="9894"/>
                  </a:lnTo>
                  <a:cubicBezTo>
                    <a:pt x="11730" y="10098"/>
                    <a:pt x="11883" y="10353"/>
                    <a:pt x="12036" y="10557"/>
                  </a:cubicBezTo>
                  <a:cubicBezTo>
                    <a:pt x="12240" y="10914"/>
                    <a:pt x="12444" y="11271"/>
                    <a:pt x="12699" y="11577"/>
                  </a:cubicBezTo>
                  <a:cubicBezTo>
                    <a:pt x="12801" y="11730"/>
                    <a:pt x="12954" y="11832"/>
                    <a:pt x="13158" y="11832"/>
                  </a:cubicBezTo>
                  <a:lnTo>
                    <a:pt x="13209" y="11832"/>
                  </a:lnTo>
                  <a:cubicBezTo>
                    <a:pt x="13311" y="11832"/>
                    <a:pt x="13413" y="11781"/>
                    <a:pt x="13464" y="11781"/>
                  </a:cubicBezTo>
                  <a:cubicBezTo>
                    <a:pt x="13617" y="11730"/>
                    <a:pt x="13668" y="11628"/>
                    <a:pt x="13770" y="11526"/>
                  </a:cubicBezTo>
                  <a:cubicBezTo>
                    <a:pt x="13872" y="11322"/>
                    <a:pt x="14025" y="11067"/>
                    <a:pt x="14127" y="10812"/>
                  </a:cubicBezTo>
                  <a:cubicBezTo>
                    <a:pt x="14229" y="10557"/>
                    <a:pt x="14331" y="10404"/>
                    <a:pt x="14432" y="10149"/>
                  </a:cubicBezTo>
                  <a:cubicBezTo>
                    <a:pt x="14585" y="9945"/>
                    <a:pt x="14687" y="9741"/>
                    <a:pt x="14840" y="9537"/>
                  </a:cubicBezTo>
                  <a:cubicBezTo>
                    <a:pt x="14942" y="9486"/>
                    <a:pt x="14993" y="9435"/>
                    <a:pt x="15095" y="9384"/>
                  </a:cubicBezTo>
                  <a:lnTo>
                    <a:pt x="15248" y="9333"/>
                  </a:lnTo>
                  <a:lnTo>
                    <a:pt x="15605" y="9333"/>
                  </a:lnTo>
                  <a:cubicBezTo>
                    <a:pt x="15656" y="9333"/>
                    <a:pt x="15707" y="9333"/>
                    <a:pt x="15758" y="9384"/>
                  </a:cubicBezTo>
                  <a:cubicBezTo>
                    <a:pt x="15809" y="9435"/>
                    <a:pt x="15860" y="9486"/>
                    <a:pt x="15911" y="9537"/>
                  </a:cubicBezTo>
                  <a:cubicBezTo>
                    <a:pt x="16013" y="9588"/>
                    <a:pt x="16064" y="9741"/>
                    <a:pt x="16166" y="9843"/>
                  </a:cubicBezTo>
                  <a:cubicBezTo>
                    <a:pt x="16268" y="10047"/>
                    <a:pt x="16370" y="10302"/>
                    <a:pt x="16472" y="10557"/>
                  </a:cubicBezTo>
                  <a:cubicBezTo>
                    <a:pt x="16574" y="11016"/>
                    <a:pt x="16625" y="11475"/>
                    <a:pt x="16676" y="11985"/>
                  </a:cubicBezTo>
                  <a:cubicBezTo>
                    <a:pt x="16676" y="12342"/>
                    <a:pt x="16625" y="12750"/>
                    <a:pt x="16574" y="13107"/>
                  </a:cubicBezTo>
                  <a:cubicBezTo>
                    <a:pt x="16523" y="13362"/>
                    <a:pt x="16421" y="13566"/>
                    <a:pt x="16370" y="13821"/>
                  </a:cubicBezTo>
                  <a:lnTo>
                    <a:pt x="16268" y="13821"/>
                  </a:lnTo>
                  <a:cubicBezTo>
                    <a:pt x="16064" y="13719"/>
                    <a:pt x="15911" y="13668"/>
                    <a:pt x="15707" y="13617"/>
                  </a:cubicBezTo>
                  <a:lnTo>
                    <a:pt x="15605" y="13566"/>
                  </a:lnTo>
                  <a:cubicBezTo>
                    <a:pt x="15299" y="13464"/>
                    <a:pt x="15044" y="13362"/>
                    <a:pt x="14738" y="13260"/>
                  </a:cubicBezTo>
                  <a:lnTo>
                    <a:pt x="14280" y="13107"/>
                  </a:lnTo>
                  <a:cubicBezTo>
                    <a:pt x="13311" y="12750"/>
                    <a:pt x="12342" y="12342"/>
                    <a:pt x="11169" y="11832"/>
                  </a:cubicBezTo>
                  <a:cubicBezTo>
                    <a:pt x="9996" y="11322"/>
                    <a:pt x="8772" y="10812"/>
                    <a:pt x="7650" y="10302"/>
                  </a:cubicBezTo>
                  <a:lnTo>
                    <a:pt x="5763" y="9435"/>
                  </a:lnTo>
                  <a:cubicBezTo>
                    <a:pt x="5916" y="9078"/>
                    <a:pt x="6069" y="8721"/>
                    <a:pt x="6273" y="8364"/>
                  </a:cubicBezTo>
                  <a:cubicBezTo>
                    <a:pt x="6426" y="8007"/>
                    <a:pt x="6630" y="7701"/>
                    <a:pt x="6885" y="7446"/>
                  </a:cubicBezTo>
                  <a:cubicBezTo>
                    <a:pt x="7038" y="7293"/>
                    <a:pt x="7191" y="7140"/>
                    <a:pt x="7395" y="7038"/>
                  </a:cubicBezTo>
                  <a:cubicBezTo>
                    <a:pt x="7548" y="6987"/>
                    <a:pt x="7650" y="6936"/>
                    <a:pt x="7803" y="6885"/>
                  </a:cubicBezTo>
                  <a:cubicBezTo>
                    <a:pt x="7956" y="6834"/>
                    <a:pt x="8160" y="6783"/>
                    <a:pt x="8313" y="6783"/>
                  </a:cubicBezTo>
                  <a:close/>
                  <a:moveTo>
                    <a:pt x="7956" y="0"/>
                  </a:moveTo>
                  <a:cubicBezTo>
                    <a:pt x="7497" y="51"/>
                    <a:pt x="7038" y="153"/>
                    <a:pt x="6579" y="357"/>
                  </a:cubicBezTo>
                  <a:cubicBezTo>
                    <a:pt x="6018" y="561"/>
                    <a:pt x="5559" y="816"/>
                    <a:pt x="5049" y="1122"/>
                  </a:cubicBezTo>
                  <a:cubicBezTo>
                    <a:pt x="4131" y="1734"/>
                    <a:pt x="3366" y="2499"/>
                    <a:pt x="2703" y="3366"/>
                  </a:cubicBezTo>
                  <a:cubicBezTo>
                    <a:pt x="2040" y="4233"/>
                    <a:pt x="1530" y="5151"/>
                    <a:pt x="1122" y="6171"/>
                  </a:cubicBezTo>
                  <a:cubicBezTo>
                    <a:pt x="765" y="7140"/>
                    <a:pt x="459" y="8211"/>
                    <a:pt x="306" y="9282"/>
                  </a:cubicBezTo>
                  <a:cubicBezTo>
                    <a:pt x="255" y="9588"/>
                    <a:pt x="204" y="9894"/>
                    <a:pt x="153" y="10251"/>
                  </a:cubicBezTo>
                  <a:cubicBezTo>
                    <a:pt x="153" y="10302"/>
                    <a:pt x="153" y="10404"/>
                    <a:pt x="153" y="10506"/>
                  </a:cubicBezTo>
                  <a:cubicBezTo>
                    <a:pt x="0" y="10761"/>
                    <a:pt x="51" y="11169"/>
                    <a:pt x="357" y="11373"/>
                  </a:cubicBezTo>
                  <a:cubicBezTo>
                    <a:pt x="1224" y="12036"/>
                    <a:pt x="2193" y="12648"/>
                    <a:pt x="3162" y="13158"/>
                  </a:cubicBezTo>
                  <a:cubicBezTo>
                    <a:pt x="4080" y="13617"/>
                    <a:pt x="5049" y="14076"/>
                    <a:pt x="6273" y="14534"/>
                  </a:cubicBezTo>
                  <a:cubicBezTo>
                    <a:pt x="7497" y="15044"/>
                    <a:pt x="8925" y="15503"/>
                    <a:pt x="10200" y="15962"/>
                  </a:cubicBezTo>
                  <a:cubicBezTo>
                    <a:pt x="10965" y="16217"/>
                    <a:pt x="11781" y="16523"/>
                    <a:pt x="12546" y="16778"/>
                  </a:cubicBezTo>
                  <a:cubicBezTo>
                    <a:pt x="12903" y="16931"/>
                    <a:pt x="13311" y="17084"/>
                    <a:pt x="13668" y="17237"/>
                  </a:cubicBezTo>
                  <a:cubicBezTo>
                    <a:pt x="14025" y="17390"/>
                    <a:pt x="14229" y="17492"/>
                    <a:pt x="14534" y="17594"/>
                  </a:cubicBezTo>
                  <a:cubicBezTo>
                    <a:pt x="15350" y="17900"/>
                    <a:pt x="16217" y="18155"/>
                    <a:pt x="17084" y="18308"/>
                  </a:cubicBezTo>
                  <a:cubicBezTo>
                    <a:pt x="17237" y="18359"/>
                    <a:pt x="17441" y="18359"/>
                    <a:pt x="17594" y="18359"/>
                  </a:cubicBezTo>
                  <a:lnTo>
                    <a:pt x="17696" y="18359"/>
                  </a:lnTo>
                  <a:cubicBezTo>
                    <a:pt x="17900" y="18359"/>
                    <a:pt x="18053" y="18359"/>
                    <a:pt x="18206" y="18308"/>
                  </a:cubicBezTo>
                  <a:cubicBezTo>
                    <a:pt x="18563" y="18257"/>
                    <a:pt x="18869" y="18104"/>
                    <a:pt x="19124" y="17900"/>
                  </a:cubicBezTo>
                  <a:cubicBezTo>
                    <a:pt x="19583" y="17492"/>
                    <a:pt x="19940" y="16931"/>
                    <a:pt x="20195" y="16370"/>
                  </a:cubicBezTo>
                  <a:cubicBezTo>
                    <a:pt x="20297" y="16064"/>
                    <a:pt x="20399" y="15758"/>
                    <a:pt x="20450" y="15452"/>
                  </a:cubicBezTo>
                  <a:cubicBezTo>
                    <a:pt x="20552" y="15044"/>
                    <a:pt x="20654" y="14636"/>
                    <a:pt x="20705" y="14279"/>
                  </a:cubicBezTo>
                  <a:cubicBezTo>
                    <a:pt x="20807" y="13515"/>
                    <a:pt x="20858" y="12750"/>
                    <a:pt x="20858" y="11985"/>
                  </a:cubicBezTo>
                  <a:cubicBezTo>
                    <a:pt x="20909" y="10404"/>
                    <a:pt x="20807" y="8823"/>
                    <a:pt x="20501" y="7242"/>
                  </a:cubicBezTo>
                  <a:cubicBezTo>
                    <a:pt x="20399" y="6630"/>
                    <a:pt x="20195" y="6018"/>
                    <a:pt x="19991" y="5457"/>
                  </a:cubicBezTo>
                  <a:cubicBezTo>
                    <a:pt x="19889" y="5202"/>
                    <a:pt x="19787" y="4947"/>
                    <a:pt x="19634" y="4743"/>
                  </a:cubicBezTo>
                  <a:cubicBezTo>
                    <a:pt x="19532" y="4539"/>
                    <a:pt x="19379" y="4386"/>
                    <a:pt x="19226" y="4233"/>
                  </a:cubicBezTo>
                  <a:cubicBezTo>
                    <a:pt x="19073" y="4029"/>
                    <a:pt x="18869" y="3825"/>
                    <a:pt x="18614" y="3723"/>
                  </a:cubicBezTo>
                  <a:cubicBezTo>
                    <a:pt x="18257" y="3468"/>
                    <a:pt x="17798" y="3264"/>
                    <a:pt x="17339" y="3213"/>
                  </a:cubicBezTo>
                  <a:lnTo>
                    <a:pt x="16676" y="3213"/>
                  </a:lnTo>
                  <a:cubicBezTo>
                    <a:pt x="16472" y="3264"/>
                    <a:pt x="16268" y="3264"/>
                    <a:pt x="16064" y="3315"/>
                  </a:cubicBezTo>
                  <a:cubicBezTo>
                    <a:pt x="15146" y="3570"/>
                    <a:pt x="14331" y="4029"/>
                    <a:pt x="13617" y="4641"/>
                  </a:cubicBezTo>
                  <a:cubicBezTo>
                    <a:pt x="13413" y="4845"/>
                    <a:pt x="13209" y="5049"/>
                    <a:pt x="13005" y="5304"/>
                  </a:cubicBezTo>
                  <a:cubicBezTo>
                    <a:pt x="13005" y="5151"/>
                    <a:pt x="12954" y="4947"/>
                    <a:pt x="12903" y="4794"/>
                  </a:cubicBezTo>
                  <a:cubicBezTo>
                    <a:pt x="12750" y="3978"/>
                    <a:pt x="12444" y="3162"/>
                    <a:pt x="12036" y="2397"/>
                  </a:cubicBezTo>
                  <a:cubicBezTo>
                    <a:pt x="11679" y="1683"/>
                    <a:pt x="11118" y="1020"/>
                    <a:pt x="10404" y="561"/>
                  </a:cubicBezTo>
                  <a:cubicBezTo>
                    <a:pt x="10251" y="459"/>
                    <a:pt x="10047" y="357"/>
                    <a:pt x="9843" y="306"/>
                  </a:cubicBezTo>
                  <a:cubicBezTo>
                    <a:pt x="9639" y="204"/>
                    <a:pt x="9435" y="153"/>
                    <a:pt x="9231" y="102"/>
                  </a:cubicBezTo>
                  <a:cubicBezTo>
                    <a:pt x="8976" y="51"/>
                    <a:pt x="8721" y="0"/>
                    <a:pt x="8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241663" y="2740468"/>
              <a:ext cx="140183" cy="269583"/>
            </a:xfrm>
            <a:custGeom>
              <a:avLst/>
              <a:gdLst/>
              <a:ahLst/>
              <a:cxnLst/>
              <a:rect l="l" t="t" r="r" b="b"/>
              <a:pathLst>
                <a:path w="11271" h="21675" extrusionOk="0">
                  <a:moveTo>
                    <a:pt x="6885" y="1"/>
                  </a:moveTo>
                  <a:cubicBezTo>
                    <a:pt x="6897" y="1"/>
                    <a:pt x="6910" y="1"/>
                    <a:pt x="6922" y="1"/>
                  </a:cubicBezTo>
                  <a:lnTo>
                    <a:pt x="6922" y="1"/>
                  </a:lnTo>
                  <a:cubicBezTo>
                    <a:pt x="6927" y="1"/>
                    <a:pt x="6931" y="1"/>
                    <a:pt x="6936" y="1"/>
                  </a:cubicBezTo>
                  <a:close/>
                  <a:moveTo>
                    <a:pt x="6922" y="1"/>
                  </a:moveTo>
                  <a:cubicBezTo>
                    <a:pt x="6672" y="4"/>
                    <a:pt x="6424" y="107"/>
                    <a:pt x="6324" y="358"/>
                  </a:cubicBezTo>
                  <a:cubicBezTo>
                    <a:pt x="4182" y="4744"/>
                    <a:pt x="2907" y="9537"/>
                    <a:pt x="1632" y="14178"/>
                  </a:cubicBezTo>
                  <a:lnTo>
                    <a:pt x="1428" y="14943"/>
                  </a:lnTo>
                  <a:cubicBezTo>
                    <a:pt x="1020" y="16422"/>
                    <a:pt x="561" y="18156"/>
                    <a:pt x="51" y="19890"/>
                  </a:cubicBezTo>
                  <a:cubicBezTo>
                    <a:pt x="0" y="20043"/>
                    <a:pt x="51" y="20196"/>
                    <a:pt x="153" y="20349"/>
                  </a:cubicBezTo>
                  <a:cubicBezTo>
                    <a:pt x="204" y="20502"/>
                    <a:pt x="357" y="20604"/>
                    <a:pt x="561" y="20655"/>
                  </a:cubicBezTo>
                  <a:lnTo>
                    <a:pt x="765" y="20655"/>
                  </a:lnTo>
                  <a:lnTo>
                    <a:pt x="867" y="20706"/>
                  </a:lnTo>
                  <a:lnTo>
                    <a:pt x="1122" y="20808"/>
                  </a:lnTo>
                  <a:lnTo>
                    <a:pt x="1785" y="21063"/>
                  </a:lnTo>
                  <a:cubicBezTo>
                    <a:pt x="2040" y="21165"/>
                    <a:pt x="2346" y="21267"/>
                    <a:pt x="2601" y="21369"/>
                  </a:cubicBezTo>
                  <a:cubicBezTo>
                    <a:pt x="3111" y="21573"/>
                    <a:pt x="3621" y="21675"/>
                    <a:pt x="4182" y="21675"/>
                  </a:cubicBezTo>
                  <a:lnTo>
                    <a:pt x="4284" y="21675"/>
                  </a:lnTo>
                  <a:cubicBezTo>
                    <a:pt x="4386" y="21675"/>
                    <a:pt x="4437" y="21624"/>
                    <a:pt x="4539" y="21573"/>
                  </a:cubicBezTo>
                  <a:cubicBezTo>
                    <a:pt x="4794" y="21573"/>
                    <a:pt x="5049" y="21471"/>
                    <a:pt x="5151" y="21216"/>
                  </a:cubicBezTo>
                  <a:cubicBezTo>
                    <a:pt x="5712" y="20094"/>
                    <a:pt x="6120" y="18921"/>
                    <a:pt x="6375" y="17697"/>
                  </a:cubicBezTo>
                  <a:cubicBezTo>
                    <a:pt x="6426" y="17391"/>
                    <a:pt x="6528" y="17034"/>
                    <a:pt x="6579" y="16779"/>
                  </a:cubicBezTo>
                  <a:cubicBezTo>
                    <a:pt x="6681" y="16473"/>
                    <a:pt x="6732" y="16167"/>
                    <a:pt x="6783" y="15912"/>
                  </a:cubicBezTo>
                  <a:cubicBezTo>
                    <a:pt x="6885" y="15351"/>
                    <a:pt x="7038" y="14790"/>
                    <a:pt x="7242" y="14076"/>
                  </a:cubicBezTo>
                  <a:cubicBezTo>
                    <a:pt x="7650" y="12699"/>
                    <a:pt x="8109" y="11373"/>
                    <a:pt x="8517" y="10149"/>
                  </a:cubicBezTo>
                  <a:lnTo>
                    <a:pt x="8772" y="9384"/>
                  </a:lnTo>
                  <a:cubicBezTo>
                    <a:pt x="9129" y="8364"/>
                    <a:pt x="9486" y="7294"/>
                    <a:pt x="9894" y="6223"/>
                  </a:cubicBezTo>
                  <a:lnTo>
                    <a:pt x="10098" y="5713"/>
                  </a:lnTo>
                  <a:cubicBezTo>
                    <a:pt x="10506" y="4540"/>
                    <a:pt x="10914" y="3367"/>
                    <a:pt x="11271" y="2143"/>
                  </a:cubicBezTo>
                  <a:cubicBezTo>
                    <a:pt x="11271" y="1990"/>
                    <a:pt x="11271" y="1786"/>
                    <a:pt x="11169" y="1684"/>
                  </a:cubicBezTo>
                  <a:cubicBezTo>
                    <a:pt x="11067" y="1480"/>
                    <a:pt x="10914" y="1378"/>
                    <a:pt x="10761" y="1327"/>
                  </a:cubicBezTo>
                  <a:lnTo>
                    <a:pt x="10608" y="1327"/>
                  </a:lnTo>
                  <a:cubicBezTo>
                    <a:pt x="10353" y="1276"/>
                    <a:pt x="10098" y="1174"/>
                    <a:pt x="9843" y="1123"/>
                  </a:cubicBezTo>
                  <a:cubicBezTo>
                    <a:pt x="9486" y="970"/>
                    <a:pt x="9078" y="817"/>
                    <a:pt x="8721" y="664"/>
                  </a:cubicBezTo>
                  <a:cubicBezTo>
                    <a:pt x="8211" y="460"/>
                    <a:pt x="7701" y="256"/>
                    <a:pt x="7191" y="52"/>
                  </a:cubicBezTo>
                  <a:cubicBezTo>
                    <a:pt x="7101" y="7"/>
                    <a:pt x="7012" y="2"/>
                    <a:pt x="6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017116" y="2911098"/>
              <a:ext cx="88182" cy="152235"/>
            </a:xfrm>
            <a:custGeom>
              <a:avLst/>
              <a:gdLst/>
              <a:ahLst/>
              <a:cxnLst/>
              <a:rect l="l" t="t" r="r" b="b"/>
              <a:pathLst>
                <a:path w="7090" h="12240" extrusionOk="0">
                  <a:moveTo>
                    <a:pt x="4999" y="0"/>
                  </a:moveTo>
                  <a:cubicBezTo>
                    <a:pt x="4540" y="0"/>
                    <a:pt x="4132" y="102"/>
                    <a:pt x="3673" y="204"/>
                  </a:cubicBezTo>
                  <a:cubicBezTo>
                    <a:pt x="3112" y="357"/>
                    <a:pt x="2551" y="612"/>
                    <a:pt x="2041" y="969"/>
                  </a:cubicBezTo>
                  <a:cubicBezTo>
                    <a:pt x="1888" y="1122"/>
                    <a:pt x="1684" y="1275"/>
                    <a:pt x="1531" y="1428"/>
                  </a:cubicBezTo>
                  <a:cubicBezTo>
                    <a:pt x="1225" y="1734"/>
                    <a:pt x="970" y="2040"/>
                    <a:pt x="817" y="2448"/>
                  </a:cubicBezTo>
                  <a:cubicBezTo>
                    <a:pt x="562" y="2856"/>
                    <a:pt x="409" y="3264"/>
                    <a:pt x="307" y="3723"/>
                  </a:cubicBezTo>
                  <a:cubicBezTo>
                    <a:pt x="103" y="4590"/>
                    <a:pt x="1" y="5457"/>
                    <a:pt x="52" y="6324"/>
                  </a:cubicBezTo>
                  <a:cubicBezTo>
                    <a:pt x="52" y="7293"/>
                    <a:pt x="154" y="8211"/>
                    <a:pt x="307" y="9129"/>
                  </a:cubicBezTo>
                  <a:cubicBezTo>
                    <a:pt x="409" y="9588"/>
                    <a:pt x="511" y="10098"/>
                    <a:pt x="664" y="10557"/>
                  </a:cubicBezTo>
                  <a:cubicBezTo>
                    <a:pt x="766" y="10863"/>
                    <a:pt x="919" y="11118"/>
                    <a:pt x="1072" y="11424"/>
                  </a:cubicBezTo>
                  <a:cubicBezTo>
                    <a:pt x="1837" y="11679"/>
                    <a:pt x="2602" y="11985"/>
                    <a:pt x="3367" y="12240"/>
                  </a:cubicBezTo>
                  <a:cubicBezTo>
                    <a:pt x="3724" y="12036"/>
                    <a:pt x="4030" y="11730"/>
                    <a:pt x="4285" y="11424"/>
                  </a:cubicBezTo>
                  <a:cubicBezTo>
                    <a:pt x="4438" y="11220"/>
                    <a:pt x="4591" y="11016"/>
                    <a:pt x="4744" y="10812"/>
                  </a:cubicBezTo>
                  <a:cubicBezTo>
                    <a:pt x="4897" y="10506"/>
                    <a:pt x="5050" y="10200"/>
                    <a:pt x="5203" y="9945"/>
                  </a:cubicBezTo>
                  <a:cubicBezTo>
                    <a:pt x="5407" y="9384"/>
                    <a:pt x="5560" y="8772"/>
                    <a:pt x="5611" y="8211"/>
                  </a:cubicBezTo>
                  <a:cubicBezTo>
                    <a:pt x="5662" y="7395"/>
                    <a:pt x="5611" y="6579"/>
                    <a:pt x="5458" y="5814"/>
                  </a:cubicBezTo>
                  <a:cubicBezTo>
                    <a:pt x="5356" y="5406"/>
                    <a:pt x="5254" y="4998"/>
                    <a:pt x="5101" y="4641"/>
                  </a:cubicBezTo>
                  <a:cubicBezTo>
                    <a:pt x="4999" y="4437"/>
                    <a:pt x="4948" y="4182"/>
                    <a:pt x="4897" y="3978"/>
                  </a:cubicBezTo>
                  <a:cubicBezTo>
                    <a:pt x="4795" y="3570"/>
                    <a:pt x="4744" y="3213"/>
                    <a:pt x="4744" y="2856"/>
                  </a:cubicBezTo>
                  <a:cubicBezTo>
                    <a:pt x="4744" y="2652"/>
                    <a:pt x="4795" y="2499"/>
                    <a:pt x="4795" y="2295"/>
                  </a:cubicBezTo>
                  <a:cubicBezTo>
                    <a:pt x="4846" y="2193"/>
                    <a:pt x="4897" y="2142"/>
                    <a:pt x="4948" y="2040"/>
                  </a:cubicBezTo>
                  <a:cubicBezTo>
                    <a:pt x="4948" y="1989"/>
                    <a:pt x="4999" y="1938"/>
                    <a:pt x="5050" y="1887"/>
                  </a:cubicBezTo>
                  <a:lnTo>
                    <a:pt x="5203" y="1734"/>
                  </a:lnTo>
                  <a:cubicBezTo>
                    <a:pt x="5305" y="1734"/>
                    <a:pt x="5407" y="1683"/>
                    <a:pt x="5509" y="1632"/>
                  </a:cubicBezTo>
                  <a:cubicBezTo>
                    <a:pt x="5713" y="1581"/>
                    <a:pt x="5917" y="1581"/>
                    <a:pt x="6121" y="1581"/>
                  </a:cubicBezTo>
                  <a:lnTo>
                    <a:pt x="6223" y="1581"/>
                  </a:lnTo>
                  <a:cubicBezTo>
                    <a:pt x="6427" y="1581"/>
                    <a:pt x="6580" y="1479"/>
                    <a:pt x="6682" y="1326"/>
                  </a:cubicBezTo>
                  <a:cubicBezTo>
                    <a:pt x="6733" y="1326"/>
                    <a:pt x="6784" y="1275"/>
                    <a:pt x="6784" y="1275"/>
                  </a:cubicBezTo>
                  <a:cubicBezTo>
                    <a:pt x="6937" y="1173"/>
                    <a:pt x="7039" y="1020"/>
                    <a:pt x="7039" y="816"/>
                  </a:cubicBezTo>
                  <a:cubicBezTo>
                    <a:pt x="7090" y="663"/>
                    <a:pt x="7039" y="459"/>
                    <a:pt x="6937" y="306"/>
                  </a:cubicBezTo>
                  <a:cubicBezTo>
                    <a:pt x="6835" y="153"/>
                    <a:pt x="6682" y="102"/>
                    <a:pt x="6478" y="51"/>
                  </a:cubicBezTo>
                  <a:cubicBezTo>
                    <a:pt x="6121" y="0"/>
                    <a:pt x="5764" y="0"/>
                    <a:pt x="54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159202" y="3027799"/>
              <a:ext cx="273389" cy="150979"/>
            </a:xfrm>
            <a:custGeom>
              <a:avLst/>
              <a:gdLst/>
              <a:ahLst/>
              <a:cxnLst/>
              <a:rect l="l" t="t" r="r" b="b"/>
              <a:pathLst>
                <a:path w="21981" h="12139" extrusionOk="0">
                  <a:moveTo>
                    <a:pt x="663" y="1"/>
                  </a:moveTo>
                  <a:cubicBezTo>
                    <a:pt x="459" y="1"/>
                    <a:pt x="306" y="103"/>
                    <a:pt x="204" y="256"/>
                  </a:cubicBezTo>
                  <a:cubicBezTo>
                    <a:pt x="102" y="409"/>
                    <a:pt x="51" y="562"/>
                    <a:pt x="51" y="766"/>
                  </a:cubicBezTo>
                  <a:cubicBezTo>
                    <a:pt x="102" y="1123"/>
                    <a:pt x="153" y="1531"/>
                    <a:pt x="102" y="1939"/>
                  </a:cubicBezTo>
                  <a:cubicBezTo>
                    <a:pt x="102" y="2245"/>
                    <a:pt x="102" y="2551"/>
                    <a:pt x="102" y="2806"/>
                  </a:cubicBezTo>
                  <a:lnTo>
                    <a:pt x="51" y="3469"/>
                  </a:lnTo>
                  <a:cubicBezTo>
                    <a:pt x="0" y="3979"/>
                    <a:pt x="0" y="4540"/>
                    <a:pt x="51" y="5101"/>
                  </a:cubicBezTo>
                  <a:cubicBezTo>
                    <a:pt x="102" y="5305"/>
                    <a:pt x="153" y="5560"/>
                    <a:pt x="204" y="5764"/>
                  </a:cubicBezTo>
                  <a:lnTo>
                    <a:pt x="663" y="5917"/>
                  </a:lnTo>
                  <a:lnTo>
                    <a:pt x="2295" y="6478"/>
                  </a:lnTo>
                  <a:cubicBezTo>
                    <a:pt x="7548" y="8314"/>
                    <a:pt x="12750" y="10098"/>
                    <a:pt x="17850" y="12138"/>
                  </a:cubicBezTo>
                  <a:lnTo>
                    <a:pt x="17952" y="12138"/>
                  </a:lnTo>
                  <a:cubicBezTo>
                    <a:pt x="18054" y="12138"/>
                    <a:pt x="18156" y="12087"/>
                    <a:pt x="18258" y="11985"/>
                  </a:cubicBezTo>
                  <a:cubicBezTo>
                    <a:pt x="18258" y="11985"/>
                    <a:pt x="18309" y="11934"/>
                    <a:pt x="18309" y="11883"/>
                  </a:cubicBezTo>
                  <a:cubicBezTo>
                    <a:pt x="19737" y="7549"/>
                    <a:pt x="20910" y="3928"/>
                    <a:pt x="21981" y="664"/>
                  </a:cubicBezTo>
                  <a:cubicBezTo>
                    <a:pt x="21930" y="613"/>
                    <a:pt x="21828" y="562"/>
                    <a:pt x="21777" y="562"/>
                  </a:cubicBezTo>
                  <a:cubicBezTo>
                    <a:pt x="21675" y="511"/>
                    <a:pt x="21573" y="511"/>
                    <a:pt x="21471" y="511"/>
                  </a:cubicBezTo>
                  <a:lnTo>
                    <a:pt x="21420" y="511"/>
                  </a:lnTo>
                  <a:cubicBezTo>
                    <a:pt x="21318" y="511"/>
                    <a:pt x="21165" y="562"/>
                    <a:pt x="21114" y="664"/>
                  </a:cubicBezTo>
                  <a:lnTo>
                    <a:pt x="20808" y="817"/>
                  </a:lnTo>
                  <a:cubicBezTo>
                    <a:pt x="19890" y="1276"/>
                    <a:pt x="18921" y="1633"/>
                    <a:pt x="17952" y="1888"/>
                  </a:cubicBezTo>
                  <a:cubicBezTo>
                    <a:pt x="16269" y="2245"/>
                    <a:pt x="14535" y="2449"/>
                    <a:pt x="12852" y="2449"/>
                  </a:cubicBezTo>
                  <a:lnTo>
                    <a:pt x="12087" y="2449"/>
                  </a:lnTo>
                  <a:cubicBezTo>
                    <a:pt x="9384" y="2347"/>
                    <a:pt x="6732" y="1888"/>
                    <a:pt x="4131" y="1174"/>
                  </a:cubicBezTo>
                  <a:cubicBezTo>
                    <a:pt x="3162" y="868"/>
                    <a:pt x="2295" y="562"/>
                    <a:pt x="1377" y="154"/>
                  </a:cubicBezTo>
                  <a:cubicBezTo>
                    <a:pt x="1275" y="103"/>
                    <a:pt x="1224" y="103"/>
                    <a:pt x="1122" y="103"/>
                  </a:cubicBezTo>
                  <a:lnTo>
                    <a:pt x="1071" y="103"/>
                  </a:lnTo>
                  <a:cubicBezTo>
                    <a:pt x="969" y="52"/>
                    <a:pt x="867" y="1"/>
                    <a:pt x="714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246737" y="2574925"/>
              <a:ext cx="313350" cy="195368"/>
            </a:xfrm>
            <a:custGeom>
              <a:avLst/>
              <a:gdLst/>
              <a:ahLst/>
              <a:cxnLst/>
              <a:rect l="l" t="t" r="r" b="b"/>
              <a:pathLst>
                <a:path w="25194" h="15708" extrusionOk="0">
                  <a:moveTo>
                    <a:pt x="0" y="0"/>
                  </a:moveTo>
                  <a:lnTo>
                    <a:pt x="0" y="0"/>
                  </a:lnTo>
                  <a:cubicBezTo>
                    <a:pt x="969" y="1989"/>
                    <a:pt x="2244" y="3876"/>
                    <a:pt x="3723" y="5559"/>
                  </a:cubicBezTo>
                  <a:cubicBezTo>
                    <a:pt x="5253" y="7344"/>
                    <a:pt x="6936" y="8925"/>
                    <a:pt x="8823" y="10353"/>
                  </a:cubicBezTo>
                  <a:cubicBezTo>
                    <a:pt x="10659" y="11730"/>
                    <a:pt x="12597" y="12954"/>
                    <a:pt x="14586" y="14025"/>
                  </a:cubicBezTo>
                  <a:cubicBezTo>
                    <a:pt x="15249" y="14382"/>
                    <a:pt x="15962" y="14688"/>
                    <a:pt x="16676" y="14943"/>
                  </a:cubicBezTo>
                  <a:cubicBezTo>
                    <a:pt x="17339" y="15198"/>
                    <a:pt x="18002" y="15351"/>
                    <a:pt x="18716" y="15504"/>
                  </a:cubicBezTo>
                  <a:cubicBezTo>
                    <a:pt x="19379" y="15657"/>
                    <a:pt x="20042" y="15708"/>
                    <a:pt x="20756" y="15708"/>
                  </a:cubicBezTo>
                  <a:lnTo>
                    <a:pt x="20909" y="15708"/>
                  </a:lnTo>
                  <a:cubicBezTo>
                    <a:pt x="21266" y="15708"/>
                    <a:pt x="21572" y="15708"/>
                    <a:pt x="21878" y="15657"/>
                  </a:cubicBezTo>
                  <a:cubicBezTo>
                    <a:pt x="22082" y="15657"/>
                    <a:pt x="22235" y="15606"/>
                    <a:pt x="22439" y="15606"/>
                  </a:cubicBezTo>
                  <a:cubicBezTo>
                    <a:pt x="23306" y="13209"/>
                    <a:pt x="24224" y="10863"/>
                    <a:pt x="25091" y="8619"/>
                  </a:cubicBezTo>
                  <a:cubicBezTo>
                    <a:pt x="25193" y="8466"/>
                    <a:pt x="25091" y="8262"/>
                    <a:pt x="24938" y="8160"/>
                  </a:cubicBezTo>
                  <a:cubicBezTo>
                    <a:pt x="24938" y="8109"/>
                    <a:pt x="24887" y="8109"/>
                    <a:pt x="24785" y="8058"/>
                  </a:cubicBezTo>
                  <a:cubicBezTo>
                    <a:pt x="22082" y="6834"/>
                    <a:pt x="19226" y="5814"/>
                    <a:pt x="16319" y="5049"/>
                  </a:cubicBezTo>
                  <a:cubicBezTo>
                    <a:pt x="15300" y="4743"/>
                    <a:pt x="14331" y="4488"/>
                    <a:pt x="13362" y="4233"/>
                  </a:cubicBezTo>
                  <a:cubicBezTo>
                    <a:pt x="11475" y="3723"/>
                    <a:pt x="9486" y="3162"/>
                    <a:pt x="7548" y="2550"/>
                  </a:cubicBezTo>
                  <a:cubicBezTo>
                    <a:pt x="6834" y="2346"/>
                    <a:pt x="6069" y="2091"/>
                    <a:pt x="5355" y="1836"/>
                  </a:cubicBezTo>
                  <a:lnTo>
                    <a:pt x="5253" y="1785"/>
                  </a:lnTo>
                  <a:lnTo>
                    <a:pt x="2907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027899" y="2920613"/>
              <a:ext cx="144636" cy="274657"/>
            </a:xfrm>
            <a:custGeom>
              <a:avLst/>
              <a:gdLst/>
              <a:ahLst/>
              <a:cxnLst/>
              <a:rect l="l" t="t" r="r" b="b"/>
              <a:pathLst>
                <a:path w="11629" h="22083" extrusionOk="0">
                  <a:moveTo>
                    <a:pt x="5968" y="0"/>
                  </a:moveTo>
                  <a:cubicBezTo>
                    <a:pt x="5764" y="0"/>
                    <a:pt x="5560" y="51"/>
                    <a:pt x="5356" y="51"/>
                  </a:cubicBezTo>
                  <a:cubicBezTo>
                    <a:pt x="4999" y="102"/>
                    <a:pt x="4591" y="204"/>
                    <a:pt x="4234" y="357"/>
                  </a:cubicBezTo>
                  <a:cubicBezTo>
                    <a:pt x="3928" y="459"/>
                    <a:pt x="3571" y="663"/>
                    <a:pt x="3316" y="867"/>
                  </a:cubicBezTo>
                  <a:cubicBezTo>
                    <a:pt x="3010" y="1173"/>
                    <a:pt x="2806" y="1530"/>
                    <a:pt x="2704" y="1887"/>
                  </a:cubicBezTo>
                  <a:cubicBezTo>
                    <a:pt x="2602" y="2244"/>
                    <a:pt x="2602" y="2601"/>
                    <a:pt x="2755" y="2907"/>
                  </a:cubicBezTo>
                  <a:cubicBezTo>
                    <a:pt x="2806" y="3060"/>
                    <a:pt x="2908" y="3213"/>
                    <a:pt x="2959" y="3315"/>
                  </a:cubicBezTo>
                  <a:cubicBezTo>
                    <a:pt x="3061" y="3468"/>
                    <a:pt x="3163" y="3621"/>
                    <a:pt x="3265" y="3723"/>
                  </a:cubicBezTo>
                  <a:cubicBezTo>
                    <a:pt x="3367" y="3825"/>
                    <a:pt x="3418" y="3927"/>
                    <a:pt x="3520" y="3978"/>
                  </a:cubicBezTo>
                  <a:cubicBezTo>
                    <a:pt x="3673" y="4182"/>
                    <a:pt x="3775" y="4335"/>
                    <a:pt x="3928" y="4539"/>
                  </a:cubicBezTo>
                  <a:lnTo>
                    <a:pt x="4132" y="4845"/>
                  </a:lnTo>
                  <a:cubicBezTo>
                    <a:pt x="4285" y="5151"/>
                    <a:pt x="4387" y="5457"/>
                    <a:pt x="4489" y="5814"/>
                  </a:cubicBezTo>
                  <a:cubicBezTo>
                    <a:pt x="4642" y="6426"/>
                    <a:pt x="4642" y="7140"/>
                    <a:pt x="4438" y="7803"/>
                  </a:cubicBezTo>
                  <a:cubicBezTo>
                    <a:pt x="4285" y="8262"/>
                    <a:pt x="4132" y="8670"/>
                    <a:pt x="3877" y="9078"/>
                  </a:cubicBezTo>
                  <a:cubicBezTo>
                    <a:pt x="3418" y="9792"/>
                    <a:pt x="2908" y="10455"/>
                    <a:pt x="2347" y="11118"/>
                  </a:cubicBezTo>
                  <a:cubicBezTo>
                    <a:pt x="2143" y="11322"/>
                    <a:pt x="1939" y="11577"/>
                    <a:pt x="1684" y="11832"/>
                  </a:cubicBezTo>
                  <a:cubicBezTo>
                    <a:pt x="1327" y="12291"/>
                    <a:pt x="970" y="12801"/>
                    <a:pt x="664" y="13311"/>
                  </a:cubicBezTo>
                  <a:cubicBezTo>
                    <a:pt x="358" y="13821"/>
                    <a:pt x="154" y="14382"/>
                    <a:pt x="1" y="14943"/>
                  </a:cubicBezTo>
                  <a:cubicBezTo>
                    <a:pt x="1" y="14994"/>
                    <a:pt x="1" y="15045"/>
                    <a:pt x="1" y="15096"/>
                  </a:cubicBezTo>
                  <a:lnTo>
                    <a:pt x="1" y="15300"/>
                  </a:lnTo>
                  <a:cubicBezTo>
                    <a:pt x="1" y="15504"/>
                    <a:pt x="1" y="15708"/>
                    <a:pt x="52" y="15861"/>
                  </a:cubicBezTo>
                  <a:cubicBezTo>
                    <a:pt x="52" y="16065"/>
                    <a:pt x="103" y="16320"/>
                    <a:pt x="154" y="16524"/>
                  </a:cubicBezTo>
                  <a:cubicBezTo>
                    <a:pt x="256" y="16881"/>
                    <a:pt x="358" y="17237"/>
                    <a:pt x="562" y="17594"/>
                  </a:cubicBezTo>
                  <a:cubicBezTo>
                    <a:pt x="664" y="17900"/>
                    <a:pt x="817" y="18206"/>
                    <a:pt x="1021" y="18512"/>
                  </a:cubicBezTo>
                  <a:cubicBezTo>
                    <a:pt x="1225" y="18818"/>
                    <a:pt x="1480" y="19073"/>
                    <a:pt x="1786" y="19379"/>
                  </a:cubicBezTo>
                  <a:cubicBezTo>
                    <a:pt x="2041" y="19634"/>
                    <a:pt x="2347" y="19889"/>
                    <a:pt x="2704" y="20144"/>
                  </a:cubicBezTo>
                  <a:cubicBezTo>
                    <a:pt x="3367" y="20654"/>
                    <a:pt x="4132" y="21113"/>
                    <a:pt x="4948" y="21419"/>
                  </a:cubicBezTo>
                  <a:cubicBezTo>
                    <a:pt x="5356" y="21572"/>
                    <a:pt x="5764" y="21725"/>
                    <a:pt x="6172" y="21827"/>
                  </a:cubicBezTo>
                  <a:cubicBezTo>
                    <a:pt x="6529" y="21929"/>
                    <a:pt x="6886" y="22031"/>
                    <a:pt x="7294" y="22082"/>
                  </a:cubicBezTo>
                  <a:lnTo>
                    <a:pt x="7702" y="22082"/>
                  </a:lnTo>
                  <a:cubicBezTo>
                    <a:pt x="8110" y="22082"/>
                    <a:pt x="8467" y="21980"/>
                    <a:pt x="8824" y="21878"/>
                  </a:cubicBezTo>
                  <a:cubicBezTo>
                    <a:pt x="9742" y="21419"/>
                    <a:pt x="10404" y="20654"/>
                    <a:pt x="10761" y="19736"/>
                  </a:cubicBezTo>
                  <a:cubicBezTo>
                    <a:pt x="10965" y="19175"/>
                    <a:pt x="11118" y="18614"/>
                    <a:pt x="11220" y="18104"/>
                  </a:cubicBezTo>
                  <a:cubicBezTo>
                    <a:pt x="11322" y="17492"/>
                    <a:pt x="11424" y="16932"/>
                    <a:pt x="11475" y="16371"/>
                  </a:cubicBezTo>
                  <a:cubicBezTo>
                    <a:pt x="11577" y="15249"/>
                    <a:pt x="11628" y="14076"/>
                    <a:pt x="11577" y="12954"/>
                  </a:cubicBezTo>
                  <a:lnTo>
                    <a:pt x="11577" y="12801"/>
                  </a:lnTo>
                  <a:cubicBezTo>
                    <a:pt x="11577" y="11934"/>
                    <a:pt x="11577" y="11016"/>
                    <a:pt x="11577" y="10098"/>
                  </a:cubicBezTo>
                  <a:cubicBezTo>
                    <a:pt x="11526" y="8874"/>
                    <a:pt x="11373" y="7599"/>
                    <a:pt x="11169" y="6375"/>
                  </a:cubicBezTo>
                  <a:cubicBezTo>
                    <a:pt x="10965" y="5049"/>
                    <a:pt x="10557" y="3825"/>
                    <a:pt x="9946" y="2652"/>
                  </a:cubicBezTo>
                  <a:cubicBezTo>
                    <a:pt x="9640" y="2142"/>
                    <a:pt x="9283" y="1683"/>
                    <a:pt x="8824" y="1224"/>
                  </a:cubicBezTo>
                  <a:cubicBezTo>
                    <a:pt x="8416" y="867"/>
                    <a:pt x="7906" y="510"/>
                    <a:pt x="7396" y="306"/>
                  </a:cubicBezTo>
                  <a:cubicBezTo>
                    <a:pt x="7090" y="204"/>
                    <a:pt x="6784" y="153"/>
                    <a:pt x="6478" y="102"/>
                  </a:cubicBezTo>
                  <a:lnTo>
                    <a:pt x="5968" y="10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2240755" y="3140072"/>
              <a:ext cx="492214" cy="535347"/>
            </a:xfrm>
            <a:custGeom>
              <a:avLst/>
              <a:gdLst/>
              <a:ahLst/>
              <a:cxnLst/>
              <a:rect l="l" t="t" r="r" b="b"/>
              <a:pathLst>
                <a:path w="39575" h="43043" extrusionOk="0">
                  <a:moveTo>
                    <a:pt x="37178" y="0"/>
                  </a:moveTo>
                  <a:cubicBezTo>
                    <a:pt x="37127" y="0"/>
                    <a:pt x="37076" y="51"/>
                    <a:pt x="37025" y="51"/>
                  </a:cubicBezTo>
                  <a:cubicBezTo>
                    <a:pt x="36974" y="102"/>
                    <a:pt x="36923" y="153"/>
                    <a:pt x="36872" y="255"/>
                  </a:cubicBezTo>
                  <a:lnTo>
                    <a:pt x="36821" y="255"/>
                  </a:lnTo>
                  <a:cubicBezTo>
                    <a:pt x="36770" y="357"/>
                    <a:pt x="36719" y="408"/>
                    <a:pt x="36719" y="510"/>
                  </a:cubicBezTo>
                  <a:lnTo>
                    <a:pt x="36668" y="969"/>
                  </a:lnTo>
                  <a:lnTo>
                    <a:pt x="36668" y="1122"/>
                  </a:lnTo>
                  <a:cubicBezTo>
                    <a:pt x="36566" y="1581"/>
                    <a:pt x="36515" y="2091"/>
                    <a:pt x="36464" y="2550"/>
                  </a:cubicBezTo>
                  <a:cubicBezTo>
                    <a:pt x="36413" y="3060"/>
                    <a:pt x="36311" y="3570"/>
                    <a:pt x="36209" y="4131"/>
                  </a:cubicBezTo>
                  <a:lnTo>
                    <a:pt x="36209" y="4182"/>
                  </a:lnTo>
                  <a:cubicBezTo>
                    <a:pt x="35546" y="7395"/>
                    <a:pt x="34475" y="10506"/>
                    <a:pt x="32996" y="13464"/>
                  </a:cubicBezTo>
                  <a:lnTo>
                    <a:pt x="32996" y="13515"/>
                  </a:lnTo>
                  <a:cubicBezTo>
                    <a:pt x="31466" y="16626"/>
                    <a:pt x="29528" y="19533"/>
                    <a:pt x="27234" y="22134"/>
                  </a:cubicBezTo>
                  <a:lnTo>
                    <a:pt x="27081" y="22338"/>
                  </a:lnTo>
                  <a:cubicBezTo>
                    <a:pt x="24735" y="24989"/>
                    <a:pt x="22134" y="27335"/>
                    <a:pt x="19227" y="29324"/>
                  </a:cubicBezTo>
                  <a:lnTo>
                    <a:pt x="18921" y="29579"/>
                  </a:lnTo>
                  <a:cubicBezTo>
                    <a:pt x="16116" y="31466"/>
                    <a:pt x="13056" y="32996"/>
                    <a:pt x="9843" y="34169"/>
                  </a:cubicBezTo>
                  <a:cubicBezTo>
                    <a:pt x="6936" y="35189"/>
                    <a:pt x="3877" y="35801"/>
                    <a:pt x="766" y="36056"/>
                  </a:cubicBezTo>
                  <a:lnTo>
                    <a:pt x="307" y="36056"/>
                  </a:lnTo>
                  <a:cubicBezTo>
                    <a:pt x="205" y="36056"/>
                    <a:pt x="154" y="36107"/>
                    <a:pt x="103" y="36158"/>
                  </a:cubicBezTo>
                  <a:cubicBezTo>
                    <a:pt x="52" y="36209"/>
                    <a:pt x="1" y="36311"/>
                    <a:pt x="1" y="36362"/>
                  </a:cubicBezTo>
                  <a:cubicBezTo>
                    <a:pt x="1" y="36464"/>
                    <a:pt x="52" y="36566"/>
                    <a:pt x="103" y="36617"/>
                  </a:cubicBezTo>
                  <a:lnTo>
                    <a:pt x="154" y="36668"/>
                  </a:lnTo>
                  <a:cubicBezTo>
                    <a:pt x="154" y="37688"/>
                    <a:pt x="358" y="38708"/>
                    <a:pt x="664" y="39677"/>
                  </a:cubicBezTo>
                  <a:cubicBezTo>
                    <a:pt x="970" y="40697"/>
                    <a:pt x="1429" y="41717"/>
                    <a:pt x="1939" y="42686"/>
                  </a:cubicBezTo>
                  <a:cubicBezTo>
                    <a:pt x="1939" y="42737"/>
                    <a:pt x="1990" y="42788"/>
                    <a:pt x="2041" y="42839"/>
                  </a:cubicBezTo>
                  <a:cubicBezTo>
                    <a:pt x="2092" y="42890"/>
                    <a:pt x="2143" y="42890"/>
                    <a:pt x="2194" y="42941"/>
                  </a:cubicBezTo>
                  <a:cubicBezTo>
                    <a:pt x="2245" y="42941"/>
                    <a:pt x="2347" y="42992"/>
                    <a:pt x="2398" y="42992"/>
                  </a:cubicBezTo>
                  <a:cubicBezTo>
                    <a:pt x="2500" y="43043"/>
                    <a:pt x="2551" y="43043"/>
                    <a:pt x="2653" y="43043"/>
                  </a:cubicBezTo>
                  <a:lnTo>
                    <a:pt x="3214" y="43043"/>
                  </a:lnTo>
                  <a:cubicBezTo>
                    <a:pt x="3622" y="43043"/>
                    <a:pt x="3979" y="42992"/>
                    <a:pt x="4387" y="42941"/>
                  </a:cubicBezTo>
                  <a:cubicBezTo>
                    <a:pt x="4744" y="42839"/>
                    <a:pt x="5152" y="42737"/>
                    <a:pt x="5508" y="42584"/>
                  </a:cubicBezTo>
                  <a:cubicBezTo>
                    <a:pt x="5814" y="42431"/>
                    <a:pt x="6120" y="42227"/>
                    <a:pt x="6375" y="41972"/>
                  </a:cubicBezTo>
                  <a:cubicBezTo>
                    <a:pt x="6477" y="41870"/>
                    <a:pt x="6579" y="41717"/>
                    <a:pt x="6681" y="41615"/>
                  </a:cubicBezTo>
                  <a:cubicBezTo>
                    <a:pt x="6732" y="41462"/>
                    <a:pt x="6834" y="41360"/>
                    <a:pt x="6885" y="41207"/>
                  </a:cubicBezTo>
                  <a:cubicBezTo>
                    <a:pt x="6987" y="40952"/>
                    <a:pt x="7038" y="40697"/>
                    <a:pt x="7140" y="40442"/>
                  </a:cubicBezTo>
                  <a:cubicBezTo>
                    <a:pt x="7191" y="40136"/>
                    <a:pt x="7242" y="39881"/>
                    <a:pt x="7293" y="39575"/>
                  </a:cubicBezTo>
                  <a:cubicBezTo>
                    <a:pt x="7344" y="39371"/>
                    <a:pt x="7395" y="39116"/>
                    <a:pt x="7446" y="38861"/>
                  </a:cubicBezTo>
                  <a:cubicBezTo>
                    <a:pt x="7497" y="38708"/>
                    <a:pt x="7548" y="38504"/>
                    <a:pt x="7599" y="38300"/>
                  </a:cubicBezTo>
                  <a:cubicBezTo>
                    <a:pt x="7701" y="38402"/>
                    <a:pt x="7803" y="38555"/>
                    <a:pt x="7854" y="38657"/>
                  </a:cubicBezTo>
                  <a:cubicBezTo>
                    <a:pt x="8109" y="39014"/>
                    <a:pt x="8262" y="39320"/>
                    <a:pt x="8466" y="39677"/>
                  </a:cubicBezTo>
                  <a:cubicBezTo>
                    <a:pt x="8466" y="39728"/>
                    <a:pt x="8517" y="39830"/>
                    <a:pt x="8517" y="39881"/>
                  </a:cubicBezTo>
                  <a:cubicBezTo>
                    <a:pt x="8619" y="40085"/>
                    <a:pt x="8772" y="40289"/>
                    <a:pt x="8874" y="40493"/>
                  </a:cubicBezTo>
                  <a:cubicBezTo>
                    <a:pt x="8976" y="40595"/>
                    <a:pt x="9027" y="40697"/>
                    <a:pt x="9129" y="40799"/>
                  </a:cubicBezTo>
                  <a:cubicBezTo>
                    <a:pt x="9231" y="40850"/>
                    <a:pt x="9384" y="40952"/>
                    <a:pt x="9486" y="41003"/>
                  </a:cubicBezTo>
                  <a:cubicBezTo>
                    <a:pt x="9843" y="41156"/>
                    <a:pt x="10149" y="41258"/>
                    <a:pt x="10506" y="41309"/>
                  </a:cubicBezTo>
                  <a:cubicBezTo>
                    <a:pt x="10914" y="41360"/>
                    <a:pt x="11322" y="41411"/>
                    <a:pt x="11781" y="41411"/>
                  </a:cubicBezTo>
                  <a:cubicBezTo>
                    <a:pt x="12189" y="41411"/>
                    <a:pt x="12648" y="41411"/>
                    <a:pt x="13056" y="41360"/>
                  </a:cubicBezTo>
                  <a:cubicBezTo>
                    <a:pt x="13872" y="41258"/>
                    <a:pt x="14739" y="41105"/>
                    <a:pt x="15555" y="41003"/>
                  </a:cubicBezTo>
                  <a:lnTo>
                    <a:pt x="15657" y="41003"/>
                  </a:lnTo>
                  <a:lnTo>
                    <a:pt x="16830" y="40799"/>
                  </a:lnTo>
                  <a:lnTo>
                    <a:pt x="17646" y="40697"/>
                  </a:lnTo>
                  <a:lnTo>
                    <a:pt x="18105" y="40646"/>
                  </a:lnTo>
                  <a:cubicBezTo>
                    <a:pt x="19176" y="40544"/>
                    <a:pt x="20196" y="40391"/>
                    <a:pt x="21216" y="40187"/>
                  </a:cubicBezTo>
                  <a:cubicBezTo>
                    <a:pt x="23256" y="39830"/>
                    <a:pt x="25296" y="39422"/>
                    <a:pt x="27285" y="38912"/>
                  </a:cubicBezTo>
                  <a:cubicBezTo>
                    <a:pt x="29885" y="38249"/>
                    <a:pt x="32486" y="37433"/>
                    <a:pt x="34985" y="36464"/>
                  </a:cubicBezTo>
                  <a:lnTo>
                    <a:pt x="35087" y="36464"/>
                  </a:lnTo>
                  <a:cubicBezTo>
                    <a:pt x="35189" y="36464"/>
                    <a:pt x="35342" y="36362"/>
                    <a:pt x="35393" y="36311"/>
                  </a:cubicBezTo>
                  <a:lnTo>
                    <a:pt x="35444" y="36311"/>
                  </a:lnTo>
                  <a:cubicBezTo>
                    <a:pt x="35495" y="36260"/>
                    <a:pt x="35597" y="36158"/>
                    <a:pt x="35597" y="36107"/>
                  </a:cubicBezTo>
                  <a:cubicBezTo>
                    <a:pt x="35597" y="36056"/>
                    <a:pt x="35597" y="35954"/>
                    <a:pt x="35597" y="35903"/>
                  </a:cubicBezTo>
                  <a:cubicBezTo>
                    <a:pt x="37229" y="33098"/>
                    <a:pt x="38249" y="29630"/>
                    <a:pt x="38810" y="25040"/>
                  </a:cubicBezTo>
                  <a:cubicBezTo>
                    <a:pt x="39014" y="23153"/>
                    <a:pt x="39116" y="21267"/>
                    <a:pt x="39269" y="19176"/>
                  </a:cubicBezTo>
                  <a:cubicBezTo>
                    <a:pt x="39269" y="18870"/>
                    <a:pt x="39269" y="18564"/>
                    <a:pt x="39320" y="18207"/>
                  </a:cubicBezTo>
                  <a:cubicBezTo>
                    <a:pt x="39422" y="16626"/>
                    <a:pt x="39473" y="14994"/>
                    <a:pt x="39524" y="13362"/>
                  </a:cubicBezTo>
                  <a:cubicBezTo>
                    <a:pt x="39575" y="11373"/>
                    <a:pt x="39524" y="9333"/>
                    <a:pt x="39320" y="7344"/>
                  </a:cubicBezTo>
                  <a:cubicBezTo>
                    <a:pt x="39116" y="5355"/>
                    <a:pt x="38708" y="3417"/>
                    <a:pt x="37994" y="1581"/>
                  </a:cubicBezTo>
                  <a:cubicBezTo>
                    <a:pt x="37841" y="1173"/>
                    <a:pt x="37637" y="714"/>
                    <a:pt x="37433" y="255"/>
                  </a:cubicBezTo>
                  <a:cubicBezTo>
                    <a:pt x="37382" y="153"/>
                    <a:pt x="37229" y="102"/>
                    <a:pt x="37127" y="102"/>
                  </a:cubicBezTo>
                  <a:lnTo>
                    <a:pt x="37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2242023" y="3337331"/>
              <a:ext cx="489042" cy="338723"/>
            </a:xfrm>
            <a:custGeom>
              <a:avLst/>
              <a:gdLst/>
              <a:ahLst/>
              <a:cxnLst/>
              <a:rect l="l" t="t" r="r" b="b"/>
              <a:pathLst>
                <a:path w="39320" h="27234" extrusionOk="0">
                  <a:moveTo>
                    <a:pt x="39320" y="1"/>
                  </a:moveTo>
                  <a:lnTo>
                    <a:pt x="39320" y="1"/>
                  </a:lnTo>
                  <a:cubicBezTo>
                    <a:pt x="38606" y="664"/>
                    <a:pt x="37892" y="1276"/>
                    <a:pt x="37229" y="1888"/>
                  </a:cubicBezTo>
                  <a:cubicBezTo>
                    <a:pt x="36515" y="2551"/>
                    <a:pt x="35699" y="3265"/>
                    <a:pt x="34883" y="3928"/>
                  </a:cubicBezTo>
                  <a:cubicBezTo>
                    <a:pt x="33863" y="4795"/>
                    <a:pt x="32741" y="5509"/>
                    <a:pt x="31568" y="6121"/>
                  </a:cubicBezTo>
                  <a:cubicBezTo>
                    <a:pt x="30905" y="6427"/>
                    <a:pt x="30191" y="6682"/>
                    <a:pt x="29426" y="6783"/>
                  </a:cubicBezTo>
                  <a:cubicBezTo>
                    <a:pt x="28967" y="6885"/>
                    <a:pt x="28508" y="6936"/>
                    <a:pt x="28049" y="6936"/>
                  </a:cubicBezTo>
                  <a:lnTo>
                    <a:pt x="27336" y="6936"/>
                  </a:lnTo>
                  <a:cubicBezTo>
                    <a:pt x="27132" y="6936"/>
                    <a:pt x="26877" y="6834"/>
                    <a:pt x="26673" y="6834"/>
                  </a:cubicBezTo>
                  <a:cubicBezTo>
                    <a:pt x="24378" y="9384"/>
                    <a:pt x="21828" y="11628"/>
                    <a:pt x="19023" y="13617"/>
                  </a:cubicBezTo>
                  <a:lnTo>
                    <a:pt x="18717" y="13821"/>
                  </a:lnTo>
                  <a:cubicBezTo>
                    <a:pt x="15912" y="15657"/>
                    <a:pt x="12903" y="17187"/>
                    <a:pt x="9741" y="18309"/>
                  </a:cubicBezTo>
                  <a:cubicBezTo>
                    <a:pt x="6834" y="19329"/>
                    <a:pt x="3775" y="19941"/>
                    <a:pt x="664" y="20196"/>
                  </a:cubicBezTo>
                  <a:lnTo>
                    <a:pt x="307" y="20196"/>
                  </a:lnTo>
                  <a:cubicBezTo>
                    <a:pt x="205" y="20349"/>
                    <a:pt x="103" y="20502"/>
                    <a:pt x="1" y="20706"/>
                  </a:cubicBezTo>
                  <a:cubicBezTo>
                    <a:pt x="1" y="20757"/>
                    <a:pt x="1" y="20757"/>
                    <a:pt x="1" y="20808"/>
                  </a:cubicBezTo>
                  <a:lnTo>
                    <a:pt x="52" y="20859"/>
                  </a:lnTo>
                  <a:cubicBezTo>
                    <a:pt x="103" y="21879"/>
                    <a:pt x="256" y="22848"/>
                    <a:pt x="562" y="23817"/>
                  </a:cubicBezTo>
                  <a:cubicBezTo>
                    <a:pt x="919" y="24888"/>
                    <a:pt x="1327" y="25908"/>
                    <a:pt x="1837" y="26877"/>
                  </a:cubicBezTo>
                  <a:cubicBezTo>
                    <a:pt x="1888" y="26928"/>
                    <a:pt x="1939" y="26979"/>
                    <a:pt x="1990" y="26979"/>
                  </a:cubicBezTo>
                  <a:cubicBezTo>
                    <a:pt x="2041" y="27030"/>
                    <a:pt x="2092" y="27081"/>
                    <a:pt x="2143" y="27081"/>
                  </a:cubicBezTo>
                  <a:cubicBezTo>
                    <a:pt x="2194" y="27132"/>
                    <a:pt x="2245" y="27183"/>
                    <a:pt x="2347" y="27183"/>
                  </a:cubicBezTo>
                  <a:cubicBezTo>
                    <a:pt x="2398" y="27183"/>
                    <a:pt x="2500" y="27234"/>
                    <a:pt x="2602" y="27234"/>
                  </a:cubicBezTo>
                  <a:lnTo>
                    <a:pt x="3163" y="27234"/>
                  </a:lnTo>
                  <a:cubicBezTo>
                    <a:pt x="3520" y="27234"/>
                    <a:pt x="3928" y="27183"/>
                    <a:pt x="4285" y="27081"/>
                  </a:cubicBezTo>
                  <a:cubicBezTo>
                    <a:pt x="4693" y="27030"/>
                    <a:pt x="5050" y="26928"/>
                    <a:pt x="5406" y="26724"/>
                  </a:cubicBezTo>
                  <a:cubicBezTo>
                    <a:pt x="5763" y="26622"/>
                    <a:pt x="6018" y="26418"/>
                    <a:pt x="6273" y="26163"/>
                  </a:cubicBezTo>
                  <a:cubicBezTo>
                    <a:pt x="6426" y="26061"/>
                    <a:pt x="6528" y="25908"/>
                    <a:pt x="6579" y="25755"/>
                  </a:cubicBezTo>
                  <a:cubicBezTo>
                    <a:pt x="6681" y="25653"/>
                    <a:pt x="6732" y="25500"/>
                    <a:pt x="6783" y="25398"/>
                  </a:cubicBezTo>
                  <a:cubicBezTo>
                    <a:pt x="6885" y="25143"/>
                    <a:pt x="6987" y="24888"/>
                    <a:pt x="7038" y="24582"/>
                  </a:cubicBezTo>
                  <a:cubicBezTo>
                    <a:pt x="7089" y="24327"/>
                    <a:pt x="7191" y="24021"/>
                    <a:pt x="7242" y="23766"/>
                  </a:cubicBezTo>
                  <a:cubicBezTo>
                    <a:pt x="7242" y="23511"/>
                    <a:pt x="7293" y="23256"/>
                    <a:pt x="7344" y="23052"/>
                  </a:cubicBezTo>
                  <a:cubicBezTo>
                    <a:pt x="7395" y="22848"/>
                    <a:pt x="7446" y="22695"/>
                    <a:pt x="7548" y="22491"/>
                  </a:cubicBezTo>
                  <a:cubicBezTo>
                    <a:pt x="7650" y="22593"/>
                    <a:pt x="7701" y="22695"/>
                    <a:pt x="7803" y="22848"/>
                  </a:cubicBezTo>
                  <a:cubicBezTo>
                    <a:pt x="8007" y="23154"/>
                    <a:pt x="8211" y="23511"/>
                    <a:pt x="8364" y="23868"/>
                  </a:cubicBezTo>
                  <a:cubicBezTo>
                    <a:pt x="8415" y="23919"/>
                    <a:pt x="8415" y="23970"/>
                    <a:pt x="8466" y="24021"/>
                  </a:cubicBezTo>
                  <a:cubicBezTo>
                    <a:pt x="8568" y="24276"/>
                    <a:pt x="8670" y="24480"/>
                    <a:pt x="8823" y="24684"/>
                  </a:cubicBezTo>
                  <a:cubicBezTo>
                    <a:pt x="8874" y="24786"/>
                    <a:pt x="8976" y="24888"/>
                    <a:pt x="9078" y="24939"/>
                  </a:cubicBezTo>
                  <a:cubicBezTo>
                    <a:pt x="9180" y="25041"/>
                    <a:pt x="9282" y="25143"/>
                    <a:pt x="9435" y="25194"/>
                  </a:cubicBezTo>
                  <a:cubicBezTo>
                    <a:pt x="9741" y="25296"/>
                    <a:pt x="10098" y="25398"/>
                    <a:pt x="10455" y="25449"/>
                  </a:cubicBezTo>
                  <a:cubicBezTo>
                    <a:pt x="10863" y="25551"/>
                    <a:pt x="11271" y="25551"/>
                    <a:pt x="11679" y="25551"/>
                  </a:cubicBezTo>
                  <a:cubicBezTo>
                    <a:pt x="12087" y="25551"/>
                    <a:pt x="12546" y="25551"/>
                    <a:pt x="12954" y="25500"/>
                  </a:cubicBezTo>
                  <a:cubicBezTo>
                    <a:pt x="13770" y="25398"/>
                    <a:pt x="14637" y="25245"/>
                    <a:pt x="15453" y="25143"/>
                  </a:cubicBezTo>
                  <a:lnTo>
                    <a:pt x="15555" y="25143"/>
                  </a:lnTo>
                  <a:lnTo>
                    <a:pt x="16728" y="24939"/>
                  </a:lnTo>
                  <a:lnTo>
                    <a:pt x="17544" y="24837"/>
                  </a:lnTo>
                  <a:lnTo>
                    <a:pt x="18003" y="24786"/>
                  </a:lnTo>
                  <a:cubicBezTo>
                    <a:pt x="19074" y="24684"/>
                    <a:pt x="20094" y="24531"/>
                    <a:pt x="21114" y="24327"/>
                  </a:cubicBezTo>
                  <a:cubicBezTo>
                    <a:pt x="23154" y="23970"/>
                    <a:pt x="25194" y="23562"/>
                    <a:pt x="27183" y="23052"/>
                  </a:cubicBezTo>
                  <a:cubicBezTo>
                    <a:pt x="29783" y="22389"/>
                    <a:pt x="32384" y="21573"/>
                    <a:pt x="34883" y="20604"/>
                  </a:cubicBezTo>
                  <a:lnTo>
                    <a:pt x="34985" y="20604"/>
                  </a:lnTo>
                  <a:cubicBezTo>
                    <a:pt x="35087" y="20604"/>
                    <a:pt x="35240" y="20502"/>
                    <a:pt x="35291" y="20451"/>
                  </a:cubicBezTo>
                  <a:lnTo>
                    <a:pt x="35342" y="20451"/>
                  </a:lnTo>
                  <a:cubicBezTo>
                    <a:pt x="35393" y="20400"/>
                    <a:pt x="35495" y="20298"/>
                    <a:pt x="35495" y="20247"/>
                  </a:cubicBezTo>
                  <a:cubicBezTo>
                    <a:pt x="35495" y="20196"/>
                    <a:pt x="35495" y="20094"/>
                    <a:pt x="35495" y="20043"/>
                  </a:cubicBezTo>
                  <a:cubicBezTo>
                    <a:pt x="37127" y="17238"/>
                    <a:pt x="38147" y="13770"/>
                    <a:pt x="38708" y="9180"/>
                  </a:cubicBezTo>
                  <a:cubicBezTo>
                    <a:pt x="38912" y="7293"/>
                    <a:pt x="39014" y="5407"/>
                    <a:pt x="39167" y="3316"/>
                  </a:cubicBezTo>
                  <a:cubicBezTo>
                    <a:pt x="39167" y="3010"/>
                    <a:pt x="39167" y="2704"/>
                    <a:pt x="39218" y="2347"/>
                  </a:cubicBezTo>
                  <a:cubicBezTo>
                    <a:pt x="39269" y="1582"/>
                    <a:pt x="39269" y="817"/>
                    <a:pt x="3932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1287433" y="2116976"/>
              <a:ext cx="1382117" cy="1621875"/>
            </a:xfrm>
            <a:custGeom>
              <a:avLst/>
              <a:gdLst/>
              <a:ahLst/>
              <a:cxnLst/>
              <a:rect l="l" t="t" r="r" b="b"/>
              <a:pathLst>
                <a:path w="111125" h="130402" extrusionOk="0">
                  <a:moveTo>
                    <a:pt x="56608" y="0"/>
                  </a:moveTo>
                  <a:cubicBezTo>
                    <a:pt x="55945" y="0"/>
                    <a:pt x="55231" y="102"/>
                    <a:pt x="54568" y="204"/>
                  </a:cubicBezTo>
                  <a:cubicBezTo>
                    <a:pt x="53854" y="357"/>
                    <a:pt x="53140" y="561"/>
                    <a:pt x="52426" y="816"/>
                  </a:cubicBezTo>
                  <a:cubicBezTo>
                    <a:pt x="51712" y="1020"/>
                    <a:pt x="50947" y="1326"/>
                    <a:pt x="50182" y="1632"/>
                  </a:cubicBezTo>
                  <a:cubicBezTo>
                    <a:pt x="48856" y="2244"/>
                    <a:pt x="47530" y="2907"/>
                    <a:pt x="46255" y="3672"/>
                  </a:cubicBezTo>
                  <a:cubicBezTo>
                    <a:pt x="45694" y="4029"/>
                    <a:pt x="45133" y="4386"/>
                    <a:pt x="44674" y="4743"/>
                  </a:cubicBezTo>
                  <a:cubicBezTo>
                    <a:pt x="44011" y="5202"/>
                    <a:pt x="43399" y="5712"/>
                    <a:pt x="42838" y="6273"/>
                  </a:cubicBezTo>
                  <a:cubicBezTo>
                    <a:pt x="41512" y="7548"/>
                    <a:pt x="40441" y="8976"/>
                    <a:pt x="39574" y="10557"/>
                  </a:cubicBezTo>
                  <a:cubicBezTo>
                    <a:pt x="38656" y="12137"/>
                    <a:pt x="37993" y="13820"/>
                    <a:pt x="37636" y="15554"/>
                  </a:cubicBezTo>
                  <a:cubicBezTo>
                    <a:pt x="37585" y="15962"/>
                    <a:pt x="37483" y="16319"/>
                    <a:pt x="37432" y="16727"/>
                  </a:cubicBezTo>
                  <a:cubicBezTo>
                    <a:pt x="37381" y="16625"/>
                    <a:pt x="37279" y="16523"/>
                    <a:pt x="37177" y="16421"/>
                  </a:cubicBezTo>
                  <a:cubicBezTo>
                    <a:pt x="36769" y="16013"/>
                    <a:pt x="36362" y="15707"/>
                    <a:pt x="35903" y="15452"/>
                  </a:cubicBezTo>
                  <a:cubicBezTo>
                    <a:pt x="34934" y="14942"/>
                    <a:pt x="33812" y="14636"/>
                    <a:pt x="32690" y="14636"/>
                  </a:cubicBezTo>
                  <a:lnTo>
                    <a:pt x="32333" y="14636"/>
                  </a:lnTo>
                  <a:cubicBezTo>
                    <a:pt x="31874" y="14636"/>
                    <a:pt x="31415" y="14636"/>
                    <a:pt x="30956" y="14738"/>
                  </a:cubicBezTo>
                  <a:cubicBezTo>
                    <a:pt x="30344" y="14789"/>
                    <a:pt x="29732" y="14891"/>
                    <a:pt x="29171" y="15044"/>
                  </a:cubicBezTo>
                  <a:cubicBezTo>
                    <a:pt x="27947" y="15401"/>
                    <a:pt x="26774" y="15860"/>
                    <a:pt x="25652" y="16472"/>
                  </a:cubicBezTo>
                  <a:cubicBezTo>
                    <a:pt x="24530" y="17033"/>
                    <a:pt x="23510" y="17747"/>
                    <a:pt x="22592" y="18563"/>
                  </a:cubicBezTo>
                  <a:cubicBezTo>
                    <a:pt x="22133" y="18971"/>
                    <a:pt x="21674" y="19379"/>
                    <a:pt x="21317" y="19838"/>
                  </a:cubicBezTo>
                  <a:cubicBezTo>
                    <a:pt x="20960" y="20246"/>
                    <a:pt x="20603" y="20705"/>
                    <a:pt x="20348" y="21164"/>
                  </a:cubicBezTo>
                  <a:cubicBezTo>
                    <a:pt x="19889" y="21929"/>
                    <a:pt x="19583" y="22745"/>
                    <a:pt x="19481" y="23663"/>
                  </a:cubicBezTo>
                  <a:cubicBezTo>
                    <a:pt x="19481" y="23714"/>
                    <a:pt x="19481" y="23816"/>
                    <a:pt x="19532" y="23867"/>
                  </a:cubicBezTo>
                  <a:lnTo>
                    <a:pt x="19481" y="24020"/>
                  </a:lnTo>
                  <a:cubicBezTo>
                    <a:pt x="19328" y="24173"/>
                    <a:pt x="19379" y="24377"/>
                    <a:pt x="19532" y="24479"/>
                  </a:cubicBezTo>
                  <a:cubicBezTo>
                    <a:pt x="19583" y="24530"/>
                    <a:pt x="19685" y="24530"/>
                    <a:pt x="19736" y="24530"/>
                  </a:cubicBezTo>
                  <a:cubicBezTo>
                    <a:pt x="19838" y="24530"/>
                    <a:pt x="19940" y="24479"/>
                    <a:pt x="19991" y="24377"/>
                  </a:cubicBezTo>
                  <a:cubicBezTo>
                    <a:pt x="20195" y="24122"/>
                    <a:pt x="20399" y="23867"/>
                    <a:pt x="20603" y="23612"/>
                  </a:cubicBezTo>
                  <a:cubicBezTo>
                    <a:pt x="21062" y="23102"/>
                    <a:pt x="21572" y="22643"/>
                    <a:pt x="22133" y="22286"/>
                  </a:cubicBezTo>
                  <a:cubicBezTo>
                    <a:pt x="22949" y="21776"/>
                    <a:pt x="23765" y="21368"/>
                    <a:pt x="24683" y="21062"/>
                  </a:cubicBezTo>
                  <a:cubicBezTo>
                    <a:pt x="25703" y="20705"/>
                    <a:pt x="26825" y="20501"/>
                    <a:pt x="27947" y="20450"/>
                  </a:cubicBezTo>
                  <a:lnTo>
                    <a:pt x="28865" y="20450"/>
                  </a:lnTo>
                  <a:cubicBezTo>
                    <a:pt x="29630" y="20450"/>
                    <a:pt x="30395" y="20501"/>
                    <a:pt x="31109" y="20654"/>
                  </a:cubicBezTo>
                  <a:cubicBezTo>
                    <a:pt x="31772" y="20756"/>
                    <a:pt x="32435" y="20960"/>
                    <a:pt x="33047" y="21215"/>
                  </a:cubicBezTo>
                  <a:cubicBezTo>
                    <a:pt x="32843" y="21266"/>
                    <a:pt x="32690" y="21317"/>
                    <a:pt x="32435" y="21368"/>
                  </a:cubicBezTo>
                  <a:cubicBezTo>
                    <a:pt x="31976" y="21470"/>
                    <a:pt x="31466" y="21674"/>
                    <a:pt x="31007" y="21827"/>
                  </a:cubicBezTo>
                  <a:cubicBezTo>
                    <a:pt x="29987" y="22235"/>
                    <a:pt x="29069" y="22745"/>
                    <a:pt x="28151" y="23306"/>
                  </a:cubicBezTo>
                  <a:cubicBezTo>
                    <a:pt x="27233" y="23867"/>
                    <a:pt x="26366" y="24530"/>
                    <a:pt x="25550" y="25193"/>
                  </a:cubicBezTo>
                  <a:cubicBezTo>
                    <a:pt x="24734" y="25856"/>
                    <a:pt x="23918" y="26621"/>
                    <a:pt x="23000" y="27539"/>
                  </a:cubicBezTo>
                  <a:cubicBezTo>
                    <a:pt x="21419" y="29120"/>
                    <a:pt x="19940" y="30752"/>
                    <a:pt x="18512" y="32537"/>
                  </a:cubicBezTo>
                  <a:cubicBezTo>
                    <a:pt x="17798" y="33404"/>
                    <a:pt x="17135" y="34271"/>
                    <a:pt x="16625" y="34934"/>
                  </a:cubicBezTo>
                  <a:cubicBezTo>
                    <a:pt x="15962" y="35800"/>
                    <a:pt x="15248" y="36718"/>
                    <a:pt x="14585" y="37636"/>
                  </a:cubicBezTo>
                  <a:cubicBezTo>
                    <a:pt x="11628" y="41767"/>
                    <a:pt x="9129" y="46204"/>
                    <a:pt x="7089" y="50896"/>
                  </a:cubicBezTo>
                  <a:cubicBezTo>
                    <a:pt x="4998" y="55639"/>
                    <a:pt x="3366" y="60534"/>
                    <a:pt x="2244" y="65634"/>
                  </a:cubicBezTo>
                  <a:cubicBezTo>
                    <a:pt x="1683" y="68082"/>
                    <a:pt x="1275" y="70581"/>
                    <a:pt x="969" y="73080"/>
                  </a:cubicBezTo>
                  <a:cubicBezTo>
                    <a:pt x="867" y="74304"/>
                    <a:pt x="765" y="75579"/>
                    <a:pt x="663" y="76854"/>
                  </a:cubicBezTo>
                  <a:cubicBezTo>
                    <a:pt x="663" y="77211"/>
                    <a:pt x="612" y="77466"/>
                    <a:pt x="612" y="77925"/>
                  </a:cubicBezTo>
                  <a:lnTo>
                    <a:pt x="561" y="78741"/>
                  </a:lnTo>
                  <a:lnTo>
                    <a:pt x="561" y="78792"/>
                  </a:lnTo>
                  <a:cubicBezTo>
                    <a:pt x="510" y="79557"/>
                    <a:pt x="459" y="80373"/>
                    <a:pt x="408" y="81189"/>
                  </a:cubicBezTo>
                  <a:cubicBezTo>
                    <a:pt x="306" y="82667"/>
                    <a:pt x="204" y="84095"/>
                    <a:pt x="153" y="85472"/>
                  </a:cubicBezTo>
                  <a:cubicBezTo>
                    <a:pt x="0" y="88736"/>
                    <a:pt x="51" y="92000"/>
                    <a:pt x="306" y="95213"/>
                  </a:cubicBezTo>
                  <a:cubicBezTo>
                    <a:pt x="408" y="96692"/>
                    <a:pt x="663" y="98171"/>
                    <a:pt x="969" y="99650"/>
                  </a:cubicBezTo>
                  <a:cubicBezTo>
                    <a:pt x="1122" y="100313"/>
                    <a:pt x="1275" y="100925"/>
                    <a:pt x="1479" y="101537"/>
                  </a:cubicBezTo>
                  <a:cubicBezTo>
                    <a:pt x="1683" y="102098"/>
                    <a:pt x="1938" y="102659"/>
                    <a:pt x="2193" y="103169"/>
                  </a:cubicBezTo>
                  <a:cubicBezTo>
                    <a:pt x="2499" y="103730"/>
                    <a:pt x="2856" y="104189"/>
                    <a:pt x="3315" y="104648"/>
                  </a:cubicBezTo>
                  <a:cubicBezTo>
                    <a:pt x="3774" y="105004"/>
                    <a:pt x="4335" y="105310"/>
                    <a:pt x="4896" y="105463"/>
                  </a:cubicBezTo>
                  <a:lnTo>
                    <a:pt x="4998" y="105463"/>
                  </a:lnTo>
                  <a:cubicBezTo>
                    <a:pt x="5049" y="105463"/>
                    <a:pt x="5100" y="105412"/>
                    <a:pt x="5151" y="105412"/>
                  </a:cubicBezTo>
                  <a:cubicBezTo>
                    <a:pt x="5253" y="105361"/>
                    <a:pt x="5355" y="105259"/>
                    <a:pt x="5355" y="105106"/>
                  </a:cubicBezTo>
                  <a:cubicBezTo>
                    <a:pt x="5355" y="104495"/>
                    <a:pt x="5406" y="103832"/>
                    <a:pt x="5406" y="103271"/>
                  </a:cubicBezTo>
                  <a:cubicBezTo>
                    <a:pt x="5457" y="101741"/>
                    <a:pt x="5508" y="100160"/>
                    <a:pt x="5610" y="98579"/>
                  </a:cubicBezTo>
                  <a:cubicBezTo>
                    <a:pt x="5610" y="98885"/>
                    <a:pt x="5661" y="99242"/>
                    <a:pt x="5712" y="99599"/>
                  </a:cubicBezTo>
                  <a:cubicBezTo>
                    <a:pt x="5865" y="101129"/>
                    <a:pt x="6120" y="102608"/>
                    <a:pt x="6426" y="104087"/>
                  </a:cubicBezTo>
                  <a:cubicBezTo>
                    <a:pt x="6732" y="105514"/>
                    <a:pt x="7140" y="106891"/>
                    <a:pt x="7599" y="108268"/>
                  </a:cubicBezTo>
                  <a:cubicBezTo>
                    <a:pt x="8109" y="109696"/>
                    <a:pt x="8721" y="111124"/>
                    <a:pt x="9435" y="112501"/>
                  </a:cubicBezTo>
                  <a:cubicBezTo>
                    <a:pt x="9486" y="112603"/>
                    <a:pt x="9588" y="112654"/>
                    <a:pt x="9690" y="112654"/>
                  </a:cubicBezTo>
                  <a:cubicBezTo>
                    <a:pt x="10863" y="113878"/>
                    <a:pt x="12189" y="114949"/>
                    <a:pt x="13667" y="115867"/>
                  </a:cubicBezTo>
                  <a:lnTo>
                    <a:pt x="14993" y="116734"/>
                  </a:lnTo>
                  <a:lnTo>
                    <a:pt x="15962" y="117346"/>
                  </a:lnTo>
                  <a:cubicBezTo>
                    <a:pt x="16472" y="117652"/>
                    <a:pt x="16982" y="118009"/>
                    <a:pt x="17390" y="118264"/>
                  </a:cubicBezTo>
                  <a:lnTo>
                    <a:pt x="17441" y="118315"/>
                  </a:lnTo>
                  <a:lnTo>
                    <a:pt x="18512" y="119029"/>
                  </a:lnTo>
                  <a:cubicBezTo>
                    <a:pt x="20399" y="120304"/>
                    <a:pt x="22184" y="121324"/>
                    <a:pt x="23867" y="122293"/>
                  </a:cubicBezTo>
                  <a:cubicBezTo>
                    <a:pt x="24836" y="122803"/>
                    <a:pt x="25805" y="123313"/>
                    <a:pt x="26723" y="123772"/>
                  </a:cubicBezTo>
                  <a:cubicBezTo>
                    <a:pt x="27437" y="124129"/>
                    <a:pt x="28253" y="124537"/>
                    <a:pt x="29171" y="124996"/>
                  </a:cubicBezTo>
                  <a:cubicBezTo>
                    <a:pt x="30956" y="125812"/>
                    <a:pt x="32741" y="126577"/>
                    <a:pt x="34526" y="127240"/>
                  </a:cubicBezTo>
                  <a:cubicBezTo>
                    <a:pt x="36362" y="127903"/>
                    <a:pt x="38248" y="128361"/>
                    <a:pt x="40186" y="128565"/>
                  </a:cubicBezTo>
                  <a:cubicBezTo>
                    <a:pt x="40696" y="128667"/>
                    <a:pt x="41257" y="128667"/>
                    <a:pt x="41818" y="128667"/>
                  </a:cubicBezTo>
                  <a:lnTo>
                    <a:pt x="42940" y="128667"/>
                  </a:lnTo>
                  <a:cubicBezTo>
                    <a:pt x="43042" y="128667"/>
                    <a:pt x="43093" y="128616"/>
                    <a:pt x="43195" y="128514"/>
                  </a:cubicBezTo>
                  <a:cubicBezTo>
                    <a:pt x="43246" y="128463"/>
                    <a:pt x="43246" y="128361"/>
                    <a:pt x="43246" y="128259"/>
                  </a:cubicBezTo>
                  <a:cubicBezTo>
                    <a:pt x="43195" y="128209"/>
                    <a:pt x="43144" y="128107"/>
                    <a:pt x="43093" y="128056"/>
                  </a:cubicBezTo>
                  <a:cubicBezTo>
                    <a:pt x="43042" y="128005"/>
                    <a:pt x="42940" y="128005"/>
                    <a:pt x="42889" y="128005"/>
                  </a:cubicBezTo>
                  <a:cubicBezTo>
                    <a:pt x="42583" y="127087"/>
                    <a:pt x="42277" y="126169"/>
                    <a:pt x="42124" y="125251"/>
                  </a:cubicBezTo>
                  <a:cubicBezTo>
                    <a:pt x="41971" y="124588"/>
                    <a:pt x="41869" y="123925"/>
                    <a:pt x="41767" y="123211"/>
                  </a:cubicBezTo>
                  <a:lnTo>
                    <a:pt x="41767" y="123211"/>
                  </a:lnTo>
                  <a:cubicBezTo>
                    <a:pt x="42430" y="124129"/>
                    <a:pt x="43042" y="125098"/>
                    <a:pt x="43654" y="126016"/>
                  </a:cubicBezTo>
                  <a:cubicBezTo>
                    <a:pt x="44317" y="127087"/>
                    <a:pt x="45082" y="128209"/>
                    <a:pt x="45847" y="129279"/>
                  </a:cubicBezTo>
                  <a:cubicBezTo>
                    <a:pt x="45949" y="129381"/>
                    <a:pt x="46000" y="129432"/>
                    <a:pt x="46102" y="129432"/>
                  </a:cubicBezTo>
                  <a:cubicBezTo>
                    <a:pt x="46153" y="129483"/>
                    <a:pt x="46204" y="129534"/>
                    <a:pt x="46306" y="129585"/>
                  </a:cubicBezTo>
                  <a:cubicBezTo>
                    <a:pt x="46867" y="129738"/>
                    <a:pt x="47428" y="129891"/>
                    <a:pt x="47989" y="129993"/>
                  </a:cubicBezTo>
                  <a:cubicBezTo>
                    <a:pt x="48601" y="130095"/>
                    <a:pt x="49264" y="130197"/>
                    <a:pt x="50029" y="130248"/>
                  </a:cubicBezTo>
                  <a:cubicBezTo>
                    <a:pt x="50794" y="130350"/>
                    <a:pt x="51661" y="130401"/>
                    <a:pt x="52477" y="130401"/>
                  </a:cubicBezTo>
                  <a:cubicBezTo>
                    <a:pt x="53191" y="130401"/>
                    <a:pt x="53905" y="130350"/>
                    <a:pt x="54619" y="130299"/>
                  </a:cubicBezTo>
                  <a:cubicBezTo>
                    <a:pt x="55486" y="130197"/>
                    <a:pt x="56353" y="130044"/>
                    <a:pt x="57220" y="129789"/>
                  </a:cubicBezTo>
                  <a:cubicBezTo>
                    <a:pt x="57577" y="129687"/>
                    <a:pt x="57934" y="129585"/>
                    <a:pt x="58291" y="129432"/>
                  </a:cubicBezTo>
                  <a:cubicBezTo>
                    <a:pt x="58546" y="129330"/>
                    <a:pt x="58750" y="129228"/>
                    <a:pt x="58954" y="129075"/>
                  </a:cubicBezTo>
                  <a:lnTo>
                    <a:pt x="59005" y="129075"/>
                  </a:lnTo>
                  <a:cubicBezTo>
                    <a:pt x="59107" y="129075"/>
                    <a:pt x="59208" y="129024"/>
                    <a:pt x="59259" y="128973"/>
                  </a:cubicBezTo>
                  <a:cubicBezTo>
                    <a:pt x="59259" y="128922"/>
                    <a:pt x="59310" y="128871"/>
                    <a:pt x="59310" y="128820"/>
                  </a:cubicBezTo>
                  <a:cubicBezTo>
                    <a:pt x="59463" y="128718"/>
                    <a:pt x="59463" y="128514"/>
                    <a:pt x="59361" y="128412"/>
                  </a:cubicBezTo>
                  <a:cubicBezTo>
                    <a:pt x="59361" y="128361"/>
                    <a:pt x="59310" y="128361"/>
                    <a:pt x="59310" y="128310"/>
                  </a:cubicBezTo>
                  <a:lnTo>
                    <a:pt x="59310" y="124078"/>
                  </a:lnTo>
                  <a:lnTo>
                    <a:pt x="59310" y="123313"/>
                  </a:lnTo>
                  <a:lnTo>
                    <a:pt x="59310" y="122344"/>
                  </a:lnTo>
                  <a:cubicBezTo>
                    <a:pt x="59310" y="122293"/>
                    <a:pt x="59310" y="122293"/>
                    <a:pt x="59310" y="122242"/>
                  </a:cubicBezTo>
                  <a:cubicBezTo>
                    <a:pt x="59310" y="121120"/>
                    <a:pt x="59361" y="119845"/>
                    <a:pt x="59361" y="118621"/>
                  </a:cubicBezTo>
                  <a:lnTo>
                    <a:pt x="59361" y="118570"/>
                  </a:lnTo>
                  <a:cubicBezTo>
                    <a:pt x="59361" y="118519"/>
                    <a:pt x="59361" y="118417"/>
                    <a:pt x="59361" y="118315"/>
                  </a:cubicBezTo>
                  <a:cubicBezTo>
                    <a:pt x="59310" y="118213"/>
                    <a:pt x="59259" y="118162"/>
                    <a:pt x="59157" y="118111"/>
                  </a:cubicBezTo>
                  <a:cubicBezTo>
                    <a:pt x="58138" y="117805"/>
                    <a:pt x="57067" y="117448"/>
                    <a:pt x="56047" y="117142"/>
                  </a:cubicBezTo>
                  <a:lnTo>
                    <a:pt x="55996" y="117142"/>
                  </a:lnTo>
                  <a:cubicBezTo>
                    <a:pt x="55384" y="116989"/>
                    <a:pt x="54670" y="116785"/>
                    <a:pt x="54007" y="116530"/>
                  </a:cubicBezTo>
                  <a:cubicBezTo>
                    <a:pt x="53038" y="116224"/>
                    <a:pt x="52171" y="115918"/>
                    <a:pt x="51406" y="115612"/>
                  </a:cubicBezTo>
                  <a:cubicBezTo>
                    <a:pt x="50692" y="115306"/>
                    <a:pt x="49978" y="115000"/>
                    <a:pt x="49315" y="114592"/>
                  </a:cubicBezTo>
                  <a:cubicBezTo>
                    <a:pt x="48550" y="114082"/>
                    <a:pt x="47836" y="113521"/>
                    <a:pt x="47173" y="112858"/>
                  </a:cubicBezTo>
                  <a:cubicBezTo>
                    <a:pt x="46510" y="112144"/>
                    <a:pt x="45898" y="111277"/>
                    <a:pt x="45439" y="110410"/>
                  </a:cubicBezTo>
                  <a:cubicBezTo>
                    <a:pt x="44776" y="109135"/>
                    <a:pt x="44266" y="107809"/>
                    <a:pt x="43909" y="106432"/>
                  </a:cubicBezTo>
                  <a:cubicBezTo>
                    <a:pt x="43654" y="105667"/>
                    <a:pt x="43450" y="104902"/>
                    <a:pt x="43246" y="104138"/>
                  </a:cubicBezTo>
                  <a:cubicBezTo>
                    <a:pt x="43042" y="103220"/>
                    <a:pt x="42787" y="102251"/>
                    <a:pt x="42532" y="101282"/>
                  </a:cubicBezTo>
                  <a:lnTo>
                    <a:pt x="42532" y="101333"/>
                  </a:lnTo>
                  <a:cubicBezTo>
                    <a:pt x="40951" y="94805"/>
                    <a:pt x="39931" y="88175"/>
                    <a:pt x="39370" y="81495"/>
                  </a:cubicBezTo>
                  <a:cubicBezTo>
                    <a:pt x="39064" y="78180"/>
                    <a:pt x="38962" y="74865"/>
                    <a:pt x="39064" y="71652"/>
                  </a:cubicBezTo>
                  <a:cubicBezTo>
                    <a:pt x="39064" y="70428"/>
                    <a:pt x="39115" y="69255"/>
                    <a:pt x="39217" y="68184"/>
                  </a:cubicBezTo>
                  <a:cubicBezTo>
                    <a:pt x="39268" y="66909"/>
                    <a:pt x="39370" y="65838"/>
                    <a:pt x="39472" y="64869"/>
                  </a:cubicBezTo>
                  <a:cubicBezTo>
                    <a:pt x="40747" y="63696"/>
                    <a:pt x="42022" y="62574"/>
                    <a:pt x="43399" y="61554"/>
                  </a:cubicBezTo>
                  <a:cubicBezTo>
                    <a:pt x="47989" y="58138"/>
                    <a:pt x="53038" y="55333"/>
                    <a:pt x="58342" y="53242"/>
                  </a:cubicBezTo>
                  <a:cubicBezTo>
                    <a:pt x="61554" y="51967"/>
                    <a:pt x="64869" y="50794"/>
                    <a:pt x="68184" y="49825"/>
                  </a:cubicBezTo>
                  <a:cubicBezTo>
                    <a:pt x="69816" y="49366"/>
                    <a:pt x="71499" y="48958"/>
                    <a:pt x="73182" y="48550"/>
                  </a:cubicBezTo>
                  <a:cubicBezTo>
                    <a:pt x="73947" y="48346"/>
                    <a:pt x="74763" y="48142"/>
                    <a:pt x="75630" y="47989"/>
                  </a:cubicBezTo>
                  <a:lnTo>
                    <a:pt x="76803" y="47734"/>
                  </a:lnTo>
                  <a:cubicBezTo>
                    <a:pt x="77160" y="47683"/>
                    <a:pt x="77517" y="47581"/>
                    <a:pt x="77874" y="47530"/>
                  </a:cubicBezTo>
                  <a:cubicBezTo>
                    <a:pt x="78537" y="47479"/>
                    <a:pt x="79200" y="47428"/>
                    <a:pt x="79761" y="47377"/>
                  </a:cubicBezTo>
                  <a:lnTo>
                    <a:pt x="81087" y="47326"/>
                  </a:lnTo>
                  <a:lnTo>
                    <a:pt x="81953" y="47326"/>
                  </a:lnTo>
                  <a:cubicBezTo>
                    <a:pt x="82769" y="47275"/>
                    <a:pt x="83483" y="47224"/>
                    <a:pt x="84095" y="47122"/>
                  </a:cubicBezTo>
                  <a:cubicBezTo>
                    <a:pt x="84758" y="47071"/>
                    <a:pt x="85472" y="46969"/>
                    <a:pt x="86084" y="46816"/>
                  </a:cubicBezTo>
                  <a:cubicBezTo>
                    <a:pt x="86696" y="46663"/>
                    <a:pt x="87257" y="46459"/>
                    <a:pt x="87767" y="46153"/>
                  </a:cubicBezTo>
                  <a:cubicBezTo>
                    <a:pt x="88073" y="46000"/>
                    <a:pt x="88277" y="45847"/>
                    <a:pt x="88532" y="45592"/>
                  </a:cubicBezTo>
                  <a:cubicBezTo>
                    <a:pt x="88736" y="45388"/>
                    <a:pt x="88940" y="45133"/>
                    <a:pt x="89093" y="44827"/>
                  </a:cubicBezTo>
                  <a:cubicBezTo>
                    <a:pt x="89246" y="44572"/>
                    <a:pt x="89399" y="44266"/>
                    <a:pt x="89501" y="44011"/>
                  </a:cubicBezTo>
                  <a:cubicBezTo>
                    <a:pt x="89603" y="43705"/>
                    <a:pt x="89705" y="43399"/>
                    <a:pt x="89858" y="42991"/>
                  </a:cubicBezTo>
                  <a:lnTo>
                    <a:pt x="90011" y="42481"/>
                  </a:lnTo>
                  <a:cubicBezTo>
                    <a:pt x="90062" y="42226"/>
                    <a:pt x="90164" y="41920"/>
                    <a:pt x="90266" y="41614"/>
                  </a:cubicBezTo>
                  <a:lnTo>
                    <a:pt x="90419" y="41971"/>
                  </a:lnTo>
                  <a:cubicBezTo>
                    <a:pt x="90521" y="42226"/>
                    <a:pt x="90623" y="42481"/>
                    <a:pt x="90674" y="42685"/>
                  </a:cubicBezTo>
                  <a:cubicBezTo>
                    <a:pt x="90725" y="42940"/>
                    <a:pt x="90725" y="43144"/>
                    <a:pt x="90776" y="43348"/>
                  </a:cubicBezTo>
                  <a:lnTo>
                    <a:pt x="90776" y="43501"/>
                  </a:lnTo>
                  <a:lnTo>
                    <a:pt x="90776" y="43603"/>
                  </a:lnTo>
                  <a:cubicBezTo>
                    <a:pt x="90827" y="43909"/>
                    <a:pt x="90878" y="44164"/>
                    <a:pt x="90929" y="44470"/>
                  </a:cubicBezTo>
                  <a:cubicBezTo>
                    <a:pt x="91031" y="44827"/>
                    <a:pt x="91235" y="45184"/>
                    <a:pt x="91490" y="45439"/>
                  </a:cubicBezTo>
                  <a:cubicBezTo>
                    <a:pt x="91898" y="45745"/>
                    <a:pt x="92357" y="45949"/>
                    <a:pt x="92867" y="46102"/>
                  </a:cubicBezTo>
                  <a:cubicBezTo>
                    <a:pt x="93173" y="46153"/>
                    <a:pt x="93428" y="46204"/>
                    <a:pt x="93683" y="46204"/>
                  </a:cubicBezTo>
                  <a:cubicBezTo>
                    <a:pt x="94040" y="46255"/>
                    <a:pt x="94397" y="46255"/>
                    <a:pt x="94754" y="46255"/>
                  </a:cubicBezTo>
                  <a:cubicBezTo>
                    <a:pt x="95417" y="46255"/>
                    <a:pt x="96131" y="46204"/>
                    <a:pt x="96743" y="46153"/>
                  </a:cubicBezTo>
                  <a:lnTo>
                    <a:pt x="97712" y="46051"/>
                  </a:lnTo>
                  <a:lnTo>
                    <a:pt x="98885" y="45949"/>
                  </a:lnTo>
                  <a:cubicBezTo>
                    <a:pt x="99497" y="45898"/>
                    <a:pt x="99956" y="45847"/>
                    <a:pt x="100466" y="45847"/>
                  </a:cubicBezTo>
                  <a:lnTo>
                    <a:pt x="100721" y="45847"/>
                  </a:lnTo>
                  <a:cubicBezTo>
                    <a:pt x="101078" y="45847"/>
                    <a:pt x="101435" y="45898"/>
                    <a:pt x="101792" y="45949"/>
                  </a:cubicBezTo>
                  <a:lnTo>
                    <a:pt x="101894" y="45949"/>
                  </a:lnTo>
                  <a:cubicBezTo>
                    <a:pt x="102251" y="45949"/>
                    <a:pt x="102710" y="46000"/>
                    <a:pt x="103220" y="46051"/>
                  </a:cubicBezTo>
                  <a:cubicBezTo>
                    <a:pt x="105412" y="46357"/>
                    <a:pt x="107554" y="46816"/>
                    <a:pt x="109696" y="47326"/>
                  </a:cubicBezTo>
                  <a:lnTo>
                    <a:pt x="109696" y="47377"/>
                  </a:lnTo>
                  <a:lnTo>
                    <a:pt x="110359" y="47530"/>
                  </a:lnTo>
                  <a:cubicBezTo>
                    <a:pt x="110818" y="46255"/>
                    <a:pt x="111073" y="44878"/>
                    <a:pt x="111073" y="43501"/>
                  </a:cubicBezTo>
                  <a:cubicBezTo>
                    <a:pt x="111124" y="41971"/>
                    <a:pt x="110971" y="40390"/>
                    <a:pt x="110716" y="38809"/>
                  </a:cubicBezTo>
                  <a:cubicBezTo>
                    <a:pt x="110461" y="37228"/>
                    <a:pt x="110104" y="35698"/>
                    <a:pt x="109645" y="34118"/>
                  </a:cubicBezTo>
                  <a:cubicBezTo>
                    <a:pt x="109237" y="32792"/>
                    <a:pt x="108778" y="31415"/>
                    <a:pt x="108268" y="30089"/>
                  </a:cubicBezTo>
                  <a:cubicBezTo>
                    <a:pt x="107707" y="28610"/>
                    <a:pt x="107044" y="27182"/>
                    <a:pt x="106330" y="25805"/>
                  </a:cubicBezTo>
                  <a:cubicBezTo>
                    <a:pt x="105565" y="24428"/>
                    <a:pt x="104699" y="23102"/>
                    <a:pt x="103781" y="21878"/>
                  </a:cubicBezTo>
                  <a:cubicBezTo>
                    <a:pt x="101894" y="19379"/>
                    <a:pt x="99650" y="17186"/>
                    <a:pt x="97151" y="15299"/>
                  </a:cubicBezTo>
                  <a:cubicBezTo>
                    <a:pt x="94499" y="13361"/>
                    <a:pt x="91643" y="11780"/>
                    <a:pt x="88634" y="10608"/>
                  </a:cubicBezTo>
                  <a:cubicBezTo>
                    <a:pt x="85319" y="9282"/>
                    <a:pt x="81801" y="8415"/>
                    <a:pt x="78282" y="8109"/>
                  </a:cubicBezTo>
                  <a:cubicBezTo>
                    <a:pt x="77109" y="7956"/>
                    <a:pt x="75936" y="7905"/>
                    <a:pt x="74763" y="7905"/>
                  </a:cubicBezTo>
                  <a:cubicBezTo>
                    <a:pt x="72519" y="7905"/>
                    <a:pt x="70224" y="8109"/>
                    <a:pt x="68031" y="8517"/>
                  </a:cubicBezTo>
                  <a:cubicBezTo>
                    <a:pt x="64614" y="9129"/>
                    <a:pt x="61299" y="10149"/>
                    <a:pt x="58189" y="11577"/>
                  </a:cubicBezTo>
                  <a:cubicBezTo>
                    <a:pt x="54466" y="13259"/>
                    <a:pt x="50947" y="15401"/>
                    <a:pt x="47785" y="17951"/>
                  </a:cubicBezTo>
                  <a:cubicBezTo>
                    <a:pt x="47887" y="16880"/>
                    <a:pt x="48040" y="15860"/>
                    <a:pt x="48244" y="14840"/>
                  </a:cubicBezTo>
                  <a:cubicBezTo>
                    <a:pt x="48703" y="12443"/>
                    <a:pt x="49417" y="10098"/>
                    <a:pt x="50488" y="7854"/>
                  </a:cubicBezTo>
                  <a:cubicBezTo>
                    <a:pt x="51100" y="6528"/>
                    <a:pt x="51916" y="5304"/>
                    <a:pt x="52834" y="4233"/>
                  </a:cubicBezTo>
                  <a:cubicBezTo>
                    <a:pt x="53548" y="3417"/>
                    <a:pt x="54313" y="2754"/>
                    <a:pt x="55231" y="2142"/>
                  </a:cubicBezTo>
                  <a:cubicBezTo>
                    <a:pt x="55996" y="1632"/>
                    <a:pt x="56812" y="1224"/>
                    <a:pt x="57730" y="918"/>
                  </a:cubicBezTo>
                  <a:lnTo>
                    <a:pt x="57934" y="867"/>
                  </a:lnTo>
                  <a:lnTo>
                    <a:pt x="58240" y="918"/>
                  </a:lnTo>
                  <a:lnTo>
                    <a:pt x="58342" y="918"/>
                  </a:lnTo>
                  <a:cubicBezTo>
                    <a:pt x="58444" y="918"/>
                    <a:pt x="58597" y="816"/>
                    <a:pt x="58648" y="714"/>
                  </a:cubicBezTo>
                  <a:cubicBezTo>
                    <a:pt x="58699" y="612"/>
                    <a:pt x="58648" y="459"/>
                    <a:pt x="58597" y="408"/>
                  </a:cubicBezTo>
                  <a:cubicBezTo>
                    <a:pt x="58597" y="357"/>
                    <a:pt x="58597" y="357"/>
                    <a:pt x="58597" y="306"/>
                  </a:cubicBezTo>
                  <a:cubicBezTo>
                    <a:pt x="58546" y="153"/>
                    <a:pt x="58444" y="51"/>
                    <a:pt x="58291" y="51"/>
                  </a:cubicBezTo>
                  <a:lnTo>
                    <a:pt x="58189" y="51"/>
                  </a:lnTo>
                  <a:lnTo>
                    <a:pt x="57934" y="102"/>
                  </a:lnTo>
                  <a:cubicBezTo>
                    <a:pt x="57475" y="51"/>
                    <a:pt x="57067" y="0"/>
                    <a:pt x="56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1532265" y="3032874"/>
              <a:ext cx="159847" cy="270851"/>
            </a:xfrm>
            <a:custGeom>
              <a:avLst/>
              <a:gdLst/>
              <a:ahLst/>
              <a:cxnLst/>
              <a:rect l="l" t="t" r="r" b="b"/>
              <a:pathLst>
                <a:path w="12852" h="21777" extrusionOk="0">
                  <a:moveTo>
                    <a:pt x="7548" y="1"/>
                  </a:moveTo>
                  <a:cubicBezTo>
                    <a:pt x="7089" y="1"/>
                    <a:pt x="6579" y="52"/>
                    <a:pt x="6120" y="256"/>
                  </a:cubicBezTo>
                  <a:cubicBezTo>
                    <a:pt x="5814" y="358"/>
                    <a:pt x="5559" y="460"/>
                    <a:pt x="5304" y="664"/>
                  </a:cubicBezTo>
                  <a:cubicBezTo>
                    <a:pt x="5049" y="817"/>
                    <a:pt x="4794" y="970"/>
                    <a:pt x="4539" y="1174"/>
                  </a:cubicBezTo>
                  <a:cubicBezTo>
                    <a:pt x="4080" y="1633"/>
                    <a:pt x="3621" y="2092"/>
                    <a:pt x="3213" y="2653"/>
                  </a:cubicBezTo>
                  <a:cubicBezTo>
                    <a:pt x="2805" y="3214"/>
                    <a:pt x="2448" y="3826"/>
                    <a:pt x="2142" y="4438"/>
                  </a:cubicBezTo>
                  <a:cubicBezTo>
                    <a:pt x="1836" y="5050"/>
                    <a:pt x="1530" y="5662"/>
                    <a:pt x="1326" y="6274"/>
                  </a:cubicBezTo>
                  <a:cubicBezTo>
                    <a:pt x="1071" y="6886"/>
                    <a:pt x="867" y="7447"/>
                    <a:pt x="663" y="8058"/>
                  </a:cubicBezTo>
                  <a:cubicBezTo>
                    <a:pt x="459" y="8721"/>
                    <a:pt x="306" y="9384"/>
                    <a:pt x="204" y="10098"/>
                  </a:cubicBezTo>
                  <a:cubicBezTo>
                    <a:pt x="51" y="10914"/>
                    <a:pt x="0" y="11781"/>
                    <a:pt x="0" y="12699"/>
                  </a:cubicBezTo>
                  <a:cubicBezTo>
                    <a:pt x="51" y="13515"/>
                    <a:pt x="204" y="14331"/>
                    <a:pt x="459" y="15147"/>
                  </a:cubicBezTo>
                  <a:cubicBezTo>
                    <a:pt x="714" y="15963"/>
                    <a:pt x="1071" y="16677"/>
                    <a:pt x="1530" y="17391"/>
                  </a:cubicBezTo>
                  <a:cubicBezTo>
                    <a:pt x="1989" y="18105"/>
                    <a:pt x="2601" y="18768"/>
                    <a:pt x="3315" y="19329"/>
                  </a:cubicBezTo>
                  <a:cubicBezTo>
                    <a:pt x="3825" y="19737"/>
                    <a:pt x="4386" y="20094"/>
                    <a:pt x="4998" y="20400"/>
                  </a:cubicBezTo>
                  <a:cubicBezTo>
                    <a:pt x="5661" y="20808"/>
                    <a:pt x="6375" y="21165"/>
                    <a:pt x="7140" y="21420"/>
                  </a:cubicBezTo>
                  <a:cubicBezTo>
                    <a:pt x="7752" y="21675"/>
                    <a:pt x="8466" y="21777"/>
                    <a:pt x="9129" y="21777"/>
                  </a:cubicBezTo>
                  <a:lnTo>
                    <a:pt x="9435" y="21777"/>
                  </a:lnTo>
                  <a:cubicBezTo>
                    <a:pt x="9792" y="21777"/>
                    <a:pt x="10098" y="21675"/>
                    <a:pt x="10455" y="21573"/>
                  </a:cubicBezTo>
                  <a:cubicBezTo>
                    <a:pt x="10710" y="21471"/>
                    <a:pt x="10914" y="21318"/>
                    <a:pt x="11118" y="21114"/>
                  </a:cubicBezTo>
                  <a:cubicBezTo>
                    <a:pt x="11271" y="20910"/>
                    <a:pt x="11424" y="20706"/>
                    <a:pt x="11526" y="20451"/>
                  </a:cubicBezTo>
                  <a:cubicBezTo>
                    <a:pt x="11679" y="20196"/>
                    <a:pt x="11730" y="19941"/>
                    <a:pt x="11832" y="19635"/>
                  </a:cubicBezTo>
                  <a:cubicBezTo>
                    <a:pt x="11934" y="19023"/>
                    <a:pt x="11985" y="18411"/>
                    <a:pt x="12036" y="17748"/>
                  </a:cubicBezTo>
                  <a:cubicBezTo>
                    <a:pt x="12036" y="16983"/>
                    <a:pt x="12036" y="16269"/>
                    <a:pt x="11985" y="15555"/>
                  </a:cubicBezTo>
                  <a:lnTo>
                    <a:pt x="11985" y="15249"/>
                  </a:lnTo>
                  <a:cubicBezTo>
                    <a:pt x="11985" y="14739"/>
                    <a:pt x="11934" y="14178"/>
                    <a:pt x="11934" y="13668"/>
                  </a:cubicBezTo>
                  <a:lnTo>
                    <a:pt x="11934" y="13107"/>
                  </a:lnTo>
                  <a:lnTo>
                    <a:pt x="11985" y="11883"/>
                  </a:lnTo>
                  <a:cubicBezTo>
                    <a:pt x="12036" y="11118"/>
                    <a:pt x="12138" y="10302"/>
                    <a:pt x="12240" y="9435"/>
                  </a:cubicBezTo>
                  <a:cubicBezTo>
                    <a:pt x="12342" y="8058"/>
                    <a:pt x="12546" y="6580"/>
                    <a:pt x="12699" y="5101"/>
                  </a:cubicBezTo>
                  <a:cubicBezTo>
                    <a:pt x="12801" y="4999"/>
                    <a:pt x="12852" y="4846"/>
                    <a:pt x="12801" y="4693"/>
                  </a:cubicBezTo>
                  <a:lnTo>
                    <a:pt x="12750" y="4642"/>
                  </a:lnTo>
                  <a:lnTo>
                    <a:pt x="12750" y="4591"/>
                  </a:lnTo>
                  <a:cubicBezTo>
                    <a:pt x="12801" y="4438"/>
                    <a:pt x="12699" y="4336"/>
                    <a:pt x="12597" y="4234"/>
                  </a:cubicBezTo>
                  <a:cubicBezTo>
                    <a:pt x="12342" y="3673"/>
                    <a:pt x="12087" y="3112"/>
                    <a:pt x="11730" y="2602"/>
                  </a:cubicBezTo>
                  <a:cubicBezTo>
                    <a:pt x="11322" y="1939"/>
                    <a:pt x="10812" y="1378"/>
                    <a:pt x="10200" y="868"/>
                  </a:cubicBezTo>
                  <a:cubicBezTo>
                    <a:pt x="9537" y="409"/>
                    <a:pt x="8772" y="103"/>
                    <a:pt x="7956" y="1"/>
                  </a:cubicBezTo>
                  <a:close/>
                </a:path>
              </a:pathLst>
            </a:custGeom>
            <a:solidFill>
              <a:srgbClr val="FFC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1576033" y="3091865"/>
              <a:ext cx="117348" cy="72958"/>
            </a:xfrm>
            <a:custGeom>
              <a:avLst/>
              <a:gdLst/>
              <a:ahLst/>
              <a:cxnLst/>
              <a:rect l="l" t="t" r="r" b="b"/>
              <a:pathLst>
                <a:path w="9435" h="5866" extrusionOk="0">
                  <a:moveTo>
                    <a:pt x="3366" y="1"/>
                  </a:moveTo>
                  <a:lnTo>
                    <a:pt x="3417" y="52"/>
                  </a:lnTo>
                  <a:cubicBezTo>
                    <a:pt x="3009" y="52"/>
                    <a:pt x="2601" y="154"/>
                    <a:pt x="2244" y="307"/>
                  </a:cubicBezTo>
                  <a:cubicBezTo>
                    <a:pt x="1836" y="460"/>
                    <a:pt x="1479" y="715"/>
                    <a:pt x="1173" y="970"/>
                  </a:cubicBezTo>
                  <a:cubicBezTo>
                    <a:pt x="765" y="1225"/>
                    <a:pt x="459" y="1582"/>
                    <a:pt x="204" y="1939"/>
                  </a:cubicBezTo>
                  <a:cubicBezTo>
                    <a:pt x="0" y="2245"/>
                    <a:pt x="51" y="2653"/>
                    <a:pt x="357" y="2857"/>
                  </a:cubicBezTo>
                  <a:cubicBezTo>
                    <a:pt x="469" y="2931"/>
                    <a:pt x="608" y="2979"/>
                    <a:pt x="735" y="2979"/>
                  </a:cubicBezTo>
                  <a:cubicBezTo>
                    <a:pt x="781" y="2979"/>
                    <a:pt x="826" y="2972"/>
                    <a:pt x="867" y="2959"/>
                  </a:cubicBezTo>
                  <a:cubicBezTo>
                    <a:pt x="1071" y="2908"/>
                    <a:pt x="1224" y="2806"/>
                    <a:pt x="1275" y="2704"/>
                  </a:cubicBezTo>
                  <a:lnTo>
                    <a:pt x="1479" y="2449"/>
                  </a:lnTo>
                  <a:cubicBezTo>
                    <a:pt x="1836" y="1990"/>
                    <a:pt x="2346" y="1684"/>
                    <a:pt x="2856" y="1480"/>
                  </a:cubicBezTo>
                  <a:cubicBezTo>
                    <a:pt x="3162" y="1378"/>
                    <a:pt x="3417" y="1327"/>
                    <a:pt x="3723" y="1327"/>
                  </a:cubicBezTo>
                  <a:cubicBezTo>
                    <a:pt x="3813" y="1312"/>
                    <a:pt x="3907" y="1305"/>
                    <a:pt x="4002" y="1305"/>
                  </a:cubicBezTo>
                  <a:cubicBezTo>
                    <a:pt x="4234" y="1305"/>
                    <a:pt x="4476" y="1342"/>
                    <a:pt x="4692" y="1378"/>
                  </a:cubicBezTo>
                  <a:cubicBezTo>
                    <a:pt x="5100" y="1429"/>
                    <a:pt x="5406" y="1582"/>
                    <a:pt x="5763" y="1735"/>
                  </a:cubicBezTo>
                  <a:cubicBezTo>
                    <a:pt x="6120" y="1888"/>
                    <a:pt x="6426" y="2092"/>
                    <a:pt x="6681" y="2347"/>
                  </a:cubicBezTo>
                  <a:cubicBezTo>
                    <a:pt x="6987" y="2602"/>
                    <a:pt x="7242" y="2857"/>
                    <a:pt x="7446" y="3163"/>
                  </a:cubicBezTo>
                  <a:cubicBezTo>
                    <a:pt x="7599" y="3468"/>
                    <a:pt x="7803" y="3774"/>
                    <a:pt x="7905" y="4080"/>
                  </a:cubicBezTo>
                  <a:cubicBezTo>
                    <a:pt x="8007" y="4386"/>
                    <a:pt x="8058" y="4743"/>
                    <a:pt x="8109" y="5049"/>
                  </a:cubicBezTo>
                  <a:lnTo>
                    <a:pt x="8109" y="5151"/>
                  </a:lnTo>
                  <a:lnTo>
                    <a:pt x="8109" y="5304"/>
                  </a:lnTo>
                  <a:cubicBezTo>
                    <a:pt x="8109" y="5406"/>
                    <a:pt x="8160" y="5508"/>
                    <a:pt x="8262" y="5610"/>
                  </a:cubicBezTo>
                  <a:cubicBezTo>
                    <a:pt x="8364" y="5763"/>
                    <a:pt x="8568" y="5814"/>
                    <a:pt x="8721" y="5865"/>
                  </a:cubicBezTo>
                  <a:cubicBezTo>
                    <a:pt x="8925" y="5865"/>
                    <a:pt x="9078" y="5814"/>
                    <a:pt x="9231" y="5661"/>
                  </a:cubicBezTo>
                  <a:cubicBezTo>
                    <a:pt x="9333" y="5559"/>
                    <a:pt x="9435" y="5406"/>
                    <a:pt x="9435" y="5202"/>
                  </a:cubicBezTo>
                  <a:cubicBezTo>
                    <a:pt x="9435" y="4743"/>
                    <a:pt x="9333" y="4335"/>
                    <a:pt x="9231" y="3876"/>
                  </a:cubicBezTo>
                  <a:cubicBezTo>
                    <a:pt x="9078" y="3468"/>
                    <a:pt x="8925" y="3061"/>
                    <a:pt x="8721" y="2704"/>
                  </a:cubicBezTo>
                  <a:cubicBezTo>
                    <a:pt x="8262" y="1990"/>
                    <a:pt x="7650" y="1378"/>
                    <a:pt x="6936" y="919"/>
                  </a:cubicBezTo>
                  <a:cubicBezTo>
                    <a:pt x="6273" y="460"/>
                    <a:pt x="5457" y="154"/>
                    <a:pt x="4641" y="52"/>
                  </a:cubicBezTo>
                  <a:cubicBezTo>
                    <a:pt x="4437" y="1"/>
                    <a:pt x="4233" y="1"/>
                    <a:pt x="4029" y="1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1607736" y="3102810"/>
              <a:ext cx="64078" cy="79525"/>
            </a:xfrm>
            <a:custGeom>
              <a:avLst/>
              <a:gdLst/>
              <a:ahLst/>
              <a:cxnLst/>
              <a:rect l="l" t="t" r="r" b="b"/>
              <a:pathLst>
                <a:path w="5152" h="6394" extrusionOk="0">
                  <a:moveTo>
                    <a:pt x="4208" y="0"/>
                  </a:moveTo>
                  <a:cubicBezTo>
                    <a:pt x="4183" y="0"/>
                    <a:pt x="4157" y="13"/>
                    <a:pt x="4132" y="39"/>
                  </a:cubicBezTo>
                  <a:cubicBezTo>
                    <a:pt x="3469" y="141"/>
                    <a:pt x="2806" y="345"/>
                    <a:pt x="2245" y="651"/>
                  </a:cubicBezTo>
                  <a:cubicBezTo>
                    <a:pt x="1633" y="1008"/>
                    <a:pt x="1123" y="1416"/>
                    <a:pt x="766" y="1926"/>
                  </a:cubicBezTo>
                  <a:cubicBezTo>
                    <a:pt x="358" y="2486"/>
                    <a:pt x="154" y="3098"/>
                    <a:pt x="52" y="3710"/>
                  </a:cubicBezTo>
                  <a:cubicBezTo>
                    <a:pt x="1" y="4118"/>
                    <a:pt x="1" y="4475"/>
                    <a:pt x="52" y="4832"/>
                  </a:cubicBezTo>
                  <a:cubicBezTo>
                    <a:pt x="103" y="5189"/>
                    <a:pt x="154" y="5546"/>
                    <a:pt x="307" y="5852"/>
                  </a:cubicBezTo>
                  <a:lnTo>
                    <a:pt x="358" y="6005"/>
                  </a:lnTo>
                  <a:cubicBezTo>
                    <a:pt x="479" y="6247"/>
                    <a:pt x="696" y="6394"/>
                    <a:pt x="907" y="6394"/>
                  </a:cubicBezTo>
                  <a:cubicBezTo>
                    <a:pt x="963" y="6394"/>
                    <a:pt x="1019" y="6384"/>
                    <a:pt x="1072" y="6362"/>
                  </a:cubicBezTo>
                  <a:cubicBezTo>
                    <a:pt x="1276" y="6362"/>
                    <a:pt x="1429" y="6260"/>
                    <a:pt x="1531" y="6107"/>
                  </a:cubicBezTo>
                  <a:cubicBezTo>
                    <a:pt x="1633" y="5954"/>
                    <a:pt x="1633" y="5750"/>
                    <a:pt x="1633" y="5597"/>
                  </a:cubicBezTo>
                  <a:cubicBezTo>
                    <a:pt x="1480" y="5240"/>
                    <a:pt x="1378" y="4832"/>
                    <a:pt x="1378" y="4475"/>
                  </a:cubicBezTo>
                  <a:cubicBezTo>
                    <a:pt x="1327" y="4220"/>
                    <a:pt x="1378" y="3965"/>
                    <a:pt x="1378" y="3710"/>
                  </a:cubicBezTo>
                  <a:cubicBezTo>
                    <a:pt x="1429" y="3506"/>
                    <a:pt x="1531" y="3302"/>
                    <a:pt x="1582" y="3098"/>
                  </a:cubicBezTo>
                  <a:cubicBezTo>
                    <a:pt x="1684" y="2894"/>
                    <a:pt x="1837" y="2741"/>
                    <a:pt x="1939" y="2537"/>
                  </a:cubicBezTo>
                  <a:cubicBezTo>
                    <a:pt x="2143" y="2384"/>
                    <a:pt x="2347" y="2181"/>
                    <a:pt x="2551" y="2028"/>
                  </a:cubicBezTo>
                  <a:cubicBezTo>
                    <a:pt x="2857" y="1875"/>
                    <a:pt x="3163" y="1671"/>
                    <a:pt x="3469" y="1569"/>
                  </a:cubicBezTo>
                  <a:cubicBezTo>
                    <a:pt x="3775" y="1467"/>
                    <a:pt x="4081" y="1416"/>
                    <a:pt x="4387" y="1365"/>
                  </a:cubicBezTo>
                  <a:cubicBezTo>
                    <a:pt x="4999" y="1212"/>
                    <a:pt x="5152" y="447"/>
                    <a:pt x="4642" y="141"/>
                  </a:cubicBezTo>
                  <a:cubicBezTo>
                    <a:pt x="4567" y="66"/>
                    <a:pt x="4465" y="19"/>
                    <a:pt x="4376" y="19"/>
                  </a:cubicBezTo>
                  <a:cubicBezTo>
                    <a:pt x="4343" y="19"/>
                    <a:pt x="4312" y="25"/>
                    <a:pt x="4285" y="39"/>
                  </a:cubicBezTo>
                  <a:cubicBezTo>
                    <a:pt x="4259" y="13"/>
                    <a:pt x="4234" y="0"/>
                    <a:pt x="4208" y="0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1615348" y="3233466"/>
              <a:ext cx="45683" cy="42984"/>
            </a:xfrm>
            <a:custGeom>
              <a:avLst/>
              <a:gdLst/>
              <a:ahLst/>
              <a:cxnLst/>
              <a:rect l="l" t="t" r="r" b="b"/>
              <a:pathLst>
                <a:path w="3673" h="3456" extrusionOk="0">
                  <a:moveTo>
                    <a:pt x="1575" y="1"/>
                  </a:moveTo>
                  <a:cubicBezTo>
                    <a:pt x="1531" y="1"/>
                    <a:pt x="1480" y="14"/>
                    <a:pt x="1429" y="39"/>
                  </a:cubicBezTo>
                  <a:lnTo>
                    <a:pt x="1480" y="39"/>
                  </a:lnTo>
                  <a:cubicBezTo>
                    <a:pt x="1327" y="39"/>
                    <a:pt x="1174" y="90"/>
                    <a:pt x="1021" y="192"/>
                  </a:cubicBezTo>
                  <a:lnTo>
                    <a:pt x="766" y="345"/>
                  </a:lnTo>
                  <a:cubicBezTo>
                    <a:pt x="664" y="447"/>
                    <a:pt x="562" y="498"/>
                    <a:pt x="511" y="600"/>
                  </a:cubicBezTo>
                  <a:cubicBezTo>
                    <a:pt x="409" y="702"/>
                    <a:pt x="307" y="855"/>
                    <a:pt x="205" y="1008"/>
                  </a:cubicBezTo>
                  <a:cubicBezTo>
                    <a:pt x="154" y="1161"/>
                    <a:pt x="103" y="1314"/>
                    <a:pt x="52" y="1467"/>
                  </a:cubicBezTo>
                  <a:cubicBezTo>
                    <a:pt x="1" y="1569"/>
                    <a:pt x="1" y="1722"/>
                    <a:pt x="1" y="1824"/>
                  </a:cubicBezTo>
                  <a:cubicBezTo>
                    <a:pt x="1" y="1926"/>
                    <a:pt x="1" y="2028"/>
                    <a:pt x="1" y="2130"/>
                  </a:cubicBezTo>
                  <a:cubicBezTo>
                    <a:pt x="1" y="2232"/>
                    <a:pt x="52" y="2334"/>
                    <a:pt x="103" y="2436"/>
                  </a:cubicBezTo>
                  <a:cubicBezTo>
                    <a:pt x="154" y="2589"/>
                    <a:pt x="205" y="2742"/>
                    <a:pt x="307" y="2844"/>
                  </a:cubicBezTo>
                  <a:cubicBezTo>
                    <a:pt x="460" y="2997"/>
                    <a:pt x="613" y="3150"/>
                    <a:pt x="817" y="3252"/>
                  </a:cubicBezTo>
                  <a:cubicBezTo>
                    <a:pt x="970" y="3303"/>
                    <a:pt x="1174" y="3354"/>
                    <a:pt x="1327" y="3405"/>
                  </a:cubicBezTo>
                  <a:lnTo>
                    <a:pt x="1837" y="3405"/>
                  </a:lnTo>
                  <a:cubicBezTo>
                    <a:pt x="1888" y="3405"/>
                    <a:pt x="1990" y="3405"/>
                    <a:pt x="2092" y="3456"/>
                  </a:cubicBezTo>
                  <a:cubicBezTo>
                    <a:pt x="2296" y="3456"/>
                    <a:pt x="2500" y="3405"/>
                    <a:pt x="2704" y="3354"/>
                  </a:cubicBezTo>
                  <a:cubicBezTo>
                    <a:pt x="2806" y="3303"/>
                    <a:pt x="2908" y="3252"/>
                    <a:pt x="3010" y="3201"/>
                  </a:cubicBezTo>
                  <a:lnTo>
                    <a:pt x="3112" y="3099"/>
                  </a:lnTo>
                  <a:cubicBezTo>
                    <a:pt x="3316" y="2946"/>
                    <a:pt x="3469" y="2742"/>
                    <a:pt x="3520" y="2538"/>
                  </a:cubicBezTo>
                  <a:cubicBezTo>
                    <a:pt x="3622" y="2385"/>
                    <a:pt x="3673" y="2181"/>
                    <a:pt x="3673" y="2028"/>
                  </a:cubicBezTo>
                  <a:cubicBezTo>
                    <a:pt x="3673" y="1773"/>
                    <a:pt x="3673" y="1518"/>
                    <a:pt x="3571" y="1314"/>
                  </a:cubicBezTo>
                  <a:cubicBezTo>
                    <a:pt x="3469" y="1110"/>
                    <a:pt x="3367" y="906"/>
                    <a:pt x="3214" y="753"/>
                  </a:cubicBezTo>
                  <a:cubicBezTo>
                    <a:pt x="3112" y="651"/>
                    <a:pt x="3010" y="549"/>
                    <a:pt x="2908" y="498"/>
                  </a:cubicBezTo>
                  <a:cubicBezTo>
                    <a:pt x="2806" y="396"/>
                    <a:pt x="2653" y="294"/>
                    <a:pt x="2551" y="243"/>
                  </a:cubicBezTo>
                  <a:cubicBezTo>
                    <a:pt x="2341" y="117"/>
                    <a:pt x="2097" y="26"/>
                    <a:pt x="1846" y="26"/>
                  </a:cubicBezTo>
                  <a:cubicBezTo>
                    <a:pt x="1792" y="26"/>
                    <a:pt x="1738" y="30"/>
                    <a:pt x="1684" y="39"/>
                  </a:cubicBezTo>
                  <a:cubicBezTo>
                    <a:pt x="1658" y="14"/>
                    <a:pt x="1620" y="1"/>
                    <a:pt x="1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1367978" y="3414245"/>
              <a:ext cx="659038" cy="324606"/>
            </a:xfrm>
            <a:custGeom>
              <a:avLst/>
              <a:gdLst/>
              <a:ahLst/>
              <a:cxnLst/>
              <a:rect l="l" t="t" r="r" b="b"/>
              <a:pathLst>
                <a:path w="52988" h="26099" extrusionOk="0">
                  <a:moveTo>
                    <a:pt x="377" y="0"/>
                  </a:moveTo>
                  <a:cubicBezTo>
                    <a:pt x="345" y="0"/>
                    <a:pt x="307" y="13"/>
                    <a:pt x="256" y="39"/>
                  </a:cubicBezTo>
                  <a:cubicBezTo>
                    <a:pt x="226" y="24"/>
                    <a:pt x="200" y="17"/>
                    <a:pt x="177" y="17"/>
                  </a:cubicBezTo>
                  <a:cubicBezTo>
                    <a:pt x="120" y="17"/>
                    <a:pt x="73" y="53"/>
                    <a:pt x="1" y="90"/>
                  </a:cubicBezTo>
                  <a:cubicBezTo>
                    <a:pt x="307" y="1415"/>
                    <a:pt x="664" y="2690"/>
                    <a:pt x="1123" y="3965"/>
                  </a:cubicBezTo>
                  <a:cubicBezTo>
                    <a:pt x="1633" y="5444"/>
                    <a:pt x="2245" y="6821"/>
                    <a:pt x="2908" y="8198"/>
                  </a:cubicBezTo>
                  <a:cubicBezTo>
                    <a:pt x="2959" y="8300"/>
                    <a:pt x="3112" y="8402"/>
                    <a:pt x="3214" y="8402"/>
                  </a:cubicBezTo>
                  <a:cubicBezTo>
                    <a:pt x="4387" y="9626"/>
                    <a:pt x="5713" y="10697"/>
                    <a:pt x="7140" y="11564"/>
                  </a:cubicBezTo>
                  <a:lnTo>
                    <a:pt x="8517" y="12431"/>
                  </a:lnTo>
                  <a:lnTo>
                    <a:pt x="9486" y="13043"/>
                  </a:lnTo>
                  <a:cubicBezTo>
                    <a:pt x="9945" y="13349"/>
                    <a:pt x="10455" y="13706"/>
                    <a:pt x="10863" y="13961"/>
                  </a:cubicBezTo>
                  <a:lnTo>
                    <a:pt x="10914" y="14012"/>
                  </a:lnTo>
                  <a:lnTo>
                    <a:pt x="11985" y="14726"/>
                  </a:lnTo>
                  <a:cubicBezTo>
                    <a:pt x="13923" y="16001"/>
                    <a:pt x="15708" y="17072"/>
                    <a:pt x="17391" y="17990"/>
                  </a:cubicBezTo>
                  <a:cubicBezTo>
                    <a:pt x="18309" y="18500"/>
                    <a:pt x="19278" y="19010"/>
                    <a:pt x="20196" y="19469"/>
                  </a:cubicBezTo>
                  <a:cubicBezTo>
                    <a:pt x="20961" y="19877"/>
                    <a:pt x="21777" y="20234"/>
                    <a:pt x="22695" y="20693"/>
                  </a:cubicBezTo>
                  <a:cubicBezTo>
                    <a:pt x="24429" y="21560"/>
                    <a:pt x="26214" y="22274"/>
                    <a:pt x="28050" y="22937"/>
                  </a:cubicBezTo>
                  <a:cubicBezTo>
                    <a:pt x="29886" y="23600"/>
                    <a:pt x="31772" y="24058"/>
                    <a:pt x="33710" y="24313"/>
                  </a:cubicBezTo>
                  <a:cubicBezTo>
                    <a:pt x="34220" y="24364"/>
                    <a:pt x="34781" y="24415"/>
                    <a:pt x="35342" y="24415"/>
                  </a:cubicBezTo>
                  <a:lnTo>
                    <a:pt x="36464" y="24415"/>
                  </a:lnTo>
                  <a:cubicBezTo>
                    <a:pt x="36566" y="24364"/>
                    <a:pt x="36617" y="24313"/>
                    <a:pt x="36668" y="24262"/>
                  </a:cubicBezTo>
                  <a:cubicBezTo>
                    <a:pt x="36719" y="24160"/>
                    <a:pt x="36770" y="24109"/>
                    <a:pt x="36719" y="24007"/>
                  </a:cubicBezTo>
                  <a:cubicBezTo>
                    <a:pt x="36719" y="23906"/>
                    <a:pt x="36668" y="23855"/>
                    <a:pt x="36617" y="23804"/>
                  </a:cubicBezTo>
                  <a:cubicBezTo>
                    <a:pt x="36566" y="23753"/>
                    <a:pt x="36464" y="23702"/>
                    <a:pt x="36413" y="23702"/>
                  </a:cubicBezTo>
                  <a:cubicBezTo>
                    <a:pt x="36056" y="22835"/>
                    <a:pt x="35801" y="21917"/>
                    <a:pt x="35648" y="20948"/>
                  </a:cubicBezTo>
                  <a:cubicBezTo>
                    <a:pt x="35495" y="20336"/>
                    <a:pt x="35393" y="19622"/>
                    <a:pt x="35291" y="18959"/>
                  </a:cubicBezTo>
                  <a:lnTo>
                    <a:pt x="35291" y="18959"/>
                  </a:lnTo>
                  <a:cubicBezTo>
                    <a:pt x="35903" y="19826"/>
                    <a:pt x="36566" y="20795"/>
                    <a:pt x="37127" y="21713"/>
                  </a:cubicBezTo>
                  <a:cubicBezTo>
                    <a:pt x="37841" y="22835"/>
                    <a:pt x="38555" y="23956"/>
                    <a:pt x="39371" y="25027"/>
                  </a:cubicBezTo>
                  <a:cubicBezTo>
                    <a:pt x="39422" y="25078"/>
                    <a:pt x="39524" y="25129"/>
                    <a:pt x="39626" y="25129"/>
                  </a:cubicBezTo>
                  <a:cubicBezTo>
                    <a:pt x="39677" y="25231"/>
                    <a:pt x="39728" y="25282"/>
                    <a:pt x="39830" y="25282"/>
                  </a:cubicBezTo>
                  <a:cubicBezTo>
                    <a:pt x="40391" y="25435"/>
                    <a:pt x="40952" y="25588"/>
                    <a:pt x="41513" y="25690"/>
                  </a:cubicBezTo>
                  <a:cubicBezTo>
                    <a:pt x="42125" y="25843"/>
                    <a:pt x="42788" y="25894"/>
                    <a:pt x="43553" y="25996"/>
                  </a:cubicBezTo>
                  <a:cubicBezTo>
                    <a:pt x="44318" y="26047"/>
                    <a:pt x="45185" y="26098"/>
                    <a:pt x="45950" y="26098"/>
                  </a:cubicBezTo>
                  <a:cubicBezTo>
                    <a:pt x="46664" y="26098"/>
                    <a:pt x="47429" y="26047"/>
                    <a:pt x="48143" y="25996"/>
                  </a:cubicBezTo>
                  <a:cubicBezTo>
                    <a:pt x="49010" y="25945"/>
                    <a:pt x="49877" y="25741"/>
                    <a:pt x="50693" y="25537"/>
                  </a:cubicBezTo>
                  <a:cubicBezTo>
                    <a:pt x="51101" y="25435"/>
                    <a:pt x="51458" y="25282"/>
                    <a:pt x="51815" y="25129"/>
                  </a:cubicBezTo>
                  <a:cubicBezTo>
                    <a:pt x="52019" y="25027"/>
                    <a:pt x="52223" y="24925"/>
                    <a:pt x="52478" y="24823"/>
                  </a:cubicBezTo>
                  <a:lnTo>
                    <a:pt x="52529" y="24823"/>
                  </a:lnTo>
                  <a:cubicBezTo>
                    <a:pt x="52631" y="24772"/>
                    <a:pt x="52681" y="24721"/>
                    <a:pt x="52783" y="24670"/>
                  </a:cubicBezTo>
                  <a:cubicBezTo>
                    <a:pt x="52783" y="24619"/>
                    <a:pt x="52834" y="24568"/>
                    <a:pt x="52834" y="24568"/>
                  </a:cubicBezTo>
                  <a:cubicBezTo>
                    <a:pt x="52936" y="24415"/>
                    <a:pt x="52987" y="24262"/>
                    <a:pt x="52885" y="24109"/>
                  </a:cubicBezTo>
                  <a:cubicBezTo>
                    <a:pt x="52885" y="24058"/>
                    <a:pt x="52834" y="24058"/>
                    <a:pt x="52834" y="24058"/>
                  </a:cubicBezTo>
                  <a:lnTo>
                    <a:pt x="52834" y="19775"/>
                  </a:lnTo>
                  <a:lnTo>
                    <a:pt x="52834" y="19061"/>
                  </a:lnTo>
                  <a:lnTo>
                    <a:pt x="52834" y="18041"/>
                  </a:lnTo>
                  <a:cubicBezTo>
                    <a:pt x="52834" y="18041"/>
                    <a:pt x="52834" y="17990"/>
                    <a:pt x="52834" y="17990"/>
                  </a:cubicBezTo>
                  <a:cubicBezTo>
                    <a:pt x="52834" y="16817"/>
                    <a:pt x="52885" y="15593"/>
                    <a:pt x="52885" y="14318"/>
                  </a:cubicBezTo>
                  <a:cubicBezTo>
                    <a:pt x="52885" y="14216"/>
                    <a:pt x="52885" y="14114"/>
                    <a:pt x="52885" y="14063"/>
                  </a:cubicBezTo>
                  <a:cubicBezTo>
                    <a:pt x="52834" y="14012"/>
                    <a:pt x="52834" y="13961"/>
                    <a:pt x="52783" y="13961"/>
                  </a:cubicBezTo>
                  <a:lnTo>
                    <a:pt x="52631" y="13808"/>
                  </a:lnTo>
                  <a:cubicBezTo>
                    <a:pt x="51611" y="13502"/>
                    <a:pt x="50591" y="13196"/>
                    <a:pt x="49571" y="12890"/>
                  </a:cubicBezTo>
                  <a:lnTo>
                    <a:pt x="49520" y="12890"/>
                  </a:lnTo>
                  <a:cubicBezTo>
                    <a:pt x="48908" y="12686"/>
                    <a:pt x="48194" y="12482"/>
                    <a:pt x="47531" y="12227"/>
                  </a:cubicBezTo>
                  <a:cubicBezTo>
                    <a:pt x="46511" y="11921"/>
                    <a:pt x="45695" y="11615"/>
                    <a:pt x="44930" y="11309"/>
                  </a:cubicBezTo>
                  <a:cubicBezTo>
                    <a:pt x="44165" y="11054"/>
                    <a:pt x="43502" y="10697"/>
                    <a:pt x="42839" y="10289"/>
                  </a:cubicBezTo>
                  <a:cubicBezTo>
                    <a:pt x="42023" y="9830"/>
                    <a:pt x="41309" y="9269"/>
                    <a:pt x="40697" y="8606"/>
                  </a:cubicBezTo>
                  <a:cubicBezTo>
                    <a:pt x="40034" y="7841"/>
                    <a:pt x="39473" y="7076"/>
                    <a:pt x="38963" y="6209"/>
                  </a:cubicBezTo>
                  <a:cubicBezTo>
                    <a:pt x="38759" y="5903"/>
                    <a:pt x="38504" y="5597"/>
                    <a:pt x="38300" y="5342"/>
                  </a:cubicBezTo>
                  <a:cubicBezTo>
                    <a:pt x="37994" y="4883"/>
                    <a:pt x="37790" y="4424"/>
                    <a:pt x="37637" y="3965"/>
                  </a:cubicBezTo>
                  <a:cubicBezTo>
                    <a:pt x="37504" y="3743"/>
                    <a:pt x="37293" y="3599"/>
                    <a:pt x="37073" y="3599"/>
                  </a:cubicBezTo>
                  <a:cubicBezTo>
                    <a:pt x="37040" y="3599"/>
                    <a:pt x="37007" y="3602"/>
                    <a:pt x="36974" y="3608"/>
                  </a:cubicBezTo>
                  <a:cubicBezTo>
                    <a:pt x="36872" y="3608"/>
                    <a:pt x="36770" y="3608"/>
                    <a:pt x="36668" y="3659"/>
                  </a:cubicBezTo>
                  <a:cubicBezTo>
                    <a:pt x="34730" y="4883"/>
                    <a:pt x="32690" y="5852"/>
                    <a:pt x="30497" y="6617"/>
                  </a:cubicBezTo>
                  <a:cubicBezTo>
                    <a:pt x="27387" y="7739"/>
                    <a:pt x="24123" y="8453"/>
                    <a:pt x="20859" y="8759"/>
                  </a:cubicBezTo>
                  <a:cubicBezTo>
                    <a:pt x="19941" y="8810"/>
                    <a:pt x="19074" y="8861"/>
                    <a:pt x="18207" y="8861"/>
                  </a:cubicBezTo>
                  <a:cubicBezTo>
                    <a:pt x="16575" y="8861"/>
                    <a:pt x="14943" y="8708"/>
                    <a:pt x="13311" y="8453"/>
                  </a:cubicBezTo>
                  <a:cubicBezTo>
                    <a:pt x="11526" y="8096"/>
                    <a:pt x="9792" y="7586"/>
                    <a:pt x="8109" y="6821"/>
                  </a:cubicBezTo>
                  <a:cubicBezTo>
                    <a:pt x="6784" y="6209"/>
                    <a:pt x="5560" y="5444"/>
                    <a:pt x="4438" y="4526"/>
                  </a:cubicBezTo>
                  <a:cubicBezTo>
                    <a:pt x="3367" y="3608"/>
                    <a:pt x="2398" y="2588"/>
                    <a:pt x="1582" y="1415"/>
                  </a:cubicBezTo>
                  <a:cubicBezTo>
                    <a:pt x="1327" y="1058"/>
                    <a:pt x="1072" y="701"/>
                    <a:pt x="868" y="345"/>
                  </a:cubicBezTo>
                  <a:cubicBezTo>
                    <a:pt x="766" y="192"/>
                    <a:pt x="664" y="90"/>
                    <a:pt x="460" y="39"/>
                  </a:cubicBezTo>
                  <a:cubicBezTo>
                    <a:pt x="434" y="13"/>
                    <a:pt x="409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2392355" y="2592686"/>
              <a:ext cx="194100" cy="98965"/>
            </a:xfrm>
            <a:custGeom>
              <a:avLst/>
              <a:gdLst/>
              <a:ahLst/>
              <a:cxnLst/>
              <a:rect l="l" t="t" r="r" b="b"/>
              <a:pathLst>
                <a:path w="15606" h="7957" extrusionOk="0">
                  <a:moveTo>
                    <a:pt x="2295" y="0"/>
                  </a:moveTo>
                  <a:cubicBezTo>
                    <a:pt x="2193" y="0"/>
                    <a:pt x="2142" y="51"/>
                    <a:pt x="2040" y="51"/>
                  </a:cubicBezTo>
                  <a:cubicBezTo>
                    <a:pt x="1938" y="102"/>
                    <a:pt x="1836" y="102"/>
                    <a:pt x="1785" y="204"/>
                  </a:cubicBezTo>
                  <a:cubicBezTo>
                    <a:pt x="1632" y="255"/>
                    <a:pt x="1479" y="357"/>
                    <a:pt x="1377" y="459"/>
                  </a:cubicBezTo>
                  <a:cubicBezTo>
                    <a:pt x="1275" y="561"/>
                    <a:pt x="1122" y="714"/>
                    <a:pt x="1071" y="918"/>
                  </a:cubicBezTo>
                  <a:cubicBezTo>
                    <a:pt x="816" y="1224"/>
                    <a:pt x="663" y="1632"/>
                    <a:pt x="510" y="1989"/>
                  </a:cubicBezTo>
                  <a:cubicBezTo>
                    <a:pt x="357" y="2499"/>
                    <a:pt x="204" y="3009"/>
                    <a:pt x="102" y="3570"/>
                  </a:cubicBezTo>
                  <a:cubicBezTo>
                    <a:pt x="0" y="3927"/>
                    <a:pt x="255" y="4284"/>
                    <a:pt x="612" y="4386"/>
                  </a:cubicBezTo>
                  <a:lnTo>
                    <a:pt x="714" y="4386"/>
                  </a:lnTo>
                  <a:lnTo>
                    <a:pt x="765" y="4488"/>
                  </a:lnTo>
                  <a:cubicBezTo>
                    <a:pt x="816" y="4641"/>
                    <a:pt x="867" y="4794"/>
                    <a:pt x="969" y="4947"/>
                  </a:cubicBezTo>
                  <a:cubicBezTo>
                    <a:pt x="969" y="4896"/>
                    <a:pt x="1020" y="4794"/>
                    <a:pt x="1020" y="4692"/>
                  </a:cubicBezTo>
                  <a:lnTo>
                    <a:pt x="1173" y="4182"/>
                  </a:lnTo>
                  <a:lnTo>
                    <a:pt x="1173" y="4131"/>
                  </a:lnTo>
                  <a:cubicBezTo>
                    <a:pt x="1275" y="3876"/>
                    <a:pt x="1377" y="3570"/>
                    <a:pt x="1479" y="3315"/>
                  </a:cubicBezTo>
                  <a:lnTo>
                    <a:pt x="1632" y="3672"/>
                  </a:lnTo>
                  <a:cubicBezTo>
                    <a:pt x="1683" y="3876"/>
                    <a:pt x="1785" y="4131"/>
                    <a:pt x="1836" y="4386"/>
                  </a:cubicBezTo>
                  <a:cubicBezTo>
                    <a:pt x="1887" y="4590"/>
                    <a:pt x="1938" y="4845"/>
                    <a:pt x="1938" y="5049"/>
                  </a:cubicBezTo>
                  <a:lnTo>
                    <a:pt x="1938" y="5202"/>
                  </a:lnTo>
                  <a:lnTo>
                    <a:pt x="1938" y="5253"/>
                  </a:lnTo>
                  <a:cubicBezTo>
                    <a:pt x="1989" y="5559"/>
                    <a:pt x="2040" y="5865"/>
                    <a:pt x="2091" y="6171"/>
                  </a:cubicBezTo>
                  <a:cubicBezTo>
                    <a:pt x="2193" y="6528"/>
                    <a:pt x="2397" y="6885"/>
                    <a:pt x="2703" y="7140"/>
                  </a:cubicBezTo>
                  <a:cubicBezTo>
                    <a:pt x="3111" y="7446"/>
                    <a:pt x="3570" y="7650"/>
                    <a:pt x="4080" y="7752"/>
                  </a:cubicBezTo>
                  <a:cubicBezTo>
                    <a:pt x="4335" y="7803"/>
                    <a:pt x="4590" y="7854"/>
                    <a:pt x="4896" y="7905"/>
                  </a:cubicBezTo>
                  <a:cubicBezTo>
                    <a:pt x="5253" y="7905"/>
                    <a:pt x="5559" y="7956"/>
                    <a:pt x="5916" y="7956"/>
                  </a:cubicBezTo>
                  <a:lnTo>
                    <a:pt x="5967" y="7956"/>
                  </a:lnTo>
                  <a:cubicBezTo>
                    <a:pt x="6579" y="7956"/>
                    <a:pt x="7293" y="7905"/>
                    <a:pt x="7905" y="7803"/>
                  </a:cubicBezTo>
                  <a:lnTo>
                    <a:pt x="8925" y="7752"/>
                  </a:lnTo>
                  <a:lnTo>
                    <a:pt x="10047" y="7599"/>
                  </a:lnTo>
                  <a:cubicBezTo>
                    <a:pt x="10710" y="7548"/>
                    <a:pt x="11169" y="7548"/>
                    <a:pt x="11628" y="7548"/>
                  </a:cubicBezTo>
                  <a:lnTo>
                    <a:pt x="11883" y="7548"/>
                  </a:lnTo>
                  <a:cubicBezTo>
                    <a:pt x="12291" y="7548"/>
                    <a:pt x="12648" y="7599"/>
                    <a:pt x="13005" y="7599"/>
                  </a:cubicBezTo>
                  <a:lnTo>
                    <a:pt x="13056" y="7599"/>
                  </a:lnTo>
                  <a:cubicBezTo>
                    <a:pt x="13362" y="7599"/>
                    <a:pt x="13719" y="7650"/>
                    <a:pt x="14127" y="7701"/>
                  </a:cubicBezTo>
                  <a:cubicBezTo>
                    <a:pt x="14331" y="7599"/>
                    <a:pt x="14535" y="7497"/>
                    <a:pt x="14688" y="7395"/>
                  </a:cubicBezTo>
                  <a:cubicBezTo>
                    <a:pt x="14943" y="7242"/>
                    <a:pt x="15147" y="7089"/>
                    <a:pt x="15351" y="6936"/>
                  </a:cubicBezTo>
                  <a:cubicBezTo>
                    <a:pt x="15453" y="6834"/>
                    <a:pt x="15504" y="6732"/>
                    <a:pt x="15504" y="6630"/>
                  </a:cubicBezTo>
                  <a:cubicBezTo>
                    <a:pt x="15606" y="6171"/>
                    <a:pt x="15300" y="5763"/>
                    <a:pt x="14892" y="5763"/>
                  </a:cubicBezTo>
                  <a:lnTo>
                    <a:pt x="14331" y="5763"/>
                  </a:lnTo>
                  <a:cubicBezTo>
                    <a:pt x="13719" y="5763"/>
                    <a:pt x="13107" y="5763"/>
                    <a:pt x="12495" y="5661"/>
                  </a:cubicBezTo>
                  <a:cubicBezTo>
                    <a:pt x="11271" y="5559"/>
                    <a:pt x="10098" y="5304"/>
                    <a:pt x="9027" y="4896"/>
                  </a:cubicBezTo>
                  <a:cubicBezTo>
                    <a:pt x="8364" y="4641"/>
                    <a:pt x="7752" y="4284"/>
                    <a:pt x="7191" y="3876"/>
                  </a:cubicBezTo>
                  <a:cubicBezTo>
                    <a:pt x="6528" y="3366"/>
                    <a:pt x="5916" y="2754"/>
                    <a:pt x="5355" y="2091"/>
                  </a:cubicBezTo>
                  <a:cubicBezTo>
                    <a:pt x="4998" y="1683"/>
                    <a:pt x="4641" y="1275"/>
                    <a:pt x="4233" y="867"/>
                  </a:cubicBezTo>
                  <a:cubicBezTo>
                    <a:pt x="4029" y="663"/>
                    <a:pt x="3774" y="408"/>
                    <a:pt x="3519" y="255"/>
                  </a:cubicBezTo>
                  <a:cubicBezTo>
                    <a:pt x="3417" y="204"/>
                    <a:pt x="3315" y="153"/>
                    <a:pt x="3213" y="102"/>
                  </a:cubicBezTo>
                  <a:cubicBezTo>
                    <a:pt x="3060" y="51"/>
                    <a:pt x="2907" y="0"/>
                    <a:pt x="275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1528459" y="2330727"/>
              <a:ext cx="204883" cy="91341"/>
            </a:xfrm>
            <a:custGeom>
              <a:avLst/>
              <a:gdLst/>
              <a:ahLst/>
              <a:cxnLst/>
              <a:rect l="l" t="t" r="r" b="b"/>
              <a:pathLst>
                <a:path w="16473" h="7344" extrusionOk="0">
                  <a:moveTo>
                    <a:pt x="10098" y="0"/>
                  </a:moveTo>
                  <a:cubicBezTo>
                    <a:pt x="9333" y="0"/>
                    <a:pt x="8517" y="102"/>
                    <a:pt x="7701" y="255"/>
                  </a:cubicBezTo>
                  <a:cubicBezTo>
                    <a:pt x="6834" y="408"/>
                    <a:pt x="6018" y="714"/>
                    <a:pt x="5151" y="1020"/>
                  </a:cubicBezTo>
                  <a:cubicBezTo>
                    <a:pt x="4386" y="1326"/>
                    <a:pt x="3621" y="1734"/>
                    <a:pt x="2907" y="2193"/>
                  </a:cubicBezTo>
                  <a:cubicBezTo>
                    <a:pt x="2397" y="2499"/>
                    <a:pt x="1989" y="2856"/>
                    <a:pt x="1581" y="3213"/>
                  </a:cubicBezTo>
                  <a:cubicBezTo>
                    <a:pt x="1479" y="3264"/>
                    <a:pt x="1428" y="3366"/>
                    <a:pt x="1377" y="3417"/>
                  </a:cubicBezTo>
                  <a:cubicBezTo>
                    <a:pt x="1224" y="3621"/>
                    <a:pt x="1122" y="3825"/>
                    <a:pt x="969" y="4029"/>
                  </a:cubicBezTo>
                  <a:cubicBezTo>
                    <a:pt x="510" y="4743"/>
                    <a:pt x="204" y="5610"/>
                    <a:pt x="102" y="6477"/>
                  </a:cubicBezTo>
                  <a:cubicBezTo>
                    <a:pt x="102" y="6579"/>
                    <a:pt x="102" y="6630"/>
                    <a:pt x="204" y="6732"/>
                  </a:cubicBezTo>
                  <a:lnTo>
                    <a:pt x="102" y="6834"/>
                  </a:lnTo>
                  <a:cubicBezTo>
                    <a:pt x="0" y="6987"/>
                    <a:pt x="51" y="7191"/>
                    <a:pt x="204" y="7293"/>
                  </a:cubicBezTo>
                  <a:cubicBezTo>
                    <a:pt x="255" y="7344"/>
                    <a:pt x="306" y="7344"/>
                    <a:pt x="357" y="7344"/>
                  </a:cubicBezTo>
                  <a:cubicBezTo>
                    <a:pt x="510" y="7344"/>
                    <a:pt x="612" y="7293"/>
                    <a:pt x="663" y="7191"/>
                  </a:cubicBezTo>
                  <a:cubicBezTo>
                    <a:pt x="816" y="6936"/>
                    <a:pt x="1020" y="6681"/>
                    <a:pt x="1224" y="6477"/>
                  </a:cubicBezTo>
                  <a:cubicBezTo>
                    <a:pt x="1683" y="5916"/>
                    <a:pt x="2193" y="5508"/>
                    <a:pt x="2805" y="5100"/>
                  </a:cubicBezTo>
                  <a:cubicBezTo>
                    <a:pt x="3570" y="4590"/>
                    <a:pt x="4386" y="4182"/>
                    <a:pt x="5304" y="3876"/>
                  </a:cubicBezTo>
                  <a:cubicBezTo>
                    <a:pt x="6324" y="3519"/>
                    <a:pt x="7446" y="3315"/>
                    <a:pt x="8568" y="3264"/>
                  </a:cubicBezTo>
                  <a:lnTo>
                    <a:pt x="9486" y="3264"/>
                  </a:lnTo>
                  <a:cubicBezTo>
                    <a:pt x="10251" y="3264"/>
                    <a:pt x="11016" y="3315"/>
                    <a:pt x="11730" y="3468"/>
                  </a:cubicBezTo>
                  <a:cubicBezTo>
                    <a:pt x="12393" y="3570"/>
                    <a:pt x="13056" y="3774"/>
                    <a:pt x="13668" y="4029"/>
                  </a:cubicBezTo>
                  <a:cubicBezTo>
                    <a:pt x="13464" y="4080"/>
                    <a:pt x="13311" y="4131"/>
                    <a:pt x="13056" y="4182"/>
                  </a:cubicBezTo>
                  <a:cubicBezTo>
                    <a:pt x="12597" y="4284"/>
                    <a:pt x="12087" y="4488"/>
                    <a:pt x="11628" y="4641"/>
                  </a:cubicBezTo>
                  <a:cubicBezTo>
                    <a:pt x="11475" y="4692"/>
                    <a:pt x="11322" y="4794"/>
                    <a:pt x="11220" y="4845"/>
                  </a:cubicBezTo>
                  <a:lnTo>
                    <a:pt x="11322" y="4845"/>
                  </a:lnTo>
                  <a:lnTo>
                    <a:pt x="11730" y="4794"/>
                  </a:lnTo>
                  <a:cubicBezTo>
                    <a:pt x="12444" y="4794"/>
                    <a:pt x="13209" y="4845"/>
                    <a:pt x="13923" y="4845"/>
                  </a:cubicBezTo>
                  <a:lnTo>
                    <a:pt x="14790" y="4845"/>
                  </a:lnTo>
                  <a:cubicBezTo>
                    <a:pt x="15045" y="4845"/>
                    <a:pt x="15300" y="4845"/>
                    <a:pt x="15555" y="4794"/>
                  </a:cubicBezTo>
                  <a:cubicBezTo>
                    <a:pt x="15657" y="4743"/>
                    <a:pt x="15759" y="4743"/>
                    <a:pt x="15861" y="4692"/>
                  </a:cubicBezTo>
                  <a:cubicBezTo>
                    <a:pt x="16014" y="4590"/>
                    <a:pt x="16116" y="4488"/>
                    <a:pt x="16218" y="4386"/>
                  </a:cubicBezTo>
                  <a:cubicBezTo>
                    <a:pt x="16269" y="4335"/>
                    <a:pt x="16269" y="4284"/>
                    <a:pt x="16320" y="4233"/>
                  </a:cubicBezTo>
                  <a:cubicBezTo>
                    <a:pt x="16320" y="4182"/>
                    <a:pt x="16320" y="4182"/>
                    <a:pt x="16320" y="4131"/>
                  </a:cubicBezTo>
                  <a:cubicBezTo>
                    <a:pt x="16320" y="4080"/>
                    <a:pt x="16371" y="4029"/>
                    <a:pt x="16371" y="3927"/>
                  </a:cubicBezTo>
                  <a:cubicBezTo>
                    <a:pt x="16422" y="3774"/>
                    <a:pt x="16473" y="3570"/>
                    <a:pt x="16473" y="3417"/>
                  </a:cubicBezTo>
                  <a:cubicBezTo>
                    <a:pt x="16473" y="3060"/>
                    <a:pt x="16371" y="2703"/>
                    <a:pt x="16218" y="2397"/>
                  </a:cubicBezTo>
                  <a:cubicBezTo>
                    <a:pt x="16116" y="2244"/>
                    <a:pt x="16014" y="2142"/>
                    <a:pt x="15912" y="1989"/>
                  </a:cubicBezTo>
                  <a:cubicBezTo>
                    <a:pt x="15759" y="1836"/>
                    <a:pt x="15606" y="1734"/>
                    <a:pt x="15453" y="1581"/>
                  </a:cubicBezTo>
                  <a:cubicBezTo>
                    <a:pt x="15198" y="1377"/>
                    <a:pt x="14943" y="1224"/>
                    <a:pt x="14637" y="1122"/>
                  </a:cubicBezTo>
                  <a:cubicBezTo>
                    <a:pt x="14331" y="918"/>
                    <a:pt x="13974" y="765"/>
                    <a:pt x="13617" y="663"/>
                  </a:cubicBezTo>
                  <a:cubicBezTo>
                    <a:pt x="13005" y="459"/>
                    <a:pt x="12342" y="306"/>
                    <a:pt x="11679" y="153"/>
                  </a:cubicBezTo>
                  <a:cubicBezTo>
                    <a:pt x="11475" y="102"/>
                    <a:pt x="11118" y="51"/>
                    <a:pt x="10812" y="51"/>
                  </a:cubicBezTo>
                  <a:cubicBezTo>
                    <a:pt x="10608" y="0"/>
                    <a:pt x="10353" y="0"/>
                    <a:pt x="1009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1485326" y="2378300"/>
              <a:ext cx="896893" cy="1029452"/>
            </a:xfrm>
            <a:custGeom>
              <a:avLst/>
              <a:gdLst/>
              <a:ahLst/>
              <a:cxnLst/>
              <a:rect l="l" t="t" r="r" b="b"/>
              <a:pathLst>
                <a:path w="72112" h="82770" extrusionOk="0">
                  <a:moveTo>
                    <a:pt x="30395" y="0"/>
                  </a:moveTo>
                  <a:cubicBezTo>
                    <a:pt x="30242" y="0"/>
                    <a:pt x="30140" y="51"/>
                    <a:pt x="30038" y="102"/>
                  </a:cubicBezTo>
                  <a:cubicBezTo>
                    <a:pt x="26672" y="1938"/>
                    <a:pt x="23510" y="4131"/>
                    <a:pt x="20552" y="6579"/>
                  </a:cubicBezTo>
                  <a:cubicBezTo>
                    <a:pt x="17544" y="9027"/>
                    <a:pt x="14790" y="11832"/>
                    <a:pt x="12393" y="14840"/>
                  </a:cubicBezTo>
                  <a:cubicBezTo>
                    <a:pt x="11169" y="16370"/>
                    <a:pt x="10098" y="17951"/>
                    <a:pt x="9129" y="19583"/>
                  </a:cubicBezTo>
                  <a:cubicBezTo>
                    <a:pt x="8109" y="21266"/>
                    <a:pt x="7191" y="22949"/>
                    <a:pt x="6375" y="24734"/>
                  </a:cubicBezTo>
                  <a:cubicBezTo>
                    <a:pt x="4692" y="28304"/>
                    <a:pt x="3315" y="32027"/>
                    <a:pt x="2346" y="35801"/>
                  </a:cubicBezTo>
                  <a:cubicBezTo>
                    <a:pt x="1836" y="37636"/>
                    <a:pt x="1428" y="39574"/>
                    <a:pt x="1122" y="41563"/>
                  </a:cubicBezTo>
                  <a:cubicBezTo>
                    <a:pt x="867" y="43042"/>
                    <a:pt x="663" y="44572"/>
                    <a:pt x="459" y="46357"/>
                  </a:cubicBezTo>
                  <a:cubicBezTo>
                    <a:pt x="153" y="49213"/>
                    <a:pt x="0" y="52069"/>
                    <a:pt x="51" y="54925"/>
                  </a:cubicBezTo>
                  <a:cubicBezTo>
                    <a:pt x="51" y="57424"/>
                    <a:pt x="306" y="59923"/>
                    <a:pt x="867" y="62370"/>
                  </a:cubicBezTo>
                  <a:cubicBezTo>
                    <a:pt x="1122" y="63441"/>
                    <a:pt x="1428" y="64512"/>
                    <a:pt x="1887" y="65532"/>
                  </a:cubicBezTo>
                  <a:cubicBezTo>
                    <a:pt x="2295" y="66552"/>
                    <a:pt x="2856" y="67419"/>
                    <a:pt x="3570" y="68235"/>
                  </a:cubicBezTo>
                  <a:cubicBezTo>
                    <a:pt x="3621" y="68337"/>
                    <a:pt x="3672" y="68388"/>
                    <a:pt x="3825" y="68490"/>
                  </a:cubicBezTo>
                  <a:cubicBezTo>
                    <a:pt x="3876" y="68490"/>
                    <a:pt x="3978" y="68541"/>
                    <a:pt x="4131" y="68541"/>
                  </a:cubicBezTo>
                  <a:cubicBezTo>
                    <a:pt x="4386" y="68541"/>
                    <a:pt x="4590" y="68388"/>
                    <a:pt x="4692" y="68184"/>
                  </a:cubicBezTo>
                  <a:cubicBezTo>
                    <a:pt x="4998" y="67521"/>
                    <a:pt x="5202" y="66858"/>
                    <a:pt x="5355" y="66195"/>
                  </a:cubicBezTo>
                  <a:cubicBezTo>
                    <a:pt x="5508" y="65481"/>
                    <a:pt x="5661" y="64716"/>
                    <a:pt x="5814" y="64002"/>
                  </a:cubicBezTo>
                  <a:lnTo>
                    <a:pt x="5865" y="63849"/>
                  </a:lnTo>
                  <a:lnTo>
                    <a:pt x="5865" y="63645"/>
                  </a:lnTo>
                  <a:cubicBezTo>
                    <a:pt x="6120" y="62013"/>
                    <a:pt x="6528" y="60382"/>
                    <a:pt x="7038" y="58801"/>
                  </a:cubicBezTo>
                  <a:cubicBezTo>
                    <a:pt x="7293" y="57985"/>
                    <a:pt x="7650" y="57271"/>
                    <a:pt x="8109" y="56557"/>
                  </a:cubicBezTo>
                  <a:cubicBezTo>
                    <a:pt x="8364" y="56200"/>
                    <a:pt x="8619" y="55894"/>
                    <a:pt x="8925" y="55639"/>
                  </a:cubicBezTo>
                  <a:cubicBezTo>
                    <a:pt x="9333" y="55231"/>
                    <a:pt x="9894" y="54976"/>
                    <a:pt x="10455" y="54874"/>
                  </a:cubicBezTo>
                  <a:cubicBezTo>
                    <a:pt x="10710" y="54823"/>
                    <a:pt x="11016" y="54772"/>
                    <a:pt x="11271" y="54772"/>
                  </a:cubicBezTo>
                  <a:lnTo>
                    <a:pt x="11526" y="54772"/>
                  </a:lnTo>
                  <a:cubicBezTo>
                    <a:pt x="12087" y="54823"/>
                    <a:pt x="12648" y="54976"/>
                    <a:pt x="13209" y="55129"/>
                  </a:cubicBezTo>
                  <a:cubicBezTo>
                    <a:pt x="13821" y="55384"/>
                    <a:pt x="14382" y="55639"/>
                    <a:pt x="14892" y="55996"/>
                  </a:cubicBezTo>
                  <a:cubicBezTo>
                    <a:pt x="15504" y="56404"/>
                    <a:pt x="16065" y="56914"/>
                    <a:pt x="16575" y="57475"/>
                  </a:cubicBezTo>
                  <a:cubicBezTo>
                    <a:pt x="16269" y="58852"/>
                    <a:pt x="16014" y="60178"/>
                    <a:pt x="15861" y="61554"/>
                  </a:cubicBezTo>
                  <a:lnTo>
                    <a:pt x="15861" y="61248"/>
                  </a:lnTo>
                  <a:cubicBezTo>
                    <a:pt x="15861" y="61044"/>
                    <a:pt x="15810" y="60789"/>
                    <a:pt x="15759" y="60535"/>
                  </a:cubicBezTo>
                  <a:lnTo>
                    <a:pt x="15759" y="60433"/>
                  </a:lnTo>
                  <a:lnTo>
                    <a:pt x="15759" y="60382"/>
                  </a:lnTo>
                  <a:cubicBezTo>
                    <a:pt x="15759" y="60229"/>
                    <a:pt x="15708" y="60127"/>
                    <a:pt x="15657" y="60025"/>
                  </a:cubicBezTo>
                  <a:cubicBezTo>
                    <a:pt x="15504" y="59668"/>
                    <a:pt x="15300" y="59311"/>
                    <a:pt x="15045" y="59056"/>
                  </a:cubicBezTo>
                  <a:cubicBezTo>
                    <a:pt x="14790" y="58699"/>
                    <a:pt x="14484" y="58444"/>
                    <a:pt x="14178" y="58189"/>
                  </a:cubicBezTo>
                  <a:cubicBezTo>
                    <a:pt x="14076" y="58087"/>
                    <a:pt x="13923" y="58087"/>
                    <a:pt x="13821" y="58087"/>
                  </a:cubicBezTo>
                  <a:cubicBezTo>
                    <a:pt x="13719" y="58087"/>
                    <a:pt x="13617" y="58087"/>
                    <a:pt x="13515" y="58138"/>
                  </a:cubicBezTo>
                  <a:cubicBezTo>
                    <a:pt x="13158" y="58036"/>
                    <a:pt x="12750" y="57934"/>
                    <a:pt x="12393" y="57883"/>
                  </a:cubicBezTo>
                  <a:cubicBezTo>
                    <a:pt x="12189" y="57832"/>
                    <a:pt x="11985" y="57832"/>
                    <a:pt x="11730" y="57832"/>
                  </a:cubicBezTo>
                  <a:cubicBezTo>
                    <a:pt x="11526" y="57832"/>
                    <a:pt x="11271" y="57832"/>
                    <a:pt x="11016" y="57883"/>
                  </a:cubicBezTo>
                  <a:cubicBezTo>
                    <a:pt x="10608" y="57934"/>
                    <a:pt x="10251" y="58087"/>
                    <a:pt x="9894" y="58342"/>
                  </a:cubicBezTo>
                  <a:cubicBezTo>
                    <a:pt x="9690" y="58444"/>
                    <a:pt x="9537" y="58597"/>
                    <a:pt x="9333" y="58699"/>
                  </a:cubicBezTo>
                  <a:cubicBezTo>
                    <a:pt x="9180" y="58903"/>
                    <a:pt x="9027" y="59056"/>
                    <a:pt x="8874" y="59260"/>
                  </a:cubicBezTo>
                  <a:cubicBezTo>
                    <a:pt x="8619" y="59566"/>
                    <a:pt x="8415" y="59974"/>
                    <a:pt x="8211" y="60331"/>
                  </a:cubicBezTo>
                  <a:cubicBezTo>
                    <a:pt x="8058" y="60738"/>
                    <a:pt x="7905" y="61197"/>
                    <a:pt x="7854" y="61605"/>
                  </a:cubicBezTo>
                  <a:cubicBezTo>
                    <a:pt x="7701" y="62472"/>
                    <a:pt x="7701" y="63339"/>
                    <a:pt x="7854" y="64155"/>
                  </a:cubicBezTo>
                  <a:cubicBezTo>
                    <a:pt x="8007" y="65022"/>
                    <a:pt x="8364" y="65787"/>
                    <a:pt x="8874" y="66450"/>
                  </a:cubicBezTo>
                  <a:cubicBezTo>
                    <a:pt x="9027" y="66603"/>
                    <a:pt x="9180" y="66756"/>
                    <a:pt x="9333" y="66909"/>
                  </a:cubicBezTo>
                  <a:cubicBezTo>
                    <a:pt x="9486" y="67011"/>
                    <a:pt x="9639" y="67164"/>
                    <a:pt x="9843" y="67266"/>
                  </a:cubicBezTo>
                  <a:cubicBezTo>
                    <a:pt x="10149" y="67470"/>
                    <a:pt x="10455" y="67623"/>
                    <a:pt x="10812" y="67725"/>
                  </a:cubicBezTo>
                  <a:cubicBezTo>
                    <a:pt x="11016" y="67776"/>
                    <a:pt x="11169" y="67776"/>
                    <a:pt x="11373" y="67827"/>
                  </a:cubicBezTo>
                  <a:lnTo>
                    <a:pt x="11934" y="67827"/>
                  </a:lnTo>
                  <a:cubicBezTo>
                    <a:pt x="12240" y="67776"/>
                    <a:pt x="12546" y="67725"/>
                    <a:pt x="12852" y="67572"/>
                  </a:cubicBezTo>
                  <a:cubicBezTo>
                    <a:pt x="13158" y="67470"/>
                    <a:pt x="13464" y="67266"/>
                    <a:pt x="13719" y="67062"/>
                  </a:cubicBezTo>
                  <a:cubicBezTo>
                    <a:pt x="13974" y="66858"/>
                    <a:pt x="14178" y="66603"/>
                    <a:pt x="14433" y="66348"/>
                  </a:cubicBezTo>
                  <a:cubicBezTo>
                    <a:pt x="14841" y="65787"/>
                    <a:pt x="15198" y="65175"/>
                    <a:pt x="15453" y="64512"/>
                  </a:cubicBezTo>
                  <a:cubicBezTo>
                    <a:pt x="15504" y="64257"/>
                    <a:pt x="15606" y="64002"/>
                    <a:pt x="15657" y="63747"/>
                  </a:cubicBezTo>
                  <a:lnTo>
                    <a:pt x="15657" y="63747"/>
                  </a:lnTo>
                  <a:cubicBezTo>
                    <a:pt x="15504" y="65991"/>
                    <a:pt x="15504" y="68286"/>
                    <a:pt x="15657" y="70530"/>
                  </a:cubicBezTo>
                  <a:cubicBezTo>
                    <a:pt x="15759" y="72468"/>
                    <a:pt x="16014" y="74508"/>
                    <a:pt x="16320" y="76548"/>
                  </a:cubicBezTo>
                  <a:cubicBezTo>
                    <a:pt x="16626" y="78486"/>
                    <a:pt x="17034" y="80373"/>
                    <a:pt x="17544" y="82260"/>
                  </a:cubicBezTo>
                  <a:cubicBezTo>
                    <a:pt x="17595" y="82515"/>
                    <a:pt x="17850" y="82719"/>
                    <a:pt x="18156" y="82770"/>
                  </a:cubicBezTo>
                  <a:lnTo>
                    <a:pt x="18309" y="82770"/>
                  </a:lnTo>
                  <a:cubicBezTo>
                    <a:pt x="18666" y="82668"/>
                    <a:pt x="18921" y="82260"/>
                    <a:pt x="18819" y="81903"/>
                  </a:cubicBezTo>
                  <a:cubicBezTo>
                    <a:pt x="18156" y="79404"/>
                    <a:pt x="17646" y="76854"/>
                    <a:pt x="17340" y="74253"/>
                  </a:cubicBezTo>
                  <a:cubicBezTo>
                    <a:pt x="16779" y="69816"/>
                    <a:pt x="16779" y="65328"/>
                    <a:pt x="17340" y="60891"/>
                  </a:cubicBezTo>
                  <a:cubicBezTo>
                    <a:pt x="17442" y="60229"/>
                    <a:pt x="17544" y="59515"/>
                    <a:pt x="17697" y="58852"/>
                  </a:cubicBezTo>
                  <a:cubicBezTo>
                    <a:pt x="18462" y="60025"/>
                    <a:pt x="19176" y="61197"/>
                    <a:pt x="19788" y="62370"/>
                  </a:cubicBezTo>
                  <a:cubicBezTo>
                    <a:pt x="20298" y="63288"/>
                    <a:pt x="20807" y="64155"/>
                    <a:pt x="21368" y="65022"/>
                  </a:cubicBezTo>
                  <a:cubicBezTo>
                    <a:pt x="21470" y="65226"/>
                    <a:pt x="21674" y="65328"/>
                    <a:pt x="21929" y="65328"/>
                  </a:cubicBezTo>
                  <a:lnTo>
                    <a:pt x="21980" y="65328"/>
                  </a:lnTo>
                  <a:cubicBezTo>
                    <a:pt x="22082" y="65328"/>
                    <a:pt x="22184" y="65328"/>
                    <a:pt x="22286" y="65226"/>
                  </a:cubicBezTo>
                  <a:lnTo>
                    <a:pt x="22439" y="65124"/>
                  </a:lnTo>
                  <a:cubicBezTo>
                    <a:pt x="22490" y="65022"/>
                    <a:pt x="22541" y="64920"/>
                    <a:pt x="22592" y="64818"/>
                  </a:cubicBezTo>
                  <a:cubicBezTo>
                    <a:pt x="23102" y="62880"/>
                    <a:pt x="23306" y="60891"/>
                    <a:pt x="23204" y="58903"/>
                  </a:cubicBezTo>
                  <a:cubicBezTo>
                    <a:pt x="23204" y="58291"/>
                    <a:pt x="23204" y="57679"/>
                    <a:pt x="23153" y="57169"/>
                  </a:cubicBezTo>
                  <a:lnTo>
                    <a:pt x="23153" y="57118"/>
                  </a:lnTo>
                  <a:lnTo>
                    <a:pt x="23102" y="55894"/>
                  </a:lnTo>
                  <a:cubicBezTo>
                    <a:pt x="23102" y="54823"/>
                    <a:pt x="23102" y="53854"/>
                    <a:pt x="23153" y="52936"/>
                  </a:cubicBezTo>
                  <a:cubicBezTo>
                    <a:pt x="23153" y="52732"/>
                    <a:pt x="23153" y="52528"/>
                    <a:pt x="23204" y="52375"/>
                  </a:cubicBezTo>
                  <a:lnTo>
                    <a:pt x="23204" y="50641"/>
                  </a:lnTo>
                  <a:cubicBezTo>
                    <a:pt x="23255" y="49417"/>
                    <a:pt x="23306" y="48244"/>
                    <a:pt x="23357" y="47173"/>
                  </a:cubicBezTo>
                  <a:cubicBezTo>
                    <a:pt x="23357" y="46918"/>
                    <a:pt x="23408" y="46663"/>
                    <a:pt x="23408" y="46408"/>
                  </a:cubicBezTo>
                  <a:cubicBezTo>
                    <a:pt x="23357" y="45745"/>
                    <a:pt x="23255" y="45082"/>
                    <a:pt x="23051" y="44419"/>
                  </a:cubicBezTo>
                  <a:cubicBezTo>
                    <a:pt x="23051" y="44368"/>
                    <a:pt x="23000" y="44317"/>
                    <a:pt x="23000" y="44266"/>
                  </a:cubicBezTo>
                  <a:cubicBezTo>
                    <a:pt x="23051" y="44266"/>
                    <a:pt x="23102" y="44266"/>
                    <a:pt x="23153" y="44215"/>
                  </a:cubicBezTo>
                  <a:lnTo>
                    <a:pt x="23663" y="43909"/>
                  </a:lnTo>
                  <a:lnTo>
                    <a:pt x="23663" y="43858"/>
                  </a:lnTo>
                  <a:cubicBezTo>
                    <a:pt x="24887" y="42685"/>
                    <a:pt x="26213" y="41563"/>
                    <a:pt x="27590" y="40543"/>
                  </a:cubicBezTo>
                  <a:cubicBezTo>
                    <a:pt x="32180" y="37127"/>
                    <a:pt x="37178" y="34322"/>
                    <a:pt x="42533" y="32231"/>
                  </a:cubicBezTo>
                  <a:cubicBezTo>
                    <a:pt x="45745" y="30956"/>
                    <a:pt x="49009" y="29783"/>
                    <a:pt x="52375" y="28814"/>
                  </a:cubicBezTo>
                  <a:cubicBezTo>
                    <a:pt x="53956" y="28355"/>
                    <a:pt x="55639" y="27947"/>
                    <a:pt x="57373" y="27539"/>
                  </a:cubicBezTo>
                  <a:cubicBezTo>
                    <a:pt x="58138" y="27335"/>
                    <a:pt x="58954" y="27131"/>
                    <a:pt x="59821" y="26978"/>
                  </a:cubicBezTo>
                  <a:lnTo>
                    <a:pt x="60994" y="26723"/>
                  </a:lnTo>
                  <a:cubicBezTo>
                    <a:pt x="61300" y="26672"/>
                    <a:pt x="61657" y="26570"/>
                    <a:pt x="62014" y="26519"/>
                  </a:cubicBezTo>
                  <a:cubicBezTo>
                    <a:pt x="62677" y="26417"/>
                    <a:pt x="63340" y="26417"/>
                    <a:pt x="63952" y="26366"/>
                  </a:cubicBezTo>
                  <a:lnTo>
                    <a:pt x="64309" y="26366"/>
                  </a:lnTo>
                  <a:cubicBezTo>
                    <a:pt x="66195" y="26060"/>
                    <a:pt x="68082" y="25856"/>
                    <a:pt x="69969" y="25703"/>
                  </a:cubicBezTo>
                  <a:lnTo>
                    <a:pt x="70275" y="25805"/>
                  </a:lnTo>
                  <a:cubicBezTo>
                    <a:pt x="70836" y="25652"/>
                    <a:pt x="71397" y="25448"/>
                    <a:pt x="71958" y="25142"/>
                  </a:cubicBezTo>
                  <a:cubicBezTo>
                    <a:pt x="71958" y="25142"/>
                    <a:pt x="72009" y="25091"/>
                    <a:pt x="72060" y="25091"/>
                  </a:cubicBezTo>
                  <a:cubicBezTo>
                    <a:pt x="72060" y="24989"/>
                    <a:pt x="72111" y="24938"/>
                    <a:pt x="72111" y="24836"/>
                  </a:cubicBezTo>
                  <a:cubicBezTo>
                    <a:pt x="72111" y="24458"/>
                    <a:pt x="71805" y="24168"/>
                    <a:pt x="71435" y="24168"/>
                  </a:cubicBezTo>
                  <a:cubicBezTo>
                    <a:pt x="71406" y="24168"/>
                    <a:pt x="71376" y="24169"/>
                    <a:pt x="71346" y="24173"/>
                  </a:cubicBezTo>
                  <a:lnTo>
                    <a:pt x="71295" y="24173"/>
                  </a:lnTo>
                  <a:lnTo>
                    <a:pt x="70020" y="24275"/>
                  </a:lnTo>
                  <a:cubicBezTo>
                    <a:pt x="67215" y="23408"/>
                    <a:pt x="64258" y="23000"/>
                    <a:pt x="61300" y="23000"/>
                  </a:cubicBezTo>
                  <a:lnTo>
                    <a:pt x="60229" y="23000"/>
                  </a:lnTo>
                  <a:cubicBezTo>
                    <a:pt x="56710" y="23000"/>
                    <a:pt x="53242" y="23357"/>
                    <a:pt x="49825" y="24122"/>
                  </a:cubicBezTo>
                  <a:cubicBezTo>
                    <a:pt x="45847" y="24938"/>
                    <a:pt x="42023" y="26162"/>
                    <a:pt x="38351" y="27845"/>
                  </a:cubicBezTo>
                  <a:cubicBezTo>
                    <a:pt x="34832" y="29426"/>
                    <a:pt x="31568" y="31517"/>
                    <a:pt x="28661" y="34016"/>
                  </a:cubicBezTo>
                  <a:cubicBezTo>
                    <a:pt x="27335" y="35240"/>
                    <a:pt x="26111" y="36515"/>
                    <a:pt x="25040" y="37993"/>
                  </a:cubicBezTo>
                  <a:cubicBezTo>
                    <a:pt x="23969" y="39370"/>
                    <a:pt x="23102" y="40849"/>
                    <a:pt x="22490" y="42430"/>
                  </a:cubicBezTo>
                  <a:cubicBezTo>
                    <a:pt x="22439" y="42532"/>
                    <a:pt x="22388" y="42634"/>
                    <a:pt x="22388" y="42685"/>
                  </a:cubicBezTo>
                  <a:cubicBezTo>
                    <a:pt x="22388" y="42634"/>
                    <a:pt x="22337" y="42583"/>
                    <a:pt x="22286" y="42532"/>
                  </a:cubicBezTo>
                  <a:cubicBezTo>
                    <a:pt x="22082" y="41971"/>
                    <a:pt x="21827" y="41359"/>
                    <a:pt x="21674" y="40696"/>
                  </a:cubicBezTo>
                  <a:cubicBezTo>
                    <a:pt x="21266" y="39523"/>
                    <a:pt x="20960" y="38299"/>
                    <a:pt x="20705" y="37076"/>
                  </a:cubicBezTo>
                  <a:cubicBezTo>
                    <a:pt x="20552" y="36362"/>
                    <a:pt x="20451" y="35597"/>
                    <a:pt x="20349" y="34832"/>
                  </a:cubicBezTo>
                  <a:cubicBezTo>
                    <a:pt x="20349" y="34169"/>
                    <a:pt x="20400" y="33455"/>
                    <a:pt x="20451" y="32741"/>
                  </a:cubicBezTo>
                  <a:cubicBezTo>
                    <a:pt x="20858" y="27896"/>
                    <a:pt x="21929" y="23051"/>
                    <a:pt x="23612" y="18461"/>
                  </a:cubicBezTo>
                  <a:cubicBezTo>
                    <a:pt x="25346" y="13617"/>
                    <a:pt x="27488" y="8874"/>
                    <a:pt x="29579" y="4386"/>
                  </a:cubicBezTo>
                  <a:lnTo>
                    <a:pt x="30293" y="2856"/>
                  </a:lnTo>
                  <a:cubicBezTo>
                    <a:pt x="30548" y="2295"/>
                    <a:pt x="30854" y="1683"/>
                    <a:pt x="31109" y="1071"/>
                  </a:cubicBezTo>
                  <a:cubicBezTo>
                    <a:pt x="31262" y="816"/>
                    <a:pt x="31211" y="510"/>
                    <a:pt x="31007" y="306"/>
                  </a:cubicBezTo>
                  <a:cubicBezTo>
                    <a:pt x="30956" y="255"/>
                    <a:pt x="30905" y="204"/>
                    <a:pt x="30854" y="153"/>
                  </a:cubicBezTo>
                  <a:cubicBezTo>
                    <a:pt x="30803" y="51"/>
                    <a:pt x="30701" y="0"/>
                    <a:pt x="3054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2137374" y="2215282"/>
              <a:ext cx="515049" cy="379319"/>
            </a:xfrm>
            <a:custGeom>
              <a:avLst/>
              <a:gdLst/>
              <a:ahLst/>
              <a:cxnLst/>
              <a:rect l="l" t="t" r="r" b="b"/>
              <a:pathLst>
                <a:path w="41411" h="30498" extrusionOk="0">
                  <a:moveTo>
                    <a:pt x="6426" y="1"/>
                  </a:moveTo>
                  <a:cubicBezTo>
                    <a:pt x="4284" y="1"/>
                    <a:pt x="2091" y="205"/>
                    <a:pt x="0" y="562"/>
                  </a:cubicBezTo>
                  <a:lnTo>
                    <a:pt x="0" y="664"/>
                  </a:lnTo>
                  <a:cubicBezTo>
                    <a:pt x="51" y="919"/>
                    <a:pt x="153" y="1174"/>
                    <a:pt x="306" y="1429"/>
                  </a:cubicBezTo>
                  <a:cubicBezTo>
                    <a:pt x="459" y="1684"/>
                    <a:pt x="612" y="1939"/>
                    <a:pt x="765" y="2194"/>
                  </a:cubicBezTo>
                  <a:lnTo>
                    <a:pt x="816" y="2296"/>
                  </a:lnTo>
                  <a:cubicBezTo>
                    <a:pt x="867" y="2449"/>
                    <a:pt x="918" y="2602"/>
                    <a:pt x="969" y="2755"/>
                  </a:cubicBezTo>
                  <a:cubicBezTo>
                    <a:pt x="1479" y="3978"/>
                    <a:pt x="2091" y="5100"/>
                    <a:pt x="2754" y="6222"/>
                  </a:cubicBezTo>
                  <a:cubicBezTo>
                    <a:pt x="3570" y="7497"/>
                    <a:pt x="4437" y="8721"/>
                    <a:pt x="5406" y="9894"/>
                  </a:cubicBezTo>
                  <a:cubicBezTo>
                    <a:pt x="6426" y="11169"/>
                    <a:pt x="7497" y="12444"/>
                    <a:pt x="8721" y="13719"/>
                  </a:cubicBezTo>
                  <a:cubicBezTo>
                    <a:pt x="9996" y="15045"/>
                    <a:pt x="11220" y="16269"/>
                    <a:pt x="12699" y="17646"/>
                  </a:cubicBezTo>
                  <a:cubicBezTo>
                    <a:pt x="14075" y="18921"/>
                    <a:pt x="15452" y="20145"/>
                    <a:pt x="16931" y="21267"/>
                  </a:cubicBezTo>
                  <a:cubicBezTo>
                    <a:pt x="19634" y="23511"/>
                    <a:pt x="22541" y="25500"/>
                    <a:pt x="25652" y="27233"/>
                  </a:cubicBezTo>
                  <a:cubicBezTo>
                    <a:pt x="27029" y="27998"/>
                    <a:pt x="28457" y="28712"/>
                    <a:pt x="29936" y="29273"/>
                  </a:cubicBezTo>
                  <a:cubicBezTo>
                    <a:pt x="31160" y="29783"/>
                    <a:pt x="32486" y="30140"/>
                    <a:pt x="33812" y="30344"/>
                  </a:cubicBezTo>
                  <a:cubicBezTo>
                    <a:pt x="34373" y="30446"/>
                    <a:pt x="34883" y="30497"/>
                    <a:pt x="35444" y="30497"/>
                  </a:cubicBezTo>
                  <a:lnTo>
                    <a:pt x="35495" y="30497"/>
                  </a:lnTo>
                  <a:cubicBezTo>
                    <a:pt x="36056" y="30497"/>
                    <a:pt x="36616" y="30446"/>
                    <a:pt x="37177" y="30344"/>
                  </a:cubicBezTo>
                  <a:cubicBezTo>
                    <a:pt x="38197" y="30089"/>
                    <a:pt x="39115" y="29630"/>
                    <a:pt x="39880" y="28916"/>
                  </a:cubicBezTo>
                  <a:cubicBezTo>
                    <a:pt x="40288" y="28559"/>
                    <a:pt x="40645" y="28100"/>
                    <a:pt x="40900" y="27641"/>
                  </a:cubicBezTo>
                  <a:cubicBezTo>
                    <a:pt x="41104" y="27284"/>
                    <a:pt x="41257" y="26928"/>
                    <a:pt x="41410" y="26520"/>
                  </a:cubicBezTo>
                  <a:cubicBezTo>
                    <a:pt x="41410" y="26367"/>
                    <a:pt x="41359" y="26265"/>
                    <a:pt x="41308" y="26112"/>
                  </a:cubicBezTo>
                  <a:cubicBezTo>
                    <a:pt x="40951" y="24786"/>
                    <a:pt x="40492" y="23409"/>
                    <a:pt x="39982" y="22083"/>
                  </a:cubicBezTo>
                  <a:cubicBezTo>
                    <a:pt x="39370" y="20604"/>
                    <a:pt x="38707" y="19176"/>
                    <a:pt x="37993" y="17799"/>
                  </a:cubicBezTo>
                  <a:cubicBezTo>
                    <a:pt x="37228" y="16422"/>
                    <a:pt x="36362" y="15096"/>
                    <a:pt x="35444" y="13872"/>
                  </a:cubicBezTo>
                  <a:cubicBezTo>
                    <a:pt x="33557" y="11373"/>
                    <a:pt x="31313" y="9231"/>
                    <a:pt x="28814" y="7395"/>
                  </a:cubicBezTo>
                  <a:cubicBezTo>
                    <a:pt x="26162" y="5457"/>
                    <a:pt x="23306" y="3876"/>
                    <a:pt x="20297" y="2704"/>
                  </a:cubicBezTo>
                  <a:cubicBezTo>
                    <a:pt x="16982" y="1378"/>
                    <a:pt x="13464" y="511"/>
                    <a:pt x="9945" y="205"/>
                  </a:cubicBezTo>
                  <a:cubicBezTo>
                    <a:pt x="8772" y="52"/>
                    <a:pt x="7599" y="1"/>
                    <a:pt x="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1866535" y="2116342"/>
              <a:ext cx="150966" cy="113542"/>
            </a:xfrm>
            <a:custGeom>
              <a:avLst/>
              <a:gdLst/>
              <a:ahLst/>
              <a:cxnLst/>
              <a:rect l="l" t="t" r="r" b="b"/>
              <a:pathLst>
                <a:path w="12138" h="9129" extrusionOk="0">
                  <a:moveTo>
                    <a:pt x="10047" y="0"/>
                  </a:moveTo>
                  <a:cubicBezTo>
                    <a:pt x="9384" y="0"/>
                    <a:pt x="8670" y="102"/>
                    <a:pt x="8007" y="204"/>
                  </a:cubicBezTo>
                  <a:cubicBezTo>
                    <a:pt x="7293" y="357"/>
                    <a:pt x="6579" y="561"/>
                    <a:pt x="5865" y="816"/>
                  </a:cubicBezTo>
                  <a:cubicBezTo>
                    <a:pt x="5151" y="1071"/>
                    <a:pt x="4386" y="1326"/>
                    <a:pt x="3621" y="1632"/>
                  </a:cubicBezTo>
                  <a:cubicBezTo>
                    <a:pt x="2397" y="2193"/>
                    <a:pt x="1224" y="2805"/>
                    <a:pt x="51" y="3468"/>
                  </a:cubicBezTo>
                  <a:cubicBezTo>
                    <a:pt x="0" y="3876"/>
                    <a:pt x="0" y="4284"/>
                    <a:pt x="51" y="4743"/>
                  </a:cubicBezTo>
                  <a:cubicBezTo>
                    <a:pt x="51" y="5049"/>
                    <a:pt x="102" y="5355"/>
                    <a:pt x="204" y="5661"/>
                  </a:cubicBezTo>
                  <a:cubicBezTo>
                    <a:pt x="306" y="6018"/>
                    <a:pt x="459" y="6324"/>
                    <a:pt x="612" y="6630"/>
                  </a:cubicBezTo>
                  <a:cubicBezTo>
                    <a:pt x="765" y="6936"/>
                    <a:pt x="969" y="7242"/>
                    <a:pt x="1173" y="7497"/>
                  </a:cubicBezTo>
                  <a:cubicBezTo>
                    <a:pt x="1377" y="7803"/>
                    <a:pt x="1632" y="8007"/>
                    <a:pt x="1887" y="8262"/>
                  </a:cubicBezTo>
                  <a:cubicBezTo>
                    <a:pt x="2346" y="8619"/>
                    <a:pt x="2805" y="8925"/>
                    <a:pt x="3366" y="9129"/>
                  </a:cubicBezTo>
                  <a:cubicBezTo>
                    <a:pt x="3519" y="8721"/>
                    <a:pt x="3723" y="8262"/>
                    <a:pt x="3927" y="7854"/>
                  </a:cubicBezTo>
                  <a:cubicBezTo>
                    <a:pt x="4539" y="6579"/>
                    <a:pt x="5355" y="5355"/>
                    <a:pt x="6273" y="4233"/>
                  </a:cubicBezTo>
                  <a:cubicBezTo>
                    <a:pt x="6987" y="3468"/>
                    <a:pt x="7752" y="2754"/>
                    <a:pt x="8670" y="2142"/>
                  </a:cubicBezTo>
                  <a:cubicBezTo>
                    <a:pt x="9435" y="1632"/>
                    <a:pt x="10251" y="1224"/>
                    <a:pt x="11169" y="969"/>
                  </a:cubicBezTo>
                  <a:lnTo>
                    <a:pt x="11373" y="867"/>
                  </a:lnTo>
                  <a:lnTo>
                    <a:pt x="11679" y="969"/>
                  </a:lnTo>
                  <a:lnTo>
                    <a:pt x="11781" y="969"/>
                  </a:lnTo>
                  <a:cubicBezTo>
                    <a:pt x="11883" y="969"/>
                    <a:pt x="12036" y="867"/>
                    <a:pt x="12087" y="714"/>
                  </a:cubicBezTo>
                  <a:cubicBezTo>
                    <a:pt x="12138" y="612"/>
                    <a:pt x="12087" y="510"/>
                    <a:pt x="12036" y="408"/>
                  </a:cubicBezTo>
                  <a:cubicBezTo>
                    <a:pt x="12036" y="408"/>
                    <a:pt x="12036" y="357"/>
                    <a:pt x="12036" y="357"/>
                  </a:cubicBezTo>
                  <a:cubicBezTo>
                    <a:pt x="11985" y="204"/>
                    <a:pt x="11883" y="51"/>
                    <a:pt x="11730" y="51"/>
                  </a:cubicBezTo>
                  <a:lnTo>
                    <a:pt x="11628" y="51"/>
                  </a:lnTo>
                  <a:lnTo>
                    <a:pt x="11373" y="153"/>
                  </a:lnTo>
                  <a:cubicBezTo>
                    <a:pt x="10914" y="51"/>
                    <a:pt x="10506" y="0"/>
                    <a:pt x="10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1526597" y="2710021"/>
              <a:ext cx="1335514" cy="506816"/>
            </a:xfrm>
            <a:custGeom>
              <a:avLst/>
              <a:gdLst/>
              <a:ahLst/>
              <a:cxnLst/>
              <a:rect l="l" t="t" r="r" b="b"/>
              <a:pathLst>
                <a:path w="107378" h="40749" extrusionOk="0">
                  <a:moveTo>
                    <a:pt x="89936" y="1"/>
                  </a:moveTo>
                  <a:cubicBezTo>
                    <a:pt x="88100" y="1"/>
                    <a:pt x="86315" y="307"/>
                    <a:pt x="84632" y="817"/>
                  </a:cubicBezTo>
                  <a:cubicBezTo>
                    <a:pt x="83051" y="1327"/>
                    <a:pt x="81572" y="1990"/>
                    <a:pt x="80196" y="2908"/>
                  </a:cubicBezTo>
                  <a:cubicBezTo>
                    <a:pt x="80094" y="3010"/>
                    <a:pt x="79941" y="3112"/>
                    <a:pt x="79788" y="3214"/>
                  </a:cubicBezTo>
                  <a:cubicBezTo>
                    <a:pt x="79482" y="3418"/>
                    <a:pt x="79176" y="3673"/>
                    <a:pt x="78870" y="3877"/>
                  </a:cubicBezTo>
                  <a:cubicBezTo>
                    <a:pt x="78003" y="4591"/>
                    <a:pt x="77238" y="5356"/>
                    <a:pt x="76524" y="6223"/>
                  </a:cubicBezTo>
                  <a:cubicBezTo>
                    <a:pt x="76218" y="6529"/>
                    <a:pt x="75963" y="6937"/>
                    <a:pt x="75657" y="7294"/>
                  </a:cubicBezTo>
                  <a:cubicBezTo>
                    <a:pt x="74994" y="8212"/>
                    <a:pt x="74433" y="9130"/>
                    <a:pt x="73974" y="10150"/>
                  </a:cubicBezTo>
                  <a:cubicBezTo>
                    <a:pt x="73821" y="10456"/>
                    <a:pt x="73719" y="10761"/>
                    <a:pt x="73566" y="11067"/>
                  </a:cubicBezTo>
                  <a:cubicBezTo>
                    <a:pt x="73566" y="11118"/>
                    <a:pt x="73566" y="11169"/>
                    <a:pt x="73515" y="11220"/>
                  </a:cubicBezTo>
                  <a:cubicBezTo>
                    <a:pt x="73260" y="11934"/>
                    <a:pt x="73005" y="12648"/>
                    <a:pt x="72852" y="13362"/>
                  </a:cubicBezTo>
                  <a:cubicBezTo>
                    <a:pt x="72597" y="14382"/>
                    <a:pt x="72444" y="15453"/>
                    <a:pt x="72342" y="16575"/>
                  </a:cubicBezTo>
                  <a:cubicBezTo>
                    <a:pt x="72189" y="16473"/>
                    <a:pt x="71985" y="16473"/>
                    <a:pt x="71781" y="16473"/>
                  </a:cubicBezTo>
                  <a:lnTo>
                    <a:pt x="71373" y="16473"/>
                  </a:lnTo>
                  <a:cubicBezTo>
                    <a:pt x="71322" y="16456"/>
                    <a:pt x="71265" y="16451"/>
                    <a:pt x="71207" y="16451"/>
                  </a:cubicBezTo>
                  <a:cubicBezTo>
                    <a:pt x="71090" y="16451"/>
                    <a:pt x="70965" y="16473"/>
                    <a:pt x="70863" y="16473"/>
                  </a:cubicBezTo>
                  <a:cubicBezTo>
                    <a:pt x="70557" y="16524"/>
                    <a:pt x="70251" y="16575"/>
                    <a:pt x="69996" y="16677"/>
                  </a:cubicBezTo>
                  <a:cubicBezTo>
                    <a:pt x="69690" y="16779"/>
                    <a:pt x="69384" y="16881"/>
                    <a:pt x="69129" y="17034"/>
                  </a:cubicBezTo>
                  <a:cubicBezTo>
                    <a:pt x="68823" y="17187"/>
                    <a:pt x="68568" y="17340"/>
                    <a:pt x="68313" y="17493"/>
                  </a:cubicBezTo>
                  <a:cubicBezTo>
                    <a:pt x="67854" y="17850"/>
                    <a:pt x="67446" y="18207"/>
                    <a:pt x="67140" y="18666"/>
                  </a:cubicBezTo>
                  <a:cubicBezTo>
                    <a:pt x="66936" y="17850"/>
                    <a:pt x="66630" y="17085"/>
                    <a:pt x="66324" y="16320"/>
                  </a:cubicBezTo>
                  <a:cubicBezTo>
                    <a:pt x="65049" y="13311"/>
                    <a:pt x="62958" y="10761"/>
                    <a:pt x="60255" y="8875"/>
                  </a:cubicBezTo>
                  <a:cubicBezTo>
                    <a:pt x="59337" y="8212"/>
                    <a:pt x="58419" y="7702"/>
                    <a:pt x="57400" y="7243"/>
                  </a:cubicBezTo>
                  <a:cubicBezTo>
                    <a:pt x="56380" y="6784"/>
                    <a:pt x="55309" y="6427"/>
                    <a:pt x="54238" y="6172"/>
                  </a:cubicBezTo>
                  <a:cubicBezTo>
                    <a:pt x="52861" y="5815"/>
                    <a:pt x="51535" y="5662"/>
                    <a:pt x="50158" y="5662"/>
                  </a:cubicBezTo>
                  <a:cubicBezTo>
                    <a:pt x="49291" y="5662"/>
                    <a:pt x="48424" y="5713"/>
                    <a:pt x="47557" y="5866"/>
                  </a:cubicBezTo>
                  <a:cubicBezTo>
                    <a:pt x="45925" y="6070"/>
                    <a:pt x="44395" y="6529"/>
                    <a:pt x="42916" y="7243"/>
                  </a:cubicBezTo>
                  <a:lnTo>
                    <a:pt x="42865" y="7243"/>
                  </a:lnTo>
                  <a:cubicBezTo>
                    <a:pt x="42508" y="7396"/>
                    <a:pt x="42151" y="7600"/>
                    <a:pt x="41743" y="7753"/>
                  </a:cubicBezTo>
                  <a:lnTo>
                    <a:pt x="41335" y="8008"/>
                  </a:lnTo>
                  <a:lnTo>
                    <a:pt x="41182" y="8110"/>
                  </a:lnTo>
                  <a:cubicBezTo>
                    <a:pt x="40825" y="8314"/>
                    <a:pt x="40468" y="8569"/>
                    <a:pt x="40111" y="8824"/>
                  </a:cubicBezTo>
                  <a:cubicBezTo>
                    <a:pt x="39754" y="9028"/>
                    <a:pt x="39295" y="9385"/>
                    <a:pt x="38887" y="9742"/>
                  </a:cubicBezTo>
                  <a:lnTo>
                    <a:pt x="38734" y="9895"/>
                  </a:lnTo>
                  <a:cubicBezTo>
                    <a:pt x="37867" y="10609"/>
                    <a:pt x="37102" y="11373"/>
                    <a:pt x="36439" y="12240"/>
                  </a:cubicBezTo>
                  <a:cubicBezTo>
                    <a:pt x="35572" y="13311"/>
                    <a:pt x="34859" y="14433"/>
                    <a:pt x="34247" y="15657"/>
                  </a:cubicBezTo>
                  <a:lnTo>
                    <a:pt x="33992" y="16320"/>
                  </a:lnTo>
                  <a:cubicBezTo>
                    <a:pt x="33380" y="17646"/>
                    <a:pt x="32972" y="19074"/>
                    <a:pt x="32768" y="20502"/>
                  </a:cubicBezTo>
                  <a:cubicBezTo>
                    <a:pt x="32717" y="20757"/>
                    <a:pt x="32666" y="21063"/>
                    <a:pt x="32666" y="21318"/>
                  </a:cubicBezTo>
                  <a:cubicBezTo>
                    <a:pt x="32564" y="22032"/>
                    <a:pt x="32513" y="22746"/>
                    <a:pt x="32564" y="23460"/>
                  </a:cubicBezTo>
                  <a:lnTo>
                    <a:pt x="32564" y="24276"/>
                  </a:lnTo>
                  <a:lnTo>
                    <a:pt x="32564" y="24684"/>
                  </a:lnTo>
                  <a:lnTo>
                    <a:pt x="32564" y="24786"/>
                  </a:lnTo>
                  <a:cubicBezTo>
                    <a:pt x="31391" y="24786"/>
                    <a:pt x="30218" y="24735"/>
                    <a:pt x="29045" y="24684"/>
                  </a:cubicBezTo>
                  <a:cubicBezTo>
                    <a:pt x="24659" y="24480"/>
                    <a:pt x="20273" y="24021"/>
                    <a:pt x="15887" y="23868"/>
                  </a:cubicBezTo>
                  <a:lnTo>
                    <a:pt x="12572" y="23868"/>
                  </a:lnTo>
                  <a:cubicBezTo>
                    <a:pt x="11655" y="23868"/>
                    <a:pt x="10737" y="23919"/>
                    <a:pt x="9819" y="23970"/>
                  </a:cubicBezTo>
                  <a:cubicBezTo>
                    <a:pt x="8187" y="24021"/>
                    <a:pt x="6504" y="24225"/>
                    <a:pt x="4923" y="24633"/>
                  </a:cubicBezTo>
                  <a:cubicBezTo>
                    <a:pt x="4005" y="24837"/>
                    <a:pt x="3189" y="25194"/>
                    <a:pt x="2373" y="25653"/>
                  </a:cubicBezTo>
                  <a:cubicBezTo>
                    <a:pt x="1557" y="26112"/>
                    <a:pt x="843" y="26673"/>
                    <a:pt x="231" y="27387"/>
                  </a:cubicBezTo>
                  <a:cubicBezTo>
                    <a:pt x="1" y="27656"/>
                    <a:pt x="233" y="27953"/>
                    <a:pt x="492" y="27953"/>
                  </a:cubicBezTo>
                  <a:cubicBezTo>
                    <a:pt x="577" y="27953"/>
                    <a:pt x="665" y="27921"/>
                    <a:pt x="741" y="27846"/>
                  </a:cubicBezTo>
                  <a:cubicBezTo>
                    <a:pt x="894" y="27591"/>
                    <a:pt x="1149" y="27387"/>
                    <a:pt x="1353" y="27183"/>
                  </a:cubicBezTo>
                  <a:cubicBezTo>
                    <a:pt x="1863" y="26724"/>
                    <a:pt x="2475" y="26316"/>
                    <a:pt x="3087" y="26010"/>
                  </a:cubicBezTo>
                  <a:cubicBezTo>
                    <a:pt x="3954" y="25602"/>
                    <a:pt x="4923" y="25296"/>
                    <a:pt x="5841" y="25092"/>
                  </a:cubicBezTo>
                  <a:cubicBezTo>
                    <a:pt x="7473" y="24786"/>
                    <a:pt x="9054" y="24633"/>
                    <a:pt x="10686" y="24582"/>
                  </a:cubicBezTo>
                  <a:cubicBezTo>
                    <a:pt x="11706" y="24531"/>
                    <a:pt x="12725" y="24531"/>
                    <a:pt x="13745" y="24531"/>
                  </a:cubicBezTo>
                  <a:cubicBezTo>
                    <a:pt x="14816" y="24531"/>
                    <a:pt x="15938" y="24531"/>
                    <a:pt x="17060" y="24582"/>
                  </a:cubicBezTo>
                  <a:lnTo>
                    <a:pt x="17672" y="24582"/>
                  </a:lnTo>
                  <a:cubicBezTo>
                    <a:pt x="22058" y="24786"/>
                    <a:pt x="26444" y="25245"/>
                    <a:pt x="30830" y="25398"/>
                  </a:cubicBezTo>
                  <a:lnTo>
                    <a:pt x="32615" y="25398"/>
                  </a:lnTo>
                  <a:cubicBezTo>
                    <a:pt x="32768" y="26622"/>
                    <a:pt x="33074" y="27897"/>
                    <a:pt x="33482" y="29070"/>
                  </a:cubicBezTo>
                  <a:lnTo>
                    <a:pt x="33482" y="29121"/>
                  </a:lnTo>
                  <a:lnTo>
                    <a:pt x="33482" y="29172"/>
                  </a:lnTo>
                  <a:cubicBezTo>
                    <a:pt x="33992" y="30549"/>
                    <a:pt x="34706" y="31926"/>
                    <a:pt x="35521" y="33150"/>
                  </a:cubicBezTo>
                  <a:cubicBezTo>
                    <a:pt x="35674" y="33303"/>
                    <a:pt x="35776" y="33507"/>
                    <a:pt x="35929" y="33660"/>
                  </a:cubicBezTo>
                  <a:cubicBezTo>
                    <a:pt x="36184" y="34016"/>
                    <a:pt x="36439" y="34373"/>
                    <a:pt x="36745" y="34730"/>
                  </a:cubicBezTo>
                  <a:lnTo>
                    <a:pt x="36796" y="34781"/>
                  </a:lnTo>
                  <a:cubicBezTo>
                    <a:pt x="37255" y="35291"/>
                    <a:pt x="37765" y="35801"/>
                    <a:pt x="38275" y="36260"/>
                  </a:cubicBezTo>
                  <a:cubicBezTo>
                    <a:pt x="38479" y="36464"/>
                    <a:pt x="38734" y="36668"/>
                    <a:pt x="38938" y="36821"/>
                  </a:cubicBezTo>
                  <a:lnTo>
                    <a:pt x="39193" y="37025"/>
                  </a:lnTo>
                  <a:cubicBezTo>
                    <a:pt x="41794" y="39065"/>
                    <a:pt x="44956" y="40340"/>
                    <a:pt x="48322" y="40697"/>
                  </a:cubicBezTo>
                  <a:cubicBezTo>
                    <a:pt x="48883" y="40748"/>
                    <a:pt x="49444" y="40748"/>
                    <a:pt x="50005" y="40748"/>
                  </a:cubicBezTo>
                  <a:cubicBezTo>
                    <a:pt x="50566" y="40748"/>
                    <a:pt x="51127" y="40748"/>
                    <a:pt x="51739" y="40697"/>
                  </a:cubicBezTo>
                  <a:cubicBezTo>
                    <a:pt x="52861" y="40544"/>
                    <a:pt x="53983" y="40340"/>
                    <a:pt x="55054" y="40034"/>
                  </a:cubicBezTo>
                  <a:cubicBezTo>
                    <a:pt x="57145" y="39422"/>
                    <a:pt x="59133" y="38402"/>
                    <a:pt x="60867" y="37025"/>
                  </a:cubicBezTo>
                  <a:cubicBezTo>
                    <a:pt x="61734" y="36362"/>
                    <a:pt x="62499" y="35597"/>
                    <a:pt x="63264" y="34781"/>
                  </a:cubicBezTo>
                  <a:cubicBezTo>
                    <a:pt x="63978" y="33965"/>
                    <a:pt x="64590" y="33099"/>
                    <a:pt x="65151" y="32181"/>
                  </a:cubicBezTo>
                  <a:cubicBezTo>
                    <a:pt x="65712" y="31212"/>
                    <a:pt x="66171" y="30243"/>
                    <a:pt x="66579" y="29223"/>
                  </a:cubicBezTo>
                  <a:cubicBezTo>
                    <a:pt x="66936" y="28152"/>
                    <a:pt x="67191" y="27132"/>
                    <a:pt x="67395" y="26010"/>
                  </a:cubicBezTo>
                  <a:cubicBezTo>
                    <a:pt x="67752" y="23868"/>
                    <a:pt x="67701" y="21624"/>
                    <a:pt x="67242" y="19482"/>
                  </a:cubicBezTo>
                  <a:lnTo>
                    <a:pt x="67395" y="19227"/>
                  </a:lnTo>
                  <a:cubicBezTo>
                    <a:pt x="67905" y="18462"/>
                    <a:pt x="68619" y="17850"/>
                    <a:pt x="69486" y="17493"/>
                  </a:cubicBezTo>
                  <a:cubicBezTo>
                    <a:pt x="69843" y="17289"/>
                    <a:pt x="70200" y="17187"/>
                    <a:pt x="70608" y="17136"/>
                  </a:cubicBezTo>
                  <a:cubicBezTo>
                    <a:pt x="70824" y="17100"/>
                    <a:pt x="71041" y="17064"/>
                    <a:pt x="71257" y="17064"/>
                  </a:cubicBezTo>
                  <a:cubicBezTo>
                    <a:pt x="71347" y="17064"/>
                    <a:pt x="71436" y="17070"/>
                    <a:pt x="71526" y="17085"/>
                  </a:cubicBezTo>
                  <a:cubicBezTo>
                    <a:pt x="71730" y="17085"/>
                    <a:pt x="71985" y="17136"/>
                    <a:pt x="72240" y="17187"/>
                  </a:cubicBezTo>
                  <a:cubicBezTo>
                    <a:pt x="72240" y="17748"/>
                    <a:pt x="72240" y="18258"/>
                    <a:pt x="72240" y="18819"/>
                  </a:cubicBezTo>
                  <a:lnTo>
                    <a:pt x="72240" y="19227"/>
                  </a:lnTo>
                  <a:cubicBezTo>
                    <a:pt x="72240" y="19431"/>
                    <a:pt x="72291" y="19635"/>
                    <a:pt x="72342" y="19839"/>
                  </a:cubicBezTo>
                  <a:cubicBezTo>
                    <a:pt x="72648" y="22083"/>
                    <a:pt x="73362" y="24174"/>
                    <a:pt x="74433" y="26112"/>
                  </a:cubicBezTo>
                  <a:cubicBezTo>
                    <a:pt x="74943" y="27081"/>
                    <a:pt x="75555" y="27948"/>
                    <a:pt x="76269" y="28815"/>
                  </a:cubicBezTo>
                  <a:cubicBezTo>
                    <a:pt x="79125" y="32232"/>
                    <a:pt x="83153" y="34424"/>
                    <a:pt x="87590" y="34985"/>
                  </a:cubicBezTo>
                  <a:cubicBezTo>
                    <a:pt x="88304" y="35036"/>
                    <a:pt x="89018" y="35087"/>
                    <a:pt x="89732" y="35087"/>
                  </a:cubicBezTo>
                  <a:lnTo>
                    <a:pt x="90956" y="35087"/>
                  </a:lnTo>
                  <a:cubicBezTo>
                    <a:pt x="100187" y="34424"/>
                    <a:pt x="107326" y="26826"/>
                    <a:pt x="107326" y="17595"/>
                  </a:cubicBezTo>
                  <a:cubicBezTo>
                    <a:pt x="107377" y="16524"/>
                    <a:pt x="107326" y="15402"/>
                    <a:pt x="107173" y="14331"/>
                  </a:cubicBezTo>
                  <a:cubicBezTo>
                    <a:pt x="106969" y="13260"/>
                    <a:pt x="106663" y="12189"/>
                    <a:pt x="106255" y="11169"/>
                  </a:cubicBezTo>
                  <a:cubicBezTo>
                    <a:pt x="103807" y="4897"/>
                    <a:pt x="97943" y="562"/>
                    <a:pt x="91211" y="52"/>
                  </a:cubicBezTo>
                  <a:cubicBezTo>
                    <a:pt x="90803" y="52"/>
                    <a:pt x="90344" y="1"/>
                    <a:pt x="89936" y="1"/>
                  </a:cubicBezTo>
                  <a:close/>
                </a:path>
              </a:pathLst>
            </a:custGeom>
            <a:solidFill>
              <a:srgbClr val="A6F9FB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75" name="Google Shape;1775;p33"/>
          <p:cNvGrpSpPr/>
          <p:nvPr/>
        </p:nvGrpSpPr>
        <p:grpSpPr>
          <a:xfrm rot="-1652480">
            <a:off x="1333280" y="2848454"/>
            <a:ext cx="2198629" cy="1775932"/>
            <a:chOff x="5388933" y="2164687"/>
            <a:chExt cx="2198573" cy="1775887"/>
          </a:xfrm>
        </p:grpSpPr>
        <p:grpSp>
          <p:nvGrpSpPr>
            <p:cNvPr id="1776" name="Google Shape;1776;p33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777" name="Google Shape;1777;p33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8" name="Google Shape;1778;p33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9" name="Google Shape;1779;p33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0" name="Google Shape;1780;p33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1" name="Google Shape;1781;p33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2" name="Google Shape;1782;p33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3" name="Google Shape;1783;p33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4" name="Google Shape;1784;p33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5" name="Google Shape;1785;p33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6" name="Google Shape;1786;p33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7" name="Google Shape;1787;p33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88" name="Google Shape;1788;p33"/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91" name="Google Shape;1791;p33"/>
          <p:cNvGrpSpPr/>
          <p:nvPr/>
        </p:nvGrpSpPr>
        <p:grpSpPr>
          <a:xfrm>
            <a:off x="831069" y="3669386"/>
            <a:ext cx="2982600" cy="747054"/>
            <a:chOff x="1176669" y="3655136"/>
            <a:chExt cx="2982600" cy="747054"/>
          </a:xfrm>
        </p:grpSpPr>
        <p:sp>
          <p:nvSpPr>
            <p:cNvPr id="1792" name="Google Shape;1792;p3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95" name="Google Shape;1795;p33"/>
            <p:cNvGrpSpPr/>
            <p:nvPr/>
          </p:nvGrpSpPr>
          <p:grpSpPr>
            <a:xfrm>
              <a:off x="1176669" y="3655136"/>
              <a:ext cx="2982600" cy="747054"/>
              <a:chOff x="1176669" y="3655136"/>
              <a:chExt cx="2982600" cy="747054"/>
            </a:xfrm>
          </p:grpSpPr>
          <p:sp>
            <p:nvSpPr>
              <p:cNvPr id="1796" name="Google Shape;1796;p33"/>
              <p:cNvSpPr/>
              <p:nvPr/>
            </p:nvSpPr>
            <p:spPr>
              <a:xfrm>
                <a:off x="4086651" y="37639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7" name="Google Shape;1797;p33"/>
              <p:cNvSpPr/>
              <p:nvPr/>
            </p:nvSpPr>
            <p:spPr>
              <a:xfrm>
                <a:off x="3937979" y="38469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8" name="Google Shape;1798;p3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9" name="Google Shape;1799;p3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0" name="Google Shape;1800;p3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1" name="Google Shape;1801;p3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2" name="Google Shape;1802;p3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4" name="Google Shape;1804;p3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6" name="Google Shape;1806;p3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7" name="Google Shape;1807;p3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8" name="Google Shape;1808;p33"/>
              <p:cNvSpPr/>
              <p:nvPr/>
            </p:nvSpPr>
            <p:spPr>
              <a:xfrm>
                <a:off x="3127785" y="39222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9" name="Google Shape;1809;p33"/>
              <p:cNvSpPr/>
              <p:nvPr/>
            </p:nvSpPr>
            <p:spPr>
              <a:xfrm>
                <a:off x="3105706" y="38904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0" name="Google Shape;1810;p33"/>
              <p:cNvSpPr/>
              <p:nvPr/>
            </p:nvSpPr>
            <p:spPr>
              <a:xfrm>
                <a:off x="4139316" y="4364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>
                <a:off x="4067106" y="4389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2" name="Google Shape;1812;p33"/>
              <p:cNvSpPr/>
              <p:nvPr/>
            </p:nvSpPr>
            <p:spPr>
              <a:xfrm>
                <a:off x="4056881" y="4316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813" name="Google Shape;1813;p33"/>
          <p:cNvGrpSpPr/>
          <p:nvPr/>
        </p:nvGrpSpPr>
        <p:grpSpPr>
          <a:xfrm rot="10800000">
            <a:off x="1031187" y="1696606"/>
            <a:ext cx="2209227" cy="701963"/>
            <a:chOff x="676459" y="2747475"/>
            <a:chExt cx="2209227" cy="701963"/>
          </a:xfrm>
        </p:grpSpPr>
        <p:sp>
          <p:nvSpPr>
            <p:cNvPr id="1814" name="Google Shape;1814;p3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6" name="Google Shape;1836;p33"/>
          <p:cNvGrpSpPr/>
          <p:nvPr/>
        </p:nvGrpSpPr>
        <p:grpSpPr>
          <a:xfrm>
            <a:off x="153825" y="3191917"/>
            <a:ext cx="1132346" cy="640125"/>
            <a:chOff x="75300" y="3702036"/>
            <a:chExt cx="1132346" cy="640125"/>
          </a:xfrm>
        </p:grpSpPr>
        <p:sp>
          <p:nvSpPr>
            <p:cNvPr id="1837" name="Google Shape;1837;p33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46" name="Google Shape;1846;p33"/>
          <p:cNvSpPr/>
          <p:nvPr/>
        </p:nvSpPr>
        <p:spPr>
          <a:xfrm>
            <a:off x="2724243" y="14659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847" name="Google Shape;1847;p33"/>
          <p:cNvGrpSpPr/>
          <p:nvPr/>
        </p:nvGrpSpPr>
        <p:grpSpPr>
          <a:xfrm>
            <a:off x="720006" y="836399"/>
            <a:ext cx="602833" cy="495062"/>
            <a:chOff x="668641" y="1116349"/>
            <a:chExt cx="602833" cy="495062"/>
          </a:xfrm>
        </p:grpSpPr>
        <p:sp>
          <p:nvSpPr>
            <p:cNvPr id="1848" name="Google Shape;1848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59" name="Google Shape;1859;p33"/>
          <p:cNvGrpSpPr/>
          <p:nvPr/>
        </p:nvGrpSpPr>
        <p:grpSpPr>
          <a:xfrm flipH="1">
            <a:off x="7272484" y="209324"/>
            <a:ext cx="602833" cy="495062"/>
            <a:chOff x="668641" y="1116349"/>
            <a:chExt cx="602833" cy="495062"/>
          </a:xfrm>
        </p:grpSpPr>
        <p:sp>
          <p:nvSpPr>
            <p:cNvPr id="1860" name="Google Shape;1860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5" name="Title 1"/>
          <p:cNvSpPr>
            <a:spLocks noGrp="1"/>
          </p:cNvSpPr>
          <p:nvPr>
            <p:ph type="title"/>
          </p:nvPr>
        </p:nvSpPr>
        <p:spPr>
          <a:xfrm>
            <a:off x="-1091894" y="523473"/>
            <a:ext cx="7704000" cy="572700"/>
          </a:xfrm>
        </p:spPr>
        <p:txBody>
          <a:bodyPr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66" name="Text Box 11"/>
          <p:cNvSpPr txBox="1">
            <a:spLocks noChangeArrowheads="1"/>
          </p:cNvSpPr>
          <p:nvPr/>
        </p:nvSpPr>
        <p:spPr bwMode="auto">
          <a:xfrm>
            <a:off x="2976414" y="1460942"/>
            <a:ext cx="5954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6298" y="2803595"/>
            <a:ext cx="5304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 Chuẩn bị bài cho tiết LTVC sau: Tổng kết vốn từ.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1"/>
          <p:cNvSpPr/>
          <p:nvPr/>
        </p:nvSpPr>
        <p:spPr>
          <a:xfrm rot="-5400000" flipH="1">
            <a:off x="5531192" y="1588860"/>
            <a:ext cx="251543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7" name="Google Shape;1447;p31"/>
          <p:cNvSpPr/>
          <p:nvPr/>
        </p:nvSpPr>
        <p:spPr>
          <a:xfrm flipH="1">
            <a:off x="6866661" y="3742870"/>
            <a:ext cx="1277212" cy="759380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8" name="Google Shape;1448;p31"/>
          <p:cNvSpPr/>
          <p:nvPr/>
        </p:nvSpPr>
        <p:spPr>
          <a:xfrm>
            <a:off x="6214522" y="4418253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2" name="Google Shape;1452;p31"/>
          <p:cNvSpPr/>
          <p:nvPr/>
        </p:nvSpPr>
        <p:spPr>
          <a:xfrm>
            <a:off x="5673501" y="2798361"/>
            <a:ext cx="592453" cy="603952"/>
          </a:xfrm>
          <a:custGeom>
            <a:avLst/>
            <a:gdLst/>
            <a:ahLst/>
            <a:cxnLst/>
            <a:rect l="l" t="t" r="r" b="b"/>
            <a:pathLst>
              <a:path w="7677" h="7826" extrusionOk="0">
                <a:moveTo>
                  <a:pt x="328" y="1"/>
                </a:moveTo>
                <a:cubicBezTo>
                  <a:pt x="279" y="1"/>
                  <a:pt x="229" y="30"/>
                  <a:pt x="203" y="97"/>
                </a:cubicBezTo>
                <a:cubicBezTo>
                  <a:pt x="108" y="287"/>
                  <a:pt x="96" y="490"/>
                  <a:pt x="60" y="704"/>
                </a:cubicBezTo>
                <a:cubicBezTo>
                  <a:pt x="37" y="895"/>
                  <a:pt x="25" y="1109"/>
                  <a:pt x="25" y="1299"/>
                </a:cubicBezTo>
                <a:cubicBezTo>
                  <a:pt x="1" y="1704"/>
                  <a:pt x="48" y="2121"/>
                  <a:pt x="108" y="2514"/>
                </a:cubicBezTo>
                <a:cubicBezTo>
                  <a:pt x="239" y="3323"/>
                  <a:pt x="537" y="4109"/>
                  <a:pt x="953" y="4800"/>
                </a:cubicBezTo>
                <a:cubicBezTo>
                  <a:pt x="1822" y="6217"/>
                  <a:pt x="3227" y="7229"/>
                  <a:pt x="4823" y="7645"/>
                </a:cubicBezTo>
                <a:cubicBezTo>
                  <a:pt x="5319" y="7761"/>
                  <a:pt x="5816" y="7825"/>
                  <a:pt x="6310" y="7825"/>
                </a:cubicBezTo>
                <a:cubicBezTo>
                  <a:pt x="6729" y="7825"/>
                  <a:pt x="7146" y="7779"/>
                  <a:pt x="7561" y="7681"/>
                </a:cubicBezTo>
                <a:cubicBezTo>
                  <a:pt x="7676" y="7647"/>
                  <a:pt x="7658" y="7490"/>
                  <a:pt x="7549" y="7490"/>
                </a:cubicBezTo>
                <a:cubicBezTo>
                  <a:pt x="7546" y="7490"/>
                  <a:pt x="7542" y="7490"/>
                  <a:pt x="7537" y="7491"/>
                </a:cubicBezTo>
                <a:cubicBezTo>
                  <a:pt x="7253" y="7530"/>
                  <a:pt x="6966" y="7549"/>
                  <a:pt x="6680" y="7549"/>
                </a:cubicBezTo>
                <a:cubicBezTo>
                  <a:pt x="5406" y="7549"/>
                  <a:pt x="4132" y="7169"/>
                  <a:pt x="3073" y="6479"/>
                </a:cubicBezTo>
                <a:cubicBezTo>
                  <a:pt x="1763" y="5621"/>
                  <a:pt x="870" y="4264"/>
                  <a:pt x="525" y="2740"/>
                </a:cubicBezTo>
                <a:cubicBezTo>
                  <a:pt x="441" y="2311"/>
                  <a:pt x="382" y="1883"/>
                  <a:pt x="382" y="1442"/>
                </a:cubicBezTo>
                <a:cubicBezTo>
                  <a:pt x="382" y="1240"/>
                  <a:pt x="382" y="1014"/>
                  <a:pt x="394" y="811"/>
                </a:cubicBezTo>
                <a:cubicBezTo>
                  <a:pt x="406" y="585"/>
                  <a:pt x="465" y="359"/>
                  <a:pt x="453" y="133"/>
                </a:cubicBezTo>
                <a:cubicBezTo>
                  <a:pt x="453" y="51"/>
                  <a:pt x="392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3" name="Google Shape;1453;p31"/>
          <p:cNvSpPr/>
          <p:nvPr/>
        </p:nvSpPr>
        <p:spPr>
          <a:xfrm>
            <a:off x="5652349" y="2668874"/>
            <a:ext cx="110202" cy="146551"/>
          </a:xfrm>
          <a:custGeom>
            <a:avLst/>
            <a:gdLst/>
            <a:ahLst/>
            <a:cxnLst/>
            <a:rect l="l" t="t" r="r" b="b"/>
            <a:pathLst>
              <a:path w="1428" h="1899" extrusionOk="0">
                <a:moveTo>
                  <a:pt x="787" y="1"/>
                </a:moveTo>
                <a:cubicBezTo>
                  <a:pt x="763" y="1"/>
                  <a:pt x="739" y="13"/>
                  <a:pt x="727" y="37"/>
                </a:cubicBezTo>
                <a:cubicBezTo>
                  <a:pt x="656" y="96"/>
                  <a:pt x="608" y="179"/>
                  <a:pt x="572" y="251"/>
                </a:cubicBezTo>
                <a:cubicBezTo>
                  <a:pt x="442" y="572"/>
                  <a:pt x="430" y="941"/>
                  <a:pt x="430" y="1287"/>
                </a:cubicBezTo>
                <a:cubicBezTo>
                  <a:pt x="394" y="1025"/>
                  <a:pt x="334" y="775"/>
                  <a:pt x="251" y="537"/>
                </a:cubicBezTo>
                <a:cubicBezTo>
                  <a:pt x="239" y="489"/>
                  <a:pt x="203" y="453"/>
                  <a:pt x="156" y="453"/>
                </a:cubicBezTo>
                <a:cubicBezTo>
                  <a:pt x="132" y="453"/>
                  <a:pt x="96" y="489"/>
                  <a:pt x="84" y="525"/>
                </a:cubicBezTo>
                <a:cubicBezTo>
                  <a:pt x="1" y="703"/>
                  <a:pt x="25" y="906"/>
                  <a:pt x="84" y="1108"/>
                </a:cubicBezTo>
                <a:cubicBezTo>
                  <a:pt x="132" y="1299"/>
                  <a:pt x="215" y="1477"/>
                  <a:pt x="358" y="1620"/>
                </a:cubicBezTo>
                <a:cubicBezTo>
                  <a:pt x="418" y="1715"/>
                  <a:pt x="477" y="1858"/>
                  <a:pt x="596" y="1894"/>
                </a:cubicBezTo>
                <a:cubicBezTo>
                  <a:pt x="609" y="1897"/>
                  <a:pt x="623" y="1899"/>
                  <a:pt x="638" y="1899"/>
                </a:cubicBezTo>
                <a:cubicBezTo>
                  <a:pt x="733" y="1899"/>
                  <a:pt x="858" y="1840"/>
                  <a:pt x="930" y="1799"/>
                </a:cubicBezTo>
                <a:cubicBezTo>
                  <a:pt x="1061" y="1739"/>
                  <a:pt x="1156" y="1644"/>
                  <a:pt x="1251" y="1537"/>
                </a:cubicBezTo>
                <a:cubicBezTo>
                  <a:pt x="1275" y="1525"/>
                  <a:pt x="1382" y="1358"/>
                  <a:pt x="1418" y="1263"/>
                </a:cubicBezTo>
                <a:cubicBezTo>
                  <a:pt x="1427" y="1216"/>
                  <a:pt x="1412" y="1200"/>
                  <a:pt x="1388" y="1200"/>
                </a:cubicBezTo>
                <a:cubicBezTo>
                  <a:pt x="1351" y="1200"/>
                  <a:pt x="1292" y="1237"/>
                  <a:pt x="1263" y="1251"/>
                </a:cubicBezTo>
                <a:cubicBezTo>
                  <a:pt x="1156" y="1322"/>
                  <a:pt x="1061" y="1382"/>
                  <a:pt x="953" y="1465"/>
                </a:cubicBezTo>
                <a:cubicBezTo>
                  <a:pt x="1061" y="1239"/>
                  <a:pt x="1144" y="1013"/>
                  <a:pt x="1251" y="787"/>
                </a:cubicBezTo>
                <a:cubicBezTo>
                  <a:pt x="1299" y="703"/>
                  <a:pt x="1323" y="632"/>
                  <a:pt x="1334" y="537"/>
                </a:cubicBezTo>
                <a:cubicBezTo>
                  <a:pt x="1358" y="525"/>
                  <a:pt x="1358" y="513"/>
                  <a:pt x="1334" y="489"/>
                </a:cubicBezTo>
                <a:cubicBezTo>
                  <a:pt x="1324" y="473"/>
                  <a:pt x="1306" y="466"/>
                  <a:pt x="1286" y="466"/>
                </a:cubicBezTo>
                <a:cubicBezTo>
                  <a:pt x="1262" y="466"/>
                  <a:pt x="1235" y="476"/>
                  <a:pt x="1215" y="489"/>
                </a:cubicBezTo>
                <a:cubicBezTo>
                  <a:pt x="1001" y="632"/>
                  <a:pt x="894" y="894"/>
                  <a:pt x="823" y="1144"/>
                </a:cubicBezTo>
                <a:cubicBezTo>
                  <a:pt x="799" y="810"/>
                  <a:pt x="953" y="453"/>
                  <a:pt x="870" y="108"/>
                </a:cubicBezTo>
                <a:cubicBezTo>
                  <a:pt x="858" y="60"/>
                  <a:pt x="834" y="1"/>
                  <a:pt x="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4" name="Google Shape;1454;p31"/>
          <p:cNvSpPr/>
          <p:nvPr/>
        </p:nvSpPr>
        <p:spPr>
          <a:xfrm>
            <a:off x="7013194" y="2327385"/>
            <a:ext cx="313398" cy="808150"/>
          </a:xfrm>
          <a:custGeom>
            <a:avLst/>
            <a:gdLst/>
            <a:ahLst/>
            <a:cxnLst/>
            <a:rect l="l" t="t" r="r" b="b"/>
            <a:pathLst>
              <a:path w="4061" h="10472" extrusionOk="0">
                <a:moveTo>
                  <a:pt x="1893" y="0"/>
                </a:moveTo>
                <a:cubicBezTo>
                  <a:pt x="1795" y="0"/>
                  <a:pt x="1709" y="106"/>
                  <a:pt x="1786" y="211"/>
                </a:cubicBezTo>
                <a:cubicBezTo>
                  <a:pt x="1905" y="413"/>
                  <a:pt x="2084" y="556"/>
                  <a:pt x="2215" y="735"/>
                </a:cubicBezTo>
                <a:cubicBezTo>
                  <a:pt x="2346" y="913"/>
                  <a:pt x="2465" y="1080"/>
                  <a:pt x="2584" y="1259"/>
                </a:cubicBezTo>
                <a:cubicBezTo>
                  <a:pt x="2846" y="1628"/>
                  <a:pt x="3036" y="2021"/>
                  <a:pt x="3203" y="2414"/>
                </a:cubicBezTo>
                <a:cubicBezTo>
                  <a:pt x="3774" y="3866"/>
                  <a:pt x="3810" y="5497"/>
                  <a:pt x="3215" y="6938"/>
                </a:cubicBezTo>
                <a:cubicBezTo>
                  <a:pt x="2620" y="8391"/>
                  <a:pt x="1477" y="9605"/>
                  <a:pt x="83" y="10307"/>
                </a:cubicBezTo>
                <a:cubicBezTo>
                  <a:pt x="1" y="10349"/>
                  <a:pt x="35" y="10471"/>
                  <a:pt x="108" y="10471"/>
                </a:cubicBezTo>
                <a:cubicBezTo>
                  <a:pt x="119" y="10471"/>
                  <a:pt x="131" y="10468"/>
                  <a:pt x="143" y="10462"/>
                </a:cubicBezTo>
                <a:cubicBezTo>
                  <a:pt x="1012" y="10105"/>
                  <a:pt x="1750" y="9569"/>
                  <a:pt x="2381" y="8879"/>
                </a:cubicBezTo>
                <a:cubicBezTo>
                  <a:pt x="3477" y="7640"/>
                  <a:pt x="4060" y="6009"/>
                  <a:pt x="3977" y="4354"/>
                </a:cubicBezTo>
                <a:cubicBezTo>
                  <a:pt x="3929" y="3533"/>
                  <a:pt x="3739" y="2735"/>
                  <a:pt x="3393" y="1985"/>
                </a:cubicBezTo>
                <a:cubicBezTo>
                  <a:pt x="3227" y="1616"/>
                  <a:pt x="3024" y="1247"/>
                  <a:pt x="2786" y="913"/>
                </a:cubicBezTo>
                <a:cubicBezTo>
                  <a:pt x="2667" y="771"/>
                  <a:pt x="2548" y="604"/>
                  <a:pt x="2405" y="449"/>
                </a:cubicBezTo>
                <a:cubicBezTo>
                  <a:pt x="2274" y="294"/>
                  <a:pt x="2143" y="128"/>
                  <a:pt x="1965" y="20"/>
                </a:cubicBezTo>
                <a:cubicBezTo>
                  <a:pt x="1941" y="7"/>
                  <a:pt x="1917" y="0"/>
                  <a:pt x="1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5" name="Google Shape;1455;p31"/>
          <p:cNvSpPr/>
          <p:nvPr/>
        </p:nvSpPr>
        <p:spPr>
          <a:xfrm>
            <a:off x="7076559" y="2240727"/>
            <a:ext cx="113135" cy="121933"/>
          </a:xfrm>
          <a:custGeom>
            <a:avLst/>
            <a:gdLst/>
            <a:ahLst/>
            <a:cxnLst/>
            <a:rect l="l" t="t" r="r" b="b"/>
            <a:pathLst>
              <a:path w="1466" h="1580" extrusionOk="0">
                <a:moveTo>
                  <a:pt x="191" y="0"/>
                </a:moveTo>
                <a:cubicBezTo>
                  <a:pt x="144" y="24"/>
                  <a:pt x="155" y="84"/>
                  <a:pt x="179" y="131"/>
                </a:cubicBezTo>
                <a:cubicBezTo>
                  <a:pt x="275" y="453"/>
                  <a:pt x="608" y="679"/>
                  <a:pt x="786" y="977"/>
                </a:cubicBezTo>
                <a:cubicBezTo>
                  <a:pt x="596" y="810"/>
                  <a:pt x="370" y="632"/>
                  <a:pt x="96" y="620"/>
                </a:cubicBezTo>
                <a:cubicBezTo>
                  <a:pt x="60" y="620"/>
                  <a:pt x="1" y="643"/>
                  <a:pt x="1" y="679"/>
                </a:cubicBezTo>
                <a:cubicBezTo>
                  <a:pt x="1" y="703"/>
                  <a:pt x="13" y="715"/>
                  <a:pt x="13" y="727"/>
                </a:cubicBezTo>
                <a:cubicBezTo>
                  <a:pt x="72" y="798"/>
                  <a:pt x="144" y="846"/>
                  <a:pt x="215" y="893"/>
                </a:cubicBezTo>
                <a:cubicBezTo>
                  <a:pt x="429" y="1024"/>
                  <a:pt x="620" y="1155"/>
                  <a:pt x="834" y="1298"/>
                </a:cubicBezTo>
                <a:cubicBezTo>
                  <a:pt x="715" y="1298"/>
                  <a:pt x="572" y="1274"/>
                  <a:pt x="453" y="1274"/>
                </a:cubicBezTo>
                <a:cubicBezTo>
                  <a:pt x="394" y="1274"/>
                  <a:pt x="251" y="1274"/>
                  <a:pt x="358" y="1370"/>
                </a:cubicBezTo>
                <a:cubicBezTo>
                  <a:pt x="429" y="1429"/>
                  <a:pt x="608" y="1501"/>
                  <a:pt x="632" y="1513"/>
                </a:cubicBezTo>
                <a:cubicBezTo>
                  <a:pt x="743" y="1550"/>
                  <a:pt x="848" y="1580"/>
                  <a:pt x="956" y="1580"/>
                </a:cubicBezTo>
                <a:cubicBezTo>
                  <a:pt x="986" y="1580"/>
                  <a:pt x="1017" y="1577"/>
                  <a:pt x="1048" y="1572"/>
                </a:cubicBezTo>
                <a:cubicBezTo>
                  <a:pt x="1156" y="1572"/>
                  <a:pt x="1322" y="1560"/>
                  <a:pt x="1394" y="1477"/>
                </a:cubicBezTo>
                <a:cubicBezTo>
                  <a:pt x="1465" y="1382"/>
                  <a:pt x="1453" y="1215"/>
                  <a:pt x="1453" y="1120"/>
                </a:cubicBezTo>
                <a:cubicBezTo>
                  <a:pt x="1406" y="953"/>
                  <a:pt x="1382" y="751"/>
                  <a:pt x="1334" y="560"/>
                </a:cubicBezTo>
                <a:cubicBezTo>
                  <a:pt x="1275" y="370"/>
                  <a:pt x="1203" y="179"/>
                  <a:pt x="1037" y="72"/>
                </a:cubicBezTo>
                <a:cubicBezTo>
                  <a:pt x="1020" y="64"/>
                  <a:pt x="993" y="45"/>
                  <a:pt x="966" y="45"/>
                </a:cubicBezTo>
                <a:cubicBezTo>
                  <a:pt x="953" y="45"/>
                  <a:pt x="941" y="49"/>
                  <a:pt x="929" y="60"/>
                </a:cubicBezTo>
                <a:cubicBezTo>
                  <a:pt x="894" y="84"/>
                  <a:pt x="906" y="131"/>
                  <a:pt x="906" y="179"/>
                </a:cubicBezTo>
                <a:cubicBezTo>
                  <a:pt x="965" y="429"/>
                  <a:pt x="1037" y="667"/>
                  <a:pt x="1156" y="905"/>
                </a:cubicBezTo>
                <a:cubicBezTo>
                  <a:pt x="965" y="608"/>
                  <a:pt x="775" y="310"/>
                  <a:pt x="489" y="108"/>
                </a:cubicBezTo>
                <a:cubicBezTo>
                  <a:pt x="417" y="60"/>
                  <a:pt x="334" y="12"/>
                  <a:pt x="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6" name="Google Shape;1456;p31"/>
          <p:cNvSpPr/>
          <p:nvPr/>
        </p:nvSpPr>
        <p:spPr>
          <a:xfrm>
            <a:off x="5838880" y="2880322"/>
            <a:ext cx="161831" cy="339945"/>
          </a:xfrm>
          <a:custGeom>
            <a:avLst/>
            <a:gdLst/>
            <a:ahLst/>
            <a:cxnLst/>
            <a:rect l="l" t="t" r="r" b="b"/>
            <a:pathLst>
              <a:path w="2097" h="4405" extrusionOk="0">
                <a:moveTo>
                  <a:pt x="1649" y="1"/>
                </a:moveTo>
                <a:cubicBezTo>
                  <a:pt x="1412" y="1"/>
                  <a:pt x="1141" y="85"/>
                  <a:pt x="942" y="285"/>
                </a:cubicBezTo>
                <a:cubicBezTo>
                  <a:pt x="620" y="606"/>
                  <a:pt x="644" y="1142"/>
                  <a:pt x="644" y="1618"/>
                </a:cubicBezTo>
                <a:cubicBezTo>
                  <a:pt x="644" y="2071"/>
                  <a:pt x="596" y="2511"/>
                  <a:pt x="525" y="2964"/>
                </a:cubicBezTo>
                <a:cubicBezTo>
                  <a:pt x="453" y="3369"/>
                  <a:pt x="322" y="3797"/>
                  <a:pt x="1" y="4035"/>
                </a:cubicBezTo>
                <a:cubicBezTo>
                  <a:pt x="382" y="3928"/>
                  <a:pt x="834" y="3762"/>
                  <a:pt x="1049" y="3440"/>
                </a:cubicBezTo>
                <a:lnTo>
                  <a:pt x="1049" y="3440"/>
                </a:lnTo>
                <a:cubicBezTo>
                  <a:pt x="1156" y="3762"/>
                  <a:pt x="1168" y="4083"/>
                  <a:pt x="989" y="4405"/>
                </a:cubicBezTo>
                <a:cubicBezTo>
                  <a:pt x="1323" y="4107"/>
                  <a:pt x="1477" y="3678"/>
                  <a:pt x="1537" y="3238"/>
                </a:cubicBezTo>
                <a:cubicBezTo>
                  <a:pt x="1596" y="2809"/>
                  <a:pt x="1537" y="2369"/>
                  <a:pt x="1465" y="1928"/>
                </a:cubicBezTo>
                <a:cubicBezTo>
                  <a:pt x="1430" y="1690"/>
                  <a:pt x="1394" y="1452"/>
                  <a:pt x="1394" y="1214"/>
                </a:cubicBezTo>
                <a:cubicBezTo>
                  <a:pt x="1418" y="678"/>
                  <a:pt x="1751" y="499"/>
                  <a:pt x="2096" y="142"/>
                </a:cubicBezTo>
                <a:cubicBezTo>
                  <a:pt x="2002" y="53"/>
                  <a:pt x="1836" y="1"/>
                  <a:pt x="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7" name="Google Shape;1457;p31"/>
          <p:cNvSpPr/>
          <p:nvPr/>
        </p:nvSpPr>
        <p:spPr>
          <a:xfrm>
            <a:off x="6243175" y="3565682"/>
            <a:ext cx="988734" cy="390107"/>
          </a:xfrm>
          <a:custGeom>
            <a:avLst/>
            <a:gdLst/>
            <a:ahLst/>
            <a:cxnLst/>
            <a:rect l="l" t="t" r="r" b="b"/>
            <a:pathLst>
              <a:path w="12812" h="5055" extrusionOk="0">
                <a:moveTo>
                  <a:pt x="12217" y="0"/>
                </a:moveTo>
                <a:cubicBezTo>
                  <a:pt x="12217" y="0"/>
                  <a:pt x="560" y="2691"/>
                  <a:pt x="441" y="2989"/>
                </a:cubicBezTo>
                <a:cubicBezTo>
                  <a:pt x="298" y="3263"/>
                  <a:pt x="203" y="4310"/>
                  <a:pt x="179" y="4394"/>
                </a:cubicBezTo>
                <a:cubicBezTo>
                  <a:pt x="167" y="4465"/>
                  <a:pt x="1" y="4679"/>
                  <a:pt x="620" y="4906"/>
                </a:cubicBezTo>
                <a:cubicBezTo>
                  <a:pt x="907" y="5007"/>
                  <a:pt x="1111" y="5055"/>
                  <a:pt x="1317" y="5055"/>
                </a:cubicBezTo>
                <a:cubicBezTo>
                  <a:pt x="1548" y="5055"/>
                  <a:pt x="1780" y="4995"/>
                  <a:pt x="2132" y="4882"/>
                </a:cubicBezTo>
                <a:cubicBezTo>
                  <a:pt x="2787" y="4679"/>
                  <a:pt x="8657" y="2846"/>
                  <a:pt x="12288" y="2501"/>
                </a:cubicBezTo>
                <a:cubicBezTo>
                  <a:pt x="12812" y="2453"/>
                  <a:pt x="12217" y="0"/>
                  <a:pt x="12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8" name="Google Shape;1458;p31"/>
          <p:cNvSpPr/>
          <p:nvPr/>
        </p:nvSpPr>
        <p:spPr>
          <a:xfrm>
            <a:off x="6263401" y="3538132"/>
            <a:ext cx="943743" cy="386789"/>
          </a:xfrm>
          <a:custGeom>
            <a:avLst/>
            <a:gdLst/>
            <a:ahLst/>
            <a:cxnLst/>
            <a:rect l="l" t="t" r="r" b="b"/>
            <a:pathLst>
              <a:path w="12229" h="5012" extrusionOk="0">
                <a:moveTo>
                  <a:pt x="11633" y="0"/>
                </a:moveTo>
                <a:cubicBezTo>
                  <a:pt x="11633" y="0"/>
                  <a:pt x="513" y="2631"/>
                  <a:pt x="394" y="2929"/>
                </a:cubicBezTo>
                <a:cubicBezTo>
                  <a:pt x="274" y="3215"/>
                  <a:pt x="155" y="4203"/>
                  <a:pt x="179" y="4346"/>
                </a:cubicBezTo>
                <a:cubicBezTo>
                  <a:pt x="179" y="4346"/>
                  <a:pt x="1" y="4632"/>
                  <a:pt x="596" y="4858"/>
                </a:cubicBezTo>
                <a:cubicBezTo>
                  <a:pt x="874" y="4963"/>
                  <a:pt x="1068" y="5012"/>
                  <a:pt x="1261" y="5012"/>
                </a:cubicBezTo>
                <a:cubicBezTo>
                  <a:pt x="1482" y="5012"/>
                  <a:pt x="1700" y="4948"/>
                  <a:pt x="2037" y="4834"/>
                </a:cubicBezTo>
                <a:cubicBezTo>
                  <a:pt x="2656" y="4632"/>
                  <a:pt x="8240" y="2834"/>
                  <a:pt x="11728" y="2500"/>
                </a:cubicBezTo>
                <a:cubicBezTo>
                  <a:pt x="12228" y="2453"/>
                  <a:pt x="11633" y="0"/>
                  <a:pt x="11633" y="0"/>
                </a:cubicBezTo>
                <a:close/>
              </a:path>
            </a:pathLst>
          </a:custGeom>
          <a:solidFill>
            <a:srgbClr val="E0E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9" name="Google Shape;1459;p31"/>
          <p:cNvSpPr/>
          <p:nvPr/>
        </p:nvSpPr>
        <p:spPr>
          <a:xfrm>
            <a:off x="5941827" y="2546712"/>
            <a:ext cx="1282761" cy="1367265"/>
          </a:xfrm>
          <a:custGeom>
            <a:avLst/>
            <a:gdLst/>
            <a:ahLst/>
            <a:cxnLst/>
            <a:rect l="l" t="t" r="r" b="b"/>
            <a:pathLst>
              <a:path w="16622" h="17717" extrusionOk="0">
                <a:moveTo>
                  <a:pt x="13616" y="0"/>
                </a:moveTo>
                <a:cubicBezTo>
                  <a:pt x="13257" y="0"/>
                  <a:pt x="11025" y="12"/>
                  <a:pt x="6954" y="1334"/>
                </a:cubicBezTo>
                <a:cubicBezTo>
                  <a:pt x="4358" y="2167"/>
                  <a:pt x="2084" y="3298"/>
                  <a:pt x="893" y="4025"/>
                </a:cubicBezTo>
                <a:cubicBezTo>
                  <a:pt x="358" y="4358"/>
                  <a:pt x="48" y="4608"/>
                  <a:pt x="24" y="4703"/>
                </a:cubicBezTo>
                <a:cubicBezTo>
                  <a:pt x="0" y="5037"/>
                  <a:pt x="1441" y="7227"/>
                  <a:pt x="2608" y="10740"/>
                </a:cubicBezTo>
                <a:cubicBezTo>
                  <a:pt x="3882" y="14609"/>
                  <a:pt x="4060" y="17717"/>
                  <a:pt x="4060" y="17717"/>
                </a:cubicBezTo>
                <a:cubicBezTo>
                  <a:pt x="4060" y="17717"/>
                  <a:pt x="4358" y="17526"/>
                  <a:pt x="5073" y="17217"/>
                </a:cubicBezTo>
                <a:cubicBezTo>
                  <a:pt x="5965" y="16788"/>
                  <a:pt x="7525" y="16193"/>
                  <a:pt x="9966" y="15550"/>
                </a:cubicBezTo>
                <a:cubicBezTo>
                  <a:pt x="14050" y="14454"/>
                  <a:pt x="16205" y="14573"/>
                  <a:pt x="16407" y="14443"/>
                </a:cubicBezTo>
                <a:cubicBezTo>
                  <a:pt x="16622" y="14312"/>
                  <a:pt x="16169" y="10668"/>
                  <a:pt x="15657" y="7858"/>
                </a:cubicBezTo>
                <a:cubicBezTo>
                  <a:pt x="15109" y="4787"/>
                  <a:pt x="13931" y="0"/>
                  <a:pt x="13633" y="0"/>
                </a:cubicBezTo>
                <a:cubicBezTo>
                  <a:pt x="13628" y="0"/>
                  <a:pt x="13622" y="0"/>
                  <a:pt x="136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0" name="Google Shape;1460;p31"/>
          <p:cNvSpPr/>
          <p:nvPr/>
        </p:nvSpPr>
        <p:spPr>
          <a:xfrm>
            <a:off x="6159599" y="2665092"/>
            <a:ext cx="949222" cy="1101869"/>
          </a:xfrm>
          <a:custGeom>
            <a:avLst/>
            <a:gdLst/>
            <a:ahLst/>
            <a:cxnLst/>
            <a:rect l="l" t="t" r="r" b="b"/>
            <a:pathLst>
              <a:path w="12300" h="14278" extrusionOk="0">
                <a:moveTo>
                  <a:pt x="9802" y="1"/>
                </a:moveTo>
                <a:cubicBezTo>
                  <a:pt x="9297" y="1"/>
                  <a:pt x="7709" y="55"/>
                  <a:pt x="5060" y="907"/>
                </a:cubicBezTo>
                <a:cubicBezTo>
                  <a:pt x="3167" y="1538"/>
                  <a:pt x="1500" y="2395"/>
                  <a:pt x="643" y="2967"/>
                </a:cubicBezTo>
                <a:cubicBezTo>
                  <a:pt x="250" y="3241"/>
                  <a:pt x="12" y="3431"/>
                  <a:pt x="12" y="3514"/>
                </a:cubicBezTo>
                <a:cubicBezTo>
                  <a:pt x="0" y="3776"/>
                  <a:pt x="1084" y="5598"/>
                  <a:pt x="1965" y="8515"/>
                </a:cubicBezTo>
                <a:cubicBezTo>
                  <a:pt x="2929" y="11718"/>
                  <a:pt x="3096" y="14278"/>
                  <a:pt x="3096" y="14278"/>
                </a:cubicBezTo>
                <a:cubicBezTo>
                  <a:pt x="3096" y="14278"/>
                  <a:pt x="3322" y="14135"/>
                  <a:pt x="3846" y="13897"/>
                </a:cubicBezTo>
                <a:cubicBezTo>
                  <a:pt x="4501" y="13575"/>
                  <a:pt x="5644" y="13135"/>
                  <a:pt x="7430" y="12658"/>
                </a:cubicBezTo>
                <a:cubicBezTo>
                  <a:pt x="10406" y="11873"/>
                  <a:pt x="12002" y="12027"/>
                  <a:pt x="12145" y="11932"/>
                </a:cubicBezTo>
                <a:cubicBezTo>
                  <a:pt x="12299" y="11813"/>
                  <a:pt x="11942" y="8813"/>
                  <a:pt x="11502" y="6491"/>
                </a:cubicBezTo>
                <a:cubicBezTo>
                  <a:pt x="11073" y="3967"/>
                  <a:pt x="10180" y="14"/>
                  <a:pt x="9954" y="2"/>
                </a:cubicBezTo>
                <a:cubicBezTo>
                  <a:pt x="9926" y="2"/>
                  <a:pt x="9876" y="1"/>
                  <a:pt x="98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1" name="Google Shape;1461;p31"/>
          <p:cNvSpPr/>
          <p:nvPr/>
        </p:nvSpPr>
        <p:spPr>
          <a:xfrm>
            <a:off x="5941821" y="2857249"/>
            <a:ext cx="392422" cy="1056723"/>
          </a:xfrm>
          <a:custGeom>
            <a:avLst/>
            <a:gdLst/>
            <a:ahLst/>
            <a:cxnLst/>
            <a:rect l="l" t="t" r="r" b="b"/>
            <a:pathLst>
              <a:path w="5085" h="13693" extrusionOk="0">
                <a:moveTo>
                  <a:pt x="893" y="1"/>
                </a:moveTo>
                <a:cubicBezTo>
                  <a:pt x="358" y="334"/>
                  <a:pt x="48" y="584"/>
                  <a:pt x="24" y="691"/>
                </a:cubicBezTo>
                <a:cubicBezTo>
                  <a:pt x="0" y="1013"/>
                  <a:pt x="1441" y="3203"/>
                  <a:pt x="2608" y="6716"/>
                </a:cubicBezTo>
                <a:cubicBezTo>
                  <a:pt x="3882" y="10585"/>
                  <a:pt x="4060" y="13693"/>
                  <a:pt x="4060" y="13693"/>
                </a:cubicBezTo>
                <a:cubicBezTo>
                  <a:pt x="4060" y="13693"/>
                  <a:pt x="4358" y="13502"/>
                  <a:pt x="5073" y="13193"/>
                </a:cubicBezTo>
                <a:cubicBezTo>
                  <a:pt x="5084" y="12216"/>
                  <a:pt x="5001" y="9597"/>
                  <a:pt x="3691" y="5954"/>
                </a:cubicBezTo>
                <a:cubicBezTo>
                  <a:pt x="2644" y="2989"/>
                  <a:pt x="1548" y="1048"/>
                  <a:pt x="8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2" name="Google Shape;1462;p31"/>
          <p:cNvSpPr/>
          <p:nvPr/>
        </p:nvSpPr>
        <p:spPr>
          <a:xfrm>
            <a:off x="6365422" y="3150809"/>
            <a:ext cx="160827" cy="104569"/>
          </a:xfrm>
          <a:custGeom>
            <a:avLst/>
            <a:gdLst/>
            <a:ahLst/>
            <a:cxnLst/>
            <a:rect l="l" t="t" r="r" b="b"/>
            <a:pathLst>
              <a:path w="2084" h="1355" extrusionOk="0">
                <a:moveTo>
                  <a:pt x="1056" y="1"/>
                </a:moveTo>
                <a:cubicBezTo>
                  <a:pt x="682" y="1"/>
                  <a:pt x="309" y="242"/>
                  <a:pt x="167" y="614"/>
                </a:cubicBezTo>
                <a:cubicBezTo>
                  <a:pt x="119" y="733"/>
                  <a:pt x="0" y="1054"/>
                  <a:pt x="119" y="1304"/>
                </a:cubicBezTo>
                <a:cubicBezTo>
                  <a:pt x="130" y="1325"/>
                  <a:pt x="158" y="1354"/>
                  <a:pt x="196" y="1354"/>
                </a:cubicBezTo>
                <a:cubicBezTo>
                  <a:pt x="202" y="1354"/>
                  <a:pt x="208" y="1354"/>
                  <a:pt x="215" y="1352"/>
                </a:cubicBezTo>
                <a:cubicBezTo>
                  <a:pt x="250" y="1352"/>
                  <a:pt x="286" y="1316"/>
                  <a:pt x="298" y="1269"/>
                </a:cubicBezTo>
                <a:cubicBezTo>
                  <a:pt x="310" y="1209"/>
                  <a:pt x="310" y="1150"/>
                  <a:pt x="334" y="1114"/>
                </a:cubicBezTo>
                <a:cubicBezTo>
                  <a:pt x="334" y="1054"/>
                  <a:pt x="346" y="1007"/>
                  <a:pt x="346" y="959"/>
                </a:cubicBezTo>
                <a:cubicBezTo>
                  <a:pt x="369" y="852"/>
                  <a:pt x="405" y="757"/>
                  <a:pt x="453" y="661"/>
                </a:cubicBezTo>
                <a:cubicBezTo>
                  <a:pt x="548" y="483"/>
                  <a:pt x="715" y="352"/>
                  <a:pt x="893" y="304"/>
                </a:cubicBezTo>
                <a:cubicBezTo>
                  <a:pt x="945" y="290"/>
                  <a:pt x="998" y="284"/>
                  <a:pt x="1052" y="284"/>
                </a:cubicBezTo>
                <a:cubicBezTo>
                  <a:pt x="1182" y="284"/>
                  <a:pt x="1314" y="324"/>
                  <a:pt x="1441" y="399"/>
                </a:cubicBezTo>
                <a:cubicBezTo>
                  <a:pt x="1548" y="459"/>
                  <a:pt x="1619" y="530"/>
                  <a:pt x="1703" y="602"/>
                </a:cubicBezTo>
                <a:cubicBezTo>
                  <a:pt x="1715" y="614"/>
                  <a:pt x="1727" y="638"/>
                  <a:pt x="1739" y="661"/>
                </a:cubicBezTo>
                <a:cubicBezTo>
                  <a:pt x="1798" y="721"/>
                  <a:pt x="1858" y="816"/>
                  <a:pt x="1953" y="828"/>
                </a:cubicBezTo>
                <a:cubicBezTo>
                  <a:pt x="1977" y="828"/>
                  <a:pt x="2000" y="828"/>
                  <a:pt x="2024" y="816"/>
                </a:cubicBezTo>
                <a:cubicBezTo>
                  <a:pt x="2036" y="792"/>
                  <a:pt x="2060" y="780"/>
                  <a:pt x="2072" y="757"/>
                </a:cubicBezTo>
                <a:cubicBezTo>
                  <a:pt x="2084" y="638"/>
                  <a:pt x="2012" y="530"/>
                  <a:pt x="1953" y="459"/>
                </a:cubicBezTo>
                <a:cubicBezTo>
                  <a:pt x="1905" y="399"/>
                  <a:pt x="1834" y="316"/>
                  <a:pt x="1739" y="245"/>
                </a:cubicBezTo>
                <a:cubicBezTo>
                  <a:pt x="1560" y="114"/>
                  <a:pt x="1369" y="42"/>
                  <a:pt x="1155" y="7"/>
                </a:cubicBezTo>
                <a:cubicBezTo>
                  <a:pt x="1122" y="3"/>
                  <a:pt x="1089" y="1"/>
                  <a:pt x="1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3" name="Google Shape;1463;p31"/>
          <p:cNvSpPr/>
          <p:nvPr/>
        </p:nvSpPr>
        <p:spPr>
          <a:xfrm>
            <a:off x="6789866" y="3019849"/>
            <a:ext cx="159053" cy="104877"/>
          </a:xfrm>
          <a:custGeom>
            <a:avLst/>
            <a:gdLst/>
            <a:ahLst/>
            <a:cxnLst/>
            <a:rect l="l" t="t" r="r" b="b"/>
            <a:pathLst>
              <a:path w="2061" h="1359" extrusionOk="0">
                <a:moveTo>
                  <a:pt x="1044" y="1"/>
                </a:moveTo>
                <a:cubicBezTo>
                  <a:pt x="829" y="1"/>
                  <a:pt x="618" y="69"/>
                  <a:pt x="453" y="203"/>
                </a:cubicBezTo>
                <a:cubicBezTo>
                  <a:pt x="287" y="322"/>
                  <a:pt x="168" y="501"/>
                  <a:pt x="96" y="703"/>
                </a:cubicBezTo>
                <a:cubicBezTo>
                  <a:pt x="49" y="811"/>
                  <a:pt x="37" y="918"/>
                  <a:pt x="25" y="1025"/>
                </a:cubicBezTo>
                <a:cubicBezTo>
                  <a:pt x="1" y="1108"/>
                  <a:pt x="1" y="1239"/>
                  <a:pt x="84" y="1334"/>
                </a:cubicBezTo>
                <a:cubicBezTo>
                  <a:pt x="96" y="1346"/>
                  <a:pt x="120" y="1358"/>
                  <a:pt x="144" y="1358"/>
                </a:cubicBezTo>
                <a:lnTo>
                  <a:pt x="156" y="1358"/>
                </a:lnTo>
                <a:cubicBezTo>
                  <a:pt x="180" y="1358"/>
                  <a:pt x="203" y="1346"/>
                  <a:pt x="215" y="1334"/>
                </a:cubicBezTo>
                <a:cubicBezTo>
                  <a:pt x="275" y="1263"/>
                  <a:pt x="287" y="1168"/>
                  <a:pt x="299" y="1084"/>
                </a:cubicBezTo>
                <a:cubicBezTo>
                  <a:pt x="299" y="1049"/>
                  <a:pt x="322" y="1037"/>
                  <a:pt x="322" y="1001"/>
                </a:cubicBezTo>
                <a:cubicBezTo>
                  <a:pt x="334" y="906"/>
                  <a:pt x="358" y="799"/>
                  <a:pt x="418" y="692"/>
                </a:cubicBezTo>
                <a:cubicBezTo>
                  <a:pt x="525" y="501"/>
                  <a:pt x="680" y="370"/>
                  <a:pt x="834" y="322"/>
                </a:cubicBezTo>
                <a:cubicBezTo>
                  <a:pt x="900" y="301"/>
                  <a:pt x="970" y="290"/>
                  <a:pt x="1042" y="290"/>
                </a:cubicBezTo>
                <a:cubicBezTo>
                  <a:pt x="1167" y="290"/>
                  <a:pt x="1297" y="322"/>
                  <a:pt x="1418" y="382"/>
                </a:cubicBezTo>
                <a:cubicBezTo>
                  <a:pt x="1513" y="430"/>
                  <a:pt x="1596" y="489"/>
                  <a:pt x="1668" y="572"/>
                </a:cubicBezTo>
                <a:cubicBezTo>
                  <a:pt x="1704" y="608"/>
                  <a:pt x="1727" y="644"/>
                  <a:pt x="1775" y="692"/>
                </a:cubicBezTo>
                <a:cubicBezTo>
                  <a:pt x="1811" y="739"/>
                  <a:pt x="1858" y="787"/>
                  <a:pt x="1882" y="822"/>
                </a:cubicBezTo>
                <a:cubicBezTo>
                  <a:pt x="1905" y="845"/>
                  <a:pt x="1927" y="853"/>
                  <a:pt x="1953" y="853"/>
                </a:cubicBezTo>
                <a:cubicBezTo>
                  <a:pt x="1968" y="853"/>
                  <a:pt x="1984" y="851"/>
                  <a:pt x="2001" y="846"/>
                </a:cubicBezTo>
                <a:cubicBezTo>
                  <a:pt x="2037" y="822"/>
                  <a:pt x="2061" y="787"/>
                  <a:pt x="2049" y="751"/>
                </a:cubicBezTo>
                <a:cubicBezTo>
                  <a:pt x="1989" y="465"/>
                  <a:pt x="1727" y="275"/>
                  <a:pt x="1632" y="191"/>
                </a:cubicBezTo>
                <a:cubicBezTo>
                  <a:pt x="1458" y="63"/>
                  <a:pt x="1249" y="1"/>
                  <a:pt x="1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4" name="Google Shape;1464;p31"/>
          <p:cNvSpPr/>
          <p:nvPr/>
        </p:nvSpPr>
        <p:spPr>
          <a:xfrm>
            <a:off x="6581343" y="3141850"/>
            <a:ext cx="166384" cy="88440"/>
          </a:xfrm>
          <a:custGeom>
            <a:avLst/>
            <a:gdLst/>
            <a:ahLst/>
            <a:cxnLst/>
            <a:rect l="l" t="t" r="r" b="b"/>
            <a:pathLst>
              <a:path w="2156" h="1146" extrusionOk="0">
                <a:moveTo>
                  <a:pt x="2061" y="1"/>
                </a:moveTo>
                <a:cubicBezTo>
                  <a:pt x="2052" y="1"/>
                  <a:pt x="2044" y="2"/>
                  <a:pt x="2036" y="3"/>
                </a:cubicBezTo>
                <a:lnTo>
                  <a:pt x="72" y="575"/>
                </a:lnTo>
                <a:cubicBezTo>
                  <a:pt x="12" y="587"/>
                  <a:pt x="0" y="646"/>
                  <a:pt x="12" y="694"/>
                </a:cubicBezTo>
                <a:cubicBezTo>
                  <a:pt x="97" y="845"/>
                  <a:pt x="331" y="1145"/>
                  <a:pt x="833" y="1145"/>
                </a:cubicBezTo>
                <a:cubicBezTo>
                  <a:pt x="965" y="1145"/>
                  <a:pt x="1115" y="1125"/>
                  <a:pt x="1286" y="1075"/>
                </a:cubicBezTo>
                <a:cubicBezTo>
                  <a:pt x="2108" y="837"/>
                  <a:pt x="2155" y="301"/>
                  <a:pt x="2143" y="75"/>
                </a:cubicBezTo>
                <a:cubicBezTo>
                  <a:pt x="2143" y="25"/>
                  <a:pt x="2102" y="1"/>
                  <a:pt x="2061" y="1"/>
                </a:cubicBezTo>
                <a:close/>
              </a:path>
            </a:pathLst>
          </a:custGeom>
          <a:solidFill>
            <a:srgbClr val="A33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5" name="Google Shape;1465;p31"/>
          <p:cNvSpPr/>
          <p:nvPr/>
        </p:nvSpPr>
        <p:spPr>
          <a:xfrm>
            <a:off x="6591452" y="3188006"/>
            <a:ext cx="127798" cy="41905"/>
          </a:xfrm>
          <a:custGeom>
            <a:avLst/>
            <a:gdLst/>
            <a:ahLst/>
            <a:cxnLst/>
            <a:rect l="l" t="t" r="r" b="b"/>
            <a:pathLst>
              <a:path w="1656" h="543" extrusionOk="0">
                <a:moveTo>
                  <a:pt x="881" y="1"/>
                </a:moveTo>
                <a:cubicBezTo>
                  <a:pt x="691" y="1"/>
                  <a:pt x="488" y="48"/>
                  <a:pt x="310" y="96"/>
                </a:cubicBezTo>
                <a:cubicBezTo>
                  <a:pt x="214" y="120"/>
                  <a:pt x="95" y="167"/>
                  <a:pt x="0" y="239"/>
                </a:cubicBezTo>
                <a:cubicBezTo>
                  <a:pt x="124" y="381"/>
                  <a:pt x="347" y="542"/>
                  <a:pt x="722" y="542"/>
                </a:cubicBezTo>
                <a:cubicBezTo>
                  <a:pt x="852" y="542"/>
                  <a:pt x="999" y="523"/>
                  <a:pt x="1167" y="477"/>
                </a:cubicBezTo>
                <a:cubicBezTo>
                  <a:pt x="1369" y="418"/>
                  <a:pt x="1536" y="334"/>
                  <a:pt x="1655" y="227"/>
                </a:cubicBezTo>
                <a:cubicBezTo>
                  <a:pt x="1429" y="96"/>
                  <a:pt x="1143" y="13"/>
                  <a:pt x="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6" name="Google Shape;1466;p31"/>
          <p:cNvSpPr/>
          <p:nvPr/>
        </p:nvSpPr>
        <p:spPr>
          <a:xfrm>
            <a:off x="6329530" y="3864258"/>
            <a:ext cx="157200" cy="509107"/>
          </a:xfrm>
          <a:custGeom>
            <a:avLst/>
            <a:gdLst/>
            <a:ahLst/>
            <a:cxnLst/>
            <a:rect l="l" t="t" r="r" b="b"/>
            <a:pathLst>
              <a:path w="2037" h="6597" extrusionOk="0">
                <a:moveTo>
                  <a:pt x="1537" y="1"/>
                </a:moveTo>
                <a:lnTo>
                  <a:pt x="1049" y="167"/>
                </a:lnTo>
                <a:cubicBezTo>
                  <a:pt x="1049" y="167"/>
                  <a:pt x="1" y="1787"/>
                  <a:pt x="191" y="3275"/>
                </a:cubicBezTo>
                <a:cubicBezTo>
                  <a:pt x="370" y="4763"/>
                  <a:pt x="1596" y="6597"/>
                  <a:pt x="1596" y="6597"/>
                </a:cubicBezTo>
                <a:cubicBezTo>
                  <a:pt x="1596" y="6597"/>
                  <a:pt x="2037" y="6513"/>
                  <a:pt x="1942" y="6359"/>
                </a:cubicBezTo>
                <a:cubicBezTo>
                  <a:pt x="1823" y="6228"/>
                  <a:pt x="763" y="4430"/>
                  <a:pt x="656" y="3251"/>
                </a:cubicBezTo>
                <a:cubicBezTo>
                  <a:pt x="513" y="1608"/>
                  <a:pt x="1537" y="1"/>
                  <a:pt x="15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7" name="Google Shape;1467;p31"/>
          <p:cNvSpPr/>
          <p:nvPr/>
        </p:nvSpPr>
        <p:spPr>
          <a:xfrm>
            <a:off x="6228513" y="4282372"/>
            <a:ext cx="302362" cy="183825"/>
          </a:xfrm>
          <a:custGeom>
            <a:avLst/>
            <a:gdLst/>
            <a:ahLst/>
            <a:cxnLst/>
            <a:rect l="l" t="t" r="r" b="b"/>
            <a:pathLst>
              <a:path w="3918" h="2382" extrusionOk="0">
                <a:moveTo>
                  <a:pt x="3632" y="0"/>
                </a:moveTo>
                <a:lnTo>
                  <a:pt x="1500" y="214"/>
                </a:lnTo>
                <a:lnTo>
                  <a:pt x="1917" y="976"/>
                </a:lnTo>
                <a:cubicBezTo>
                  <a:pt x="1917" y="976"/>
                  <a:pt x="1629" y="928"/>
                  <a:pt x="1291" y="928"/>
                </a:cubicBezTo>
                <a:cubicBezTo>
                  <a:pt x="915" y="928"/>
                  <a:pt x="479" y="988"/>
                  <a:pt x="310" y="1238"/>
                </a:cubicBezTo>
                <a:cubicBezTo>
                  <a:pt x="0" y="1715"/>
                  <a:pt x="167" y="2381"/>
                  <a:pt x="167" y="2381"/>
                </a:cubicBezTo>
                <a:lnTo>
                  <a:pt x="3917" y="2012"/>
                </a:lnTo>
                <a:lnTo>
                  <a:pt x="3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8" name="Google Shape;1468;p31"/>
          <p:cNvSpPr/>
          <p:nvPr/>
        </p:nvSpPr>
        <p:spPr>
          <a:xfrm>
            <a:off x="6229440" y="4353987"/>
            <a:ext cx="112132" cy="111283"/>
          </a:xfrm>
          <a:custGeom>
            <a:avLst/>
            <a:gdLst/>
            <a:ahLst/>
            <a:cxnLst/>
            <a:rect l="l" t="t" r="r" b="b"/>
            <a:pathLst>
              <a:path w="1453" h="1442" extrusionOk="0">
                <a:moveTo>
                  <a:pt x="988" y="1"/>
                </a:moveTo>
                <a:cubicBezTo>
                  <a:pt x="703" y="25"/>
                  <a:pt x="441" y="120"/>
                  <a:pt x="322" y="298"/>
                </a:cubicBezTo>
                <a:cubicBezTo>
                  <a:pt x="0" y="775"/>
                  <a:pt x="167" y="1441"/>
                  <a:pt x="167" y="1441"/>
                </a:cubicBezTo>
                <a:lnTo>
                  <a:pt x="1453" y="1310"/>
                </a:lnTo>
                <a:cubicBezTo>
                  <a:pt x="1417" y="1191"/>
                  <a:pt x="1405" y="1037"/>
                  <a:pt x="1393" y="906"/>
                </a:cubicBezTo>
                <a:cubicBezTo>
                  <a:pt x="1393" y="882"/>
                  <a:pt x="1369" y="834"/>
                  <a:pt x="1369" y="799"/>
                </a:cubicBezTo>
                <a:lnTo>
                  <a:pt x="1369" y="787"/>
                </a:lnTo>
                <a:cubicBezTo>
                  <a:pt x="1357" y="727"/>
                  <a:pt x="1334" y="668"/>
                  <a:pt x="1310" y="608"/>
                </a:cubicBezTo>
                <a:cubicBezTo>
                  <a:pt x="1238" y="429"/>
                  <a:pt x="1155" y="239"/>
                  <a:pt x="1048" y="72"/>
                </a:cubicBezTo>
                <a:cubicBezTo>
                  <a:pt x="1036" y="48"/>
                  <a:pt x="1012" y="25"/>
                  <a:pt x="9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9" name="Google Shape;1469;p31"/>
          <p:cNvSpPr/>
          <p:nvPr/>
        </p:nvSpPr>
        <p:spPr>
          <a:xfrm>
            <a:off x="6238622" y="4416496"/>
            <a:ext cx="293178" cy="49699"/>
          </a:xfrm>
          <a:custGeom>
            <a:avLst/>
            <a:gdLst/>
            <a:ahLst/>
            <a:cxnLst/>
            <a:rect l="l" t="t" r="r" b="b"/>
            <a:pathLst>
              <a:path w="3799" h="644" extrusionOk="0">
                <a:moveTo>
                  <a:pt x="3751" y="0"/>
                </a:moveTo>
                <a:cubicBezTo>
                  <a:pt x="3513" y="24"/>
                  <a:pt x="3274" y="36"/>
                  <a:pt x="3060" y="72"/>
                </a:cubicBezTo>
                <a:cubicBezTo>
                  <a:pt x="2465" y="131"/>
                  <a:pt x="1869" y="167"/>
                  <a:pt x="1274" y="215"/>
                </a:cubicBezTo>
                <a:cubicBezTo>
                  <a:pt x="988" y="250"/>
                  <a:pt x="691" y="262"/>
                  <a:pt x="405" y="274"/>
                </a:cubicBezTo>
                <a:cubicBezTo>
                  <a:pt x="274" y="286"/>
                  <a:pt x="143" y="286"/>
                  <a:pt x="0" y="286"/>
                </a:cubicBezTo>
                <a:cubicBezTo>
                  <a:pt x="0" y="500"/>
                  <a:pt x="48" y="643"/>
                  <a:pt x="48" y="643"/>
                </a:cubicBezTo>
                <a:lnTo>
                  <a:pt x="3798" y="274"/>
                </a:lnTo>
                <a:lnTo>
                  <a:pt x="3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0" name="Google Shape;1470;p31"/>
          <p:cNvSpPr/>
          <p:nvPr/>
        </p:nvSpPr>
        <p:spPr>
          <a:xfrm>
            <a:off x="7022378" y="3701652"/>
            <a:ext cx="190230" cy="587206"/>
          </a:xfrm>
          <a:custGeom>
            <a:avLst/>
            <a:gdLst/>
            <a:ahLst/>
            <a:cxnLst/>
            <a:rect l="l" t="t" r="r" b="b"/>
            <a:pathLst>
              <a:path w="2465" h="7609" extrusionOk="0">
                <a:moveTo>
                  <a:pt x="500" y="0"/>
                </a:moveTo>
                <a:lnTo>
                  <a:pt x="0" y="48"/>
                </a:lnTo>
                <a:cubicBezTo>
                  <a:pt x="0" y="48"/>
                  <a:pt x="1477" y="1632"/>
                  <a:pt x="1786" y="3560"/>
                </a:cubicBezTo>
                <a:cubicBezTo>
                  <a:pt x="2012" y="4930"/>
                  <a:pt x="1488" y="7251"/>
                  <a:pt x="1417" y="7430"/>
                </a:cubicBezTo>
                <a:cubicBezTo>
                  <a:pt x="1334" y="7608"/>
                  <a:pt x="1798" y="7608"/>
                  <a:pt x="1798" y="7608"/>
                </a:cubicBezTo>
                <a:cubicBezTo>
                  <a:pt x="1798" y="7608"/>
                  <a:pt x="2465" y="5239"/>
                  <a:pt x="2250" y="3477"/>
                </a:cubicBezTo>
                <a:cubicBezTo>
                  <a:pt x="2024" y="1727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1" name="Google Shape;1471;p31"/>
          <p:cNvSpPr/>
          <p:nvPr/>
        </p:nvSpPr>
        <p:spPr>
          <a:xfrm>
            <a:off x="7100475" y="4206970"/>
            <a:ext cx="299584" cy="173792"/>
          </a:xfrm>
          <a:custGeom>
            <a:avLst/>
            <a:gdLst/>
            <a:ahLst/>
            <a:cxnLst/>
            <a:rect l="l" t="t" r="r" b="b"/>
            <a:pathLst>
              <a:path w="3882" h="2252" extrusionOk="0">
                <a:moveTo>
                  <a:pt x="2131" y="1"/>
                </a:moveTo>
                <a:lnTo>
                  <a:pt x="0" y="227"/>
                </a:lnTo>
                <a:lnTo>
                  <a:pt x="107" y="2251"/>
                </a:lnTo>
                <a:lnTo>
                  <a:pt x="3858" y="1870"/>
                </a:lnTo>
                <a:cubicBezTo>
                  <a:pt x="3858" y="1870"/>
                  <a:pt x="3882" y="1191"/>
                  <a:pt x="3489" y="775"/>
                </a:cubicBezTo>
                <a:cubicBezTo>
                  <a:pt x="3363" y="646"/>
                  <a:pt x="3159" y="601"/>
                  <a:pt x="2937" y="601"/>
                </a:cubicBezTo>
                <a:cubicBezTo>
                  <a:pt x="2442" y="601"/>
                  <a:pt x="1858" y="822"/>
                  <a:pt x="1858" y="822"/>
                </a:cubicBezTo>
                <a:lnTo>
                  <a:pt x="21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2" name="Google Shape;1472;p31"/>
          <p:cNvSpPr/>
          <p:nvPr/>
        </p:nvSpPr>
        <p:spPr>
          <a:xfrm>
            <a:off x="7297110" y="4253279"/>
            <a:ext cx="103874" cy="109045"/>
          </a:xfrm>
          <a:custGeom>
            <a:avLst/>
            <a:gdLst/>
            <a:ahLst/>
            <a:cxnLst/>
            <a:rect l="l" t="t" r="r" b="b"/>
            <a:pathLst>
              <a:path w="1346" h="1413" extrusionOk="0">
                <a:moveTo>
                  <a:pt x="409" y="0"/>
                </a:moveTo>
                <a:cubicBezTo>
                  <a:pt x="352" y="0"/>
                  <a:pt x="295" y="3"/>
                  <a:pt x="238" y="8"/>
                </a:cubicBezTo>
                <a:lnTo>
                  <a:pt x="191" y="103"/>
                </a:lnTo>
                <a:cubicBezTo>
                  <a:pt x="119" y="294"/>
                  <a:pt x="60" y="484"/>
                  <a:pt x="24" y="675"/>
                </a:cubicBezTo>
                <a:cubicBezTo>
                  <a:pt x="12" y="734"/>
                  <a:pt x="12" y="794"/>
                  <a:pt x="0" y="853"/>
                </a:cubicBezTo>
                <a:lnTo>
                  <a:pt x="0" y="877"/>
                </a:lnTo>
                <a:lnTo>
                  <a:pt x="0" y="972"/>
                </a:lnTo>
                <a:cubicBezTo>
                  <a:pt x="12" y="1127"/>
                  <a:pt x="12" y="1258"/>
                  <a:pt x="36" y="1413"/>
                </a:cubicBezTo>
                <a:lnTo>
                  <a:pt x="1322" y="1270"/>
                </a:lnTo>
                <a:cubicBezTo>
                  <a:pt x="1322" y="1270"/>
                  <a:pt x="1346" y="591"/>
                  <a:pt x="953" y="175"/>
                </a:cubicBezTo>
                <a:cubicBezTo>
                  <a:pt x="830" y="43"/>
                  <a:pt x="625" y="0"/>
                  <a:pt x="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3" name="Google Shape;1473;p31"/>
          <p:cNvSpPr/>
          <p:nvPr/>
        </p:nvSpPr>
        <p:spPr>
          <a:xfrm>
            <a:off x="7108733" y="4325505"/>
            <a:ext cx="290400" cy="56104"/>
          </a:xfrm>
          <a:custGeom>
            <a:avLst/>
            <a:gdLst/>
            <a:ahLst/>
            <a:cxnLst/>
            <a:rect l="l" t="t" r="r" b="b"/>
            <a:pathLst>
              <a:path w="3763" h="727" extrusionOk="0">
                <a:moveTo>
                  <a:pt x="3727" y="1"/>
                </a:moveTo>
                <a:cubicBezTo>
                  <a:pt x="3596" y="25"/>
                  <a:pt x="3465" y="36"/>
                  <a:pt x="3334" y="60"/>
                </a:cubicBezTo>
                <a:cubicBezTo>
                  <a:pt x="3048" y="84"/>
                  <a:pt x="2751" y="132"/>
                  <a:pt x="2465" y="155"/>
                </a:cubicBezTo>
                <a:cubicBezTo>
                  <a:pt x="1870" y="239"/>
                  <a:pt x="1274" y="310"/>
                  <a:pt x="679" y="370"/>
                </a:cubicBezTo>
                <a:cubicBezTo>
                  <a:pt x="453" y="382"/>
                  <a:pt x="215" y="417"/>
                  <a:pt x="0" y="453"/>
                </a:cubicBezTo>
                <a:lnTo>
                  <a:pt x="12" y="727"/>
                </a:lnTo>
                <a:lnTo>
                  <a:pt x="3763" y="358"/>
                </a:lnTo>
                <a:cubicBezTo>
                  <a:pt x="3763" y="358"/>
                  <a:pt x="3763" y="203"/>
                  <a:pt x="3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4" name="Google Shape;1474;p31"/>
          <p:cNvSpPr/>
          <p:nvPr/>
        </p:nvSpPr>
        <p:spPr>
          <a:xfrm>
            <a:off x="6275356" y="3991051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43" y="1"/>
                  <a:pt x="108" y="1"/>
                  <a:pt x="96" y="13"/>
                </a:cubicBezTo>
                <a:cubicBezTo>
                  <a:pt x="84" y="25"/>
                  <a:pt x="60" y="25"/>
                  <a:pt x="48" y="48"/>
                </a:cubicBezTo>
                <a:cubicBezTo>
                  <a:pt x="36" y="60"/>
                  <a:pt x="36" y="72"/>
                  <a:pt x="24" y="84"/>
                </a:cubicBezTo>
                <a:cubicBezTo>
                  <a:pt x="24" y="108"/>
                  <a:pt x="0" y="120"/>
                  <a:pt x="24" y="144"/>
                </a:cubicBezTo>
                <a:cubicBezTo>
                  <a:pt x="24" y="168"/>
                  <a:pt x="24" y="179"/>
                  <a:pt x="36" y="191"/>
                </a:cubicBezTo>
                <a:cubicBezTo>
                  <a:pt x="48" y="227"/>
                  <a:pt x="72" y="239"/>
                  <a:pt x="84" y="251"/>
                </a:cubicBezTo>
                <a:cubicBezTo>
                  <a:pt x="96" y="251"/>
                  <a:pt x="96" y="263"/>
                  <a:pt x="108" y="263"/>
                </a:cubicBezTo>
                <a:cubicBezTo>
                  <a:pt x="143" y="287"/>
                  <a:pt x="155" y="287"/>
                  <a:pt x="191" y="287"/>
                </a:cubicBezTo>
                <a:cubicBezTo>
                  <a:pt x="203" y="287"/>
                  <a:pt x="227" y="287"/>
                  <a:pt x="239" y="263"/>
                </a:cubicBezTo>
                <a:cubicBezTo>
                  <a:pt x="262" y="251"/>
                  <a:pt x="274" y="251"/>
                  <a:pt x="286" y="239"/>
                </a:cubicBezTo>
                <a:cubicBezTo>
                  <a:pt x="298" y="227"/>
                  <a:pt x="298" y="203"/>
                  <a:pt x="322" y="191"/>
                </a:cubicBezTo>
                <a:cubicBezTo>
                  <a:pt x="322" y="179"/>
                  <a:pt x="334" y="168"/>
                  <a:pt x="322" y="132"/>
                </a:cubicBezTo>
                <a:cubicBezTo>
                  <a:pt x="322" y="120"/>
                  <a:pt x="322" y="108"/>
                  <a:pt x="298" y="84"/>
                </a:cubicBezTo>
                <a:cubicBezTo>
                  <a:pt x="286" y="60"/>
                  <a:pt x="274" y="48"/>
                  <a:pt x="262" y="25"/>
                </a:cubicBezTo>
                <a:cubicBezTo>
                  <a:pt x="239" y="25"/>
                  <a:pt x="239" y="13"/>
                  <a:pt x="227" y="13"/>
                </a:cubicBezTo>
                <a:cubicBezTo>
                  <a:pt x="203" y="1"/>
                  <a:pt x="191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5" name="Google Shape;1475;p31"/>
          <p:cNvSpPr/>
          <p:nvPr/>
        </p:nvSpPr>
        <p:spPr>
          <a:xfrm>
            <a:off x="6236771" y="4037038"/>
            <a:ext cx="14740" cy="13814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84" y="0"/>
                </a:moveTo>
                <a:cubicBezTo>
                  <a:pt x="72" y="0"/>
                  <a:pt x="60" y="0"/>
                  <a:pt x="48" y="12"/>
                </a:cubicBezTo>
                <a:lnTo>
                  <a:pt x="12" y="48"/>
                </a:lnTo>
                <a:cubicBezTo>
                  <a:pt x="12" y="60"/>
                  <a:pt x="0" y="72"/>
                  <a:pt x="0" y="83"/>
                </a:cubicBezTo>
                <a:cubicBezTo>
                  <a:pt x="0" y="107"/>
                  <a:pt x="0" y="119"/>
                  <a:pt x="12" y="131"/>
                </a:cubicBezTo>
                <a:lnTo>
                  <a:pt x="48" y="167"/>
                </a:lnTo>
                <a:cubicBezTo>
                  <a:pt x="60" y="167"/>
                  <a:pt x="72" y="179"/>
                  <a:pt x="84" y="179"/>
                </a:cubicBezTo>
                <a:cubicBezTo>
                  <a:pt x="108" y="179"/>
                  <a:pt x="119" y="179"/>
                  <a:pt x="131" y="167"/>
                </a:cubicBezTo>
                <a:lnTo>
                  <a:pt x="143" y="143"/>
                </a:lnTo>
                <a:lnTo>
                  <a:pt x="179" y="119"/>
                </a:lnTo>
                <a:cubicBezTo>
                  <a:pt x="179" y="107"/>
                  <a:pt x="191" y="83"/>
                  <a:pt x="179" y="72"/>
                </a:cubicBezTo>
                <a:cubicBezTo>
                  <a:pt x="191" y="72"/>
                  <a:pt x="191" y="60"/>
                  <a:pt x="179" y="48"/>
                </a:cubicBezTo>
                <a:lnTo>
                  <a:pt x="143" y="12"/>
                </a:lnTo>
                <a:lnTo>
                  <a:pt x="131" y="12"/>
                </a:lnTo>
                <a:cubicBezTo>
                  <a:pt x="119" y="12"/>
                  <a:pt x="108" y="0"/>
                  <a:pt x="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6" name="Google Shape;1476;p31"/>
          <p:cNvSpPr/>
          <p:nvPr/>
        </p:nvSpPr>
        <p:spPr>
          <a:xfrm>
            <a:off x="6242565" y="3983642"/>
            <a:ext cx="14277" cy="12193"/>
          </a:xfrm>
          <a:custGeom>
            <a:avLst/>
            <a:gdLst/>
            <a:ahLst/>
            <a:cxnLst/>
            <a:rect l="l" t="t" r="r" b="b"/>
            <a:pathLst>
              <a:path w="185" h="158" extrusionOk="0">
                <a:moveTo>
                  <a:pt x="101" y="1"/>
                </a:moveTo>
                <a:cubicBezTo>
                  <a:pt x="98" y="1"/>
                  <a:pt x="95" y="1"/>
                  <a:pt x="92" y="2"/>
                </a:cubicBezTo>
                <a:cubicBezTo>
                  <a:pt x="1" y="24"/>
                  <a:pt x="8" y="157"/>
                  <a:pt x="93" y="157"/>
                </a:cubicBezTo>
                <a:cubicBezTo>
                  <a:pt x="96" y="157"/>
                  <a:pt x="100" y="157"/>
                  <a:pt x="104" y="156"/>
                </a:cubicBezTo>
                <a:cubicBezTo>
                  <a:pt x="184" y="145"/>
                  <a:pt x="176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7" name="Google Shape;1477;p31"/>
          <p:cNvSpPr/>
          <p:nvPr/>
        </p:nvSpPr>
        <p:spPr>
          <a:xfrm>
            <a:off x="6159598" y="3974536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31" y="1"/>
                  <a:pt x="107" y="1"/>
                  <a:pt x="95" y="24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0" y="120"/>
                  <a:pt x="12" y="155"/>
                </a:cubicBezTo>
                <a:cubicBezTo>
                  <a:pt x="12" y="167"/>
                  <a:pt x="12" y="179"/>
                  <a:pt x="36" y="203"/>
                </a:cubicBezTo>
                <a:cubicBezTo>
                  <a:pt x="48" y="227"/>
                  <a:pt x="60" y="239"/>
                  <a:pt x="72" y="251"/>
                </a:cubicBezTo>
                <a:cubicBezTo>
                  <a:pt x="95" y="251"/>
                  <a:pt x="95" y="274"/>
                  <a:pt x="107" y="274"/>
                </a:cubicBezTo>
                <a:cubicBezTo>
                  <a:pt x="143" y="286"/>
                  <a:pt x="155" y="286"/>
                  <a:pt x="179" y="286"/>
                </a:cubicBezTo>
                <a:cubicBezTo>
                  <a:pt x="203" y="286"/>
                  <a:pt x="226" y="286"/>
                  <a:pt x="238" y="274"/>
                </a:cubicBezTo>
                <a:cubicBezTo>
                  <a:pt x="250" y="251"/>
                  <a:pt x="274" y="251"/>
                  <a:pt x="286" y="239"/>
                </a:cubicBezTo>
                <a:cubicBezTo>
                  <a:pt x="298" y="227"/>
                  <a:pt x="298" y="215"/>
                  <a:pt x="310" y="203"/>
                </a:cubicBezTo>
                <a:cubicBezTo>
                  <a:pt x="310" y="179"/>
                  <a:pt x="334" y="167"/>
                  <a:pt x="310" y="143"/>
                </a:cubicBezTo>
                <a:cubicBezTo>
                  <a:pt x="310" y="120"/>
                  <a:pt x="298" y="108"/>
                  <a:pt x="298" y="96"/>
                </a:cubicBezTo>
                <a:cubicBezTo>
                  <a:pt x="286" y="60"/>
                  <a:pt x="274" y="48"/>
                  <a:pt x="250" y="36"/>
                </a:cubicBezTo>
                <a:lnTo>
                  <a:pt x="226" y="24"/>
                </a:lnTo>
                <a:cubicBezTo>
                  <a:pt x="191" y="1"/>
                  <a:pt x="179" y="1"/>
                  <a:pt x="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8" name="Google Shape;1478;p31"/>
          <p:cNvSpPr/>
          <p:nvPr/>
        </p:nvSpPr>
        <p:spPr>
          <a:xfrm>
            <a:off x="5848134" y="3457249"/>
            <a:ext cx="18444" cy="16592"/>
          </a:xfrm>
          <a:custGeom>
            <a:avLst/>
            <a:gdLst/>
            <a:ahLst/>
            <a:cxnLst/>
            <a:rect l="l" t="t" r="r" b="b"/>
            <a:pathLst>
              <a:path w="239" h="215" extrusionOk="0">
                <a:moveTo>
                  <a:pt x="83" y="0"/>
                </a:moveTo>
                <a:cubicBezTo>
                  <a:pt x="60" y="0"/>
                  <a:pt x="60" y="12"/>
                  <a:pt x="48" y="12"/>
                </a:cubicBezTo>
                <a:lnTo>
                  <a:pt x="24" y="36"/>
                </a:lnTo>
                <a:cubicBezTo>
                  <a:pt x="24" y="60"/>
                  <a:pt x="0" y="60"/>
                  <a:pt x="0" y="72"/>
                </a:cubicBezTo>
                <a:lnTo>
                  <a:pt x="0" y="119"/>
                </a:lnTo>
                <a:lnTo>
                  <a:pt x="0" y="143"/>
                </a:lnTo>
                <a:cubicBezTo>
                  <a:pt x="0" y="155"/>
                  <a:pt x="24" y="155"/>
                  <a:pt x="24" y="179"/>
                </a:cubicBezTo>
                <a:lnTo>
                  <a:pt x="48" y="203"/>
                </a:lnTo>
                <a:cubicBezTo>
                  <a:pt x="60" y="215"/>
                  <a:pt x="83" y="215"/>
                  <a:pt x="95" y="215"/>
                </a:cubicBezTo>
                <a:lnTo>
                  <a:pt x="155" y="215"/>
                </a:lnTo>
                <a:cubicBezTo>
                  <a:pt x="167" y="215"/>
                  <a:pt x="167" y="203"/>
                  <a:pt x="179" y="203"/>
                </a:cubicBezTo>
                <a:cubicBezTo>
                  <a:pt x="202" y="191"/>
                  <a:pt x="214" y="179"/>
                  <a:pt x="214" y="155"/>
                </a:cubicBezTo>
                <a:cubicBezTo>
                  <a:pt x="226" y="143"/>
                  <a:pt x="226" y="107"/>
                  <a:pt x="226" y="96"/>
                </a:cubicBezTo>
                <a:cubicBezTo>
                  <a:pt x="238" y="72"/>
                  <a:pt x="226" y="60"/>
                  <a:pt x="214" y="36"/>
                </a:cubicBezTo>
                <a:cubicBezTo>
                  <a:pt x="202" y="24"/>
                  <a:pt x="179" y="12"/>
                  <a:pt x="167" y="12"/>
                </a:cubicBezTo>
                <a:cubicBezTo>
                  <a:pt x="155" y="12"/>
                  <a:pt x="155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9" name="Google Shape;1479;p31"/>
          <p:cNvSpPr/>
          <p:nvPr/>
        </p:nvSpPr>
        <p:spPr>
          <a:xfrm>
            <a:off x="5813175" y="3478394"/>
            <a:ext cx="15666" cy="15666"/>
          </a:xfrm>
          <a:custGeom>
            <a:avLst/>
            <a:gdLst/>
            <a:ahLst/>
            <a:cxnLst/>
            <a:rect l="l" t="t" r="r" b="b"/>
            <a:pathLst>
              <a:path w="203" h="203" extrusionOk="0">
                <a:moveTo>
                  <a:pt x="96" y="0"/>
                </a:moveTo>
                <a:cubicBezTo>
                  <a:pt x="84" y="0"/>
                  <a:pt x="72" y="0"/>
                  <a:pt x="60" y="24"/>
                </a:cubicBezTo>
                <a:lnTo>
                  <a:pt x="36" y="36"/>
                </a:lnTo>
                <a:lnTo>
                  <a:pt x="12" y="60"/>
                </a:lnTo>
                <a:cubicBezTo>
                  <a:pt x="12" y="84"/>
                  <a:pt x="1" y="95"/>
                  <a:pt x="12" y="107"/>
                </a:cubicBezTo>
                <a:cubicBezTo>
                  <a:pt x="12" y="119"/>
                  <a:pt x="12" y="143"/>
                  <a:pt x="24" y="155"/>
                </a:cubicBezTo>
                <a:lnTo>
                  <a:pt x="60" y="179"/>
                </a:lnTo>
                <a:lnTo>
                  <a:pt x="72" y="179"/>
                </a:lnTo>
                <a:cubicBezTo>
                  <a:pt x="84" y="179"/>
                  <a:pt x="108" y="203"/>
                  <a:pt x="120" y="203"/>
                </a:cubicBezTo>
                <a:cubicBezTo>
                  <a:pt x="132" y="203"/>
                  <a:pt x="143" y="203"/>
                  <a:pt x="155" y="179"/>
                </a:cubicBezTo>
                <a:cubicBezTo>
                  <a:pt x="179" y="167"/>
                  <a:pt x="191" y="167"/>
                  <a:pt x="191" y="155"/>
                </a:cubicBezTo>
                <a:cubicBezTo>
                  <a:pt x="191" y="143"/>
                  <a:pt x="203" y="119"/>
                  <a:pt x="203" y="107"/>
                </a:cubicBezTo>
                <a:cubicBezTo>
                  <a:pt x="191" y="84"/>
                  <a:pt x="191" y="60"/>
                  <a:pt x="179" y="48"/>
                </a:cubicBezTo>
                <a:cubicBezTo>
                  <a:pt x="155" y="36"/>
                  <a:pt x="155" y="24"/>
                  <a:pt x="143" y="24"/>
                </a:cubicBezTo>
                <a:cubicBezTo>
                  <a:pt x="132" y="24"/>
                  <a:pt x="120" y="0"/>
                  <a:pt x="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0" name="Google Shape;1480;p31"/>
          <p:cNvSpPr/>
          <p:nvPr/>
        </p:nvSpPr>
        <p:spPr>
          <a:xfrm>
            <a:off x="5802146" y="3427777"/>
            <a:ext cx="17287" cy="13891"/>
          </a:xfrm>
          <a:custGeom>
            <a:avLst/>
            <a:gdLst/>
            <a:ahLst/>
            <a:cxnLst/>
            <a:rect l="l" t="t" r="r" b="b"/>
            <a:pathLst>
              <a:path w="224" h="180" extrusionOk="0">
                <a:moveTo>
                  <a:pt x="118" y="1"/>
                </a:moveTo>
                <a:cubicBezTo>
                  <a:pt x="115" y="1"/>
                  <a:pt x="111" y="1"/>
                  <a:pt x="108" y="1"/>
                </a:cubicBezTo>
                <a:cubicBezTo>
                  <a:pt x="1" y="25"/>
                  <a:pt x="25" y="180"/>
                  <a:pt x="120" y="180"/>
                </a:cubicBezTo>
                <a:cubicBezTo>
                  <a:pt x="223" y="168"/>
                  <a:pt x="216" y="1"/>
                  <a:pt x="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1" name="Google Shape;1481;p31"/>
          <p:cNvSpPr/>
          <p:nvPr/>
        </p:nvSpPr>
        <p:spPr>
          <a:xfrm>
            <a:off x="5739708" y="3957095"/>
            <a:ext cx="24850" cy="22997"/>
          </a:xfrm>
          <a:custGeom>
            <a:avLst/>
            <a:gdLst/>
            <a:ahLst/>
            <a:cxnLst/>
            <a:rect l="l" t="t" r="r" b="b"/>
            <a:pathLst>
              <a:path w="322" h="298" extrusionOk="0">
                <a:moveTo>
                  <a:pt x="143" y="0"/>
                </a:moveTo>
                <a:cubicBezTo>
                  <a:pt x="131" y="0"/>
                  <a:pt x="95" y="24"/>
                  <a:pt x="83" y="24"/>
                </a:cubicBezTo>
                <a:cubicBezTo>
                  <a:pt x="72" y="36"/>
                  <a:pt x="60" y="36"/>
                  <a:pt x="36" y="48"/>
                </a:cubicBezTo>
                <a:cubicBezTo>
                  <a:pt x="24" y="72"/>
                  <a:pt x="12" y="84"/>
                  <a:pt x="12" y="107"/>
                </a:cubicBezTo>
                <a:cubicBezTo>
                  <a:pt x="0" y="131"/>
                  <a:pt x="0" y="155"/>
                  <a:pt x="12" y="167"/>
                </a:cubicBezTo>
                <a:cubicBezTo>
                  <a:pt x="12" y="179"/>
                  <a:pt x="12" y="203"/>
                  <a:pt x="24" y="215"/>
                </a:cubicBezTo>
                <a:cubicBezTo>
                  <a:pt x="36" y="238"/>
                  <a:pt x="60" y="262"/>
                  <a:pt x="72" y="274"/>
                </a:cubicBezTo>
                <a:lnTo>
                  <a:pt x="95" y="286"/>
                </a:lnTo>
                <a:cubicBezTo>
                  <a:pt x="131" y="298"/>
                  <a:pt x="143" y="298"/>
                  <a:pt x="179" y="298"/>
                </a:cubicBezTo>
                <a:cubicBezTo>
                  <a:pt x="191" y="298"/>
                  <a:pt x="214" y="286"/>
                  <a:pt x="238" y="286"/>
                </a:cubicBezTo>
                <a:cubicBezTo>
                  <a:pt x="250" y="274"/>
                  <a:pt x="262" y="274"/>
                  <a:pt x="274" y="262"/>
                </a:cubicBezTo>
                <a:cubicBezTo>
                  <a:pt x="298" y="238"/>
                  <a:pt x="310" y="227"/>
                  <a:pt x="310" y="203"/>
                </a:cubicBezTo>
                <a:cubicBezTo>
                  <a:pt x="322" y="179"/>
                  <a:pt x="322" y="155"/>
                  <a:pt x="310" y="143"/>
                </a:cubicBezTo>
                <a:cubicBezTo>
                  <a:pt x="298" y="131"/>
                  <a:pt x="298" y="107"/>
                  <a:pt x="298" y="96"/>
                </a:cubicBezTo>
                <a:cubicBezTo>
                  <a:pt x="274" y="72"/>
                  <a:pt x="262" y="48"/>
                  <a:pt x="250" y="36"/>
                </a:cubicBezTo>
                <a:lnTo>
                  <a:pt x="214" y="24"/>
                </a:lnTo>
                <a:cubicBezTo>
                  <a:pt x="191" y="0"/>
                  <a:pt x="179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2" name="Google Shape;1482;p31"/>
          <p:cNvSpPr/>
          <p:nvPr/>
        </p:nvSpPr>
        <p:spPr>
          <a:xfrm>
            <a:off x="5787786" y="3944046"/>
            <a:ext cx="16592" cy="11344"/>
          </a:xfrm>
          <a:custGeom>
            <a:avLst/>
            <a:gdLst/>
            <a:ahLst/>
            <a:cxnLst/>
            <a:rect l="l" t="t" r="r" b="b"/>
            <a:pathLst>
              <a:path w="215" h="147" extrusionOk="0">
                <a:moveTo>
                  <a:pt x="125" y="0"/>
                </a:moveTo>
                <a:cubicBezTo>
                  <a:pt x="118" y="0"/>
                  <a:pt x="111" y="1"/>
                  <a:pt x="103" y="3"/>
                </a:cubicBezTo>
                <a:cubicBezTo>
                  <a:pt x="0" y="14"/>
                  <a:pt x="7" y="146"/>
                  <a:pt x="103" y="146"/>
                </a:cubicBezTo>
                <a:cubicBezTo>
                  <a:pt x="107" y="146"/>
                  <a:pt x="111" y="146"/>
                  <a:pt x="115" y="145"/>
                </a:cubicBezTo>
                <a:cubicBezTo>
                  <a:pt x="215" y="134"/>
                  <a:pt x="212" y="0"/>
                  <a:pt x="1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3" name="Google Shape;1483;p31"/>
          <p:cNvSpPr/>
          <p:nvPr/>
        </p:nvSpPr>
        <p:spPr>
          <a:xfrm>
            <a:off x="5538753" y="3979083"/>
            <a:ext cx="28940" cy="22226"/>
          </a:xfrm>
          <a:custGeom>
            <a:avLst/>
            <a:gdLst/>
            <a:ahLst/>
            <a:cxnLst/>
            <a:rect l="l" t="t" r="r" b="b"/>
            <a:pathLst>
              <a:path w="375" h="288" extrusionOk="0">
                <a:moveTo>
                  <a:pt x="186" y="1"/>
                </a:moveTo>
                <a:cubicBezTo>
                  <a:pt x="182" y="1"/>
                  <a:pt x="179" y="1"/>
                  <a:pt x="175" y="1"/>
                </a:cubicBezTo>
                <a:cubicBezTo>
                  <a:pt x="0" y="24"/>
                  <a:pt x="19" y="287"/>
                  <a:pt x="199" y="287"/>
                </a:cubicBezTo>
                <a:cubicBezTo>
                  <a:pt x="203" y="287"/>
                  <a:pt x="207" y="287"/>
                  <a:pt x="211" y="287"/>
                </a:cubicBezTo>
                <a:cubicBezTo>
                  <a:pt x="374" y="275"/>
                  <a:pt x="355" y="1"/>
                  <a:pt x="1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4" name="Google Shape;1484;p31"/>
          <p:cNvSpPr/>
          <p:nvPr/>
        </p:nvSpPr>
        <p:spPr>
          <a:xfrm>
            <a:off x="6127418" y="3711768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0"/>
                </a:moveTo>
                <a:cubicBezTo>
                  <a:pt x="131" y="0"/>
                  <a:pt x="108" y="0"/>
                  <a:pt x="96" y="12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1" y="119"/>
                  <a:pt x="12" y="155"/>
                </a:cubicBezTo>
                <a:cubicBezTo>
                  <a:pt x="12" y="167"/>
                  <a:pt x="12" y="179"/>
                  <a:pt x="36" y="191"/>
                </a:cubicBezTo>
                <a:cubicBezTo>
                  <a:pt x="48" y="227"/>
                  <a:pt x="60" y="238"/>
                  <a:pt x="72" y="250"/>
                </a:cubicBezTo>
                <a:cubicBezTo>
                  <a:pt x="96" y="250"/>
                  <a:pt x="96" y="274"/>
                  <a:pt x="108" y="274"/>
                </a:cubicBezTo>
                <a:cubicBezTo>
                  <a:pt x="131" y="286"/>
                  <a:pt x="155" y="286"/>
                  <a:pt x="179" y="286"/>
                </a:cubicBezTo>
                <a:cubicBezTo>
                  <a:pt x="191" y="286"/>
                  <a:pt x="227" y="286"/>
                  <a:pt x="239" y="274"/>
                </a:cubicBezTo>
                <a:cubicBezTo>
                  <a:pt x="251" y="250"/>
                  <a:pt x="274" y="250"/>
                  <a:pt x="286" y="238"/>
                </a:cubicBezTo>
                <a:cubicBezTo>
                  <a:pt x="298" y="227"/>
                  <a:pt x="298" y="215"/>
                  <a:pt x="310" y="191"/>
                </a:cubicBezTo>
                <a:cubicBezTo>
                  <a:pt x="310" y="179"/>
                  <a:pt x="334" y="167"/>
                  <a:pt x="310" y="131"/>
                </a:cubicBezTo>
                <a:cubicBezTo>
                  <a:pt x="310" y="108"/>
                  <a:pt x="310" y="108"/>
                  <a:pt x="298" y="96"/>
                </a:cubicBezTo>
                <a:cubicBezTo>
                  <a:pt x="286" y="60"/>
                  <a:pt x="274" y="48"/>
                  <a:pt x="251" y="36"/>
                </a:cubicBezTo>
                <a:cubicBezTo>
                  <a:pt x="239" y="36"/>
                  <a:pt x="239" y="12"/>
                  <a:pt x="227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5" name="Google Shape;1485;p31"/>
          <p:cNvSpPr/>
          <p:nvPr/>
        </p:nvSpPr>
        <p:spPr>
          <a:xfrm>
            <a:off x="6094318" y="3748114"/>
            <a:ext cx="15743" cy="13737"/>
          </a:xfrm>
          <a:custGeom>
            <a:avLst/>
            <a:gdLst/>
            <a:ahLst/>
            <a:cxnLst/>
            <a:rect l="l" t="t" r="r" b="b"/>
            <a:pathLst>
              <a:path w="204" h="178" extrusionOk="0">
                <a:moveTo>
                  <a:pt x="120" y="0"/>
                </a:moveTo>
                <a:cubicBezTo>
                  <a:pt x="116" y="0"/>
                  <a:pt x="112" y="2"/>
                  <a:pt x="108" y="6"/>
                </a:cubicBezTo>
                <a:cubicBezTo>
                  <a:pt x="84" y="6"/>
                  <a:pt x="72" y="6"/>
                  <a:pt x="60" y="18"/>
                </a:cubicBezTo>
                <a:lnTo>
                  <a:pt x="49" y="18"/>
                </a:lnTo>
                <a:lnTo>
                  <a:pt x="13" y="53"/>
                </a:lnTo>
                <a:cubicBezTo>
                  <a:pt x="13" y="65"/>
                  <a:pt x="1" y="77"/>
                  <a:pt x="13" y="101"/>
                </a:cubicBezTo>
                <a:cubicBezTo>
                  <a:pt x="13" y="113"/>
                  <a:pt x="13" y="125"/>
                  <a:pt x="25" y="137"/>
                </a:cubicBezTo>
                <a:lnTo>
                  <a:pt x="60" y="172"/>
                </a:lnTo>
                <a:lnTo>
                  <a:pt x="72" y="172"/>
                </a:lnTo>
                <a:cubicBezTo>
                  <a:pt x="88" y="172"/>
                  <a:pt x="99" y="178"/>
                  <a:pt x="108" y="178"/>
                </a:cubicBezTo>
                <a:cubicBezTo>
                  <a:pt x="112" y="178"/>
                  <a:pt x="116" y="176"/>
                  <a:pt x="120" y="172"/>
                </a:cubicBezTo>
                <a:cubicBezTo>
                  <a:pt x="132" y="172"/>
                  <a:pt x="156" y="172"/>
                  <a:pt x="168" y="160"/>
                </a:cubicBezTo>
                <a:lnTo>
                  <a:pt x="191" y="125"/>
                </a:lnTo>
                <a:cubicBezTo>
                  <a:pt x="191" y="113"/>
                  <a:pt x="203" y="101"/>
                  <a:pt x="191" y="77"/>
                </a:cubicBezTo>
                <a:cubicBezTo>
                  <a:pt x="191" y="65"/>
                  <a:pt x="191" y="53"/>
                  <a:pt x="179" y="41"/>
                </a:cubicBezTo>
                <a:lnTo>
                  <a:pt x="144" y="6"/>
                </a:lnTo>
                <a:cubicBezTo>
                  <a:pt x="136" y="6"/>
                  <a:pt x="128" y="0"/>
                  <a:pt x="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6" name="Google Shape;1486;p31"/>
          <p:cNvSpPr/>
          <p:nvPr/>
        </p:nvSpPr>
        <p:spPr>
          <a:xfrm>
            <a:off x="6088839" y="3687844"/>
            <a:ext cx="12039" cy="14817"/>
          </a:xfrm>
          <a:custGeom>
            <a:avLst/>
            <a:gdLst/>
            <a:ahLst/>
            <a:cxnLst/>
            <a:rect l="l" t="t" r="r" b="b"/>
            <a:pathLst>
              <a:path w="156" h="192" extrusionOk="0">
                <a:moveTo>
                  <a:pt x="72" y="1"/>
                </a:moveTo>
                <a:cubicBezTo>
                  <a:pt x="60" y="1"/>
                  <a:pt x="36" y="1"/>
                  <a:pt x="36" y="13"/>
                </a:cubicBezTo>
                <a:cubicBezTo>
                  <a:pt x="24" y="13"/>
                  <a:pt x="24" y="25"/>
                  <a:pt x="12" y="25"/>
                </a:cubicBezTo>
                <a:cubicBezTo>
                  <a:pt x="0" y="48"/>
                  <a:pt x="0" y="48"/>
                  <a:pt x="0" y="60"/>
                </a:cubicBezTo>
                <a:lnTo>
                  <a:pt x="0" y="84"/>
                </a:lnTo>
                <a:lnTo>
                  <a:pt x="0" y="120"/>
                </a:lnTo>
                <a:cubicBezTo>
                  <a:pt x="0" y="132"/>
                  <a:pt x="12" y="144"/>
                  <a:pt x="24" y="167"/>
                </a:cubicBezTo>
                <a:lnTo>
                  <a:pt x="36" y="179"/>
                </a:lnTo>
                <a:cubicBezTo>
                  <a:pt x="60" y="179"/>
                  <a:pt x="72" y="191"/>
                  <a:pt x="84" y="191"/>
                </a:cubicBezTo>
                <a:cubicBezTo>
                  <a:pt x="96" y="191"/>
                  <a:pt x="120" y="191"/>
                  <a:pt x="120" y="179"/>
                </a:cubicBezTo>
                <a:cubicBezTo>
                  <a:pt x="131" y="179"/>
                  <a:pt x="131" y="167"/>
                  <a:pt x="143" y="167"/>
                </a:cubicBezTo>
                <a:cubicBezTo>
                  <a:pt x="155" y="144"/>
                  <a:pt x="155" y="144"/>
                  <a:pt x="155" y="132"/>
                </a:cubicBezTo>
                <a:lnTo>
                  <a:pt x="155" y="108"/>
                </a:lnTo>
                <a:lnTo>
                  <a:pt x="155" y="72"/>
                </a:lnTo>
                <a:cubicBezTo>
                  <a:pt x="155" y="60"/>
                  <a:pt x="143" y="48"/>
                  <a:pt x="131" y="25"/>
                </a:cubicBezTo>
                <a:lnTo>
                  <a:pt x="120" y="13"/>
                </a:lnTo>
                <a:cubicBezTo>
                  <a:pt x="96" y="13"/>
                  <a:pt x="84" y="1"/>
                  <a:pt x="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7" name="Google Shape;1487;p31"/>
          <p:cNvSpPr/>
          <p:nvPr/>
        </p:nvSpPr>
        <p:spPr>
          <a:xfrm>
            <a:off x="6286392" y="2626654"/>
            <a:ext cx="20296" cy="19370"/>
          </a:xfrm>
          <a:custGeom>
            <a:avLst/>
            <a:gdLst/>
            <a:ahLst/>
            <a:cxnLst/>
            <a:rect l="l" t="t" r="r" b="b"/>
            <a:pathLst>
              <a:path w="263" h="251" extrusionOk="0">
                <a:moveTo>
                  <a:pt x="84" y="0"/>
                </a:moveTo>
                <a:cubicBezTo>
                  <a:pt x="72" y="0"/>
                  <a:pt x="72" y="12"/>
                  <a:pt x="60" y="12"/>
                </a:cubicBezTo>
                <a:lnTo>
                  <a:pt x="12" y="60"/>
                </a:lnTo>
                <a:cubicBezTo>
                  <a:pt x="12" y="72"/>
                  <a:pt x="12" y="72"/>
                  <a:pt x="0" y="83"/>
                </a:cubicBezTo>
                <a:lnTo>
                  <a:pt x="0" y="167"/>
                </a:lnTo>
                <a:cubicBezTo>
                  <a:pt x="0" y="179"/>
                  <a:pt x="12" y="191"/>
                  <a:pt x="24" y="203"/>
                </a:cubicBezTo>
                <a:cubicBezTo>
                  <a:pt x="36" y="226"/>
                  <a:pt x="60" y="238"/>
                  <a:pt x="72" y="238"/>
                </a:cubicBezTo>
                <a:cubicBezTo>
                  <a:pt x="84" y="250"/>
                  <a:pt x="96" y="250"/>
                  <a:pt x="119" y="250"/>
                </a:cubicBezTo>
                <a:lnTo>
                  <a:pt x="155" y="250"/>
                </a:lnTo>
                <a:cubicBezTo>
                  <a:pt x="179" y="250"/>
                  <a:pt x="191" y="238"/>
                  <a:pt x="203" y="226"/>
                </a:cubicBezTo>
                <a:cubicBezTo>
                  <a:pt x="215" y="203"/>
                  <a:pt x="238" y="191"/>
                  <a:pt x="238" y="179"/>
                </a:cubicBezTo>
                <a:cubicBezTo>
                  <a:pt x="250" y="167"/>
                  <a:pt x="250" y="143"/>
                  <a:pt x="250" y="131"/>
                </a:cubicBezTo>
                <a:cubicBezTo>
                  <a:pt x="262" y="83"/>
                  <a:pt x="262" y="72"/>
                  <a:pt x="250" y="60"/>
                </a:cubicBezTo>
                <a:cubicBezTo>
                  <a:pt x="250" y="48"/>
                  <a:pt x="238" y="24"/>
                  <a:pt x="238" y="24"/>
                </a:cubicBezTo>
                <a:cubicBezTo>
                  <a:pt x="238" y="12"/>
                  <a:pt x="215" y="12"/>
                  <a:pt x="203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8" name="Google Shape;1488;p31"/>
          <p:cNvSpPr/>
          <p:nvPr/>
        </p:nvSpPr>
        <p:spPr>
          <a:xfrm>
            <a:off x="6243182" y="2606436"/>
            <a:ext cx="12965" cy="17518"/>
          </a:xfrm>
          <a:custGeom>
            <a:avLst/>
            <a:gdLst/>
            <a:ahLst/>
            <a:cxnLst/>
            <a:rect l="l" t="t" r="r" b="b"/>
            <a:pathLst>
              <a:path w="168" h="227" extrusionOk="0">
                <a:moveTo>
                  <a:pt x="84" y="0"/>
                </a:moveTo>
                <a:cubicBezTo>
                  <a:pt x="60" y="0"/>
                  <a:pt x="48" y="0"/>
                  <a:pt x="48" y="24"/>
                </a:cubicBezTo>
                <a:cubicBezTo>
                  <a:pt x="36" y="24"/>
                  <a:pt x="36" y="36"/>
                  <a:pt x="25" y="48"/>
                </a:cubicBezTo>
                <a:cubicBezTo>
                  <a:pt x="1" y="60"/>
                  <a:pt x="1" y="60"/>
                  <a:pt x="1" y="84"/>
                </a:cubicBezTo>
                <a:lnTo>
                  <a:pt x="1" y="119"/>
                </a:lnTo>
                <a:lnTo>
                  <a:pt x="1" y="155"/>
                </a:lnTo>
                <a:cubicBezTo>
                  <a:pt x="1" y="167"/>
                  <a:pt x="25" y="179"/>
                  <a:pt x="36" y="203"/>
                </a:cubicBezTo>
                <a:lnTo>
                  <a:pt x="48" y="214"/>
                </a:lnTo>
                <a:cubicBezTo>
                  <a:pt x="60" y="214"/>
                  <a:pt x="84" y="226"/>
                  <a:pt x="96" y="226"/>
                </a:cubicBezTo>
                <a:cubicBezTo>
                  <a:pt x="108" y="226"/>
                  <a:pt x="120" y="226"/>
                  <a:pt x="120" y="214"/>
                </a:cubicBezTo>
                <a:cubicBezTo>
                  <a:pt x="144" y="214"/>
                  <a:pt x="144" y="203"/>
                  <a:pt x="155" y="179"/>
                </a:cubicBezTo>
                <a:cubicBezTo>
                  <a:pt x="167" y="167"/>
                  <a:pt x="167" y="167"/>
                  <a:pt x="167" y="155"/>
                </a:cubicBezTo>
                <a:lnTo>
                  <a:pt x="167" y="107"/>
                </a:lnTo>
                <a:lnTo>
                  <a:pt x="167" y="84"/>
                </a:lnTo>
                <a:cubicBezTo>
                  <a:pt x="167" y="60"/>
                  <a:pt x="155" y="48"/>
                  <a:pt x="144" y="36"/>
                </a:cubicBezTo>
                <a:lnTo>
                  <a:pt x="120" y="24"/>
                </a:lnTo>
                <a:cubicBezTo>
                  <a:pt x="108" y="24"/>
                  <a:pt x="96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9" name="Google Shape;1489;p31"/>
          <p:cNvSpPr/>
          <p:nvPr/>
        </p:nvSpPr>
        <p:spPr>
          <a:xfrm>
            <a:off x="6264636" y="2565773"/>
            <a:ext cx="14045" cy="10495"/>
          </a:xfrm>
          <a:custGeom>
            <a:avLst/>
            <a:gdLst/>
            <a:ahLst/>
            <a:cxnLst/>
            <a:rect l="l" t="t" r="r" b="b"/>
            <a:pathLst>
              <a:path w="182" h="136" extrusionOk="0">
                <a:moveTo>
                  <a:pt x="99" y="1"/>
                </a:moveTo>
                <a:cubicBezTo>
                  <a:pt x="93" y="1"/>
                  <a:pt x="87" y="2"/>
                  <a:pt x="80" y="3"/>
                </a:cubicBezTo>
                <a:cubicBezTo>
                  <a:pt x="0" y="15"/>
                  <a:pt x="8" y="135"/>
                  <a:pt x="92" y="135"/>
                </a:cubicBezTo>
                <a:cubicBezTo>
                  <a:pt x="96" y="135"/>
                  <a:pt x="100" y="135"/>
                  <a:pt x="104" y="134"/>
                </a:cubicBezTo>
                <a:cubicBezTo>
                  <a:pt x="181" y="134"/>
                  <a:pt x="176" y="1"/>
                  <a:pt x="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0" name="Google Shape;1490;p31"/>
          <p:cNvSpPr/>
          <p:nvPr/>
        </p:nvSpPr>
        <p:spPr>
          <a:xfrm>
            <a:off x="6238623" y="2507123"/>
            <a:ext cx="17518" cy="14971"/>
          </a:xfrm>
          <a:custGeom>
            <a:avLst/>
            <a:gdLst/>
            <a:ahLst/>
            <a:cxnLst/>
            <a:rect l="l" t="t" r="r" b="b"/>
            <a:pathLst>
              <a:path w="227" h="194" extrusionOk="0">
                <a:moveTo>
                  <a:pt x="111" y="0"/>
                </a:moveTo>
                <a:cubicBezTo>
                  <a:pt x="92" y="0"/>
                  <a:pt x="74" y="8"/>
                  <a:pt x="60" y="25"/>
                </a:cubicBezTo>
                <a:cubicBezTo>
                  <a:pt x="0" y="85"/>
                  <a:pt x="24" y="144"/>
                  <a:pt x="84" y="180"/>
                </a:cubicBezTo>
                <a:lnTo>
                  <a:pt x="95" y="180"/>
                </a:lnTo>
                <a:cubicBezTo>
                  <a:pt x="108" y="190"/>
                  <a:pt x="121" y="194"/>
                  <a:pt x="133" y="194"/>
                </a:cubicBezTo>
                <a:cubicBezTo>
                  <a:pt x="181" y="194"/>
                  <a:pt x="226" y="132"/>
                  <a:pt x="226" y="85"/>
                </a:cubicBezTo>
                <a:cubicBezTo>
                  <a:pt x="210" y="43"/>
                  <a:pt x="157" y="0"/>
                  <a:pt x="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1" name="Google Shape;1491;p31"/>
          <p:cNvSpPr/>
          <p:nvPr/>
        </p:nvSpPr>
        <p:spPr>
          <a:xfrm>
            <a:off x="6653883" y="2531039"/>
            <a:ext cx="17518" cy="18444"/>
          </a:xfrm>
          <a:custGeom>
            <a:avLst/>
            <a:gdLst/>
            <a:ahLst/>
            <a:cxnLst/>
            <a:rect l="l" t="t" r="r" b="b"/>
            <a:pathLst>
              <a:path w="227" h="239" extrusionOk="0">
                <a:moveTo>
                  <a:pt x="96" y="1"/>
                </a:moveTo>
                <a:cubicBezTo>
                  <a:pt x="84" y="1"/>
                  <a:pt x="72" y="13"/>
                  <a:pt x="37" y="13"/>
                </a:cubicBezTo>
                <a:cubicBezTo>
                  <a:pt x="25" y="37"/>
                  <a:pt x="13" y="48"/>
                  <a:pt x="13" y="60"/>
                </a:cubicBezTo>
                <a:lnTo>
                  <a:pt x="13" y="72"/>
                </a:lnTo>
                <a:cubicBezTo>
                  <a:pt x="13" y="96"/>
                  <a:pt x="13" y="96"/>
                  <a:pt x="1" y="108"/>
                </a:cubicBezTo>
                <a:lnTo>
                  <a:pt x="1" y="156"/>
                </a:lnTo>
                <a:cubicBezTo>
                  <a:pt x="1" y="168"/>
                  <a:pt x="1" y="168"/>
                  <a:pt x="13" y="179"/>
                </a:cubicBezTo>
                <a:cubicBezTo>
                  <a:pt x="13" y="191"/>
                  <a:pt x="25" y="191"/>
                  <a:pt x="37" y="215"/>
                </a:cubicBezTo>
                <a:lnTo>
                  <a:pt x="60" y="227"/>
                </a:lnTo>
                <a:cubicBezTo>
                  <a:pt x="72" y="227"/>
                  <a:pt x="72" y="227"/>
                  <a:pt x="84" y="239"/>
                </a:cubicBezTo>
                <a:lnTo>
                  <a:pt x="132" y="239"/>
                </a:lnTo>
                <a:cubicBezTo>
                  <a:pt x="144" y="239"/>
                  <a:pt x="156" y="239"/>
                  <a:pt x="156" y="227"/>
                </a:cubicBezTo>
                <a:cubicBezTo>
                  <a:pt x="156" y="227"/>
                  <a:pt x="179" y="227"/>
                  <a:pt x="179" y="215"/>
                </a:cubicBezTo>
                <a:cubicBezTo>
                  <a:pt x="191" y="191"/>
                  <a:pt x="203" y="179"/>
                  <a:pt x="203" y="168"/>
                </a:cubicBezTo>
                <a:cubicBezTo>
                  <a:pt x="227" y="144"/>
                  <a:pt x="227" y="132"/>
                  <a:pt x="227" y="108"/>
                </a:cubicBezTo>
                <a:cubicBezTo>
                  <a:pt x="215" y="72"/>
                  <a:pt x="215" y="72"/>
                  <a:pt x="203" y="60"/>
                </a:cubicBezTo>
                <a:cubicBezTo>
                  <a:pt x="203" y="48"/>
                  <a:pt x="191" y="37"/>
                  <a:pt x="179" y="13"/>
                </a:cubicBezTo>
                <a:cubicBezTo>
                  <a:pt x="156" y="1"/>
                  <a:pt x="14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2" name="Google Shape;1492;p31"/>
          <p:cNvSpPr/>
          <p:nvPr/>
        </p:nvSpPr>
        <p:spPr>
          <a:xfrm>
            <a:off x="6624488" y="2531972"/>
            <a:ext cx="13891" cy="13891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60" y="1"/>
                </a:moveTo>
                <a:lnTo>
                  <a:pt x="48" y="13"/>
                </a:lnTo>
                <a:cubicBezTo>
                  <a:pt x="37" y="13"/>
                  <a:pt x="37" y="36"/>
                  <a:pt x="25" y="48"/>
                </a:cubicBezTo>
                <a:lnTo>
                  <a:pt x="1" y="60"/>
                </a:lnTo>
                <a:lnTo>
                  <a:pt x="1" y="96"/>
                </a:lnTo>
                <a:lnTo>
                  <a:pt x="1" y="132"/>
                </a:lnTo>
                <a:lnTo>
                  <a:pt x="25" y="156"/>
                </a:lnTo>
                <a:lnTo>
                  <a:pt x="37" y="167"/>
                </a:lnTo>
                <a:cubicBezTo>
                  <a:pt x="48" y="179"/>
                  <a:pt x="48" y="179"/>
                  <a:pt x="60" y="179"/>
                </a:cubicBezTo>
                <a:lnTo>
                  <a:pt x="120" y="179"/>
                </a:lnTo>
                <a:cubicBezTo>
                  <a:pt x="144" y="179"/>
                  <a:pt x="156" y="179"/>
                  <a:pt x="156" y="167"/>
                </a:cubicBezTo>
                <a:lnTo>
                  <a:pt x="167" y="156"/>
                </a:lnTo>
                <a:lnTo>
                  <a:pt x="179" y="132"/>
                </a:lnTo>
                <a:lnTo>
                  <a:pt x="179" y="108"/>
                </a:lnTo>
                <a:lnTo>
                  <a:pt x="179" y="84"/>
                </a:lnTo>
                <a:cubicBezTo>
                  <a:pt x="179" y="60"/>
                  <a:pt x="179" y="48"/>
                  <a:pt x="167" y="48"/>
                </a:cubicBezTo>
                <a:lnTo>
                  <a:pt x="167" y="36"/>
                </a:lnTo>
                <a:lnTo>
                  <a:pt x="156" y="13"/>
                </a:lnTo>
                <a:cubicBezTo>
                  <a:pt x="156" y="13"/>
                  <a:pt x="144" y="1"/>
                  <a:pt x="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3" name="Google Shape;1493;p31"/>
          <p:cNvSpPr/>
          <p:nvPr/>
        </p:nvSpPr>
        <p:spPr>
          <a:xfrm>
            <a:off x="6664308" y="2493386"/>
            <a:ext cx="18753" cy="13891"/>
          </a:xfrm>
          <a:custGeom>
            <a:avLst/>
            <a:gdLst/>
            <a:ahLst/>
            <a:cxnLst/>
            <a:rect l="l" t="t" r="r" b="b"/>
            <a:pathLst>
              <a:path w="243" h="180" extrusionOk="0">
                <a:moveTo>
                  <a:pt x="128" y="0"/>
                </a:moveTo>
                <a:cubicBezTo>
                  <a:pt x="124" y="0"/>
                  <a:pt x="120" y="0"/>
                  <a:pt x="116" y="1"/>
                </a:cubicBezTo>
                <a:cubicBezTo>
                  <a:pt x="1" y="12"/>
                  <a:pt x="8" y="180"/>
                  <a:pt x="117" y="180"/>
                </a:cubicBezTo>
                <a:cubicBezTo>
                  <a:pt x="120" y="180"/>
                  <a:pt x="124" y="180"/>
                  <a:pt x="128" y="179"/>
                </a:cubicBezTo>
                <a:cubicBezTo>
                  <a:pt x="243" y="156"/>
                  <a:pt x="236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4" name="Google Shape;1494;p31"/>
          <p:cNvSpPr/>
          <p:nvPr/>
        </p:nvSpPr>
        <p:spPr>
          <a:xfrm>
            <a:off x="7039819" y="2512673"/>
            <a:ext cx="19370" cy="17518"/>
          </a:xfrm>
          <a:custGeom>
            <a:avLst/>
            <a:gdLst/>
            <a:ahLst/>
            <a:cxnLst/>
            <a:rect l="l" t="t" r="r" b="b"/>
            <a:pathLst>
              <a:path w="251" h="227" extrusionOk="0">
                <a:moveTo>
                  <a:pt x="72" y="1"/>
                </a:moveTo>
                <a:cubicBezTo>
                  <a:pt x="60" y="1"/>
                  <a:pt x="60" y="13"/>
                  <a:pt x="36" y="13"/>
                </a:cubicBezTo>
                <a:lnTo>
                  <a:pt x="12" y="48"/>
                </a:lnTo>
                <a:cubicBezTo>
                  <a:pt x="12" y="60"/>
                  <a:pt x="0" y="60"/>
                  <a:pt x="0" y="72"/>
                </a:cubicBezTo>
                <a:lnTo>
                  <a:pt x="0" y="120"/>
                </a:lnTo>
                <a:lnTo>
                  <a:pt x="0" y="156"/>
                </a:lnTo>
                <a:cubicBezTo>
                  <a:pt x="0" y="167"/>
                  <a:pt x="12" y="167"/>
                  <a:pt x="12" y="179"/>
                </a:cubicBezTo>
                <a:lnTo>
                  <a:pt x="36" y="203"/>
                </a:lnTo>
                <a:cubicBezTo>
                  <a:pt x="60" y="227"/>
                  <a:pt x="72" y="227"/>
                  <a:pt x="84" y="227"/>
                </a:cubicBezTo>
                <a:lnTo>
                  <a:pt x="155" y="227"/>
                </a:lnTo>
                <a:cubicBezTo>
                  <a:pt x="179" y="227"/>
                  <a:pt x="191" y="203"/>
                  <a:pt x="203" y="191"/>
                </a:cubicBezTo>
                <a:cubicBezTo>
                  <a:pt x="203" y="179"/>
                  <a:pt x="215" y="179"/>
                  <a:pt x="215" y="167"/>
                </a:cubicBezTo>
                <a:cubicBezTo>
                  <a:pt x="239" y="156"/>
                  <a:pt x="239" y="120"/>
                  <a:pt x="239" y="108"/>
                </a:cubicBezTo>
                <a:cubicBezTo>
                  <a:pt x="250" y="72"/>
                  <a:pt x="239" y="60"/>
                  <a:pt x="239" y="60"/>
                </a:cubicBezTo>
                <a:cubicBezTo>
                  <a:pt x="239" y="48"/>
                  <a:pt x="215" y="36"/>
                  <a:pt x="203" y="36"/>
                </a:cubicBezTo>
                <a:cubicBezTo>
                  <a:pt x="191" y="13"/>
                  <a:pt x="179" y="13"/>
                  <a:pt x="1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5" name="Google Shape;1495;p31"/>
          <p:cNvSpPr/>
          <p:nvPr/>
        </p:nvSpPr>
        <p:spPr>
          <a:xfrm>
            <a:off x="6999690" y="2489676"/>
            <a:ext cx="19756" cy="14894"/>
          </a:xfrm>
          <a:custGeom>
            <a:avLst/>
            <a:gdLst/>
            <a:ahLst/>
            <a:cxnLst/>
            <a:rect l="l" t="t" r="r" b="b"/>
            <a:pathLst>
              <a:path w="256" h="193" extrusionOk="0">
                <a:moveTo>
                  <a:pt x="137" y="1"/>
                </a:moveTo>
                <a:cubicBezTo>
                  <a:pt x="134" y="1"/>
                  <a:pt x="131" y="1"/>
                  <a:pt x="128" y="1"/>
                </a:cubicBezTo>
                <a:cubicBezTo>
                  <a:pt x="1" y="13"/>
                  <a:pt x="19" y="192"/>
                  <a:pt x="129" y="192"/>
                </a:cubicBezTo>
                <a:cubicBezTo>
                  <a:pt x="132" y="192"/>
                  <a:pt x="136" y="192"/>
                  <a:pt x="139" y="192"/>
                </a:cubicBezTo>
                <a:cubicBezTo>
                  <a:pt x="255" y="192"/>
                  <a:pt x="247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6" name="Google Shape;1496;p31"/>
          <p:cNvSpPr/>
          <p:nvPr/>
        </p:nvSpPr>
        <p:spPr>
          <a:xfrm>
            <a:off x="7042604" y="2446389"/>
            <a:ext cx="19679" cy="13119"/>
          </a:xfrm>
          <a:custGeom>
            <a:avLst/>
            <a:gdLst/>
            <a:ahLst/>
            <a:cxnLst/>
            <a:rect l="l" t="t" r="r" b="b"/>
            <a:pathLst>
              <a:path w="255" h="170" extrusionOk="0">
                <a:moveTo>
                  <a:pt x="140" y="0"/>
                </a:moveTo>
                <a:cubicBezTo>
                  <a:pt x="134" y="0"/>
                  <a:pt x="127" y="1"/>
                  <a:pt x="119" y="2"/>
                </a:cubicBezTo>
                <a:cubicBezTo>
                  <a:pt x="0" y="14"/>
                  <a:pt x="36" y="169"/>
                  <a:pt x="143" y="169"/>
                </a:cubicBezTo>
                <a:cubicBezTo>
                  <a:pt x="255" y="158"/>
                  <a:pt x="241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7" name="Google Shape;1497;p31"/>
          <p:cNvSpPr/>
          <p:nvPr/>
        </p:nvSpPr>
        <p:spPr>
          <a:xfrm>
            <a:off x="7026012" y="2333557"/>
            <a:ext cx="11113" cy="11036"/>
          </a:xfrm>
          <a:custGeom>
            <a:avLst/>
            <a:gdLst/>
            <a:ahLst/>
            <a:cxnLst/>
            <a:rect l="l" t="t" r="r" b="b"/>
            <a:pathLst>
              <a:path w="144" h="143" extrusionOk="0">
                <a:moveTo>
                  <a:pt x="25" y="0"/>
                </a:moveTo>
                <a:cubicBezTo>
                  <a:pt x="25" y="0"/>
                  <a:pt x="13" y="0"/>
                  <a:pt x="13" y="12"/>
                </a:cubicBezTo>
                <a:cubicBezTo>
                  <a:pt x="1" y="12"/>
                  <a:pt x="1" y="24"/>
                  <a:pt x="1" y="48"/>
                </a:cubicBezTo>
                <a:lnTo>
                  <a:pt x="1" y="71"/>
                </a:lnTo>
                <a:lnTo>
                  <a:pt x="1" y="107"/>
                </a:lnTo>
                <a:cubicBezTo>
                  <a:pt x="1" y="119"/>
                  <a:pt x="13" y="119"/>
                  <a:pt x="13" y="131"/>
                </a:cubicBezTo>
                <a:cubicBezTo>
                  <a:pt x="25" y="131"/>
                  <a:pt x="25" y="143"/>
                  <a:pt x="37" y="143"/>
                </a:cubicBezTo>
                <a:lnTo>
                  <a:pt x="96" y="143"/>
                </a:lnTo>
                <a:cubicBezTo>
                  <a:pt x="120" y="143"/>
                  <a:pt x="120" y="143"/>
                  <a:pt x="132" y="131"/>
                </a:cubicBezTo>
                <a:cubicBezTo>
                  <a:pt x="144" y="131"/>
                  <a:pt x="144" y="119"/>
                  <a:pt x="144" y="119"/>
                </a:cubicBezTo>
                <a:cubicBezTo>
                  <a:pt x="132" y="71"/>
                  <a:pt x="132" y="60"/>
                  <a:pt x="120" y="48"/>
                </a:cubicBezTo>
                <a:lnTo>
                  <a:pt x="96" y="24"/>
                </a:lnTo>
                <a:cubicBezTo>
                  <a:pt x="96" y="24"/>
                  <a:pt x="84" y="24"/>
                  <a:pt x="84" y="12"/>
                </a:cubicBezTo>
                <a:cubicBezTo>
                  <a:pt x="72" y="12"/>
                  <a:pt x="72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8" name="Google Shape;1498;p31"/>
          <p:cNvSpPr/>
          <p:nvPr/>
        </p:nvSpPr>
        <p:spPr>
          <a:xfrm>
            <a:off x="7168702" y="2669800"/>
            <a:ext cx="20065" cy="15743"/>
          </a:xfrm>
          <a:custGeom>
            <a:avLst/>
            <a:gdLst/>
            <a:ahLst/>
            <a:cxnLst/>
            <a:rect l="l" t="t" r="r" b="b"/>
            <a:pathLst>
              <a:path w="260" h="204" extrusionOk="0">
                <a:moveTo>
                  <a:pt x="116" y="1"/>
                </a:moveTo>
                <a:cubicBezTo>
                  <a:pt x="1" y="24"/>
                  <a:pt x="9" y="204"/>
                  <a:pt x="118" y="204"/>
                </a:cubicBezTo>
                <a:cubicBezTo>
                  <a:pt x="121" y="204"/>
                  <a:pt x="125" y="203"/>
                  <a:pt x="128" y="203"/>
                </a:cubicBezTo>
                <a:cubicBezTo>
                  <a:pt x="259" y="179"/>
                  <a:pt x="235" y="1"/>
                  <a:pt x="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" name="Google Shape;1499;p31"/>
          <p:cNvGrpSpPr/>
          <p:nvPr/>
        </p:nvGrpSpPr>
        <p:grpSpPr>
          <a:xfrm flipH="1">
            <a:off x="5584826" y="793996"/>
            <a:ext cx="2177707" cy="2146599"/>
            <a:chOff x="5378544" y="1040551"/>
            <a:chExt cx="2177707" cy="2146599"/>
          </a:xfrm>
        </p:grpSpPr>
        <p:sp>
          <p:nvSpPr>
            <p:cNvPr id="1500" name="Google Shape;1500;p31"/>
            <p:cNvSpPr/>
            <p:nvPr/>
          </p:nvSpPr>
          <p:spPr>
            <a:xfrm>
              <a:off x="6951281" y="2107885"/>
              <a:ext cx="31101" cy="23229"/>
            </a:xfrm>
            <a:custGeom>
              <a:avLst/>
              <a:gdLst/>
              <a:ahLst/>
              <a:cxnLst/>
              <a:rect l="l" t="t" r="r" b="b"/>
              <a:pathLst>
                <a:path w="403" h="301" extrusionOk="0">
                  <a:moveTo>
                    <a:pt x="206" y="0"/>
                  </a:moveTo>
                  <a:cubicBezTo>
                    <a:pt x="199" y="0"/>
                    <a:pt x="192" y="1"/>
                    <a:pt x="184" y="2"/>
                  </a:cubicBezTo>
                  <a:cubicBezTo>
                    <a:pt x="0" y="13"/>
                    <a:pt x="27" y="301"/>
                    <a:pt x="199" y="301"/>
                  </a:cubicBezTo>
                  <a:cubicBezTo>
                    <a:pt x="206" y="301"/>
                    <a:pt x="213" y="300"/>
                    <a:pt x="220" y="299"/>
                  </a:cubicBezTo>
                  <a:cubicBezTo>
                    <a:pt x="403" y="277"/>
                    <a:pt x="38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904824" y="2074933"/>
              <a:ext cx="18444" cy="15666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7" y="0"/>
                  </a:moveTo>
                  <a:cubicBezTo>
                    <a:pt x="95" y="0"/>
                    <a:pt x="95" y="24"/>
                    <a:pt x="71" y="24"/>
                  </a:cubicBezTo>
                  <a:cubicBezTo>
                    <a:pt x="60" y="24"/>
                    <a:pt x="48" y="36"/>
                    <a:pt x="48" y="36"/>
                  </a:cubicBezTo>
                  <a:cubicBezTo>
                    <a:pt x="48" y="36"/>
                    <a:pt x="36" y="36"/>
                    <a:pt x="36" y="48"/>
                  </a:cubicBezTo>
                  <a:cubicBezTo>
                    <a:pt x="12" y="48"/>
                    <a:pt x="12" y="72"/>
                    <a:pt x="12" y="84"/>
                  </a:cubicBezTo>
                  <a:cubicBezTo>
                    <a:pt x="12" y="95"/>
                    <a:pt x="0" y="95"/>
                    <a:pt x="0" y="107"/>
                  </a:cubicBezTo>
                  <a:lnTo>
                    <a:pt x="0" y="143"/>
                  </a:lnTo>
                  <a:cubicBezTo>
                    <a:pt x="0" y="155"/>
                    <a:pt x="0" y="155"/>
                    <a:pt x="12" y="167"/>
                  </a:cubicBezTo>
                  <a:lnTo>
                    <a:pt x="36" y="191"/>
                  </a:lnTo>
                  <a:cubicBezTo>
                    <a:pt x="48" y="203"/>
                    <a:pt x="60" y="203"/>
                    <a:pt x="71" y="203"/>
                  </a:cubicBezTo>
                  <a:lnTo>
                    <a:pt x="107" y="203"/>
                  </a:lnTo>
                  <a:cubicBezTo>
                    <a:pt x="119" y="203"/>
                    <a:pt x="131" y="203"/>
                    <a:pt x="155" y="191"/>
                  </a:cubicBezTo>
                  <a:cubicBezTo>
                    <a:pt x="155" y="191"/>
                    <a:pt x="167" y="191"/>
                    <a:pt x="167" y="167"/>
                  </a:cubicBezTo>
                  <a:cubicBezTo>
                    <a:pt x="167" y="167"/>
                    <a:pt x="179" y="167"/>
                    <a:pt x="179" y="155"/>
                  </a:cubicBezTo>
                  <a:lnTo>
                    <a:pt x="214" y="119"/>
                  </a:lnTo>
                  <a:cubicBezTo>
                    <a:pt x="226" y="119"/>
                    <a:pt x="226" y="107"/>
                    <a:pt x="226" y="95"/>
                  </a:cubicBezTo>
                  <a:cubicBezTo>
                    <a:pt x="226" y="84"/>
                    <a:pt x="238" y="84"/>
                    <a:pt x="238" y="60"/>
                  </a:cubicBezTo>
                  <a:lnTo>
                    <a:pt x="238" y="48"/>
                  </a:lnTo>
                  <a:cubicBezTo>
                    <a:pt x="226" y="48"/>
                    <a:pt x="226" y="48"/>
                    <a:pt x="214" y="36"/>
                  </a:cubicBezTo>
                  <a:cubicBezTo>
                    <a:pt x="214" y="36"/>
                    <a:pt x="214" y="24"/>
                    <a:pt x="191" y="24"/>
                  </a:cubicBezTo>
                  <a:cubicBezTo>
                    <a:pt x="191" y="0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974587" y="2037273"/>
              <a:ext cx="12965" cy="17518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84" y="0"/>
                  </a:moveTo>
                  <a:cubicBezTo>
                    <a:pt x="60" y="0"/>
                    <a:pt x="49" y="0"/>
                    <a:pt x="49" y="12"/>
                  </a:cubicBezTo>
                  <a:cubicBezTo>
                    <a:pt x="37" y="12"/>
                    <a:pt x="37" y="36"/>
                    <a:pt x="25" y="48"/>
                  </a:cubicBezTo>
                  <a:cubicBezTo>
                    <a:pt x="1" y="60"/>
                    <a:pt x="1" y="60"/>
                    <a:pt x="1" y="71"/>
                  </a:cubicBezTo>
                  <a:lnTo>
                    <a:pt x="1" y="119"/>
                  </a:lnTo>
                  <a:lnTo>
                    <a:pt x="1" y="155"/>
                  </a:lnTo>
                  <a:cubicBezTo>
                    <a:pt x="1" y="167"/>
                    <a:pt x="25" y="179"/>
                    <a:pt x="37" y="191"/>
                  </a:cubicBezTo>
                  <a:lnTo>
                    <a:pt x="49" y="214"/>
                  </a:lnTo>
                  <a:cubicBezTo>
                    <a:pt x="60" y="214"/>
                    <a:pt x="84" y="226"/>
                    <a:pt x="96" y="226"/>
                  </a:cubicBezTo>
                  <a:cubicBezTo>
                    <a:pt x="108" y="226"/>
                    <a:pt x="120" y="226"/>
                    <a:pt x="120" y="214"/>
                  </a:cubicBezTo>
                  <a:cubicBezTo>
                    <a:pt x="144" y="214"/>
                    <a:pt x="144" y="191"/>
                    <a:pt x="156" y="179"/>
                  </a:cubicBezTo>
                  <a:cubicBezTo>
                    <a:pt x="168" y="167"/>
                    <a:pt x="168" y="167"/>
                    <a:pt x="168" y="155"/>
                  </a:cubicBezTo>
                  <a:lnTo>
                    <a:pt x="168" y="107"/>
                  </a:lnTo>
                  <a:lnTo>
                    <a:pt x="168" y="83"/>
                  </a:lnTo>
                  <a:cubicBezTo>
                    <a:pt x="168" y="60"/>
                    <a:pt x="156" y="48"/>
                    <a:pt x="144" y="36"/>
                  </a:cubicBezTo>
                  <a:lnTo>
                    <a:pt x="120" y="12"/>
                  </a:lnTo>
                  <a:cubicBezTo>
                    <a:pt x="108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917635" y="1993208"/>
              <a:ext cx="12965" cy="11962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73" y="1"/>
                  </a:moveTo>
                  <a:cubicBezTo>
                    <a:pt x="68" y="1"/>
                    <a:pt x="64" y="4"/>
                    <a:pt x="60" y="11"/>
                  </a:cubicBezTo>
                  <a:cubicBezTo>
                    <a:pt x="48" y="11"/>
                    <a:pt x="25" y="11"/>
                    <a:pt x="25" y="23"/>
                  </a:cubicBezTo>
                  <a:cubicBezTo>
                    <a:pt x="13" y="23"/>
                    <a:pt x="13" y="35"/>
                    <a:pt x="13" y="59"/>
                  </a:cubicBezTo>
                  <a:lnTo>
                    <a:pt x="1" y="71"/>
                  </a:lnTo>
                  <a:lnTo>
                    <a:pt x="1" y="95"/>
                  </a:lnTo>
                  <a:lnTo>
                    <a:pt x="1" y="119"/>
                  </a:lnTo>
                  <a:cubicBezTo>
                    <a:pt x="1" y="119"/>
                    <a:pt x="1" y="131"/>
                    <a:pt x="13" y="131"/>
                  </a:cubicBezTo>
                  <a:cubicBezTo>
                    <a:pt x="13" y="142"/>
                    <a:pt x="25" y="142"/>
                    <a:pt x="48" y="142"/>
                  </a:cubicBezTo>
                  <a:lnTo>
                    <a:pt x="60" y="154"/>
                  </a:lnTo>
                  <a:lnTo>
                    <a:pt x="108" y="154"/>
                  </a:lnTo>
                  <a:cubicBezTo>
                    <a:pt x="108" y="154"/>
                    <a:pt x="120" y="154"/>
                    <a:pt x="120" y="142"/>
                  </a:cubicBezTo>
                  <a:cubicBezTo>
                    <a:pt x="132" y="142"/>
                    <a:pt x="132" y="131"/>
                    <a:pt x="132" y="119"/>
                  </a:cubicBezTo>
                  <a:lnTo>
                    <a:pt x="156" y="95"/>
                  </a:lnTo>
                  <a:lnTo>
                    <a:pt x="156" y="71"/>
                  </a:lnTo>
                  <a:cubicBezTo>
                    <a:pt x="167" y="71"/>
                    <a:pt x="144" y="59"/>
                    <a:pt x="144" y="59"/>
                  </a:cubicBezTo>
                  <a:cubicBezTo>
                    <a:pt x="144" y="59"/>
                    <a:pt x="144" y="35"/>
                    <a:pt x="132" y="35"/>
                  </a:cubicBezTo>
                  <a:lnTo>
                    <a:pt x="108" y="11"/>
                  </a:lnTo>
                  <a:cubicBezTo>
                    <a:pt x="92" y="11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7484790" y="1868600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04" y="0"/>
                  </a:moveTo>
                  <a:cubicBezTo>
                    <a:pt x="0" y="12"/>
                    <a:pt x="8" y="180"/>
                    <a:pt x="117" y="180"/>
                  </a:cubicBezTo>
                  <a:cubicBezTo>
                    <a:pt x="120" y="180"/>
                    <a:pt x="124" y="179"/>
                    <a:pt x="128" y="179"/>
                  </a:cubicBezTo>
                  <a:cubicBezTo>
                    <a:pt x="247" y="179"/>
                    <a:pt x="223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445896" y="1831403"/>
              <a:ext cx="12965" cy="13814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75" y="1"/>
                  </a:moveTo>
                  <a:cubicBezTo>
                    <a:pt x="70" y="1"/>
                    <a:pt x="64" y="2"/>
                    <a:pt x="61" y="6"/>
                  </a:cubicBezTo>
                  <a:lnTo>
                    <a:pt x="49" y="6"/>
                  </a:lnTo>
                  <a:cubicBezTo>
                    <a:pt x="37" y="6"/>
                    <a:pt x="13" y="18"/>
                    <a:pt x="13" y="30"/>
                  </a:cubicBezTo>
                  <a:cubicBezTo>
                    <a:pt x="1" y="42"/>
                    <a:pt x="1" y="66"/>
                    <a:pt x="1" y="78"/>
                  </a:cubicBezTo>
                  <a:lnTo>
                    <a:pt x="1" y="125"/>
                  </a:lnTo>
                  <a:cubicBezTo>
                    <a:pt x="1" y="125"/>
                    <a:pt x="1" y="137"/>
                    <a:pt x="13" y="137"/>
                  </a:cubicBezTo>
                  <a:lnTo>
                    <a:pt x="49" y="173"/>
                  </a:lnTo>
                  <a:cubicBezTo>
                    <a:pt x="57" y="173"/>
                    <a:pt x="70" y="178"/>
                    <a:pt x="81" y="178"/>
                  </a:cubicBezTo>
                  <a:cubicBezTo>
                    <a:pt x="87" y="178"/>
                    <a:pt x="92" y="177"/>
                    <a:pt x="96" y="173"/>
                  </a:cubicBezTo>
                  <a:cubicBezTo>
                    <a:pt x="108" y="173"/>
                    <a:pt x="120" y="173"/>
                    <a:pt x="132" y="149"/>
                  </a:cubicBezTo>
                  <a:lnTo>
                    <a:pt x="168" y="125"/>
                  </a:lnTo>
                  <a:lnTo>
                    <a:pt x="168" y="113"/>
                  </a:lnTo>
                  <a:lnTo>
                    <a:pt x="168" y="90"/>
                  </a:lnTo>
                  <a:cubicBezTo>
                    <a:pt x="168" y="78"/>
                    <a:pt x="168" y="78"/>
                    <a:pt x="156" y="54"/>
                  </a:cubicBezTo>
                  <a:cubicBezTo>
                    <a:pt x="132" y="18"/>
                    <a:pt x="120" y="18"/>
                    <a:pt x="108" y="6"/>
                  </a:cubicBezTo>
                  <a:cubicBezTo>
                    <a:pt x="100" y="6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32328" y="1651748"/>
              <a:ext cx="23923" cy="19370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31" y="1"/>
                  </a:moveTo>
                  <a:cubicBezTo>
                    <a:pt x="119" y="1"/>
                    <a:pt x="107" y="1"/>
                    <a:pt x="84" y="12"/>
                  </a:cubicBezTo>
                  <a:cubicBezTo>
                    <a:pt x="72" y="12"/>
                    <a:pt x="60" y="24"/>
                    <a:pt x="48" y="36"/>
                  </a:cubicBezTo>
                  <a:cubicBezTo>
                    <a:pt x="24" y="48"/>
                    <a:pt x="24" y="72"/>
                    <a:pt x="12" y="84"/>
                  </a:cubicBezTo>
                  <a:cubicBezTo>
                    <a:pt x="12" y="96"/>
                    <a:pt x="0" y="120"/>
                    <a:pt x="12" y="132"/>
                  </a:cubicBezTo>
                  <a:cubicBezTo>
                    <a:pt x="12" y="143"/>
                    <a:pt x="12" y="155"/>
                    <a:pt x="24" y="155"/>
                  </a:cubicBezTo>
                  <a:cubicBezTo>
                    <a:pt x="48" y="179"/>
                    <a:pt x="48" y="203"/>
                    <a:pt x="72" y="215"/>
                  </a:cubicBezTo>
                  <a:cubicBezTo>
                    <a:pt x="84" y="215"/>
                    <a:pt x="84" y="239"/>
                    <a:pt x="107" y="239"/>
                  </a:cubicBezTo>
                  <a:cubicBezTo>
                    <a:pt x="119" y="251"/>
                    <a:pt x="143" y="251"/>
                    <a:pt x="179" y="251"/>
                  </a:cubicBezTo>
                  <a:cubicBezTo>
                    <a:pt x="191" y="251"/>
                    <a:pt x="214" y="251"/>
                    <a:pt x="226" y="239"/>
                  </a:cubicBezTo>
                  <a:cubicBezTo>
                    <a:pt x="238" y="239"/>
                    <a:pt x="250" y="215"/>
                    <a:pt x="262" y="203"/>
                  </a:cubicBezTo>
                  <a:cubicBezTo>
                    <a:pt x="286" y="191"/>
                    <a:pt x="286" y="179"/>
                    <a:pt x="298" y="155"/>
                  </a:cubicBezTo>
                  <a:cubicBezTo>
                    <a:pt x="298" y="143"/>
                    <a:pt x="310" y="132"/>
                    <a:pt x="298" y="120"/>
                  </a:cubicBezTo>
                  <a:cubicBezTo>
                    <a:pt x="286" y="96"/>
                    <a:pt x="286" y="96"/>
                    <a:pt x="286" y="84"/>
                  </a:cubicBezTo>
                  <a:cubicBezTo>
                    <a:pt x="262" y="72"/>
                    <a:pt x="262" y="36"/>
                    <a:pt x="238" y="24"/>
                  </a:cubicBezTo>
                  <a:cubicBezTo>
                    <a:pt x="226" y="24"/>
                    <a:pt x="226" y="12"/>
                    <a:pt x="203" y="12"/>
                  </a:cubicBezTo>
                  <a:cubicBezTo>
                    <a:pt x="191" y="1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315476" y="1110546"/>
              <a:ext cx="16515" cy="14817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60" y="1"/>
                  </a:moveTo>
                  <a:lnTo>
                    <a:pt x="36" y="13"/>
                  </a:lnTo>
                  <a:cubicBezTo>
                    <a:pt x="24" y="25"/>
                    <a:pt x="12" y="48"/>
                    <a:pt x="12" y="60"/>
                  </a:cubicBezTo>
                  <a:cubicBezTo>
                    <a:pt x="12" y="72"/>
                    <a:pt x="0" y="84"/>
                    <a:pt x="0" y="84"/>
                  </a:cubicBezTo>
                  <a:lnTo>
                    <a:pt x="0" y="132"/>
                  </a:lnTo>
                  <a:cubicBezTo>
                    <a:pt x="0" y="144"/>
                    <a:pt x="12" y="168"/>
                    <a:pt x="12" y="168"/>
                  </a:cubicBezTo>
                  <a:cubicBezTo>
                    <a:pt x="24" y="179"/>
                    <a:pt x="24" y="179"/>
                    <a:pt x="36" y="179"/>
                  </a:cubicBezTo>
                  <a:cubicBezTo>
                    <a:pt x="60" y="179"/>
                    <a:pt x="72" y="191"/>
                    <a:pt x="84" y="191"/>
                  </a:cubicBezTo>
                  <a:cubicBezTo>
                    <a:pt x="96" y="191"/>
                    <a:pt x="119" y="191"/>
                    <a:pt x="119" y="179"/>
                  </a:cubicBezTo>
                  <a:cubicBezTo>
                    <a:pt x="131" y="179"/>
                    <a:pt x="131" y="168"/>
                    <a:pt x="143" y="168"/>
                  </a:cubicBezTo>
                  <a:lnTo>
                    <a:pt x="155" y="144"/>
                  </a:lnTo>
                  <a:lnTo>
                    <a:pt x="179" y="132"/>
                  </a:lnTo>
                  <a:cubicBezTo>
                    <a:pt x="179" y="132"/>
                    <a:pt x="191" y="120"/>
                    <a:pt x="191" y="108"/>
                  </a:cubicBezTo>
                  <a:cubicBezTo>
                    <a:pt x="191" y="84"/>
                    <a:pt x="203" y="84"/>
                    <a:pt x="191" y="72"/>
                  </a:cubicBezTo>
                  <a:lnTo>
                    <a:pt x="191" y="72"/>
                  </a:lnTo>
                  <a:cubicBezTo>
                    <a:pt x="198" y="76"/>
                    <a:pt x="203" y="77"/>
                    <a:pt x="206" y="77"/>
                  </a:cubicBezTo>
                  <a:cubicBezTo>
                    <a:pt x="214" y="77"/>
                    <a:pt x="211" y="69"/>
                    <a:pt x="203" y="60"/>
                  </a:cubicBezTo>
                  <a:lnTo>
                    <a:pt x="191" y="48"/>
                  </a:lnTo>
                  <a:cubicBezTo>
                    <a:pt x="191" y="25"/>
                    <a:pt x="179" y="25"/>
                    <a:pt x="155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281752" y="1089401"/>
              <a:ext cx="17209" cy="13042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4" y="1"/>
                  </a:moveTo>
                  <a:cubicBezTo>
                    <a:pt x="1" y="24"/>
                    <a:pt x="19" y="168"/>
                    <a:pt x="106" y="168"/>
                  </a:cubicBezTo>
                  <a:cubicBezTo>
                    <a:pt x="109" y="168"/>
                    <a:pt x="112" y="168"/>
                    <a:pt x="116" y="168"/>
                  </a:cubicBezTo>
                  <a:cubicBezTo>
                    <a:pt x="223" y="168"/>
                    <a:pt x="21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341482" y="1040551"/>
              <a:ext cx="16669" cy="11344"/>
            </a:xfrm>
            <a:custGeom>
              <a:avLst/>
              <a:gdLst/>
              <a:ahLst/>
              <a:cxnLst/>
              <a:rect l="l" t="t" r="r" b="b"/>
              <a:pathLst>
                <a:path w="216" h="147" extrusionOk="0">
                  <a:moveTo>
                    <a:pt x="125" y="0"/>
                  </a:moveTo>
                  <a:cubicBezTo>
                    <a:pt x="119" y="0"/>
                    <a:pt x="111" y="1"/>
                    <a:pt x="104" y="3"/>
                  </a:cubicBezTo>
                  <a:cubicBezTo>
                    <a:pt x="1" y="14"/>
                    <a:pt x="19" y="147"/>
                    <a:pt x="105" y="147"/>
                  </a:cubicBezTo>
                  <a:cubicBezTo>
                    <a:pt x="108" y="147"/>
                    <a:pt x="112" y="146"/>
                    <a:pt x="116" y="146"/>
                  </a:cubicBezTo>
                  <a:cubicBezTo>
                    <a:pt x="215" y="135"/>
                    <a:pt x="21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27051" y="1261184"/>
              <a:ext cx="29248" cy="21377"/>
            </a:xfrm>
            <a:custGeom>
              <a:avLst/>
              <a:gdLst/>
              <a:ahLst/>
              <a:cxnLst/>
              <a:rect l="l" t="t" r="r" b="b"/>
              <a:pathLst>
                <a:path w="379" h="277" extrusionOk="0">
                  <a:moveTo>
                    <a:pt x="192" y="0"/>
                  </a:moveTo>
                  <a:cubicBezTo>
                    <a:pt x="186" y="0"/>
                    <a:pt x="179" y="0"/>
                    <a:pt x="172" y="1"/>
                  </a:cubicBezTo>
                  <a:cubicBezTo>
                    <a:pt x="0" y="13"/>
                    <a:pt x="26" y="277"/>
                    <a:pt x="187" y="277"/>
                  </a:cubicBezTo>
                  <a:cubicBezTo>
                    <a:pt x="193" y="277"/>
                    <a:pt x="200" y="276"/>
                    <a:pt x="207" y="275"/>
                  </a:cubicBezTo>
                  <a:cubicBezTo>
                    <a:pt x="379" y="264"/>
                    <a:pt x="35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1761" y="1339359"/>
              <a:ext cx="13891" cy="11499"/>
            </a:xfrm>
            <a:custGeom>
              <a:avLst/>
              <a:gdLst/>
              <a:ahLst/>
              <a:cxnLst/>
              <a:rect l="l" t="t" r="r" b="b"/>
              <a:pathLst>
                <a:path w="180" h="149" extrusionOk="0">
                  <a:moveTo>
                    <a:pt x="96" y="0"/>
                  </a:moveTo>
                  <a:cubicBezTo>
                    <a:pt x="72" y="0"/>
                    <a:pt x="72" y="0"/>
                    <a:pt x="60" y="12"/>
                  </a:cubicBezTo>
                  <a:lnTo>
                    <a:pt x="48" y="12"/>
                  </a:lnTo>
                  <a:lnTo>
                    <a:pt x="13" y="36"/>
                  </a:lnTo>
                  <a:cubicBezTo>
                    <a:pt x="13" y="60"/>
                    <a:pt x="1" y="72"/>
                    <a:pt x="13" y="84"/>
                  </a:cubicBezTo>
                  <a:cubicBezTo>
                    <a:pt x="13" y="96"/>
                    <a:pt x="13" y="96"/>
                    <a:pt x="36" y="120"/>
                  </a:cubicBezTo>
                  <a:cubicBezTo>
                    <a:pt x="36" y="131"/>
                    <a:pt x="48" y="131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cubicBezTo>
                    <a:pt x="68" y="143"/>
                    <a:pt x="81" y="149"/>
                    <a:pt x="93" y="149"/>
                  </a:cubicBezTo>
                  <a:cubicBezTo>
                    <a:pt x="99" y="149"/>
                    <a:pt x="104" y="147"/>
                    <a:pt x="108" y="143"/>
                  </a:cubicBezTo>
                  <a:cubicBezTo>
                    <a:pt x="120" y="143"/>
                    <a:pt x="132" y="143"/>
                    <a:pt x="132" y="131"/>
                  </a:cubicBezTo>
                  <a:lnTo>
                    <a:pt x="167" y="96"/>
                  </a:lnTo>
                  <a:lnTo>
                    <a:pt x="167" y="84"/>
                  </a:lnTo>
                  <a:lnTo>
                    <a:pt x="167" y="72"/>
                  </a:lnTo>
                  <a:lnTo>
                    <a:pt x="167" y="36"/>
                  </a:lnTo>
                  <a:cubicBezTo>
                    <a:pt x="179" y="36"/>
                    <a:pt x="179" y="36"/>
                    <a:pt x="167" y="24"/>
                  </a:cubicBezTo>
                  <a:cubicBezTo>
                    <a:pt x="167" y="12"/>
                    <a:pt x="155" y="12"/>
                    <a:pt x="155" y="12"/>
                  </a:cubicBezTo>
                  <a:cubicBezTo>
                    <a:pt x="155" y="12"/>
                    <a:pt x="132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588991" y="1504737"/>
              <a:ext cx="12965" cy="11113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24" y="1"/>
                  </a:moveTo>
                  <a:cubicBezTo>
                    <a:pt x="24" y="1"/>
                    <a:pt x="12" y="1"/>
                    <a:pt x="12" y="12"/>
                  </a:cubicBezTo>
                  <a:lnTo>
                    <a:pt x="12" y="24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0" y="96"/>
                    <a:pt x="12" y="96"/>
                  </a:cubicBezTo>
                  <a:cubicBezTo>
                    <a:pt x="12" y="96"/>
                    <a:pt x="12" y="108"/>
                    <a:pt x="24" y="108"/>
                  </a:cubicBezTo>
                  <a:lnTo>
                    <a:pt x="48" y="132"/>
                  </a:lnTo>
                  <a:lnTo>
                    <a:pt x="60" y="143"/>
                  </a:lnTo>
                  <a:lnTo>
                    <a:pt x="120" y="143"/>
                  </a:lnTo>
                  <a:cubicBezTo>
                    <a:pt x="120" y="143"/>
                    <a:pt x="131" y="143"/>
                    <a:pt x="131" y="132"/>
                  </a:cubicBezTo>
                  <a:lnTo>
                    <a:pt x="143" y="108"/>
                  </a:lnTo>
                  <a:lnTo>
                    <a:pt x="167" y="96"/>
                  </a:lnTo>
                  <a:lnTo>
                    <a:pt x="167" y="84"/>
                  </a:lnTo>
                  <a:cubicBezTo>
                    <a:pt x="167" y="72"/>
                    <a:pt x="167" y="72"/>
                    <a:pt x="143" y="60"/>
                  </a:cubicBezTo>
                  <a:cubicBezTo>
                    <a:pt x="143" y="36"/>
                    <a:pt x="143" y="36"/>
                    <a:pt x="131" y="36"/>
                  </a:cubicBezTo>
                  <a:cubicBezTo>
                    <a:pt x="131" y="24"/>
                    <a:pt x="120" y="24"/>
                    <a:pt x="120" y="12"/>
                  </a:cubicBezTo>
                  <a:lnTo>
                    <a:pt x="108" y="12"/>
                  </a:lnTo>
                  <a:cubicBezTo>
                    <a:pt x="108" y="12"/>
                    <a:pt x="84" y="12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565994" y="1433971"/>
              <a:ext cx="11113" cy="12965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60" y="1"/>
                  </a:moveTo>
                  <a:cubicBezTo>
                    <a:pt x="48" y="1"/>
                    <a:pt x="48" y="1"/>
                    <a:pt x="48" y="25"/>
                  </a:cubicBezTo>
                  <a:cubicBezTo>
                    <a:pt x="25" y="25"/>
                    <a:pt x="25" y="37"/>
                    <a:pt x="13" y="37"/>
                  </a:cubicBezTo>
                  <a:lnTo>
                    <a:pt x="1" y="48"/>
                  </a:lnTo>
                  <a:lnTo>
                    <a:pt x="1" y="60"/>
                  </a:lnTo>
                  <a:lnTo>
                    <a:pt x="1" y="108"/>
                  </a:lnTo>
                  <a:lnTo>
                    <a:pt x="1" y="120"/>
                  </a:lnTo>
                  <a:cubicBezTo>
                    <a:pt x="1" y="144"/>
                    <a:pt x="13" y="144"/>
                    <a:pt x="13" y="156"/>
                  </a:cubicBezTo>
                  <a:cubicBezTo>
                    <a:pt x="25" y="156"/>
                    <a:pt x="25" y="168"/>
                    <a:pt x="48" y="168"/>
                  </a:cubicBezTo>
                  <a:lnTo>
                    <a:pt x="84" y="168"/>
                  </a:lnTo>
                  <a:cubicBezTo>
                    <a:pt x="108" y="168"/>
                    <a:pt x="108" y="168"/>
                    <a:pt x="108" y="156"/>
                  </a:cubicBezTo>
                  <a:cubicBezTo>
                    <a:pt x="120" y="156"/>
                    <a:pt x="120" y="144"/>
                    <a:pt x="132" y="144"/>
                  </a:cubicBezTo>
                  <a:lnTo>
                    <a:pt x="144" y="120"/>
                  </a:lnTo>
                  <a:lnTo>
                    <a:pt x="144" y="108"/>
                  </a:lnTo>
                  <a:lnTo>
                    <a:pt x="144" y="60"/>
                  </a:lnTo>
                  <a:cubicBezTo>
                    <a:pt x="144" y="48"/>
                    <a:pt x="144" y="48"/>
                    <a:pt x="132" y="48"/>
                  </a:cubicBezTo>
                  <a:cubicBezTo>
                    <a:pt x="132" y="37"/>
                    <a:pt x="120" y="37"/>
                    <a:pt x="120" y="2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527408" y="1436749"/>
              <a:ext cx="13891" cy="1389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60" y="1"/>
                  </a:moveTo>
                  <a:cubicBezTo>
                    <a:pt x="36" y="1"/>
                    <a:pt x="25" y="12"/>
                    <a:pt x="13" y="24"/>
                  </a:cubicBezTo>
                  <a:cubicBezTo>
                    <a:pt x="1" y="36"/>
                    <a:pt x="1" y="36"/>
                    <a:pt x="1" y="60"/>
                  </a:cubicBezTo>
                  <a:lnTo>
                    <a:pt x="1" y="96"/>
                  </a:lnTo>
                  <a:cubicBezTo>
                    <a:pt x="1" y="120"/>
                    <a:pt x="13" y="132"/>
                    <a:pt x="13" y="143"/>
                  </a:cubicBezTo>
                  <a:lnTo>
                    <a:pt x="25" y="155"/>
                  </a:lnTo>
                  <a:cubicBezTo>
                    <a:pt x="36" y="179"/>
                    <a:pt x="60" y="179"/>
                    <a:pt x="72" y="179"/>
                  </a:cubicBezTo>
                  <a:lnTo>
                    <a:pt x="108" y="179"/>
                  </a:lnTo>
                  <a:lnTo>
                    <a:pt x="132" y="155"/>
                  </a:lnTo>
                  <a:cubicBezTo>
                    <a:pt x="144" y="143"/>
                    <a:pt x="156" y="132"/>
                    <a:pt x="156" y="120"/>
                  </a:cubicBezTo>
                  <a:cubicBezTo>
                    <a:pt x="156" y="96"/>
                    <a:pt x="179" y="84"/>
                    <a:pt x="179" y="84"/>
                  </a:cubicBezTo>
                  <a:lnTo>
                    <a:pt x="167" y="60"/>
                  </a:lnTo>
                  <a:cubicBezTo>
                    <a:pt x="167" y="48"/>
                    <a:pt x="156" y="24"/>
                    <a:pt x="144" y="12"/>
                  </a:cubicBezTo>
                  <a:cubicBezTo>
                    <a:pt x="132" y="1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03562" y="1285185"/>
              <a:ext cx="18444" cy="1844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7" y="0"/>
                  </a:moveTo>
                  <a:cubicBezTo>
                    <a:pt x="95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36"/>
                  </a:cubicBezTo>
                  <a:cubicBezTo>
                    <a:pt x="24" y="60"/>
                    <a:pt x="24" y="71"/>
                    <a:pt x="24" y="83"/>
                  </a:cubicBezTo>
                  <a:cubicBezTo>
                    <a:pt x="24" y="107"/>
                    <a:pt x="0" y="119"/>
                    <a:pt x="24" y="131"/>
                  </a:cubicBezTo>
                  <a:lnTo>
                    <a:pt x="24" y="167"/>
                  </a:lnTo>
                  <a:cubicBezTo>
                    <a:pt x="24" y="179"/>
                    <a:pt x="36" y="191"/>
                    <a:pt x="48" y="202"/>
                  </a:cubicBezTo>
                  <a:lnTo>
                    <a:pt x="84" y="226"/>
                  </a:lnTo>
                  <a:cubicBezTo>
                    <a:pt x="95" y="238"/>
                    <a:pt x="119" y="238"/>
                    <a:pt x="143" y="238"/>
                  </a:cubicBezTo>
                  <a:cubicBezTo>
                    <a:pt x="155" y="238"/>
                    <a:pt x="167" y="238"/>
                    <a:pt x="179" y="226"/>
                  </a:cubicBezTo>
                  <a:cubicBezTo>
                    <a:pt x="203" y="226"/>
                    <a:pt x="214" y="202"/>
                    <a:pt x="214" y="191"/>
                  </a:cubicBezTo>
                  <a:cubicBezTo>
                    <a:pt x="226" y="179"/>
                    <a:pt x="226" y="167"/>
                    <a:pt x="226" y="143"/>
                  </a:cubicBezTo>
                  <a:cubicBezTo>
                    <a:pt x="226" y="131"/>
                    <a:pt x="238" y="119"/>
                    <a:pt x="226" y="107"/>
                  </a:cubicBezTo>
                  <a:cubicBezTo>
                    <a:pt x="238" y="107"/>
                    <a:pt x="238" y="83"/>
                    <a:pt x="226" y="71"/>
                  </a:cubicBezTo>
                  <a:cubicBezTo>
                    <a:pt x="226" y="60"/>
                    <a:pt x="214" y="48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cubicBezTo>
                    <a:pt x="155" y="0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708453" y="1363282"/>
              <a:ext cx="24850" cy="22071"/>
            </a:xfrm>
            <a:custGeom>
              <a:avLst/>
              <a:gdLst/>
              <a:ahLst/>
              <a:cxnLst/>
              <a:rect l="l" t="t" r="r" b="b"/>
              <a:pathLst>
                <a:path w="322" h="286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24"/>
                    <a:pt x="60" y="24"/>
                    <a:pt x="48" y="48"/>
                  </a:cubicBezTo>
                  <a:cubicBezTo>
                    <a:pt x="24" y="60"/>
                    <a:pt x="24" y="71"/>
                    <a:pt x="12" y="83"/>
                  </a:cubicBezTo>
                  <a:cubicBezTo>
                    <a:pt x="12" y="107"/>
                    <a:pt x="0" y="119"/>
                    <a:pt x="12" y="143"/>
                  </a:cubicBezTo>
                  <a:lnTo>
                    <a:pt x="24" y="191"/>
                  </a:lnTo>
                  <a:cubicBezTo>
                    <a:pt x="48" y="226"/>
                    <a:pt x="60" y="238"/>
                    <a:pt x="72" y="250"/>
                  </a:cubicBezTo>
                  <a:cubicBezTo>
                    <a:pt x="84" y="250"/>
                    <a:pt x="84" y="262"/>
                    <a:pt x="107" y="262"/>
                  </a:cubicBezTo>
                  <a:cubicBezTo>
                    <a:pt x="131" y="286"/>
                    <a:pt x="143" y="286"/>
                    <a:pt x="179" y="286"/>
                  </a:cubicBezTo>
                  <a:cubicBezTo>
                    <a:pt x="191" y="286"/>
                    <a:pt x="226" y="286"/>
                    <a:pt x="238" y="262"/>
                  </a:cubicBezTo>
                  <a:cubicBezTo>
                    <a:pt x="250" y="250"/>
                    <a:pt x="262" y="250"/>
                    <a:pt x="286" y="238"/>
                  </a:cubicBezTo>
                  <a:cubicBezTo>
                    <a:pt x="298" y="226"/>
                    <a:pt x="298" y="202"/>
                    <a:pt x="310" y="191"/>
                  </a:cubicBezTo>
                  <a:cubicBezTo>
                    <a:pt x="310" y="179"/>
                    <a:pt x="322" y="167"/>
                    <a:pt x="310" y="131"/>
                  </a:cubicBezTo>
                  <a:cubicBezTo>
                    <a:pt x="298" y="119"/>
                    <a:pt x="298" y="107"/>
                    <a:pt x="298" y="83"/>
                  </a:cubicBezTo>
                  <a:cubicBezTo>
                    <a:pt x="286" y="60"/>
                    <a:pt x="262" y="48"/>
                    <a:pt x="250" y="24"/>
                  </a:cubicBezTo>
                  <a:cubicBezTo>
                    <a:pt x="238" y="24"/>
                    <a:pt x="238" y="12"/>
                    <a:pt x="226" y="12"/>
                  </a:cubicBez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78544" y="1725756"/>
              <a:ext cx="23075" cy="21608"/>
            </a:xfrm>
            <a:custGeom>
              <a:avLst/>
              <a:gdLst/>
              <a:ahLst/>
              <a:cxnLst/>
              <a:rect l="l" t="t" r="r" b="b"/>
              <a:pathLst>
                <a:path w="299" h="280" extrusionOk="0">
                  <a:moveTo>
                    <a:pt x="165" y="1"/>
                  </a:moveTo>
                  <a:cubicBezTo>
                    <a:pt x="158" y="1"/>
                    <a:pt x="152" y="2"/>
                    <a:pt x="144" y="6"/>
                  </a:cubicBezTo>
                  <a:cubicBezTo>
                    <a:pt x="108" y="6"/>
                    <a:pt x="96" y="18"/>
                    <a:pt x="60" y="30"/>
                  </a:cubicBezTo>
                  <a:lnTo>
                    <a:pt x="37" y="66"/>
                  </a:lnTo>
                  <a:cubicBezTo>
                    <a:pt x="13" y="77"/>
                    <a:pt x="1" y="113"/>
                    <a:pt x="1" y="125"/>
                  </a:cubicBezTo>
                  <a:lnTo>
                    <a:pt x="1" y="196"/>
                  </a:lnTo>
                  <a:cubicBezTo>
                    <a:pt x="1" y="208"/>
                    <a:pt x="13" y="208"/>
                    <a:pt x="13" y="220"/>
                  </a:cubicBezTo>
                  <a:cubicBezTo>
                    <a:pt x="37" y="244"/>
                    <a:pt x="49" y="256"/>
                    <a:pt x="72" y="268"/>
                  </a:cubicBezTo>
                  <a:cubicBezTo>
                    <a:pt x="96" y="280"/>
                    <a:pt x="108" y="280"/>
                    <a:pt x="132" y="280"/>
                  </a:cubicBezTo>
                  <a:cubicBezTo>
                    <a:pt x="156" y="280"/>
                    <a:pt x="180" y="280"/>
                    <a:pt x="191" y="268"/>
                  </a:cubicBezTo>
                  <a:cubicBezTo>
                    <a:pt x="227" y="256"/>
                    <a:pt x="239" y="244"/>
                    <a:pt x="251" y="220"/>
                  </a:cubicBezTo>
                  <a:cubicBezTo>
                    <a:pt x="275" y="208"/>
                    <a:pt x="287" y="185"/>
                    <a:pt x="287" y="161"/>
                  </a:cubicBezTo>
                  <a:cubicBezTo>
                    <a:pt x="299" y="137"/>
                    <a:pt x="299" y="113"/>
                    <a:pt x="287" y="89"/>
                  </a:cubicBezTo>
                  <a:cubicBezTo>
                    <a:pt x="275" y="66"/>
                    <a:pt x="251" y="54"/>
                    <a:pt x="239" y="30"/>
                  </a:cubicBezTo>
                  <a:cubicBezTo>
                    <a:pt x="227" y="18"/>
                    <a:pt x="215" y="18"/>
                    <a:pt x="203" y="6"/>
                  </a:cubicBezTo>
                  <a:cubicBezTo>
                    <a:pt x="187" y="6"/>
                    <a:pt x="177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448693" y="1759248"/>
              <a:ext cx="21840" cy="16669"/>
            </a:xfrm>
            <a:custGeom>
              <a:avLst/>
              <a:gdLst/>
              <a:ahLst/>
              <a:cxnLst/>
              <a:rect l="l" t="t" r="r" b="b"/>
              <a:pathLst>
                <a:path w="283" h="216" extrusionOk="0">
                  <a:moveTo>
                    <a:pt x="140" y="1"/>
                  </a:moveTo>
                  <a:cubicBezTo>
                    <a:pt x="1" y="12"/>
                    <a:pt x="19" y="215"/>
                    <a:pt x="141" y="215"/>
                  </a:cubicBezTo>
                  <a:cubicBezTo>
                    <a:pt x="145" y="215"/>
                    <a:pt x="148" y="215"/>
                    <a:pt x="152" y="215"/>
                  </a:cubicBezTo>
                  <a:cubicBezTo>
                    <a:pt x="283" y="191"/>
                    <a:pt x="271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480565" y="2102892"/>
              <a:ext cx="16592" cy="12039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60" y="1"/>
                  </a:moveTo>
                  <a:cubicBezTo>
                    <a:pt x="48" y="1"/>
                    <a:pt x="36" y="12"/>
                    <a:pt x="36" y="24"/>
                  </a:cubicBezTo>
                  <a:lnTo>
                    <a:pt x="24" y="36"/>
                  </a:lnTo>
                  <a:cubicBezTo>
                    <a:pt x="24" y="60"/>
                    <a:pt x="1" y="72"/>
                    <a:pt x="24" y="84"/>
                  </a:cubicBezTo>
                  <a:cubicBezTo>
                    <a:pt x="24" y="108"/>
                    <a:pt x="24" y="120"/>
                    <a:pt x="36" y="120"/>
                  </a:cubicBezTo>
                  <a:cubicBezTo>
                    <a:pt x="36" y="132"/>
                    <a:pt x="48" y="132"/>
                    <a:pt x="48" y="143"/>
                  </a:cubicBezTo>
                  <a:cubicBezTo>
                    <a:pt x="60" y="155"/>
                    <a:pt x="84" y="155"/>
                    <a:pt x="96" y="155"/>
                  </a:cubicBezTo>
                  <a:lnTo>
                    <a:pt x="155" y="155"/>
                  </a:lnTo>
                  <a:cubicBezTo>
                    <a:pt x="155" y="155"/>
                    <a:pt x="167" y="155"/>
                    <a:pt x="167" y="143"/>
                  </a:cubicBezTo>
                  <a:cubicBezTo>
                    <a:pt x="179" y="143"/>
                    <a:pt x="179" y="132"/>
                    <a:pt x="179" y="120"/>
                  </a:cubicBezTo>
                  <a:cubicBezTo>
                    <a:pt x="179" y="120"/>
                    <a:pt x="179" y="96"/>
                    <a:pt x="203" y="96"/>
                  </a:cubicBezTo>
                  <a:lnTo>
                    <a:pt x="203" y="72"/>
                  </a:lnTo>
                  <a:cubicBezTo>
                    <a:pt x="215" y="60"/>
                    <a:pt x="215" y="48"/>
                    <a:pt x="203" y="48"/>
                  </a:cubicBezTo>
                  <a:cubicBezTo>
                    <a:pt x="203" y="48"/>
                    <a:pt x="203" y="24"/>
                    <a:pt x="179" y="24"/>
                  </a:cubicBezTo>
                  <a:cubicBezTo>
                    <a:pt x="179" y="12"/>
                    <a:pt x="167" y="12"/>
                    <a:pt x="155" y="12"/>
                  </a:cubicBezTo>
                  <a:cubicBezTo>
                    <a:pt x="143" y="12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562598" y="2121259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16" y="1"/>
                  </a:moveTo>
                  <a:cubicBezTo>
                    <a:pt x="1" y="12"/>
                    <a:pt x="8" y="180"/>
                    <a:pt x="117" y="180"/>
                  </a:cubicBezTo>
                  <a:cubicBezTo>
                    <a:pt x="121" y="180"/>
                    <a:pt x="124" y="180"/>
                    <a:pt x="128" y="179"/>
                  </a:cubicBezTo>
                  <a:cubicBezTo>
                    <a:pt x="247" y="179"/>
                    <a:pt x="23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560515" y="2186546"/>
              <a:ext cx="11113" cy="10110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36" y="0"/>
                  </a:moveTo>
                  <a:cubicBezTo>
                    <a:pt x="24" y="0"/>
                    <a:pt x="24" y="12"/>
                    <a:pt x="12" y="12"/>
                  </a:cubicBezTo>
                  <a:cubicBezTo>
                    <a:pt x="12" y="36"/>
                    <a:pt x="0" y="36"/>
                    <a:pt x="0" y="48"/>
                  </a:cubicBezTo>
                  <a:lnTo>
                    <a:pt x="0" y="71"/>
                  </a:lnTo>
                  <a:cubicBezTo>
                    <a:pt x="0" y="71"/>
                    <a:pt x="0" y="95"/>
                    <a:pt x="12" y="95"/>
                  </a:cubicBezTo>
                  <a:cubicBezTo>
                    <a:pt x="12" y="107"/>
                    <a:pt x="24" y="119"/>
                    <a:pt x="24" y="119"/>
                  </a:cubicBezTo>
                  <a:cubicBezTo>
                    <a:pt x="36" y="131"/>
                    <a:pt x="36" y="131"/>
                    <a:pt x="60" y="131"/>
                  </a:cubicBezTo>
                  <a:lnTo>
                    <a:pt x="96" y="131"/>
                  </a:lnTo>
                  <a:cubicBezTo>
                    <a:pt x="119" y="131"/>
                    <a:pt x="131" y="119"/>
                    <a:pt x="131" y="119"/>
                  </a:cubicBezTo>
                  <a:cubicBezTo>
                    <a:pt x="143" y="107"/>
                    <a:pt x="143" y="107"/>
                    <a:pt x="143" y="95"/>
                  </a:cubicBezTo>
                  <a:cubicBezTo>
                    <a:pt x="143" y="60"/>
                    <a:pt x="143" y="48"/>
                    <a:pt x="131" y="48"/>
                  </a:cubicBezTo>
                  <a:cubicBezTo>
                    <a:pt x="131" y="24"/>
                    <a:pt x="119" y="12"/>
                    <a:pt x="119" y="12"/>
                  </a:cubicBezTo>
                  <a:cubicBezTo>
                    <a:pt x="96" y="0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668941" y="3158596"/>
              <a:ext cx="31332" cy="28554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79" y="1"/>
                  </a:moveTo>
                  <a:cubicBezTo>
                    <a:pt x="155" y="1"/>
                    <a:pt x="143" y="13"/>
                    <a:pt x="107" y="25"/>
                  </a:cubicBezTo>
                  <a:cubicBezTo>
                    <a:pt x="84" y="37"/>
                    <a:pt x="60" y="60"/>
                    <a:pt x="48" y="72"/>
                  </a:cubicBezTo>
                  <a:cubicBezTo>
                    <a:pt x="36" y="84"/>
                    <a:pt x="24" y="120"/>
                    <a:pt x="24" y="132"/>
                  </a:cubicBezTo>
                  <a:cubicBezTo>
                    <a:pt x="0" y="156"/>
                    <a:pt x="0" y="179"/>
                    <a:pt x="0" y="203"/>
                  </a:cubicBezTo>
                  <a:cubicBezTo>
                    <a:pt x="0" y="215"/>
                    <a:pt x="24" y="227"/>
                    <a:pt x="24" y="251"/>
                  </a:cubicBezTo>
                  <a:cubicBezTo>
                    <a:pt x="36" y="275"/>
                    <a:pt x="48" y="310"/>
                    <a:pt x="84" y="322"/>
                  </a:cubicBezTo>
                  <a:cubicBezTo>
                    <a:pt x="96" y="334"/>
                    <a:pt x="107" y="334"/>
                    <a:pt x="119" y="358"/>
                  </a:cubicBezTo>
                  <a:cubicBezTo>
                    <a:pt x="155" y="370"/>
                    <a:pt x="179" y="370"/>
                    <a:pt x="227" y="370"/>
                  </a:cubicBezTo>
                  <a:cubicBezTo>
                    <a:pt x="262" y="370"/>
                    <a:pt x="274" y="358"/>
                    <a:pt x="298" y="334"/>
                  </a:cubicBezTo>
                  <a:cubicBezTo>
                    <a:pt x="334" y="322"/>
                    <a:pt x="346" y="310"/>
                    <a:pt x="357" y="298"/>
                  </a:cubicBezTo>
                  <a:cubicBezTo>
                    <a:pt x="381" y="275"/>
                    <a:pt x="393" y="251"/>
                    <a:pt x="393" y="239"/>
                  </a:cubicBezTo>
                  <a:cubicBezTo>
                    <a:pt x="405" y="203"/>
                    <a:pt x="405" y="191"/>
                    <a:pt x="405" y="156"/>
                  </a:cubicBezTo>
                  <a:cubicBezTo>
                    <a:pt x="405" y="144"/>
                    <a:pt x="405" y="132"/>
                    <a:pt x="393" y="120"/>
                  </a:cubicBezTo>
                  <a:cubicBezTo>
                    <a:pt x="381" y="84"/>
                    <a:pt x="357" y="60"/>
                    <a:pt x="334" y="37"/>
                  </a:cubicBezTo>
                  <a:cubicBezTo>
                    <a:pt x="322" y="25"/>
                    <a:pt x="298" y="25"/>
                    <a:pt x="286" y="13"/>
                  </a:cubicBezTo>
                  <a:cubicBezTo>
                    <a:pt x="262" y="1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23" name="Google Shape;1523;p31"/>
          <p:cNvSpPr/>
          <p:nvPr/>
        </p:nvSpPr>
        <p:spPr>
          <a:xfrm>
            <a:off x="6019919" y="3266096"/>
            <a:ext cx="30406" cy="28554"/>
          </a:xfrm>
          <a:custGeom>
            <a:avLst/>
            <a:gdLst/>
            <a:ahLst/>
            <a:cxnLst/>
            <a:rect l="l" t="t" r="r" b="b"/>
            <a:pathLst>
              <a:path w="394" h="370" extrusionOk="0">
                <a:moveTo>
                  <a:pt x="179" y="1"/>
                </a:moveTo>
                <a:cubicBezTo>
                  <a:pt x="143" y="1"/>
                  <a:pt x="131" y="13"/>
                  <a:pt x="96" y="25"/>
                </a:cubicBezTo>
                <a:cubicBezTo>
                  <a:pt x="72" y="48"/>
                  <a:pt x="60" y="60"/>
                  <a:pt x="36" y="72"/>
                </a:cubicBezTo>
                <a:cubicBezTo>
                  <a:pt x="24" y="96"/>
                  <a:pt x="12" y="120"/>
                  <a:pt x="12" y="132"/>
                </a:cubicBezTo>
                <a:cubicBezTo>
                  <a:pt x="0" y="168"/>
                  <a:pt x="0" y="179"/>
                  <a:pt x="0" y="203"/>
                </a:cubicBezTo>
                <a:cubicBezTo>
                  <a:pt x="0" y="227"/>
                  <a:pt x="12" y="239"/>
                  <a:pt x="12" y="251"/>
                </a:cubicBezTo>
                <a:cubicBezTo>
                  <a:pt x="24" y="287"/>
                  <a:pt x="36" y="310"/>
                  <a:pt x="72" y="322"/>
                </a:cubicBezTo>
                <a:cubicBezTo>
                  <a:pt x="84" y="346"/>
                  <a:pt x="96" y="346"/>
                  <a:pt x="120" y="358"/>
                </a:cubicBezTo>
                <a:cubicBezTo>
                  <a:pt x="143" y="370"/>
                  <a:pt x="179" y="370"/>
                  <a:pt x="215" y="370"/>
                </a:cubicBezTo>
                <a:cubicBezTo>
                  <a:pt x="251" y="370"/>
                  <a:pt x="262" y="358"/>
                  <a:pt x="298" y="346"/>
                </a:cubicBezTo>
                <a:cubicBezTo>
                  <a:pt x="322" y="322"/>
                  <a:pt x="334" y="310"/>
                  <a:pt x="358" y="298"/>
                </a:cubicBezTo>
                <a:cubicBezTo>
                  <a:pt x="370" y="287"/>
                  <a:pt x="381" y="251"/>
                  <a:pt x="381" y="239"/>
                </a:cubicBezTo>
                <a:cubicBezTo>
                  <a:pt x="393" y="215"/>
                  <a:pt x="393" y="191"/>
                  <a:pt x="393" y="168"/>
                </a:cubicBezTo>
                <a:lnTo>
                  <a:pt x="381" y="120"/>
                </a:lnTo>
                <a:cubicBezTo>
                  <a:pt x="370" y="96"/>
                  <a:pt x="358" y="60"/>
                  <a:pt x="322" y="48"/>
                </a:cubicBezTo>
                <a:cubicBezTo>
                  <a:pt x="310" y="25"/>
                  <a:pt x="298" y="25"/>
                  <a:pt x="274" y="13"/>
                </a:cubicBezTo>
                <a:cubicBezTo>
                  <a:pt x="251" y="1"/>
                  <a:pt x="22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4" name="Google Shape;1524;p31"/>
          <p:cNvSpPr/>
          <p:nvPr/>
        </p:nvSpPr>
        <p:spPr>
          <a:xfrm>
            <a:off x="6063141" y="4300732"/>
            <a:ext cx="31255" cy="29480"/>
          </a:xfrm>
          <a:custGeom>
            <a:avLst/>
            <a:gdLst/>
            <a:ahLst/>
            <a:cxnLst/>
            <a:rect l="l" t="t" r="r" b="b"/>
            <a:pathLst>
              <a:path w="405" h="382" extrusionOk="0">
                <a:moveTo>
                  <a:pt x="179" y="0"/>
                </a:moveTo>
                <a:cubicBezTo>
                  <a:pt x="155" y="0"/>
                  <a:pt x="131" y="24"/>
                  <a:pt x="107" y="36"/>
                </a:cubicBezTo>
                <a:cubicBezTo>
                  <a:pt x="72" y="48"/>
                  <a:pt x="60" y="60"/>
                  <a:pt x="48" y="84"/>
                </a:cubicBezTo>
                <a:cubicBezTo>
                  <a:pt x="36" y="95"/>
                  <a:pt x="12" y="119"/>
                  <a:pt x="12" y="143"/>
                </a:cubicBezTo>
                <a:cubicBezTo>
                  <a:pt x="0" y="167"/>
                  <a:pt x="0" y="179"/>
                  <a:pt x="0" y="215"/>
                </a:cubicBezTo>
                <a:cubicBezTo>
                  <a:pt x="0" y="226"/>
                  <a:pt x="12" y="238"/>
                  <a:pt x="12" y="262"/>
                </a:cubicBezTo>
                <a:cubicBezTo>
                  <a:pt x="36" y="286"/>
                  <a:pt x="48" y="310"/>
                  <a:pt x="72" y="334"/>
                </a:cubicBezTo>
                <a:cubicBezTo>
                  <a:pt x="95" y="346"/>
                  <a:pt x="107" y="346"/>
                  <a:pt x="119" y="357"/>
                </a:cubicBezTo>
                <a:cubicBezTo>
                  <a:pt x="155" y="381"/>
                  <a:pt x="179" y="381"/>
                  <a:pt x="226" y="381"/>
                </a:cubicBezTo>
                <a:cubicBezTo>
                  <a:pt x="250" y="381"/>
                  <a:pt x="274" y="357"/>
                  <a:pt x="298" y="346"/>
                </a:cubicBezTo>
                <a:cubicBezTo>
                  <a:pt x="333" y="334"/>
                  <a:pt x="345" y="322"/>
                  <a:pt x="357" y="298"/>
                </a:cubicBezTo>
                <a:cubicBezTo>
                  <a:pt x="369" y="286"/>
                  <a:pt x="393" y="262"/>
                  <a:pt x="393" y="238"/>
                </a:cubicBezTo>
                <a:cubicBezTo>
                  <a:pt x="405" y="215"/>
                  <a:pt x="405" y="203"/>
                  <a:pt x="405" y="167"/>
                </a:cubicBezTo>
                <a:lnTo>
                  <a:pt x="393" y="119"/>
                </a:lnTo>
                <a:cubicBezTo>
                  <a:pt x="369" y="95"/>
                  <a:pt x="357" y="60"/>
                  <a:pt x="333" y="48"/>
                </a:cubicBezTo>
                <a:cubicBezTo>
                  <a:pt x="310" y="36"/>
                  <a:pt x="298" y="36"/>
                  <a:pt x="286" y="24"/>
                </a:cubicBezTo>
                <a:cubicBezTo>
                  <a:pt x="250" y="0"/>
                  <a:pt x="226" y="0"/>
                  <a:pt x="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oogle Shape;1525;p31"/>
          <p:cNvGrpSpPr/>
          <p:nvPr/>
        </p:nvGrpSpPr>
        <p:grpSpPr>
          <a:xfrm>
            <a:off x="5677199" y="3110833"/>
            <a:ext cx="1910308" cy="1192683"/>
            <a:chOff x="5677198" y="3110827"/>
            <a:chExt cx="1910308" cy="1192683"/>
          </a:xfrm>
        </p:grpSpPr>
        <p:grpSp>
          <p:nvGrpSpPr>
            <p:cNvPr id="4" name="Google Shape;1526;p31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38" name="Google Shape;1538;p31"/>
            <p:cNvSpPr/>
            <p:nvPr/>
          </p:nvSpPr>
          <p:spPr>
            <a:xfrm>
              <a:off x="5677198" y="3385557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5768184" y="3909319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003403" y="4293324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1" name="Google Shape;1541;p31"/>
          <p:cNvSpPr/>
          <p:nvPr/>
        </p:nvSpPr>
        <p:spPr>
          <a:xfrm>
            <a:off x="6004562" y="4345730"/>
            <a:ext cx="19756" cy="13891"/>
          </a:xfrm>
          <a:custGeom>
            <a:avLst/>
            <a:gdLst/>
            <a:ahLst/>
            <a:cxnLst/>
            <a:rect l="l" t="t" r="r" b="b"/>
            <a:pathLst>
              <a:path w="256" h="180" extrusionOk="0">
                <a:moveTo>
                  <a:pt x="126" y="0"/>
                </a:moveTo>
                <a:cubicBezTo>
                  <a:pt x="123" y="0"/>
                  <a:pt x="120" y="0"/>
                  <a:pt x="116" y="1"/>
                </a:cubicBezTo>
                <a:cubicBezTo>
                  <a:pt x="1" y="12"/>
                  <a:pt x="19" y="180"/>
                  <a:pt x="129" y="180"/>
                </a:cubicBezTo>
                <a:cubicBezTo>
                  <a:pt x="132" y="180"/>
                  <a:pt x="136" y="180"/>
                  <a:pt x="140" y="179"/>
                </a:cubicBezTo>
                <a:cubicBezTo>
                  <a:pt x="255" y="168"/>
                  <a:pt x="225" y="0"/>
                  <a:pt x="1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oogle Shape;1542;p31"/>
          <p:cNvGrpSpPr/>
          <p:nvPr/>
        </p:nvGrpSpPr>
        <p:grpSpPr>
          <a:xfrm>
            <a:off x="6764168" y="3891801"/>
            <a:ext cx="294719" cy="366718"/>
            <a:chOff x="6764161" y="3891801"/>
            <a:chExt cx="294719" cy="366718"/>
          </a:xfrm>
        </p:grpSpPr>
        <p:sp>
          <p:nvSpPr>
            <p:cNvPr id="1543" name="Google Shape;1543;p31"/>
            <p:cNvSpPr/>
            <p:nvPr/>
          </p:nvSpPr>
          <p:spPr>
            <a:xfrm>
              <a:off x="7029092" y="3905615"/>
              <a:ext cx="29789" cy="22149"/>
            </a:xfrm>
            <a:custGeom>
              <a:avLst/>
              <a:gdLst/>
              <a:ahLst/>
              <a:cxnLst/>
              <a:rect l="l" t="t" r="r" b="b"/>
              <a:pathLst>
                <a:path w="386" h="287" extrusionOk="0">
                  <a:moveTo>
                    <a:pt x="186" y="0"/>
                  </a:moveTo>
                  <a:cubicBezTo>
                    <a:pt x="183" y="0"/>
                    <a:pt x="179" y="0"/>
                    <a:pt x="175" y="1"/>
                  </a:cubicBezTo>
                  <a:cubicBezTo>
                    <a:pt x="0" y="24"/>
                    <a:pt x="31" y="287"/>
                    <a:pt x="200" y="287"/>
                  </a:cubicBezTo>
                  <a:cubicBezTo>
                    <a:pt x="203" y="287"/>
                    <a:pt x="207" y="287"/>
                    <a:pt x="211" y="286"/>
                  </a:cubicBezTo>
                  <a:cubicBezTo>
                    <a:pt x="386" y="263"/>
                    <a:pt x="355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995676" y="3891801"/>
              <a:ext cx="17595" cy="16669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60" y="1"/>
                  </a:moveTo>
                  <a:cubicBezTo>
                    <a:pt x="49" y="1"/>
                    <a:pt x="37" y="25"/>
                    <a:pt x="25" y="37"/>
                  </a:cubicBezTo>
                  <a:cubicBezTo>
                    <a:pt x="1" y="49"/>
                    <a:pt x="1" y="60"/>
                    <a:pt x="1" y="84"/>
                  </a:cubicBezTo>
                  <a:lnTo>
                    <a:pt x="1" y="132"/>
                  </a:lnTo>
                  <a:cubicBezTo>
                    <a:pt x="1" y="156"/>
                    <a:pt x="25" y="168"/>
                    <a:pt x="37" y="168"/>
                  </a:cubicBezTo>
                  <a:lnTo>
                    <a:pt x="60" y="191"/>
                  </a:lnTo>
                  <a:cubicBezTo>
                    <a:pt x="84" y="191"/>
                    <a:pt x="96" y="215"/>
                    <a:pt x="108" y="215"/>
                  </a:cubicBezTo>
                  <a:lnTo>
                    <a:pt x="156" y="215"/>
                  </a:lnTo>
                  <a:cubicBezTo>
                    <a:pt x="168" y="215"/>
                    <a:pt x="168" y="191"/>
                    <a:pt x="180" y="191"/>
                  </a:cubicBezTo>
                  <a:cubicBezTo>
                    <a:pt x="203" y="191"/>
                    <a:pt x="203" y="180"/>
                    <a:pt x="203" y="180"/>
                  </a:cubicBezTo>
                  <a:lnTo>
                    <a:pt x="215" y="168"/>
                  </a:lnTo>
                  <a:cubicBezTo>
                    <a:pt x="215" y="156"/>
                    <a:pt x="215" y="156"/>
                    <a:pt x="227" y="132"/>
                  </a:cubicBezTo>
                  <a:lnTo>
                    <a:pt x="227" y="108"/>
                  </a:lnTo>
                  <a:cubicBezTo>
                    <a:pt x="191" y="84"/>
                    <a:pt x="191" y="60"/>
                    <a:pt x="191" y="60"/>
                  </a:cubicBezTo>
                  <a:cubicBezTo>
                    <a:pt x="180" y="49"/>
                    <a:pt x="180" y="37"/>
                    <a:pt x="168" y="25"/>
                  </a:cubicBezTo>
                  <a:cubicBezTo>
                    <a:pt x="156" y="1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7010725" y="3958014"/>
              <a:ext cx="19988" cy="13891"/>
            </a:xfrm>
            <a:custGeom>
              <a:avLst/>
              <a:gdLst/>
              <a:ahLst/>
              <a:cxnLst/>
              <a:rect l="l" t="t" r="r" b="b"/>
              <a:pathLst>
                <a:path w="259" h="180" extrusionOk="0">
                  <a:moveTo>
                    <a:pt x="115" y="0"/>
                  </a:moveTo>
                  <a:cubicBezTo>
                    <a:pt x="0" y="12"/>
                    <a:pt x="19" y="179"/>
                    <a:pt x="128" y="179"/>
                  </a:cubicBezTo>
                  <a:cubicBezTo>
                    <a:pt x="132" y="179"/>
                    <a:pt x="135" y="179"/>
                    <a:pt x="139" y="179"/>
                  </a:cubicBezTo>
                  <a:cubicBezTo>
                    <a:pt x="258" y="179"/>
                    <a:pt x="2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764161" y="412617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55" y="0"/>
                  </a:moveTo>
                  <a:cubicBezTo>
                    <a:pt x="132" y="0"/>
                    <a:pt x="120" y="24"/>
                    <a:pt x="108" y="24"/>
                  </a:cubicBezTo>
                  <a:cubicBezTo>
                    <a:pt x="84" y="36"/>
                    <a:pt x="60" y="48"/>
                    <a:pt x="48" y="60"/>
                  </a:cubicBezTo>
                  <a:cubicBezTo>
                    <a:pt x="24" y="83"/>
                    <a:pt x="12" y="107"/>
                    <a:pt x="12" y="119"/>
                  </a:cubicBezTo>
                  <a:cubicBezTo>
                    <a:pt x="1" y="143"/>
                    <a:pt x="1" y="167"/>
                    <a:pt x="1" y="202"/>
                  </a:cubicBezTo>
                  <a:cubicBezTo>
                    <a:pt x="1" y="214"/>
                    <a:pt x="1" y="226"/>
                    <a:pt x="12" y="238"/>
                  </a:cubicBezTo>
                  <a:cubicBezTo>
                    <a:pt x="24" y="274"/>
                    <a:pt x="48" y="298"/>
                    <a:pt x="72" y="322"/>
                  </a:cubicBezTo>
                  <a:cubicBezTo>
                    <a:pt x="84" y="333"/>
                    <a:pt x="108" y="333"/>
                    <a:pt x="120" y="345"/>
                  </a:cubicBezTo>
                  <a:cubicBezTo>
                    <a:pt x="143" y="357"/>
                    <a:pt x="179" y="357"/>
                    <a:pt x="203" y="357"/>
                  </a:cubicBezTo>
                  <a:cubicBezTo>
                    <a:pt x="239" y="357"/>
                    <a:pt x="251" y="345"/>
                    <a:pt x="262" y="345"/>
                  </a:cubicBezTo>
                  <a:cubicBezTo>
                    <a:pt x="274" y="333"/>
                    <a:pt x="310" y="322"/>
                    <a:pt x="322" y="298"/>
                  </a:cubicBezTo>
                  <a:cubicBezTo>
                    <a:pt x="334" y="286"/>
                    <a:pt x="358" y="262"/>
                    <a:pt x="358" y="238"/>
                  </a:cubicBezTo>
                  <a:cubicBezTo>
                    <a:pt x="370" y="226"/>
                    <a:pt x="370" y="202"/>
                    <a:pt x="370" y="167"/>
                  </a:cubicBezTo>
                  <a:cubicBezTo>
                    <a:pt x="358" y="155"/>
                    <a:pt x="358" y="143"/>
                    <a:pt x="358" y="119"/>
                  </a:cubicBezTo>
                  <a:cubicBezTo>
                    <a:pt x="334" y="95"/>
                    <a:pt x="322" y="60"/>
                    <a:pt x="298" y="48"/>
                  </a:cubicBezTo>
                  <a:lnTo>
                    <a:pt x="251" y="24"/>
                  </a:lnTo>
                  <a:cubicBezTo>
                    <a:pt x="215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837706" y="4064588"/>
              <a:ext cx="19370" cy="193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83" y="0"/>
                  </a:moveTo>
                  <a:cubicBezTo>
                    <a:pt x="71" y="0"/>
                    <a:pt x="71" y="0"/>
                    <a:pt x="60" y="12"/>
                  </a:cubicBezTo>
                  <a:cubicBezTo>
                    <a:pt x="36" y="12"/>
                    <a:pt x="24" y="24"/>
                    <a:pt x="24" y="48"/>
                  </a:cubicBezTo>
                  <a:lnTo>
                    <a:pt x="24" y="60"/>
                  </a:lnTo>
                  <a:cubicBezTo>
                    <a:pt x="12" y="72"/>
                    <a:pt x="12" y="84"/>
                    <a:pt x="12" y="107"/>
                  </a:cubicBezTo>
                  <a:cubicBezTo>
                    <a:pt x="12" y="119"/>
                    <a:pt x="0" y="131"/>
                    <a:pt x="12" y="143"/>
                  </a:cubicBezTo>
                  <a:lnTo>
                    <a:pt x="12" y="179"/>
                  </a:lnTo>
                  <a:cubicBezTo>
                    <a:pt x="12" y="191"/>
                    <a:pt x="24" y="203"/>
                    <a:pt x="36" y="227"/>
                  </a:cubicBezTo>
                  <a:cubicBezTo>
                    <a:pt x="60" y="227"/>
                    <a:pt x="60" y="238"/>
                    <a:pt x="71" y="238"/>
                  </a:cubicBezTo>
                  <a:lnTo>
                    <a:pt x="95" y="250"/>
                  </a:lnTo>
                  <a:lnTo>
                    <a:pt x="143" y="250"/>
                  </a:lnTo>
                  <a:cubicBezTo>
                    <a:pt x="155" y="250"/>
                    <a:pt x="155" y="250"/>
                    <a:pt x="179" y="238"/>
                  </a:cubicBezTo>
                  <a:cubicBezTo>
                    <a:pt x="191" y="238"/>
                    <a:pt x="191" y="227"/>
                    <a:pt x="202" y="227"/>
                  </a:cubicBezTo>
                  <a:cubicBezTo>
                    <a:pt x="214" y="227"/>
                    <a:pt x="214" y="203"/>
                    <a:pt x="214" y="191"/>
                  </a:cubicBezTo>
                  <a:cubicBezTo>
                    <a:pt x="214" y="179"/>
                    <a:pt x="238" y="179"/>
                    <a:pt x="238" y="167"/>
                  </a:cubicBezTo>
                  <a:cubicBezTo>
                    <a:pt x="238" y="143"/>
                    <a:pt x="250" y="131"/>
                    <a:pt x="238" y="119"/>
                  </a:cubicBezTo>
                  <a:cubicBezTo>
                    <a:pt x="214" y="107"/>
                    <a:pt x="214" y="107"/>
                    <a:pt x="214" y="84"/>
                  </a:cubicBezTo>
                  <a:cubicBezTo>
                    <a:pt x="214" y="72"/>
                    <a:pt x="202" y="72"/>
                    <a:pt x="202" y="60"/>
                  </a:cubicBezTo>
                  <a:cubicBezTo>
                    <a:pt x="202" y="48"/>
                    <a:pt x="191" y="48"/>
                    <a:pt x="191" y="24"/>
                  </a:cubicBezTo>
                  <a:cubicBezTo>
                    <a:pt x="179" y="24"/>
                    <a:pt x="179" y="12"/>
                    <a:pt x="155" y="12"/>
                  </a:cubicBezTo>
                  <a:cubicBezTo>
                    <a:pt x="143" y="12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76123" y="4064588"/>
              <a:ext cx="20296" cy="18444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48"/>
                  </a:cubicBezTo>
                  <a:cubicBezTo>
                    <a:pt x="36" y="60"/>
                    <a:pt x="24" y="60"/>
                    <a:pt x="24" y="72"/>
                  </a:cubicBezTo>
                  <a:cubicBezTo>
                    <a:pt x="24" y="84"/>
                    <a:pt x="24" y="84"/>
                    <a:pt x="0" y="96"/>
                  </a:cubicBezTo>
                  <a:lnTo>
                    <a:pt x="0" y="143"/>
                  </a:lnTo>
                  <a:cubicBezTo>
                    <a:pt x="0" y="167"/>
                    <a:pt x="0" y="167"/>
                    <a:pt x="24" y="179"/>
                  </a:cubicBezTo>
                  <a:cubicBezTo>
                    <a:pt x="24" y="191"/>
                    <a:pt x="36" y="203"/>
                    <a:pt x="48" y="203"/>
                  </a:cubicBezTo>
                  <a:cubicBezTo>
                    <a:pt x="60" y="203"/>
                    <a:pt x="60" y="227"/>
                    <a:pt x="84" y="227"/>
                  </a:cubicBezTo>
                  <a:lnTo>
                    <a:pt x="107" y="238"/>
                  </a:lnTo>
                  <a:lnTo>
                    <a:pt x="179" y="238"/>
                  </a:lnTo>
                  <a:cubicBezTo>
                    <a:pt x="203" y="238"/>
                    <a:pt x="215" y="227"/>
                    <a:pt x="215" y="203"/>
                  </a:cubicBezTo>
                  <a:cubicBezTo>
                    <a:pt x="227" y="191"/>
                    <a:pt x="227" y="179"/>
                    <a:pt x="227" y="167"/>
                  </a:cubicBezTo>
                  <a:lnTo>
                    <a:pt x="227" y="143"/>
                  </a:lnTo>
                  <a:cubicBezTo>
                    <a:pt x="262" y="119"/>
                    <a:pt x="238" y="107"/>
                    <a:pt x="238" y="84"/>
                  </a:cubicBezTo>
                  <a:cubicBezTo>
                    <a:pt x="238" y="72"/>
                    <a:pt x="238" y="72"/>
                    <a:pt x="227" y="60"/>
                  </a:cubicBezTo>
                  <a:cubicBezTo>
                    <a:pt x="227" y="48"/>
                    <a:pt x="215" y="24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862478" y="4217078"/>
              <a:ext cx="17518" cy="18444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08" y="1"/>
                  </a:moveTo>
                  <a:cubicBezTo>
                    <a:pt x="96" y="1"/>
                    <a:pt x="60" y="13"/>
                    <a:pt x="48" y="13"/>
                  </a:cubicBezTo>
                  <a:cubicBezTo>
                    <a:pt x="36" y="36"/>
                    <a:pt x="24" y="48"/>
                    <a:pt x="24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24" y="167"/>
                    <a:pt x="24" y="179"/>
                  </a:cubicBezTo>
                  <a:lnTo>
                    <a:pt x="36" y="191"/>
                  </a:lnTo>
                  <a:cubicBezTo>
                    <a:pt x="48" y="215"/>
                    <a:pt x="60" y="227"/>
                    <a:pt x="72" y="227"/>
                  </a:cubicBezTo>
                  <a:cubicBezTo>
                    <a:pt x="96" y="239"/>
                    <a:pt x="108" y="239"/>
                    <a:pt x="131" y="239"/>
                  </a:cubicBezTo>
                  <a:cubicBezTo>
                    <a:pt x="155" y="239"/>
                    <a:pt x="167" y="227"/>
                    <a:pt x="179" y="227"/>
                  </a:cubicBezTo>
                  <a:cubicBezTo>
                    <a:pt x="191" y="203"/>
                    <a:pt x="215" y="191"/>
                    <a:pt x="215" y="179"/>
                  </a:cubicBezTo>
                  <a:lnTo>
                    <a:pt x="215" y="167"/>
                  </a:lnTo>
                  <a:cubicBezTo>
                    <a:pt x="227" y="144"/>
                    <a:pt x="227" y="120"/>
                    <a:pt x="227" y="108"/>
                  </a:cubicBezTo>
                  <a:cubicBezTo>
                    <a:pt x="227" y="72"/>
                    <a:pt x="227" y="60"/>
                    <a:pt x="215" y="48"/>
                  </a:cubicBezTo>
                  <a:cubicBezTo>
                    <a:pt x="191" y="36"/>
                    <a:pt x="179" y="13"/>
                    <a:pt x="167" y="13"/>
                  </a:cubicBezTo>
                  <a:cubicBezTo>
                    <a:pt x="155" y="1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981940" y="4182197"/>
              <a:ext cx="12888" cy="17518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72" y="0"/>
                  </a:moveTo>
                  <a:cubicBezTo>
                    <a:pt x="60" y="0"/>
                    <a:pt x="48" y="0"/>
                    <a:pt x="48" y="24"/>
                  </a:cubicBezTo>
                  <a:cubicBezTo>
                    <a:pt x="36" y="24"/>
                    <a:pt x="36" y="36"/>
                    <a:pt x="12" y="48"/>
                  </a:cubicBezTo>
                  <a:cubicBezTo>
                    <a:pt x="0" y="60"/>
                    <a:pt x="0" y="60"/>
                    <a:pt x="0" y="84"/>
                  </a:cubicBezTo>
                  <a:lnTo>
                    <a:pt x="0" y="119"/>
                  </a:lnTo>
                  <a:lnTo>
                    <a:pt x="0" y="155"/>
                  </a:lnTo>
                  <a:cubicBezTo>
                    <a:pt x="0" y="167"/>
                    <a:pt x="12" y="179"/>
                    <a:pt x="36" y="203"/>
                  </a:cubicBezTo>
                  <a:lnTo>
                    <a:pt x="48" y="215"/>
                  </a:lnTo>
                  <a:cubicBezTo>
                    <a:pt x="60" y="215"/>
                    <a:pt x="72" y="227"/>
                    <a:pt x="96" y="227"/>
                  </a:cubicBezTo>
                  <a:cubicBezTo>
                    <a:pt x="107" y="227"/>
                    <a:pt x="119" y="227"/>
                    <a:pt x="119" y="215"/>
                  </a:cubicBezTo>
                  <a:cubicBezTo>
                    <a:pt x="131" y="215"/>
                    <a:pt x="131" y="203"/>
                    <a:pt x="155" y="191"/>
                  </a:cubicBezTo>
                  <a:cubicBezTo>
                    <a:pt x="167" y="167"/>
                    <a:pt x="167" y="167"/>
                    <a:pt x="167" y="155"/>
                  </a:cubicBezTo>
                  <a:lnTo>
                    <a:pt x="167" y="107"/>
                  </a:lnTo>
                  <a:lnTo>
                    <a:pt x="167" y="84"/>
                  </a:lnTo>
                  <a:cubicBezTo>
                    <a:pt x="167" y="60"/>
                    <a:pt x="155" y="48"/>
                    <a:pt x="131" y="36"/>
                  </a:cubicBezTo>
                  <a:lnTo>
                    <a:pt x="119" y="24"/>
                  </a:lnTo>
                  <a:cubicBezTo>
                    <a:pt x="107" y="24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987419" y="4243317"/>
              <a:ext cx="15743" cy="15203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108" y="1"/>
                  </a:moveTo>
                  <a:cubicBezTo>
                    <a:pt x="104" y="1"/>
                    <a:pt x="100" y="2"/>
                    <a:pt x="96" y="6"/>
                  </a:cubicBezTo>
                  <a:cubicBezTo>
                    <a:pt x="84" y="6"/>
                    <a:pt x="60" y="6"/>
                    <a:pt x="48" y="18"/>
                  </a:cubicBezTo>
                  <a:lnTo>
                    <a:pt x="25" y="54"/>
                  </a:lnTo>
                  <a:lnTo>
                    <a:pt x="25" y="66"/>
                  </a:lnTo>
                  <a:cubicBezTo>
                    <a:pt x="25" y="77"/>
                    <a:pt x="1" y="89"/>
                    <a:pt x="1" y="113"/>
                  </a:cubicBezTo>
                  <a:cubicBezTo>
                    <a:pt x="1" y="125"/>
                    <a:pt x="1" y="137"/>
                    <a:pt x="25" y="149"/>
                  </a:cubicBezTo>
                  <a:cubicBezTo>
                    <a:pt x="36" y="173"/>
                    <a:pt x="36" y="185"/>
                    <a:pt x="48" y="185"/>
                  </a:cubicBezTo>
                  <a:cubicBezTo>
                    <a:pt x="72" y="185"/>
                    <a:pt x="84" y="197"/>
                    <a:pt x="96" y="197"/>
                  </a:cubicBezTo>
                  <a:cubicBezTo>
                    <a:pt x="108" y="197"/>
                    <a:pt x="132" y="197"/>
                    <a:pt x="144" y="185"/>
                  </a:cubicBezTo>
                  <a:cubicBezTo>
                    <a:pt x="156" y="173"/>
                    <a:pt x="167" y="173"/>
                    <a:pt x="167" y="149"/>
                  </a:cubicBezTo>
                  <a:cubicBezTo>
                    <a:pt x="167" y="137"/>
                    <a:pt x="191" y="125"/>
                    <a:pt x="191" y="113"/>
                  </a:cubicBezTo>
                  <a:cubicBezTo>
                    <a:pt x="203" y="77"/>
                    <a:pt x="203" y="66"/>
                    <a:pt x="179" y="54"/>
                  </a:cubicBezTo>
                  <a:cubicBezTo>
                    <a:pt x="167" y="18"/>
                    <a:pt x="156" y="18"/>
                    <a:pt x="144" y="6"/>
                  </a:cubicBezTo>
                  <a:cubicBezTo>
                    <a:pt x="128" y="6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955315" y="4244629"/>
              <a:ext cx="13814" cy="12039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60" y="1"/>
                  </a:moveTo>
                  <a:cubicBezTo>
                    <a:pt x="60" y="1"/>
                    <a:pt x="48" y="1"/>
                    <a:pt x="48" y="13"/>
                  </a:cubicBezTo>
                  <a:lnTo>
                    <a:pt x="24" y="49"/>
                  </a:lnTo>
                  <a:cubicBezTo>
                    <a:pt x="24" y="60"/>
                    <a:pt x="0" y="72"/>
                    <a:pt x="24" y="96"/>
                  </a:cubicBezTo>
                  <a:lnTo>
                    <a:pt x="24" y="108"/>
                  </a:lnTo>
                  <a:cubicBezTo>
                    <a:pt x="24" y="120"/>
                    <a:pt x="36" y="132"/>
                    <a:pt x="36" y="132"/>
                  </a:cubicBezTo>
                  <a:cubicBezTo>
                    <a:pt x="36" y="132"/>
                    <a:pt x="48" y="156"/>
                    <a:pt x="60" y="156"/>
                  </a:cubicBezTo>
                  <a:lnTo>
                    <a:pt x="95" y="156"/>
                  </a:lnTo>
                  <a:cubicBezTo>
                    <a:pt x="107" y="156"/>
                    <a:pt x="119" y="156"/>
                    <a:pt x="119" y="132"/>
                  </a:cubicBezTo>
                  <a:lnTo>
                    <a:pt x="155" y="108"/>
                  </a:lnTo>
                  <a:lnTo>
                    <a:pt x="155" y="72"/>
                  </a:lnTo>
                  <a:cubicBezTo>
                    <a:pt x="155" y="60"/>
                    <a:pt x="179" y="60"/>
                    <a:pt x="167" y="49"/>
                  </a:cubicBezTo>
                  <a:lnTo>
                    <a:pt x="143" y="13"/>
                  </a:lnTo>
                  <a:cubicBezTo>
                    <a:pt x="119" y="1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1553;p31"/>
          <p:cNvGrpSpPr/>
          <p:nvPr/>
        </p:nvGrpSpPr>
        <p:grpSpPr>
          <a:xfrm flipH="1">
            <a:off x="7855212" y="696310"/>
            <a:ext cx="871283" cy="493034"/>
            <a:chOff x="6499193" y="92109"/>
            <a:chExt cx="871283" cy="493034"/>
          </a:xfrm>
        </p:grpSpPr>
        <p:sp>
          <p:nvSpPr>
            <p:cNvPr id="1554" name="Google Shape;1554;p3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1563;p31"/>
          <p:cNvGrpSpPr/>
          <p:nvPr/>
        </p:nvGrpSpPr>
        <p:grpSpPr>
          <a:xfrm>
            <a:off x="5941825" y="1091955"/>
            <a:ext cx="1132346" cy="640125"/>
            <a:chOff x="75300" y="3702036"/>
            <a:chExt cx="1132346" cy="640125"/>
          </a:xfrm>
        </p:grpSpPr>
        <p:sp>
          <p:nvSpPr>
            <p:cNvPr id="1564" name="Google Shape;1564;p31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73" name="Google Shape;1573;p31"/>
          <p:cNvSpPr/>
          <p:nvPr/>
        </p:nvSpPr>
        <p:spPr>
          <a:xfrm rot="-276572" flipH="1">
            <a:off x="5254668" y="4170696"/>
            <a:ext cx="439762" cy="328737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574;p31"/>
          <p:cNvGrpSpPr/>
          <p:nvPr/>
        </p:nvGrpSpPr>
        <p:grpSpPr>
          <a:xfrm rot="-5400000">
            <a:off x="7918266" y="3031758"/>
            <a:ext cx="348363" cy="342683"/>
            <a:chOff x="8351027" y="3635349"/>
            <a:chExt cx="348363" cy="342683"/>
          </a:xfrm>
        </p:grpSpPr>
        <p:sp>
          <p:nvSpPr>
            <p:cNvPr id="1575" name="Google Shape;1575;p3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1586;p31"/>
          <p:cNvGrpSpPr/>
          <p:nvPr/>
        </p:nvGrpSpPr>
        <p:grpSpPr>
          <a:xfrm flipH="1">
            <a:off x="7579389" y="2057307"/>
            <a:ext cx="791411" cy="1080114"/>
            <a:chOff x="480371" y="2406470"/>
            <a:chExt cx="791411" cy="1080114"/>
          </a:xfrm>
        </p:grpSpPr>
        <p:sp>
          <p:nvSpPr>
            <p:cNvPr id="1587" name="Google Shape;1587;p31"/>
            <p:cNvSpPr/>
            <p:nvPr/>
          </p:nvSpPr>
          <p:spPr>
            <a:xfrm>
              <a:off x="10968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0279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0166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1599;p31"/>
          <p:cNvGrpSpPr/>
          <p:nvPr/>
        </p:nvGrpSpPr>
        <p:grpSpPr>
          <a:xfrm flipH="1">
            <a:off x="5965485" y="2398318"/>
            <a:ext cx="2209227" cy="404031"/>
            <a:chOff x="676459" y="2747475"/>
            <a:chExt cx="2209227" cy="404031"/>
          </a:xfrm>
        </p:grpSpPr>
        <p:sp>
          <p:nvSpPr>
            <p:cNvPr id="1600" name="Google Shape;1600;p31"/>
            <p:cNvSpPr/>
            <p:nvPr/>
          </p:nvSpPr>
          <p:spPr>
            <a:xfrm>
              <a:off x="2189649" y="28852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144405" y="28712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178881" y="28373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134135" y="28087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204173" y="28012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513914" y="29632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1622;p31"/>
          <p:cNvGrpSpPr/>
          <p:nvPr/>
        </p:nvGrpSpPr>
        <p:grpSpPr>
          <a:xfrm>
            <a:off x="4502184" y="292474"/>
            <a:ext cx="602833" cy="495062"/>
            <a:chOff x="668641" y="1116349"/>
            <a:chExt cx="602833" cy="495062"/>
          </a:xfrm>
        </p:grpSpPr>
        <p:sp>
          <p:nvSpPr>
            <p:cNvPr id="1623" name="Google Shape;1623;p3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389;p30"/>
          <p:cNvSpPr txBox="1">
            <a:spLocks noGrp="1"/>
          </p:cNvSpPr>
          <p:nvPr>
            <p:ph type="title"/>
          </p:nvPr>
        </p:nvSpPr>
        <p:spPr>
          <a:xfrm>
            <a:off x="1865556" y="568900"/>
            <a:ext cx="35821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4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709057" y="674914"/>
            <a:ext cx="6607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ba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14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12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2021</a:t>
            </a:r>
          </a:p>
          <a:p>
            <a:pPr algn="ctr"/>
            <a:r>
              <a:rPr lang="en-US" sz="2800" dirty="0" err="1" smtClean="0"/>
              <a:t>Luyện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endParaRPr lang="en-US" sz="2800" dirty="0" smtClean="0"/>
          </a:p>
          <a:p>
            <a:pPr algn="ctr"/>
            <a:r>
              <a:rPr lang="en-US" sz="2800" dirty="0" err="1" smtClean="0"/>
              <a:t>Mở</a:t>
            </a:r>
            <a:r>
              <a:rPr lang="en-US" sz="2800" dirty="0" smtClean="0"/>
              <a:t> </a:t>
            </a:r>
            <a:r>
              <a:rPr lang="en-US" sz="2800" dirty="0" err="1" smtClean="0"/>
              <a:t>rộng</a:t>
            </a:r>
            <a:r>
              <a:rPr lang="en-US" sz="2800" dirty="0" smtClean="0"/>
              <a:t> </a:t>
            </a:r>
            <a:r>
              <a:rPr lang="en-US" sz="2800" dirty="0" err="1" smtClean="0"/>
              <a:t>vốn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: </a:t>
            </a:r>
            <a:r>
              <a:rPr lang="en-US" sz="2800" dirty="0" err="1" smtClean="0"/>
              <a:t>Hạnh</a:t>
            </a:r>
            <a:r>
              <a:rPr lang="en-US" sz="2800" dirty="0" smtClean="0"/>
              <a:t> </a:t>
            </a:r>
            <a:r>
              <a:rPr lang="en-US" sz="2800" dirty="0" err="1" smtClean="0"/>
              <a:t>phúc</a:t>
            </a:r>
            <a:r>
              <a:rPr lang="en-US" sz="2800" dirty="0" smtClean="0"/>
              <a:t>( </a:t>
            </a:r>
            <a:r>
              <a:rPr lang="en-US" sz="2800" dirty="0" err="1" smtClean="0"/>
              <a:t>tr</a:t>
            </a:r>
            <a:r>
              <a:rPr lang="en-US" sz="2800" dirty="0" smtClean="0"/>
              <a:t> 146)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9970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96" y="4004900"/>
            <a:ext cx="987216" cy="887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-114300"/>
            <a:ext cx="1607344" cy="1607344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885951" y="114300"/>
            <a:ext cx="5029200" cy="2114550"/>
          </a:xfrm>
          <a:prstGeom prst="wedgeRoundRectCallout">
            <a:avLst>
              <a:gd name="adj1" fmla="val 55968"/>
              <a:gd name="adj2" fmla="val 883"/>
              <a:gd name="adj3" fmla="val 16667"/>
            </a:avLst>
          </a:prstGeom>
          <a:gradFill>
            <a:gsLst>
              <a:gs pos="7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70000"/>
              </a:lnSpc>
              <a:spcBef>
                <a:spcPct val="50000"/>
              </a:spcBef>
              <a:buClrTx/>
            </a:pP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1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685800">
              <a:lnSpc>
                <a:spcPct val="70000"/>
              </a:lnSpc>
              <a:spcBef>
                <a:spcPct val="50000"/>
              </a:spcBef>
              <a:buClrTx/>
            </a:pP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altLang="en-US" sz="210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70000"/>
              </a:lnSpc>
              <a:spcBef>
                <a:spcPct val="50000"/>
              </a:spcBef>
              <a:buClrTx/>
            </a:pP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en-US" sz="210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70000"/>
              </a:lnSpc>
              <a:spcBef>
                <a:spcPct val="50000"/>
              </a:spcBef>
              <a:buClrTx/>
            </a:pP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altLang="en-US" sz="210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70000"/>
              </a:lnSpc>
              <a:spcBef>
                <a:spcPct val="50000"/>
              </a:spcBef>
              <a:buClrTx/>
            </a:pP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9" y="719376"/>
            <a:ext cx="900398" cy="90439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135329" y="4286250"/>
            <a:ext cx="5751368" cy="453256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liếm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5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1" y="3123456"/>
            <a:ext cx="987216" cy="94200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135329" y="3399037"/>
            <a:ext cx="5751368" cy="48716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5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49" y="2284869"/>
            <a:ext cx="987216" cy="906017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2114546" y="2568669"/>
            <a:ext cx="5772150" cy="477986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95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195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5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60028" y="4246179"/>
            <a:ext cx="462455" cy="49398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271783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374086"/>
            <a:ext cx="1607344" cy="16073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1004582"/>
            <a:ext cx="900398" cy="904399"/>
          </a:xfrm>
          <a:prstGeom prst="rect">
            <a:avLst/>
          </a:prstGeom>
        </p:spPr>
      </p:pic>
      <p:sp>
        <p:nvSpPr>
          <p:cNvPr id="13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993855" y="888436"/>
            <a:ext cx="4931687" cy="1401659"/>
          </a:xfrm>
          <a:prstGeom prst="wedgeRoundRectCallout">
            <a:avLst>
              <a:gd name="adj1" fmla="val 57097"/>
              <a:gd name="adj2" fmla="val 2643"/>
              <a:gd name="adj3" fmla="val 16667"/>
            </a:avLst>
          </a:prstGeom>
          <a:gradFill>
            <a:gsLst>
              <a:gs pos="7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lnSpc>
                <a:spcPct val="125000"/>
              </a:lnSpc>
              <a:spcBef>
                <a:spcPct val="50000"/>
              </a:spcBef>
              <a:buClrTx/>
            </a:pPr>
            <a:r>
              <a:rPr lang="en-US" altLang="en-US" sz="2100" b="1" i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1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100" b="1" i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100" b="1" i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b="1" i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b="1" i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i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100" b="1" i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b="1" i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100" b="1" i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100" b="1" i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100" b="1" i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82" y="3147243"/>
            <a:ext cx="987216" cy="887211"/>
          </a:xfrm>
          <a:prstGeom prst="rect">
            <a:avLst/>
          </a:prstGeom>
        </p:spPr>
      </p:pic>
      <p:sp>
        <p:nvSpPr>
          <p:cNvPr id="2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773062" y="3318645"/>
            <a:ext cx="2559872" cy="453256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endParaRPr lang="en-US" sz="210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>
              <a:buClrTx/>
            </a:pPr>
            <a:endParaRPr lang="en-US" sz="210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34" y="3971718"/>
            <a:ext cx="987216" cy="942001"/>
          </a:xfrm>
          <a:prstGeom prst="rect">
            <a:avLst/>
          </a:prstGeom>
        </p:spPr>
      </p:pic>
      <p:sp>
        <p:nvSpPr>
          <p:cNvPr id="3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726628" y="4199137"/>
            <a:ext cx="2559872" cy="48716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82" y="2239253"/>
            <a:ext cx="987216" cy="906017"/>
          </a:xfrm>
          <a:prstGeom prst="rect">
            <a:avLst/>
          </a:prstGeom>
        </p:spPr>
      </p:pic>
      <p:sp>
        <p:nvSpPr>
          <p:cNvPr id="33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3783778" y="2536603"/>
            <a:ext cx="2569122" cy="477986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3720662" y="3352800"/>
            <a:ext cx="430924" cy="37837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118598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1" grpId="0" animBg="1"/>
      <p:bldP spid="33" grpId="0" animBg="1"/>
      <p:bldP spid="11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1"/>
          <p:cNvSpPr/>
          <p:nvPr/>
        </p:nvSpPr>
        <p:spPr>
          <a:xfrm rot="-5400000" flipH="1">
            <a:off x="5531192" y="1588860"/>
            <a:ext cx="251543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31"/>
          <p:cNvSpPr/>
          <p:nvPr/>
        </p:nvSpPr>
        <p:spPr>
          <a:xfrm flipH="1">
            <a:off x="6866661" y="3742870"/>
            <a:ext cx="1277212" cy="759380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31"/>
          <p:cNvSpPr/>
          <p:nvPr/>
        </p:nvSpPr>
        <p:spPr>
          <a:xfrm>
            <a:off x="6214522" y="4418253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2" name="Google Shape;1452;p31"/>
          <p:cNvSpPr/>
          <p:nvPr/>
        </p:nvSpPr>
        <p:spPr>
          <a:xfrm>
            <a:off x="5673501" y="2798361"/>
            <a:ext cx="592453" cy="603952"/>
          </a:xfrm>
          <a:custGeom>
            <a:avLst/>
            <a:gdLst/>
            <a:ahLst/>
            <a:cxnLst/>
            <a:rect l="l" t="t" r="r" b="b"/>
            <a:pathLst>
              <a:path w="7677" h="7826" extrusionOk="0">
                <a:moveTo>
                  <a:pt x="328" y="1"/>
                </a:moveTo>
                <a:cubicBezTo>
                  <a:pt x="279" y="1"/>
                  <a:pt x="229" y="30"/>
                  <a:pt x="203" y="97"/>
                </a:cubicBezTo>
                <a:cubicBezTo>
                  <a:pt x="108" y="287"/>
                  <a:pt x="96" y="490"/>
                  <a:pt x="60" y="704"/>
                </a:cubicBezTo>
                <a:cubicBezTo>
                  <a:pt x="37" y="895"/>
                  <a:pt x="25" y="1109"/>
                  <a:pt x="25" y="1299"/>
                </a:cubicBezTo>
                <a:cubicBezTo>
                  <a:pt x="1" y="1704"/>
                  <a:pt x="48" y="2121"/>
                  <a:pt x="108" y="2514"/>
                </a:cubicBezTo>
                <a:cubicBezTo>
                  <a:pt x="239" y="3323"/>
                  <a:pt x="537" y="4109"/>
                  <a:pt x="953" y="4800"/>
                </a:cubicBezTo>
                <a:cubicBezTo>
                  <a:pt x="1822" y="6217"/>
                  <a:pt x="3227" y="7229"/>
                  <a:pt x="4823" y="7645"/>
                </a:cubicBezTo>
                <a:cubicBezTo>
                  <a:pt x="5319" y="7761"/>
                  <a:pt x="5816" y="7825"/>
                  <a:pt x="6310" y="7825"/>
                </a:cubicBezTo>
                <a:cubicBezTo>
                  <a:pt x="6729" y="7825"/>
                  <a:pt x="7146" y="7779"/>
                  <a:pt x="7561" y="7681"/>
                </a:cubicBezTo>
                <a:cubicBezTo>
                  <a:pt x="7676" y="7647"/>
                  <a:pt x="7658" y="7490"/>
                  <a:pt x="7549" y="7490"/>
                </a:cubicBezTo>
                <a:cubicBezTo>
                  <a:pt x="7546" y="7490"/>
                  <a:pt x="7542" y="7490"/>
                  <a:pt x="7537" y="7491"/>
                </a:cubicBezTo>
                <a:cubicBezTo>
                  <a:pt x="7253" y="7530"/>
                  <a:pt x="6966" y="7549"/>
                  <a:pt x="6680" y="7549"/>
                </a:cubicBezTo>
                <a:cubicBezTo>
                  <a:pt x="5406" y="7549"/>
                  <a:pt x="4132" y="7169"/>
                  <a:pt x="3073" y="6479"/>
                </a:cubicBezTo>
                <a:cubicBezTo>
                  <a:pt x="1763" y="5621"/>
                  <a:pt x="870" y="4264"/>
                  <a:pt x="525" y="2740"/>
                </a:cubicBezTo>
                <a:cubicBezTo>
                  <a:pt x="441" y="2311"/>
                  <a:pt x="382" y="1883"/>
                  <a:pt x="382" y="1442"/>
                </a:cubicBezTo>
                <a:cubicBezTo>
                  <a:pt x="382" y="1240"/>
                  <a:pt x="382" y="1014"/>
                  <a:pt x="394" y="811"/>
                </a:cubicBezTo>
                <a:cubicBezTo>
                  <a:pt x="406" y="585"/>
                  <a:pt x="465" y="359"/>
                  <a:pt x="453" y="133"/>
                </a:cubicBezTo>
                <a:cubicBezTo>
                  <a:pt x="453" y="51"/>
                  <a:pt x="392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3" name="Google Shape;1453;p31"/>
          <p:cNvSpPr/>
          <p:nvPr/>
        </p:nvSpPr>
        <p:spPr>
          <a:xfrm>
            <a:off x="5652349" y="2668874"/>
            <a:ext cx="110202" cy="146551"/>
          </a:xfrm>
          <a:custGeom>
            <a:avLst/>
            <a:gdLst/>
            <a:ahLst/>
            <a:cxnLst/>
            <a:rect l="l" t="t" r="r" b="b"/>
            <a:pathLst>
              <a:path w="1428" h="1899" extrusionOk="0">
                <a:moveTo>
                  <a:pt x="787" y="1"/>
                </a:moveTo>
                <a:cubicBezTo>
                  <a:pt x="763" y="1"/>
                  <a:pt x="739" y="13"/>
                  <a:pt x="727" y="37"/>
                </a:cubicBezTo>
                <a:cubicBezTo>
                  <a:pt x="656" y="96"/>
                  <a:pt x="608" y="179"/>
                  <a:pt x="572" y="251"/>
                </a:cubicBezTo>
                <a:cubicBezTo>
                  <a:pt x="442" y="572"/>
                  <a:pt x="430" y="941"/>
                  <a:pt x="430" y="1287"/>
                </a:cubicBezTo>
                <a:cubicBezTo>
                  <a:pt x="394" y="1025"/>
                  <a:pt x="334" y="775"/>
                  <a:pt x="251" y="537"/>
                </a:cubicBezTo>
                <a:cubicBezTo>
                  <a:pt x="239" y="489"/>
                  <a:pt x="203" y="453"/>
                  <a:pt x="156" y="453"/>
                </a:cubicBezTo>
                <a:cubicBezTo>
                  <a:pt x="132" y="453"/>
                  <a:pt x="96" y="489"/>
                  <a:pt x="84" y="525"/>
                </a:cubicBezTo>
                <a:cubicBezTo>
                  <a:pt x="1" y="703"/>
                  <a:pt x="25" y="906"/>
                  <a:pt x="84" y="1108"/>
                </a:cubicBezTo>
                <a:cubicBezTo>
                  <a:pt x="132" y="1299"/>
                  <a:pt x="215" y="1477"/>
                  <a:pt x="358" y="1620"/>
                </a:cubicBezTo>
                <a:cubicBezTo>
                  <a:pt x="418" y="1715"/>
                  <a:pt x="477" y="1858"/>
                  <a:pt x="596" y="1894"/>
                </a:cubicBezTo>
                <a:cubicBezTo>
                  <a:pt x="609" y="1897"/>
                  <a:pt x="623" y="1899"/>
                  <a:pt x="638" y="1899"/>
                </a:cubicBezTo>
                <a:cubicBezTo>
                  <a:pt x="733" y="1899"/>
                  <a:pt x="858" y="1840"/>
                  <a:pt x="930" y="1799"/>
                </a:cubicBezTo>
                <a:cubicBezTo>
                  <a:pt x="1061" y="1739"/>
                  <a:pt x="1156" y="1644"/>
                  <a:pt x="1251" y="1537"/>
                </a:cubicBezTo>
                <a:cubicBezTo>
                  <a:pt x="1275" y="1525"/>
                  <a:pt x="1382" y="1358"/>
                  <a:pt x="1418" y="1263"/>
                </a:cubicBezTo>
                <a:cubicBezTo>
                  <a:pt x="1427" y="1216"/>
                  <a:pt x="1412" y="1200"/>
                  <a:pt x="1388" y="1200"/>
                </a:cubicBezTo>
                <a:cubicBezTo>
                  <a:pt x="1351" y="1200"/>
                  <a:pt x="1292" y="1237"/>
                  <a:pt x="1263" y="1251"/>
                </a:cubicBezTo>
                <a:cubicBezTo>
                  <a:pt x="1156" y="1322"/>
                  <a:pt x="1061" y="1382"/>
                  <a:pt x="953" y="1465"/>
                </a:cubicBezTo>
                <a:cubicBezTo>
                  <a:pt x="1061" y="1239"/>
                  <a:pt x="1144" y="1013"/>
                  <a:pt x="1251" y="787"/>
                </a:cubicBezTo>
                <a:cubicBezTo>
                  <a:pt x="1299" y="703"/>
                  <a:pt x="1323" y="632"/>
                  <a:pt x="1334" y="537"/>
                </a:cubicBezTo>
                <a:cubicBezTo>
                  <a:pt x="1358" y="525"/>
                  <a:pt x="1358" y="513"/>
                  <a:pt x="1334" y="489"/>
                </a:cubicBezTo>
                <a:cubicBezTo>
                  <a:pt x="1324" y="473"/>
                  <a:pt x="1306" y="466"/>
                  <a:pt x="1286" y="466"/>
                </a:cubicBezTo>
                <a:cubicBezTo>
                  <a:pt x="1262" y="466"/>
                  <a:pt x="1235" y="476"/>
                  <a:pt x="1215" y="489"/>
                </a:cubicBezTo>
                <a:cubicBezTo>
                  <a:pt x="1001" y="632"/>
                  <a:pt x="894" y="894"/>
                  <a:pt x="823" y="1144"/>
                </a:cubicBezTo>
                <a:cubicBezTo>
                  <a:pt x="799" y="810"/>
                  <a:pt x="953" y="453"/>
                  <a:pt x="870" y="108"/>
                </a:cubicBezTo>
                <a:cubicBezTo>
                  <a:pt x="858" y="60"/>
                  <a:pt x="834" y="1"/>
                  <a:pt x="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4" name="Google Shape;1454;p31"/>
          <p:cNvSpPr/>
          <p:nvPr/>
        </p:nvSpPr>
        <p:spPr>
          <a:xfrm>
            <a:off x="7013194" y="2327385"/>
            <a:ext cx="313398" cy="808150"/>
          </a:xfrm>
          <a:custGeom>
            <a:avLst/>
            <a:gdLst/>
            <a:ahLst/>
            <a:cxnLst/>
            <a:rect l="l" t="t" r="r" b="b"/>
            <a:pathLst>
              <a:path w="4061" h="10472" extrusionOk="0">
                <a:moveTo>
                  <a:pt x="1893" y="0"/>
                </a:moveTo>
                <a:cubicBezTo>
                  <a:pt x="1795" y="0"/>
                  <a:pt x="1709" y="106"/>
                  <a:pt x="1786" y="211"/>
                </a:cubicBezTo>
                <a:cubicBezTo>
                  <a:pt x="1905" y="413"/>
                  <a:pt x="2084" y="556"/>
                  <a:pt x="2215" y="735"/>
                </a:cubicBezTo>
                <a:cubicBezTo>
                  <a:pt x="2346" y="913"/>
                  <a:pt x="2465" y="1080"/>
                  <a:pt x="2584" y="1259"/>
                </a:cubicBezTo>
                <a:cubicBezTo>
                  <a:pt x="2846" y="1628"/>
                  <a:pt x="3036" y="2021"/>
                  <a:pt x="3203" y="2414"/>
                </a:cubicBezTo>
                <a:cubicBezTo>
                  <a:pt x="3774" y="3866"/>
                  <a:pt x="3810" y="5497"/>
                  <a:pt x="3215" y="6938"/>
                </a:cubicBezTo>
                <a:cubicBezTo>
                  <a:pt x="2620" y="8391"/>
                  <a:pt x="1477" y="9605"/>
                  <a:pt x="83" y="10307"/>
                </a:cubicBezTo>
                <a:cubicBezTo>
                  <a:pt x="1" y="10349"/>
                  <a:pt x="35" y="10471"/>
                  <a:pt x="108" y="10471"/>
                </a:cubicBezTo>
                <a:cubicBezTo>
                  <a:pt x="119" y="10471"/>
                  <a:pt x="131" y="10468"/>
                  <a:pt x="143" y="10462"/>
                </a:cubicBezTo>
                <a:cubicBezTo>
                  <a:pt x="1012" y="10105"/>
                  <a:pt x="1750" y="9569"/>
                  <a:pt x="2381" y="8879"/>
                </a:cubicBezTo>
                <a:cubicBezTo>
                  <a:pt x="3477" y="7640"/>
                  <a:pt x="4060" y="6009"/>
                  <a:pt x="3977" y="4354"/>
                </a:cubicBezTo>
                <a:cubicBezTo>
                  <a:pt x="3929" y="3533"/>
                  <a:pt x="3739" y="2735"/>
                  <a:pt x="3393" y="1985"/>
                </a:cubicBezTo>
                <a:cubicBezTo>
                  <a:pt x="3227" y="1616"/>
                  <a:pt x="3024" y="1247"/>
                  <a:pt x="2786" y="913"/>
                </a:cubicBezTo>
                <a:cubicBezTo>
                  <a:pt x="2667" y="771"/>
                  <a:pt x="2548" y="604"/>
                  <a:pt x="2405" y="449"/>
                </a:cubicBezTo>
                <a:cubicBezTo>
                  <a:pt x="2274" y="294"/>
                  <a:pt x="2143" y="128"/>
                  <a:pt x="1965" y="20"/>
                </a:cubicBezTo>
                <a:cubicBezTo>
                  <a:pt x="1941" y="7"/>
                  <a:pt x="1917" y="0"/>
                  <a:pt x="1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5" name="Google Shape;1455;p31"/>
          <p:cNvSpPr/>
          <p:nvPr/>
        </p:nvSpPr>
        <p:spPr>
          <a:xfrm>
            <a:off x="7076559" y="2240727"/>
            <a:ext cx="113135" cy="121933"/>
          </a:xfrm>
          <a:custGeom>
            <a:avLst/>
            <a:gdLst/>
            <a:ahLst/>
            <a:cxnLst/>
            <a:rect l="l" t="t" r="r" b="b"/>
            <a:pathLst>
              <a:path w="1466" h="1580" extrusionOk="0">
                <a:moveTo>
                  <a:pt x="191" y="0"/>
                </a:moveTo>
                <a:cubicBezTo>
                  <a:pt x="144" y="24"/>
                  <a:pt x="155" y="84"/>
                  <a:pt x="179" y="131"/>
                </a:cubicBezTo>
                <a:cubicBezTo>
                  <a:pt x="275" y="453"/>
                  <a:pt x="608" y="679"/>
                  <a:pt x="786" y="977"/>
                </a:cubicBezTo>
                <a:cubicBezTo>
                  <a:pt x="596" y="810"/>
                  <a:pt x="370" y="632"/>
                  <a:pt x="96" y="620"/>
                </a:cubicBezTo>
                <a:cubicBezTo>
                  <a:pt x="60" y="620"/>
                  <a:pt x="1" y="643"/>
                  <a:pt x="1" y="679"/>
                </a:cubicBezTo>
                <a:cubicBezTo>
                  <a:pt x="1" y="703"/>
                  <a:pt x="13" y="715"/>
                  <a:pt x="13" y="727"/>
                </a:cubicBezTo>
                <a:cubicBezTo>
                  <a:pt x="72" y="798"/>
                  <a:pt x="144" y="846"/>
                  <a:pt x="215" y="893"/>
                </a:cubicBezTo>
                <a:cubicBezTo>
                  <a:pt x="429" y="1024"/>
                  <a:pt x="620" y="1155"/>
                  <a:pt x="834" y="1298"/>
                </a:cubicBezTo>
                <a:cubicBezTo>
                  <a:pt x="715" y="1298"/>
                  <a:pt x="572" y="1274"/>
                  <a:pt x="453" y="1274"/>
                </a:cubicBezTo>
                <a:cubicBezTo>
                  <a:pt x="394" y="1274"/>
                  <a:pt x="251" y="1274"/>
                  <a:pt x="358" y="1370"/>
                </a:cubicBezTo>
                <a:cubicBezTo>
                  <a:pt x="429" y="1429"/>
                  <a:pt x="608" y="1501"/>
                  <a:pt x="632" y="1513"/>
                </a:cubicBezTo>
                <a:cubicBezTo>
                  <a:pt x="743" y="1550"/>
                  <a:pt x="848" y="1580"/>
                  <a:pt x="956" y="1580"/>
                </a:cubicBezTo>
                <a:cubicBezTo>
                  <a:pt x="986" y="1580"/>
                  <a:pt x="1017" y="1577"/>
                  <a:pt x="1048" y="1572"/>
                </a:cubicBezTo>
                <a:cubicBezTo>
                  <a:pt x="1156" y="1572"/>
                  <a:pt x="1322" y="1560"/>
                  <a:pt x="1394" y="1477"/>
                </a:cubicBezTo>
                <a:cubicBezTo>
                  <a:pt x="1465" y="1382"/>
                  <a:pt x="1453" y="1215"/>
                  <a:pt x="1453" y="1120"/>
                </a:cubicBezTo>
                <a:cubicBezTo>
                  <a:pt x="1406" y="953"/>
                  <a:pt x="1382" y="751"/>
                  <a:pt x="1334" y="560"/>
                </a:cubicBezTo>
                <a:cubicBezTo>
                  <a:pt x="1275" y="370"/>
                  <a:pt x="1203" y="179"/>
                  <a:pt x="1037" y="72"/>
                </a:cubicBezTo>
                <a:cubicBezTo>
                  <a:pt x="1020" y="64"/>
                  <a:pt x="993" y="45"/>
                  <a:pt x="966" y="45"/>
                </a:cubicBezTo>
                <a:cubicBezTo>
                  <a:pt x="953" y="45"/>
                  <a:pt x="941" y="49"/>
                  <a:pt x="929" y="60"/>
                </a:cubicBezTo>
                <a:cubicBezTo>
                  <a:pt x="894" y="84"/>
                  <a:pt x="906" y="131"/>
                  <a:pt x="906" y="179"/>
                </a:cubicBezTo>
                <a:cubicBezTo>
                  <a:pt x="965" y="429"/>
                  <a:pt x="1037" y="667"/>
                  <a:pt x="1156" y="905"/>
                </a:cubicBezTo>
                <a:cubicBezTo>
                  <a:pt x="965" y="608"/>
                  <a:pt x="775" y="310"/>
                  <a:pt x="489" y="108"/>
                </a:cubicBezTo>
                <a:cubicBezTo>
                  <a:pt x="417" y="60"/>
                  <a:pt x="334" y="12"/>
                  <a:pt x="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6" name="Google Shape;1456;p31"/>
          <p:cNvSpPr/>
          <p:nvPr/>
        </p:nvSpPr>
        <p:spPr>
          <a:xfrm>
            <a:off x="5838880" y="2880322"/>
            <a:ext cx="161831" cy="339945"/>
          </a:xfrm>
          <a:custGeom>
            <a:avLst/>
            <a:gdLst/>
            <a:ahLst/>
            <a:cxnLst/>
            <a:rect l="l" t="t" r="r" b="b"/>
            <a:pathLst>
              <a:path w="2097" h="4405" extrusionOk="0">
                <a:moveTo>
                  <a:pt x="1649" y="1"/>
                </a:moveTo>
                <a:cubicBezTo>
                  <a:pt x="1412" y="1"/>
                  <a:pt x="1141" y="85"/>
                  <a:pt x="942" y="285"/>
                </a:cubicBezTo>
                <a:cubicBezTo>
                  <a:pt x="620" y="606"/>
                  <a:pt x="644" y="1142"/>
                  <a:pt x="644" y="1618"/>
                </a:cubicBezTo>
                <a:cubicBezTo>
                  <a:pt x="644" y="2071"/>
                  <a:pt x="596" y="2511"/>
                  <a:pt x="525" y="2964"/>
                </a:cubicBezTo>
                <a:cubicBezTo>
                  <a:pt x="453" y="3369"/>
                  <a:pt x="322" y="3797"/>
                  <a:pt x="1" y="4035"/>
                </a:cubicBezTo>
                <a:cubicBezTo>
                  <a:pt x="382" y="3928"/>
                  <a:pt x="834" y="3762"/>
                  <a:pt x="1049" y="3440"/>
                </a:cubicBezTo>
                <a:lnTo>
                  <a:pt x="1049" y="3440"/>
                </a:lnTo>
                <a:cubicBezTo>
                  <a:pt x="1156" y="3762"/>
                  <a:pt x="1168" y="4083"/>
                  <a:pt x="989" y="4405"/>
                </a:cubicBezTo>
                <a:cubicBezTo>
                  <a:pt x="1323" y="4107"/>
                  <a:pt x="1477" y="3678"/>
                  <a:pt x="1537" y="3238"/>
                </a:cubicBezTo>
                <a:cubicBezTo>
                  <a:pt x="1596" y="2809"/>
                  <a:pt x="1537" y="2369"/>
                  <a:pt x="1465" y="1928"/>
                </a:cubicBezTo>
                <a:cubicBezTo>
                  <a:pt x="1430" y="1690"/>
                  <a:pt x="1394" y="1452"/>
                  <a:pt x="1394" y="1214"/>
                </a:cubicBezTo>
                <a:cubicBezTo>
                  <a:pt x="1418" y="678"/>
                  <a:pt x="1751" y="499"/>
                  <a:pt x="2096" y="142"/>
                </a:cubicBezTo>
                <a:cubicBezTo>
                  <a:pt x="2002" y="53"/>
                  <a:pt x="1836" y="1"/>
                  <a:pt x="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7" name="Google Shape;1457;p31"/>
          <p:cNvSpPr/>
          <p:nvPr/>
        </p:nvSpPr>
        <p:spPr>
          <a:xfrm>
            <a:off x="6243175" y="3565682"/>
            <a:ext cx="988734" cy="390107"/>
          </a:xfrm>
          <a:custGeom>
            <a:avLst/>
            <a:gdLst/>
            <a:ahLst/>
            <a:cxnLst/>
            <a:rect l="l" t="t" r="r" b="b"/>
            <a:pathLst>
              <a:path w="12812" h="5055" extrusionOk="0">
                <a:moveTo>
                  <a:pt x="12217" y="0"/>
                </a:moveTo>
                <a:cubicBezTo>
                  <a:pt x="12217" y="0"/>
                  <a:pt x="560" y="2691"/>
                  <a:pt x="441" y="2989"/>
                </a:cubicBezTo>
                <a:cubicBezTo>
                  <a:pt x="298" y="3263"/>
                  <a:pt x="203" y="4310"/>
                  <a:pt x="179" y="4394"/>
                </a:cubicBezTo>
                <a:cubicBezTo>
                  <a:pt x="167" y="4465"/>
                  <a:pt x="1" y="4679"/>
                  <a:pt x="620" y="4906"/>
                </a:cubicBezTo>
                <a:cubicBezTo>
                  <a:pt x="907" y="5007"/>
                  <a:pt x="1111" y="5055"/>
                  <a:pt x="1317" y="5055"/>
                </a:cubicBezTo>
                <a:cubicBezTo>
                  <a:pt x="1548" y="5055"/>
                  <a:pt x="1780" y="4995"/>
                  <a:pt x="2132" y="4882"/>
                </a:cubicBezTo>
                <a:cubicBezTo>
                  <a:pt x="2787" y="4679"/>
                  <a:pt x="8657" y="2846"/>
                  <a:pt x="12288" y="2501"/>
                </a:cubicBezTo>
                <a:cubicBezTo>
                  <a:pt x="12812" y="2453"/>
                  <a:pt x="12217" y="0"/>
                  <a:pt x="12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8" name="Google Shape;1458;p31"/>
          <p:cNvSpPr/>
          <p:nvPr/>
        </p:nvSpPr>
        <p:spPr>
          <a:xfrm>
            <a:off x="6263401" y="3538132"/>
            <a:ext cx="943743" cy="386789"/>
          </a:xfrm>
          <a:custGeom>
            <a:avLst/>
            <a:gdLst/>
            <a:ahLst/>
            <a:cxnLst/>
            <a:rect l="l" t="t" r="r" b="b"/>
            <a:pathLst>
              <a:path w="12229" h="5012" extrusionOk="0">
                <a:moveTo>
                  <a:pt x="11633" y="0"/>
                </a:moveTo>
                <a:cubicBezTo>
                  <a:pt x="11633" y="0"/>
                  <a:pt x="513" y="2631"/>
                  <a:pt x="394" y="2929"/>
                </a:cubicBezTo>
                <a:cubicBezTo>
                  <a:pt x="274" y="3215"/>
                  <a:pt x="155" y="4203"/>
                  <a:pt x="179" y="4346"/>
                </a:cubicBezTo>
                <a:cubicBezTo>
                  <a:pt x="179" y="4346"/>
                  <a:pt x="1" y="4632"/>
                  <a:pt x="596" y="4858"/>
                </a:cubicBezTo>
                <a:cubicBezTo>
                  <a:pt x="874" y="4963"/>
                  <a:pt x="1068" y="5012"/>
                  <a:pt x="1261" y="5012"/>
                </a:cubicBezTo>
                <a:cubicBezTo>
                  <a:pt x="1482" y="5012"/>
                  <a:pt x="1700" y="4948"/>
                  <a:pt x="2037" y="4834"/>
                </a:cubicBezTo>
                <a:cubicBezTo>
                  <a:pt x="2656" y="4632"/>
                  <a:pt x="8240" y="2834"/>
                  <a:pt x="11728" y="2500"/>
                </a:cubicBezTo>
                <a:cubicBezTo>
                  <a:pt x="12228" y="2453"/>
                  <a:pt x="11633" y="0"/>
                  <a:pt x="11633" y="0"/>
                </a:cubicBezTo>
                <a:close/>
              </a:path>
            </a:pathLst>
          </a:custGeom>
          <a:solidFill>
            <a:srgbClr val="E0E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9" name="Google Shape;1459;p31"/>
          <p:cNvSpPr/>
          <p:nvPr/>
        </p:nvSpPr>
        <p:spPr>
          <a:xfrm>
            <a:off x="5941827" y="2546712"/>
            <a:ext cx="1282761" cy="1367265"/>
          </a:xfrm>
          <a:custGeom>
            <a:avLst/>
            <a:gdLst/>
            <a:ahLst/>
            <a:cxnLst/>
            <a:rect l="l" t="t" r="r" b="b"/>
            <a:pathLst>
              <a:path w="16622" h="17717" extrusionOk="0">
                <a:moveTo>
                  <a:pt x="13616" y="0"/>
                </a:moveTo>
                <a:cubicBezTo>
                  <a:pt x="13257" y="0"/>
                  <a:pt x="11025" y="12"/>
                  <a:pt x="6954" y="1334"/>
                </a:cubicBezTo>
                <a:cubicBezTo>
                  <a:pt x="4358" y="2167"/>
                  <a:pt x="2084" y="3298"/>
                  <a:pt x="893" y="4025"/>
                </a:cubicBezTo>
                <a:cubicBezTo>
                  <a:pt x="358" y="4358"/>
                  <a:pt x="48" y="4608"/>
                  <a:pt x="24" y="4703"/>
                </a:cubicBezTo>
                <a:cubicBezTo>
                  <a:pt x="0" y="5037"/>
                  <a:pt x="1441" y="7227"/>
                  <a:pt x="2608" y="10740"/>
                </a:cubicBezTo>
                <a:cubicBezTo>
                  <a:pt x="3882" y="14609"/>
                  <a:pt x="4060" y="17717"/>
                  <a:pt x="4060" y="17717"/>
                </a:cubicBezTo>
                <a:cubicBezTo>
                  <a:pt x="4060" y="17717"/>
                  <a:pt x="4358" y="17526"/>
                  <a:pt x="5073" y="17217"/>
                </a:cubicBezTo>
                <a:cubicBezTo>
                  <a:pt x="5965" y="16788"/>
                  <a:pt x="7525" y="16193"/>
                  <a:pt x="9966" y="15550"/>
                </a:cubicBezTo>
                <a:cubicBezTo>
                  <a:pt x="14050" y="14454"/>
                  <a:pt x="16205" y="14573"/>
                  <a:pt x="16407" y="14443"/>
                </a:cubicBezTo>
                <a:cubicBezTo>
                  <a:pt x="16622" y="14312"/>
                  <a:pt x="16169" y="10668"/>
                  <a:pt x="15657" y="7858"/>
                </a:cubicBezTo>
                <a:cubicBezTo>
                  <a:pt x="15109" y="4787"/>
                  <a:pt x="13931" y="0"/>
                  <a:pt x="13633" y="0"/>
                </a:cubicBezTo>
                <a:cubicBezTo>
                  <a:pt x="13628" y="0"/>
                  <a:pt x="13622" y="0"/>
                  <a:pt x="136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0" name="Google Shape;1460;p31"/>
          <p:cNvSpPr/>
          <p:nvPr/>
        </p:nvSpPr>
        <p:spPr>
          <a:xfrm>
            <a:off x="6159599" y="2665092"/>
            <a:ext cx="949222" cy="1101869"/>
          </a:xfrm>
          <a:custGeom>
            <a:avLst/>
            <a:gdLst/>
            <a:ahLst/>
            <a:cxnLst/>
            <a:rect l="l" t="t" r="r" b="b"/>
            <a:pathLst>
              <a:path w="12300" h="14278" extrusionOk="0">
                <a:moveTo>
                  <a:pt x="9802" y="1"/>
                </a:moveTo>
                <a:cubicBezTo>
                  <a:pt x="9297" y="1"/>
                  <a:pt x="7709" y="55"/>
                  <a:pt x="5060" y="907"/>
                </a:cubicBezTo>
                <a:cubicBezTo>
                  <a:pt x="3167" y="1538"/>
                  <a:pt x="1500" y="2395"/>
                  <a:pt x="643" y="2967"/>
                </a:cubicBezTo>
                <a:cubicBezTo>
                  <a:pt x="250" y="3241"/>
                  <a:pt x="12" y="3431"/>
                  <a:pt x="12" y="3514"/>
                </a:cubicBezTo>
                <a:cubicBezTo>
                  <a:pt x="0" y="3776"/>
                  <a:pt x="1084" y="5598"/>
                  <a:pt x="1965" y="8515"/>
                </a:cubicBezTo>
                <a:cubicBezTo>
                  <a:pt x="2929" y="11718"/>
                  <a:pt x="3096" y="14278"/>
                  <a:pt x="3096" y="14278"/>
                </a:cubicBezTo>
                <a:cubicBezTo>
                  <a:pt x="3096" y="14278"/>
                  <a:pt x="3322" y="14135"/>
                  <a:pt x="3846" y="13897"/>
                </a:cubicBezTo>
                <a:cubicBezTo>
                  <a:pt x="4501" y="13575"/>
                  <a:pt x="5644" y="13135"/>
                  <a:pt x="7430" y="12658"/>
                </a:cubicBezTo>
                <a:cubicBezTo>
                  <a:pt x="10406" y="11873"/>
                  <a:pt x="12002" y="12027"/>
                  <a:pt x="12145" y="11932"/>
                </a:cubicBezTo>
                <a:cubicBezTo>
                  <a:pt x="12299" y="11813"/>
                  <a:pt x="11942" y="8813"/>
                  <a:pt x="11502" y="6491"/>
                </a:cubicBezTo>
                <a:cubicBezTo>
                  <a:pt x="11073" y="3967"/>
                  <a:pt x="10180" y="14"/>
                  <a:pt x="9954" y="2"/>
                </a:cubicBezTo>
                <a:cubicBezTo>
                  <a:pt x="9926" y="2"/>
                  <a:pt x="9876" y="1"/>
                  <a:pt x="98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1" name="Google Shape;1461;p31"/>
          <p:cNvSpPr/>
          <p:nvPr/>
        </p:nvSpPr>
        <p:spPr>
          <a:xfrm>
            <a:off x="5941821" y="2857249"/>
            <a:ext cx="392422" cy="1056723"/>
          </a:xfrm>
          <a:custGeom>
            <a:avLst/>
            <a:gdLst/>
            <a:ahLst/>
            <a:cxnLst/>
            <a:rect l="l" t="t" r="r" b="b"/>
            <a:pathLst>
              <a:path w="5085" h="13693" extrusionOk="0">
                <a:moveTo>
                  <a:pt x="893" y="1"/>
                </a:moveTo>
                <a:cubicBezTo>
                  <a:pt x="358" y="334"/>
                  <a:pt x="48" y="584"/>
                  <a:pt x="24" y="691"/>
                </a:cubicBezTo>
                <a:cubicBezTo>
                  <a:pt x="0" y="1013"/>
                  <a:pt x="1441" y="3203"/>
                  <a:pt x="2608" y="6716"/>
                </a:cubicBezTo>
                <a:cubicBezTo>
                  <a:pt x="3882" y="10585"/>
                  <a:pt x="4060" y="13693"/>
                  <a:pt x="4060" y="13693"/>
                </a:cubicBezTo>
                <a:cubicBezTo>
                  <a:pt x="4060" y="13693"/>
                  <a:pt x="4358" y="13502"/>
                  <a:pt x="5073" y="13193"/>
                </a:cubicBezTo>
                <a:cubicBezTo>
                  <a:pt x="5084" y="12216"/>
                  <a:pt x="5001" y="9597"/>
                  <a:pt x="3691" y="5954"/>
                </a:cubicBezTo>
                <a:cubicBezTo>
                  <a:pt x="2644" y="2989"/>
                  <a:pt x="1548" y="1048"/>
                  <a:pt x="8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2" name="Google Shape;1462;p31"/>
          <p:cNvSpPr/>
          <p:nvPr/>
        </p:nvSpPr>
        <p:spPr>
          <a:xfrm>
            <a:off x="6365422" y="3150809"/>
            <a:ext cx="160827" cy="104569"/>
          </a:xfrm>
          <a:custGeom>
            <a:avLst/>
            <a:gdLst/>
            <a:ahLst/>
            <a:cxnLst/>
            <a:rect l="l" t="t" r="r" b="b"/>
            <a:pathLst>
              <a:path w="2084" h="1355" extrusionOk="0">
                <a:moveTo>
                  <a:pt x="1056" y="1"/>
                </a:moveTo>
                <a:cubicBezTo>
                  <a:pt x="682" y="1"/>
                  <a:pt x="309" y="242"/>
                  <a:pt x="167" y="614"/>
                </a:cubicBezTo>
                <a:cubicBezTo>
                  <a:pt x="119" y="733"/>
                  <a:pt x="0" y="1054"/>
                  <a:pt x="119" y="1304"/>
                </a:cubicBezTo>
                <a:cubicBezTo>
                  <a:pt x="130" y="1325"/>
                  <a:pt x="158" y="1354"/>
                  <a:pt x="196" y="1354"/>
                </a:cubicBezTo>
                <a:cubicBezTo>
                  <a:pt x="202" y="1354"/>
                  <a:pt x="208" y="1354"/>
                  <a:pt x="215" y="1352"/>
                </a:cubicBezTo>
                <a:cubicBezTo>
                  <a:pt x="250" y="1352"/>
                  <a:pt x="286" y="1316"/>
                  <a:pt x="298" y="1269"/>
                </a:cubicBezTo>
                <a:cubicBezTo>
                  <a:pt x="310" y="1209"/>
                  <a:pt x="310" y="1150"/>
                  <a:pt x="334" y="1114"/>
                </a:cubicBezTo>
                <a:cubicBezTo>
                  <a:pt x="334" y="1054"/>
                  <a:pt x="346" y="1007"/>
                  <a:pt x="346" y="959"/>
                </a:cubicBezTo>
                <a:cubicBezTo>
                  <a:pt x="369" y="852"/>
                  <a:pt x="405" y="757"/>
                  <a:pt x="453" y="661"/>
                </a:cubicBezTo>
                <a:cubicBezTo>
                  <a:pt x="548" y="483"/>
                  <a:pt x="715" y="352"/>
                  <a:pt x="893" y="304"/>
                </a:cubicBezTo>
                <a:cubicBezTo>
                  <a:pt x="945" y="290"/>
                  <a:pt x="998" y="284"/>
                  <a:pt x="1052" y="284"/>
                </a:cubicBezTo>
                <a:cubicBezTo>
                  <a:pt x="1182" y="284"/>
                  <a:pt x="1314" y="324"/>
                  <a:pt x="1441" y="399"/>
                </a:cubicBezTo>
                <a:cubicBezTo>
                  <a:pt x="1548" y="459"/>
                  <a:pt x="1619" y="530"/>
                  <a:pt x="1703" y="602"/>
                </a:cubicBezTo>
                <a:cubicBezTo>
                  <a:pt x="1715" y="614"/>
                  <a:pt x="1727" y="638"/>
                  <a:pt x="1739" y="661"/>
                </a:cubicBezTo>
                <a:cubicBezTo>
                  <a:pt x="1798" y="721"/>
                  <a:pt x="1858" y="816"/>
                  <a:pt x="1953" y="828"/>
                </a:cubicBezTo>
                <a:cubicBezTo>
                  <a:pt x="1977" y="828"/>
                  <a:pt x="2000" y="828"/>
                  <a:pt x="2024" y="816"/>
                </a:cubicBezTo>
                <a:cubicBezTo>
                  <a:pt x="2036" y="792"/>
                  <a:pt x="2060" y="780"/>
                  <a:pt x="2072" y="757"/>
                </a:cubicBezTo>
                <a:cubicBezTo>
                  <a:pt x="2084" y="638"/>
                  <a:pt x="2012" y="530"/>
                  <a:pt x="1953" y="459"/>
                </a:cubicBezTo>
                <a:cubicBezTo>
                  <a:pt x="1905" y="399"/>
                  <a:pt x="1834" y="316"/>
                  <a:pt x="1739" y="245"/>
                </a:cubicBezTo>
                <a:cubicBezTo>
                  <a:pt x="1560" y="114"/>
                  <a:pt x="1369" y="42"/>
                  <a:pt x="1155" y="7"/>
                </a:cubicBezTo>
                <a:cubicBezTo>
                  <a:pt x="1122" y="3"/>
                  <a:pt x="1089" y="1"/>
                  <a:pt x="1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3" name="Google Shape;1463;p31"/>
          <p:cNvSpPr/>
          <p:nvPr/>
        </p:nvSpPr>
        <p:spPr>
          <a:xfrm>
            <a:off x="6789866" y="3019849"/>
            <a:ext cx="159053" cy="104877"/>
          </a:xfrm>
          <a:custGeom>
            <a:avLst/>
            <a:gdLst/>
            <a:ahLst/>
            <a:cxnLst/>
            <a:rect l="l" t="t" r="r" b="b"/>
            <a:pathLst>
              <a:path w="2061" h="1359" extrusionOk="0">
                <a:moveTo>
                  <a:pt x="1044" y="1"/>
                </a:moveTo>
                <a:cubicBezTo>
                  <a:pt x="829" y="1"/>
                  <a:pt x="618" y="69"/>
                  <a:pt x="453" y="203"/>
                </a:cubicBezTo>
                <a:cubicBezTo>
                  <a:pt x="287" y="322"/>
                  <a:pt x="168" y="501"/>
                  <a:pt x="96" y="703"/>
                </a:cubicBezTo>
                <a:cubicBezTo>
                  <a:pt x="49" y="811"/>
                  <a:pt x="37" y="918"/>
                  <a:pt x="25" y="1025"/>
                </a:cubicBezTo>
                <a:cubicBezTo>
                  <a:pt x="1" y="1108"/>
                  <a:pt x="1" y="1239"/>
                  <a:pt x="84" y="1334"/>
                </a:cubicBezTo>
                <a:cubicBezTo>
                  <a:pt x="96" y="1346"/>
                  <a:pt x="120" y="1358"/>
                  <a:pt x="144" y="1358"/>
                </a:cubicBezTo>
                <a:lnTo>
                  <a:pt x="156" y="1358"/>
                </a:lnTo>
                <a:cubicBezTo>
                  <a:pt x="180" y="1358"/>
                  <a:pt x="203" y="1346"/>
                  <a:pt x="215" y="1334"/>
                </a:cubicBezTo>
                <a:cubicBezTo>
                  <a:pt x="275" y="1263"/>
                  <a:pt x="287" y="1168"/>
                  <a:pt x="299" y="1084"/>
                </a:cubicBezTo>
                <a:cubicBezTo>
                  <a:pt x="299" y="1049"/>
                  <a:pt x="322" y="1037"/>
                  <a:pt x="322" y="1001"/>
                </a:cubicBezTo>
                <a:cubicBezTo>
                  <a:pt x="334" y="906"/>
                  <a:pt x="358" y="799"/>
                  <a:pt x="418" y="692"/>
                </a:cubicBezTo>
                <a:cubicBezTo>
                  <a:pt x="525" y="501"/>
                  <a:pt x="680" y="370"/>
                  <a:pt x="834" y="322"/>
                </a:cubicBezTo>
                <a:cubicBezTo>
                  <a:pt x="900" y="301"/>
                  <a:pt x="970" y="290"/>
                  <a:pt x="1042" y="290"/>
                </a:cubicBezTo>
                <a:cubicBezTo>
                  <a:pt x="1167" y="290"/>
                  <a:pt x="1297" y="322"/>
                  <a:pt x="1418" y="382"/>
                </a:cubicBezTo>
                <a:cubicBezTo>
                  <a:pt x="1513" y="430"/>
                  <a:pt x="1596" y="489"/>
                  <a:pt x="1668" y="572"/>
                </a:cubicBezTo>
                <a:cubicBezTo>
                  <a:pt x="1704" y="608"/>
                  <a:pt x="1727" y="644"/>
                  <a:pt x="1775" y="692"/>
                </a:cubicBezTo>
                <a:cubicBezTo>
                  <a:pt x="1811" y="739"/>
                  <a:pt x="1858" y="787"/>
                  <a:pt x="1882" y="822"/>
                </a:cubicBezTo>
                <a:cubicBezTo>
                  <a:pt x="1905" y="845"/>
                  <a:pt x="1927" y="853"/>
                  <a:pt x="1953" y="853"/>
                </a:cubicBezTo>
                <a:cubicBezTo>
                  <a:pt x="1968" y="853"/>
                  <a:pt x="1984" y="851"/>
                  <a:pt x="2001" y="846"/>
                </a:cubicBezTo>
                <a:cubicBezTo>
                  <a:pt x="2037" y="822"/>
                  <a:pt x="2061" y="787"/>
                  <a:pt x="2049" y="751"/>
                </a:cubicBezTo>
                <a:cubicBezTo>
                  <a:pt x="1989" y="465"/>
                  <a:pt x="1727" y="275"/>
                  <a:pt x="1632" y="191"/>
                </a:cubicBezTo>
                <a:cubicBezTo>
                  <a:pt x="1458" y="63"/>
                  <a:pt x="1249" y="1"/>
                  <a:pt x="1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4" name="Google Shape;1464;p31"/>
          <p:cNvSpPr/>
          <p:nvPr/>
        </p:nvSpPr>
        <p:spPr>
          <a:xfrm>
            <a:off x="6581343" y="3141850"/>
            <a:ext cx="166384" cy="88440"/>
          </a:xfrm>
          <a:custGeom>
            <a:avLst/>
            <a:gdLst/>
            <a:ahLst/>
            <a:cxnLst/>
            <a:rect l="l" t="t" r="r" b="b"/>
            <a:pathLst>
              <a:path w="2156" h="1146" extrusionOk="0">
                <a:moveTo>
                  <a:pt x="2061" y="1"/>
                </a:moveTo>
                <a:cubicBezTo>
                  <a:pt x="2052" y="1"/>
                  <a:pt x="2044" y="2"/>
                  <a:pt x="2036" y="3"/>
                </a:cubicBezTo>
                <a:lnTo>
                  <a:pt x="72" y="575"/>
                </a:lnTo>
                <a:cubicBezTo>
                  <a:pt x="12" y="587"/>
                  <a:pt x="0" y="646"/>
                  <a:pt x="12" y="694"/>
                </a:cubicBezTo>
                <a:cubicBezTo>
                  <a:pt x="97" y="845"/>
                  <a:pt x="331" y="1145"/>
                  <a:pt x="833" y="1145"/>
                </a:cubicBezTo>
                <a:cubicBezTo>
                  <a:pt x="965" y="1145"/>
                  <a:pt x="1115" y="1125"/>
                  <a:pt x="1286" y="1075"/>
                </a:cubicBezTo>
                <a:cubicBezTo>
                  <a:pt x="2108" y="837"/>
                  <a:pt x="2155" y="301"/>
                  <a:pt x="2143" y="75"/>
                </a:cubicBezTo>
                <a:cubicBezTo>
                  <a:pt x="2143" y="25"/>
                  <a:pt x="2102" y="1"/>
                  <a:pt x="2061" y="1"/>
                </a:cubicBezTo>
                <a:close/>
              </a:path>
            </a:pathLst>
          </a:custGeom>
          <a:solidFill>
            <a:srgbClr val="A33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6591452" y="3188006"/>
            <a:ext cx="127798" cy="41905"/>
          </a:xfrm>
          <a:custGeom>
            <a:avLst/>
            <a:gdLst/>
            <a:ahLst/>
            <a:cxnLst/>
            <a:rect l="l" t="t" r="r" b="b"/>
            <a:pathLst>
              <a:path w="1656" h="543" extrusionOk="0">
                <a:moveTo>
                  <a:pt x="881" y="1"/>
                </a:moveTo>
                <a:cubicBezTo>
                  <a:pt x="691" y="1"/>
                  <a:pt x="488" y="48"/>
                  <a:pt x="310" y="96"/>
                </a:cubicBezTo>
                <a:cubicBezTo>
                  <a:pt x="214" y="120"/>
                  <a:pt x="95" y="167"/>
                  <a:pt x="0" y="239"/>
                </a:cubicBezTo>
                <a:cubicBezTo>
                  <a:pt x="124" y="381"/>
                  <a:pt x="347" y="542"/>
                  <a:pt x="722" y="542"/>
                </a:cubicBezTo>
                <a:cubicBezTo>
                  <a:pt x="852" y="542"/>
                  <a:pt x="999" y="523"/>
                  <a:pt x="1167" y="477"/>
                </a:cubicBezTo>
                <a:cubicBezTo>
                  <a:pt x="1369" y="418"/>
                  <a:pt x="1536" y="334"/>
                  <a:pt x="1655" y="227"/>
                </a:cubicBezTo>
                <a:cubicBezTo>
                  <a:pt x="1429" y="96"/>
                  <a:pt x="1143" y="13"/>
                  <a:pt x="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329530" y="3864258"/>
            <a:ext cx="157200" cy="509107"/>
          </a:xfrm>
          <a:custGeom>
            <a:avLst/>
            <a:gdLst/>
            <a:ahLst/>
            <a:cxnLst/>
            <a:rect l="l" t="t" r="r" b="b"/>
            <a:pathLst>
              <a:path w="2037" h="6597" extrusionOk="0">
                <a:moveTo>
                  <a:pt x="1537" y="1"/>
                </a:moveTo>
                <a:lnTo>
                  <a:pt x="1049" y="167"/>
                </a:lnTo>
                <a:cubicBezTo>
                  <a:pt x="1049" y="167"/>
                  <a:pt x="1" y="1787"/>
                  <a:pt x="191" y="3275"/>
                </a:cubicBezTo>
                <a:cubicBezTo>
                  <a:pt x="370" y="4763"/>
                  <a:pt x="1596" y="6597"/>
                  <a:pt x="1596" y="6597"/>
                </a:cubicBezTo>
                <a:cubicBezTo>
                  <a:pt x="1596" y="6597"/>
                  <a:pt x="2037" y="6513"/>
                  <a:pt x="1942" y="6359"/>
                </a:cubicBezTo>
                <a:cubicBezTo>
                  <a:pt x="1823" y="6228"/>
                  <a:pt x="763" y="4430"/>
                  <a:pt x="656" y="3251"/>
                </a:cubicBezTo>
                <a:cubicBezTo>
                  <a:pt x="513" y="1608"/>
                  <a:pt x="1537" y="1"/>
                  <a:pt x="15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6228513" y="4282372"/>
            <a:ext cx="302362" cy="183825"/>
          </a:xfrm>
          <a:custGeom>
            <a:avLst/>
            <a:gdLst/>
            <a:ahLst/>
            <a:cxnLst/>
            <a:rect l="l" t="t" r="r" b="b"/>
            <a:pathLst>
              <a:path w="3918" h="2382" extrusionOk="0">
                <a:moveTo>
                  <a:pt x="3632" y="0"/>
                </a:moveTo>
                <a:lnTo>
                  <a:pt x="1500" y="214"/>
                </a:lnTo>
                <a:lnTo>
                  <a:pt x="1917" y="976"/>
                </a:lnTo>
                <a:cubicBezTo>
                  <a:pt x="1917" y="976"/>
                  <a:pt x="1629" y="928"/>
                  <a:pt x="1291" y="928"/>
                </a:cubicBezTo>
                <a:cubicBezTo>
                  <a:pt x="915" y="928"/>
                  <a:pt x="479" y="988"/>
                  <a:pt x="310" y="1238"/>
                </a:cubicBezTo>
                <a:cubicBezTo>
                  <a:pt x="0" y="1715"/>
                  <a:pt x="167" y="2381"/>
                  <a:pt x="167" y="2381"/>
                </a:cubicBezTo>
                <a:lnTo>
                  <a:pt x="3917" y="2012"/>
                </a:lnTo>
                <a:lnTo>
                  <a:pt x="3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8" name="Google Shape;1468;p31"/>
          <p:cNvSpPr/>
          <p:nvPr/>
        </p:nvSpPr>
        <p:spPr>
          <a:xfrm>
            <a:off x="6229440" y="4353987"/>
            <a:ext cx="112132" cy="111283"/>
          </a:xfrm>
          <a:custGeom>
            <a:avLst/>
            <a:gdLst/>
            <a:ahLst/>
            <a:cxnLst/>
            <a:rect l="l" t="t" r="r" b="b"/>
            <a:pathLst>
              <a:path w="1453" h="1442" extrusionOk="0">
                <a:moveTo>
                  <a:pt x="988" y="1"/>
                </a:moveTo>
                <a:cubicBezTo>
                  <a:pt x="703" y="25"/>
                  <a:pt x="441" y="120"/>
                  <a:pt x="322" y="298"/>
                </a:cubicBezTo>
                <a:cubicBezTo>
                  <a:pt x="0" y="775"/>
                  <a:pt x="167" y="1441"/>
                  <a:pt x="167" y="1441"/>
                </a:cubicBezTo>
                <a:lnTo>
                  <a:pt x="1453" y="1310"/>
                </a:lnTo>
                <a:cubicBezTo>
                  <a:pt x="1417" y="1191"/>
                  <a:pt x="1405" y="1037"/>
                  <a:pt x="1393" y="906"/>
                </a:cubicBezTo>
                <a:cubicBezTo>
                  <a:pt x="1393" y="882"/>
                  <a:pt x="1369" y="834"/>
                  <a:pt x="1369" y="799"/>
                </a:cubicBezTo>
                <a:lnTo>
                  <a:pt x="1369" y="787"/>
                </a:lnTo>
                <a:cubicBezTo>
                  <a:pt x="1357" y="727"/>
                  <a:pt x="1334" y="668"/>
                  <a:pt x="1310" y="608"/>
                </a:cubicBezTo>
                <a:cubicBezTo>
                  <a:pt x="1238" y="429"/>
                  <a:pt x="1155" y="239"/>
                  <a:pt x="1048" y="72"/>
                </a:cubicBezTo>
                <a:cubicBezTo>
                  <a:pt x="1036" y="48"/>
                  <a:pt x="1012" y="25"/>
                  <a:pt x="9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9" name="Google Shape;1469;p31"/>
          <p:cNvSpPr/>
          <p:nvPr/>
        </p:nvSpPr>
        <p:spPr>
          <a:xfrm>
            <a:off x="6238622" y="4416496"/>
            <a:ext cx="293178" cy="49699"/>
          </a:xfrm>
          <a:custGeom>
            <a:avLst/>
            <a:gdLst/>
            <a:ahLst/>
            <a:cxnLst/>
            <a:rect l="l" t="t" r="r" b="b"/>
            <a:pathLst>
              <a:path w="3799" h="644" extrusionOk="0">
                <a:moveTo>
                  <a:pt x="3751" y="0"/>
                </a:moveTo>
                <a:cubicBezTo>
                  <a:pt x="3513" y="24"/>
                  <a:pt x="3274" y="36"/>
                  <a:pt x="3060" y="72"/>
                </a:cubicBezTo>
                <a:cubicBezTo>
                  <a:pt x="2465" y="131"/>
                  <a:pt x="1869" y="167"/>
                  <a:pt x="1274" y="215"/>
                </a:cubicBezTo>
                <a:cubicBezTo>
                  <a:pt x="988" y="250"/>
                  <a:pt x="691" y="262"/>
                  <a:pt x="405" y="274"/>
                </a:cubicBezTo>
                <a:cubicBezTo>
                  <a:pt x="274" y="286"/>
                  <a:pt x="143" y="286"/>
                  <a:pt x="0" y="286"/>
                </a:cubicBezTo>
                <a:cubicBezTo>
                  <a:pt x="0" y="500"/>
                  <a:pt x="48" y="643"/>
                  <a:pt x="48" y="643"/>
                </a:cubicBezTo>
                <a:lnTo>
                  <a:pt x="3798" y="274"/>
                </a:lnTo>
                <a:lnTo>
                  <a:pt x="3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0" name="Google Shape;1470;p31"/>
          <p:cNvSpPr/>
          <p:nvPr/>
        </p:nvSpPr>
        <p:spPr>
          <a:xfrm>
            <a:off x="7022378" y="3701652"/>
            <a:ext cx="190230" cy="587206"/>
          </a:xfrm>
          <a:custGeom>
            <a:avLst/>
            <a:gdLst/>
            <a:ahLst/>
            <a:cxnLst/>
            <a:rect l="l" t="t" r="r" b="b"/>
            <a:pathLst>
              <a:path w="2465" h="7609" extrusionOk="0">
                <a:moveTo>
                  <a:pt x="500" y="0"/>
                </a:moveTo>
                <a:lnTo>
                  <a:pt x="0" y="48"/>
                </a:lnTo>
                <a:cubicBezTo>
                  <a:pt x="0" y="48"/>
                  <a:pt x="1477" y="1632"/>
                  <a:pt x="1786" y="3560"/>
                </a:cubicBezTo>
                <a:cubicBezTo>
                  <a:pt x="2012" y="4930"/>
                  <a:pt x="1488" y="7251"/>
                  <a:pt x="1417" y="7430"/>
                </a:cubicBezTo>
                <a:cubicBezTo>
                  <a:pt x="1334" y="7608"/>
                  <a:pt x="1798" y="7608"/>
                  <a:pt x="1798" y="7608"/>
                </a:cubicBezTo>
                <a:cubicBezTo>
                  <a:pt x="1798" y="7608"/>
                  <a:pt x="2465" y="5239"/>
                  <a:pt x="2250" y="3477"/>
                </a:cubicBezTo>
                <a:cubicBezTo>
                  <a:pt x="2024" y="1727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1" name="Google Shape;1471;p31"/>
          <p:cNvSpPr/>
          <p:nvPr/>
        </p:nvSpPr>
        <p:spPr>
          <a:xfrm>
            <a:off x="7100475" y="4206970"/>
            <a:ext cx="299584" cy="173792"/>
          </a:xfrm>
          <a:custGeom>
            <a:avLst/>
            <a:gdLst/>
            <a:ahLst/>
            <a:cxnLst/>
            <a:rect l="l" t="t" r="r" b="b"/>
            <a:pathLst>
              <a:path w="3882" h="2252" extrusionOk="0">
                <a:moveTo>
                  <a:pt x="2131" y="1"/>
                </a:moveTo>
                <a:lnTo>
                  <a:pt x="0" y="227"/>
                </a:lnTo>
                <a:lnTo>
                  <a:pt x="107" y="2251"/>
                </a:lnTo>
                <a:lnTo>
                  <a:pt x="3858" y="1870"/>
                </a:lnTo>
                <a:cubicBezTo>
                  <a:pt x="3858" y="1870"/>
                  <a:pt x="3882" y="1191"/>
                  <a:pt x="3489" y="775"/>
                </a:cubicBezTo>
                <a:cubicBezTo>
                  <a:pt x="3363" y="646"/>
                  <a:pt x="3159" y="601"/>
                  <a:pt x="2937" y="601"/>
                </a:cubicBezTo>
                <a:cubicBezTo>
                  <a:pt x="2442" y="601"/>
                  <a:pt x="1858" y="822"/>
                  <a:pt x="1858" y="822"/>
                </a:cubicBezTo>
                <a:lnTo>
                  <a:pt x="21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2" name="Google Shape;1472;p31"/>
          <p:cNvSpPr/>
          <p:nvPr/>
        </p:nvSpPr>
        <p:spPr>
          <a:xfrm>
            <a:off x="7297110" y="4253279"/>
            <a:ext cx="103874" cy="109045"/>
          </a:xfrm>
          <a:custGeom>
            <a:avLst/>
            <a:gdLst/>
            <a:ahLst/>
            <a:cxnLst/>
            <a:rect l="l" t="t" r="r" b="b"/>
            <a:pathLst>
              <a:path w="1346" h="1413" extrusionOk="0">
                <a:moveTo>
                  <a:pt x="409" y="0"/>
                </a:moveTo>
                <a:cubicBezTo>
                  <a:pt x="352" y="0"/>
                  <a:pt x="295" y="3"/>
                  <a:pt x="238" y="8"/>
                </a:cubicBezTo>
                <a:lnTo>
                  <a:pt x="191" y="103"/>
                </a:lnTo>
                <a:cubicBezTo>
                  <a:pt x="119" y="294"/>
                  <a:pt x="60" y="484"/>
                  <a:pt x="24" y="675"/>
                </a:cubicBezTo>
                <a:cubicBezTo>
                  <a:pt x="12" y="734"/>
                  <a:pt x="12" y="794"/>
                  <a:pt x="0" y="853"/>
                </a:cubicBezTo>
                <a:lnTo>
                  <a:pt x="0" y="877"/>
                </a:lnTo>
                <a:lnTo>
                  <a:pt x="0" y="972"/>
                </a:lnTo>
                <a:cubicBezTo>
                  <a:pt x="12" y="1127"/>
                  <a:pt x="12" y="1258"/>
                  <a:pt x="36" y="1413"/>
                </a:cubicBezTo>
                <a:lnTo>
                  <a:pt x="1322" y="1270"/>
                </a:lnTo>
                <a:cubicBezTo>
                  <a:pt x="1322" y="1270"/>
                  <a:pt x="1346" y="591"/>
                  <a:pt x="953" y="175"/>
                </a:cubicBezTo>
                <a:cubicBezTo>
                  <a:pt x="830" y="43"/>
                  <a:pt x="625" y="0"/>
                  <a:pt x="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3" name="Google Shape;1473;p31"/>
          <p:cNvSpPr/>
          <p:nvPr/>
        </p:nvSpPr>
        <p:spPr>
          <a:xfrm>
            <a:off x="7108733" y="4325505"/>
            <a:ext cx="290400" cy="56104"/>
          </a:xfrm>
          <a:custGeom>
            <a:avLst/>
            <a:gdLst/>
            <a:ahLst/>
            <a:cxnLst/>
            <a:rect l="l" t="t" r="r" b="b"/>
            <a:pathLst>
              <a:path w="3763" h="727" extrusionOk="0">
                <a:moveTo>
                  <a:pt x="3727" y="1"/>
                </a:moveTo>
                <a:cubicBezTo>
                  <a:pt x="3596" y="25"/>
                  <a:pt x="3465" y="36"/>
                  <a:pt x="3334" y="60"/>
                </a:cubicBezTo>
                <a:cubicBezTo>
                  <a:pt x="3048" y="84"/>
                  <a:pt x="2751" y="132"/>
                  <a:pt x="2465" y="155"/>
                </a:cubicBezTo>
                <a:cubicBezTo>
                  <a:pt x="1870" y="239"/>
                  <a:pt x="1274" y="310"/>
                  <a:pt x="679" y="370"/>
                </a:cubicBezTo>
                <a:cubicBezTo>
                  <a:pt x="453" y="382"/>
                  <a:pt x="215" y="417"/>
                  <a:pt x="0" y="453"/>
                </a:cubicBezTo>
                <a:lnTo>
                  <a:pt x="12" y="727"/>
                </a:lnTo>
                <a:lnTo>
                  <a:pt x="3763" y="358"/>
                </a:lnTo>
                <a:cubicBezTo>
                  <a:pt x="3763" y="358"/>
                  <a:pt x="3763" y="203"/>
                  <a:pt x="3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4" name="Google Shape;1474;p31"/>
          <p:cNvSpPr/>
          <p:nvPr/>
        </p:nvSpPr>
        <p:spPr>
          <a:xfrm>
            <a:off x="6275356" y="3991051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43" y="1"/>
                  <a:pt x="108" y="1"/>
                  <a:pt x="96" y="13"/>
                </a:cubicBezTo>
                <a:cubicBezTo>
                  <a:pt x="84" y="25"/>
                  <a:pt x="60" y="25"/>
                  <a:pt x="48" y="48"/>
                </a:cubicBezTo>
                <a:cubicBezTo>
                  <a:pt x="36" y="60"/>
                  <a:pt x="36" y="72"/>
                  <a:pt x="24" y="84"/>
                </a:cubicBezTo>
                <a:cubicBezTo>
                  <a:pt x="24" y="108"/>
                  <a:pt x="0" y="120"/>
                  <a:pt x="24" y="144"/>
                </a:cubicBezTo>
                <a:cubicBezTo>
                  <a:pt x="24" y="168"/>
                  <a:pt x="24" y="179"/>
                  <a:pt x="36" y="191"/>
                </a:cubicBezTo>
                <a:cubicBezTo>
                  <a:pt x="48" y="227"/>
                  <a:pt x="72" y="239"/>
                  <a:pt x="84" y="251"/>
                </a:cubicBezTo>
                <a:cubicBezTo>
                  <a:pt x="96" y="251"/>
                  <a:pt x="96" y="263"/>
                  <a:pt x="108" y="263"/>
                </a:cubicBezTo>
                <a:cubicBezTo>
                  <a:pt x="143" y="287"/>
                  <a:pt x="155" y="287"/>
                  <a:pt x="191" y="287"/>
                </a:cubicBezTo>
                <a:cubicBezTo>
                  <a:pt x="203" y="287"/>
                  <a:pt x="227" y="287"/>
                  <a:pt x="239" y="263"/>
                </a:cubicBezTo>
                <a:cubicBezTo>
                  <a:pt x="262" y="251"/>
                  <a:pt x="274" y="251"/>
                  <a:pt x="286" y="239"/>
                </a:cubicBezTo>
                <a:cubicBezTo>
                  <a:pt x="298" y="227"/>
                  <a:pt x="298" y="203"/>
                  <a:pt x="322" y="191"/>
                </a:cubicBezTo>
                <a:cubicBezTo>
                  <a:pt x="322" y="179"/>
                  <a:pt x="334" y="168"/>
                  <a:pt x="322" y="132"/>
                </a:cubicBezTo>
                <a:cubicBezTo>
                  <a:pt x="322" y="120"/>
                  <a:pt x="322" y="108"/>
                  <a:pt x="298" y="84"/>
                </a:cubicBezTo>
                <a:cubicBezTo>
                  <a:pt x="286" y="60"/>
                  <a:pt x="274" y="48"/>
                  <a:pt x="262" y="25"/>
                </a:cubicBezTo>
                <a:cubicBezTo>
                  <a:pt x="239" y="25"/>
                  <a:pt x="239" y="13"/>
                  <a:pt x="227" y="13"/>
                </a:cubicBezTo>
                <a:cubicBezTo>
                  <a:pt x="203" y="1"/>
                  <a:pt x="191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5" name="Google Shape;1475;p31"/>
          <p:cNvSpPr/>
          <p:nvPr/>
        </p:nvSpPr>
        <p:spPr>
          <a:xfrm>
            <a:off x="6236771" y="4037038"/>
            <a:ext cx="14740" cy="13814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84" y="0"/>
                </a:moveTo>
                <a:cubicBezTo>
                  <a:pt x="72" y="0"/>
                  <a:pt x="60" y="0"/>
                  <a:pt x="48" y="12"/>
                </a:cubicBezTo>
                <a:lnTo>
                  <a:pt x="12" y="48"/>
                </a:lnTo>
                <a:cubicBezTo>
                  <a:pt x="12" y="60"/>
                  <a:pt x="0" y="72"/>
                  <a:pt x="0" y="83"/>
                </a:cubicBezTo>
                <a:cubicBezTo>
                  <a:pt x="0" y="107"/>
                  <a:pt x="0" y="119"/>
                  <a:pt x="12" y="131"/>
                </a:cubicBezTo>
                <a:lnTo>
                  <a:pt x="48" y="167"/>
                </a:lnTo>
                <a:cubicBezTo>
                  <a:pt x="60" y="167"/>
                  <a:pt x="72" y="179"/>
                  <a:pt x="84" y="179"/>
                </a:cubicBezTo>
                <a:cubicBezTo>
                  <a:pt x="108" y="179"/>
                  <a:pt x="119" y="179"/>
                  <a:pt x="131" y="167"/>
                </a:cubicBezTo>
                <a:lnTo>
                  <a:pt x="143" y="143"/>
                </a:lnTo>
                <a:lnTo>
                  <a:pt x="179" y="119"/>
                </a:lnTo>
                <a:cubicBezTo>
                  <a:pt x="179" y="107"/>
                  <a:pt x="191" y="83"/>
                  <a:pt x="179" y="72"/>
                </a:cubicBezTo>
                <a:cubicBezTo>
                  <a:pt x="191" y="72"/>
                  <a:pt x="191" y="60"/>
                  <a:pt x="179" y="48"/>
                </a:cubicBezTo>
                <a:lnTo>
                  <a:pt x="143" y="12"/>
                </a:lnTo>
                <a:lnTo>
                  <a:pt x="131" y="12"/>
                </a:lnTo>
                <a:cubicBezTo>
                  <a:pt x="119" y="12"/>
                  <a:pt x="108" y="0"/>
                  <a:pt x="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6" name="Google Shape;1476;p31"/>
          <p:cNvSpPr/>
          <p:nvPr/>
        </p:nvSpPr>
        <p:spPr>
          <a:xfrm>
            <a:off x="6242565" y="3983642"/>
            <a:ext cx="14277" cy="12193"/>
          </a:xfrm>
          <a:custGeom>
            <a:avLst/>
            <a:gdLst/>
            <a:ahLst/>
            <a:cxnLst/>
            <a:rect l="l" t="t" r="r" b="b"/>
            <a:pathLst>
              <a:path w="185" h="158" extrusionOk="0">
                <a:moveTo>
                  <a:pt x="101" y="1"/>
                </a:moveTo>
                <a:cubicBezTo>
                  <a:pt x="98" y="1"/>
                  <a:pt x="95" y="1"/>
                  <a:pt x="92" y="2"/>
                </a:cubicBezTo>
                <a:cubicBezTo>
                  <a:pt x="1" y="24"/>
                  <a:pt x="8" y="157"/>
                  <a:pt x="93" y="157"/>
                </a:cubicBezTo>
                <a:cubicBezTo>
                  <a:pt x="96" y="157"/>
                  <a:pt x="100" y="157"/>
                  <a:pt x="104" y="156"/>
                </a:cubicBezTo>
                <a:cubicBezTo>
                  <a:pt x="184" y="145"/>
                  <a:pt x="176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7" name="Google Shape;1477;p31"/>
          <p:cNvSpPr/>
          <p:nvPr/>
        </p:nvSpPr>
        <p:spPr>
          <a:xfrm>
            <a:off x="6159598" y="3974536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31" y="1"/>
                  <a:pt x="107" y="1"/>
                  <a:pt x="95" y="24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0" y="120"/>
                  <a:pt x="12" y="155"/>
                </a:cubicBezTo>
                <a:cubicBezTo>
                  <a:pt x="12" y="167"/>
                  <a:pt x="12" y="179"/>
                  <a:pt x="36" y="203"/>
                </a:cubicBezTo>
                <a:cubicBezTo>
                  <a:pt x="48" y="227"/>
                  <a:pt x="60" y="239"/>
                  <a:pt x="72" y="251"/>
                </a:cubicBezTo>
                <a:cubicBezTo>
                  <a:pt x="95" y="251"/>
                  <a:pt x="95" y="274"/>
                  <a:pt x="107" y="274"/>
                </a:cubicBezTo>
                <a:cubicBezTo>
                  <a:pt x="143" y="286"/>
                  <a:pt x="155" y="286"/>
                  <a:pt x="179" y="286"/>
                </a:cubicBezTo>
                <a:cubicBezTo>
                  <a:pt x="203" y="286"/>
                  <a:pt x="226" y="286"/>
                  <a:pt x="238" y="274"/>
                </a:cubicBezTo>
                <a:cubicBezTo>
                  <a:pt x="250" y="251"/>
                  <a:pt x="274" y="251"/>
                  <a:pt x="286" y="239"/>
                </a:cubicBezTo>
                <a:cubicBezTo>
                  <a:pt x="298" y="227"/>
                  <a:pt x="298" y="215"/>
                  <a:pt x="310" y="203"/>
                </a:cubicBezTo>
                <a:cubicBezTo>
                  <a:pt x="310" y="179"/>
                  <a:pt x="334" y="167"/>
                  <a:pt x="310" y="143"/>
                </a:cubicBezTo>
                <a:cubicBezTo>
                  <a:pt x="310" y="120"/>
                  <a:pt x="298" y="108"/>
                  <a:pt x="298" y="96"/>
                </a:cubicBezTo>
                <a:cubicBezTo>
                  <a:pt x="286" y="60"/>
                  <a:pt x="274" y="48"/>
                  <a:pt x="250" y="36"/>
                </a:cubicBezTo>
                <a:lnTo>
                  <a:pt x="226" y="24"/>
                </a:lnTo>
                <a:cubicBezTo>
                  <a:pt x="191" y="1"/>
                  <a:pt x="179" y="1"/>
                  <a:pt x="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31"/>
          <p:cNvSpPr/>
          <p:nvPr/>
        </p:nvSpPr>
        <p:spPr>
          <a:xfrm>
            <a:off x="5848134" y="3457249"/>
            <a:ext cx="18444" cy="16592"/>
          </a:xfrm>
          <a:custGeom>
            <a:avLst/>
            <a:gdLst/>
            <a:ahLst/>
            <a:cxnLst/>
            <a:rect l="l" t="t" r="r" b="b"/>
            <a:pathLst>
              <a:path w="239" h="215" extrusionOk="0">
                <a:moveTo>
                  <a:pt x="83" y="0"/>
                </a:moveTo>
                <a:cubicBezTo>
                  <a:pt x="60" y="0"/>
                  <a:pt x="60" y="12"/>
                  <a:pt x="48" y="12"/>
                </a:cubicBezTo>
                <a:lnTo>
                  <a:pt x="24" y="36"/>
                </a:lnTo>
                <a:cubicBezTo>
                  <a:pt x="24" y="60"/>
                  <a:pt x="0" y="60"/>
                  <a:pt x="0" y="72"/>
                </a:cubicBezTo>
                <a:lnTo>
                  <a:pt x="0" y="119"/>
                </a:lnTo>
                <a:lnTo>
                  <a:pt x="0" y="143"/>
                </a:lnTo>
                <a:cubicBezTo>
                  <a:pt x="0" y="155"/>
                  <a:pt x="24" y="155"/>
                  <a:pt x="24" y="179"/>
                </a:cubicBezTo>
                <a:lnTo>
                  <a:pt x="48" y="203"/>
                </a:lnTo>
                <a:cubicBezTo>
                  <a:pt x="60" y="215"/>
                  <a:pt x="83" y="215"/>
                  <a:pt x="95" y="215"/>
                </a:cubicBezTo>
                <a:lnTo>
                  <a:pt x="155" y="215"/>
                </a:lnTo>
                <a:cubicBezTo>
                  <a:pt x="167" y="215"/>
                  <a:pt x="167" y="203"/>
                  <a:pt x="179" y="203"/>
                </a:cubicBezTo>
                <a:cubicBezTo>
                  <a:pt x="202" y="191"/>
                  <a:pt x="214" y="179"/>
                  <a:pt x="214" y="155"/>
                </a:cubicBezTo>
                <a:cubicBezTo>
                  <a:pt x="226" y="143"/>
                  <a:pt x="226" y="107"/>
                  <a:pt x="226" y="96"/>
                </a:cubicBezTo>
                <a:cubicBezTo>
                  <a:pt x="238" y="72"/>
                  <a:pt x="226" y="60"/>
                  <a:pt x="214" y="36"/>
                </a:cubicBezTo>
                <a:cubicBezTo>
                  <a:pt x="202" y="24"/>
                  <a:pt x="179" y="12"/>
                  <a:pt x="167" y="12"/>
                </a:cubicBezTo>
                <a:cubicBezTo>
                  <a:pt x="155" y="12"/>
                  <a:pt x="155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9" name="Google Shape;1479;p31"/>
          <p:cNvSpPr/>
          <p:nvPr/>
        </p:nvSpPr>
        <p:spPr>
          <a:xfrm>
            <a:off x="5813175" y="3478394"/>
            <a:ext cx="15666" cy="15666"/>
          </a:xfrm>
          <a:custGeom>
            <a:avLst/>
            <a:gdLst/>
            <a:ahLst/>
            <a:cxnLst/>
            <a:rect l="l" t="t" r="r" b="b"/>
            <a:pathLst>
              <a:path w="203" h="203" extrusionOk="0">
                <a:moveTo>
                  <a:pt x="96" y="0"/>
                </a:moveTo>
                <a:cubicBezTo>
                  <a:pt x="84" y="0"/>
                  <a:pt x="72" y="0"/>
                  <a:pt x="60" y="24"/>
                </a:cubicBezTo>
                <a:lnTo>
                  <a:pt x="36" y="36"/>
                </a:lnTo>
                <a:lnTo>
                  <a:pt x="12" y="60"/>
                </a:lnTo>
                <a:cubicBezTo>
                  <a:pt x="12" y="84"/>
                  <a:pt x="1" y="95"/>
                  <a:pt x="12" y="107"/>
                </a:cubicBezTo>
                <a:cubicBezTo>
                  <a:pt x="12" y="119"/>
                  <a:pt x="12" y="143"/>
                  <a:pt x="24" y="155"/>
                </a:cubicBezTo>
                <a:lnTo>
                  <a:pt x="60" y="179"/>
                </a:lnTo>
                <a:lnTo>
                  <a:pt x="72" y="179"/>
                </a:lnTo>
                <a:cubicBezTo>
                  <a:pt x="84" y="179"/>
                  <a:pt x="108" y="203"/>
                  <a:pt x="120" y="203"/>
                </a:cubicBezTo>
                <a:cubicBezTo>
                  <a:pt x="132" y="203"/>
                  <a:pt x="143" y="203"/>
                  <a:pt x="155" y="179"/>
                </a:cubicBezTo>
                <a:cubicBezTo>
                  <a:pt x="179" y="167"/>
                  <a:pt x="191" y="167"/>
                  <a:pt x="191" y="155"/>
                </a:cubicBezTo>
                <a:cubicBezTo>
                  <a:pt x="191" y="143"/>
                  <a:pt x="203" y="119"/>
                  <a:pt x="203" y="107"/>
                </a:cubicBezTo>
                <a:cubicBezTo>
                  <a:pt x="191" y="84"/>
                  <a:pt x="191" y="60"/>
                  <a:pt x="179" y="48"/>
                </a:cubicBezTo>
                <a:cubicBezTo>
                  <a:pt x="155" y="36"/>
                  <a:pt x="155" y="24"/>
                  <a:pt x="143" y="24"/>
                </a:cubicBezTo>
                <a:cubicBezTo>
                  <a:pt x="132" y="24"/>
                  <a:pt x="120" y="0"/>
                  <a:pt x="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0" name="Google Shape;1480;p31"/>
          <p:cNvSpPr/>
          <p:nvPr/>
        </p:nvSpPr>
        <p:spPr>
          <a:xfrm>
            <a:off x="5802146" y="3427777"/>
            <a:ext cx="17287" cy="13891"/>
          </a:xfrm>
          <a:custGeom>
            <a:avLst/>
            <a:gdLst/>
            <a:ahLst/>
            <a:cxnLst/>
            <a:rect l="l" t="t" r="r" b="b"/>
            <a:pathLst>
              <a:path w="224" h="180" extrusionOk="0">
                <a:moveTo>
                  <a:pt x="118" y="1"/>
                </a:moveTo>
                <a:cubicBezTo>
                  <a:pt x="115" y="1"/>
                  <a:pt x="111" y="1"/>
                  <a:pt x="108" y="1"/>
                </a:cubicBezTo>
                <a:cubicBezTo>
                  <a:pt x="1" y="25"/>
                  <a:pt x="25" y="180"/>
                  <a:pt x="120" y="180"/>
                </a:cubicBezTo>
                <a:cubicBezTo>
                  <a:pt x="223" y="168"/>
                  <a:pt x="216" y="1"/>
                  <a:pt x="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1" name="Google Shape;1481;p31"/>
          <p:cNvSpPr/>
          <p:nvPr/>
        </p:nvSpPr>
        <p:spPr>
          <a:xfrm>
            <a:off x="5739708" y="3957095"/>
            <a:ext cx="24850" cy="22997"/>
          </a:xfrm>
          <a:custGeom>
            <a:avLst/>
            <a:gdLst/>
            <a:ahLst/>
            <a:cxnLst/>
            <a:rect l="l" t="t" r="r" b="b"/>
            <a:pathLst>
              <a:path w="322" h="298" extrusionOk="0">
                <a:moveTo>
                  <a:pt x="143" y="0"/>
                </a:moveTo>
                <a:cubicBezTo>
                  <a:pt x="131" y="0"/>
                  <a:pt x="95" y="24"/>
                  <a:pt x="83" y="24"/>
                </a:cubicBezTo>
                <a:cubicBezTo>
                  <a:pt x="72" y="36"/>
                  <a:pt x="60" y="36"/>
                  <a:pt x="36" y="48"/>
                </a:cubicBezTo>
                <a:cubicBezTo>
                  <a:pt x="24" y="72"/>
                  <a:pt x="12" y="84"/>
                  <a:pt x="12" y="107"/>
                </a:cubicBezTo>
                <a:cubicBezTo>
                  <a:pt x="0" y="131"/>
                  <a:pt x="0" y="155"/>
                  <a:pt x="12" y="167"/>
                </a:cubicBezTo>
                <a:cubicBezTo>
                  <a:pt x="12" y="179"/>
                  <a:pt x="12" y="203"/>
                  <a:pt x="24" y="215"/>
                </a:cubicBezTo>
                <a:cubicBezTo>
                  <a:pt x="36" y="238"/>
                  <a:pt x="60" y="262"/>
                  <a:pt x="72" y="274"/>
                </a:cubicBezTo>
                <a:lnTo>
                  <a:pt x="95" y="286"/>
                </a:lnTo>
                <a:cubicBezTo>
                  <a:pt x="131" y="298"/>
                  <a:pt x="143" y="298"/>
                  <a:pt x="179" y="298"/>
                </a:cubicBezTo>
                <a:cubicBezTo>
                  <a:pt x="191" y="298"/>
                  <a:pt x="214" y="286"/>
                  <a:pt x="238" y="286"/>
                </a:cubicBezTo>
                <a:cubicBezTo>
                  <a:pt x="250" y="274"/>
                  <a:pt x="262" y="274"/>
                  <a:pt x="274" y="262"/>
                </a:cubicBezTo>
                <a:cubicBezTo>
                  <a:pt x="298" y="238"/>
                  <a:pt x="310" y="227"/>
                  <a:pt x="310" y="203"/>
                </a:cubicBezTo>
                <a:cubicBezTo>
                  <a:pt x="322" y="179"/>
                  <a:pt x="322" y="155"/>
                  <a:pt x="310" y="143"/>
                </a:cubicBezTo>
                <a:cubicBezTo>
                  <a:pt x="298" y="131"/>
                  <a:pt x="298" y="107"/>
                  <a:pt x="298" y="96"/>
                </a:cubicBezTo>
                <a:cubicBezTo>
                  <a:pt x="274" y="72"/>
                  <a:pt x="262" y="48"/>
                  <a:pt x="250" y="36"/>
                </a:cubicBezTo>
                <a:lnTo>
                  <a:pt x="214" y="24"/>
                </a:lnTo>
                <a:cubicBezTo>
                  <a:pt x="191" y="0"/>
                  <a:pt x="179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2" name="Google Shape;1482;p31"/>
          <p:cNvSpPr/>
          <p:nvPr/>
        </p:nvSpPr>
        <p:spPr>
          <a:xfrm>
            <a:off x="5787786" y="3944046"/>
            <a:ext cx="16592" cy="11344"/>
          </a:xfrm>
          <a:custGeom>
            <a:avLst/>
            <a:gdLst/>
            <a:ahLst/>
            <a:cxnLst/>
            <a:rect l="l" t="t" r="r" b="b"/>
            <a:pathLst>
              <a:path w="215" h="147" extrusionOk="0">
                <a:moveTo>
                  <a:pt x="125" y="0"/>
                </a:moveTo>
                <a:cubicBezTo>
                  <a:pt x="118" y="0"/>
                  <a:pt x="111" y="1"/>
                  <a:pt x="103" y="3"/>
                </a:cubicBezTo>
                <a:cubicBezTo>
                  <a:pt x="0" y="14"/>
                  <a:pt x="7" y="146"/>
                  <a:pt x="103" y="146"/>
                </a:cubicBezTo>
                <a:cubicBezTo>
                  <a:pt x="107" y="146"/>
                  <a:pt x="111" y="146"/>
                  <a:pt x="115" y="145"/>
                </a:cubicBezTo>
                <a:cubicBezTo>
                  <a:pt x="215" y="134"/>
                  <a:pt x="212" y="0"/>
                  <a:pt x="1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3" name="Google Shape;1483;p31"/>
          <p:cNvSpPr/>
          <p:nvPr/>
        </p:nvSpPr>
        <p:spPr>
          <a:xfrm>
            <a:off x="5538753" y="3979083"/>
            <a:ext cx="28940" cy="22226"/>
          </a:xfrm>
          <a:custGeom>
            <a:avLst/>
            <a:gdLst/>
            <a:ahLst/>
            <a:cxnLst/>
            <a:rect l="l" t="t" r="r" b="b"/>
            <a:pathLst>
              <a:path w="375" h="288" extrusionOk="0">
                <a:moveTo>
                  <a:pt x="186" y="1"/>
                </a:moveTo>
                <a:cubicBezTo>
                  <a:pt x="182" y="1"/>
                  <a:pt x="179" y="1"/>
                  <a:pt x="175" y="1"/>
                </a:cubicBezTo>
                <a:cubicBezTo>
                  <a:pt x="0" y="24"/>
                  <a:pt x="19" y="287"/>
                  <a:pt x="199" y="287"/>
                </a:cubicBezTo>
                <a:cubicBezTo>
                  <a:pt x="203" y="287"/>
                  <a:pt x="207" y="287"/>
                  <a:pt x="211" y="287"/>
                </a:cubicBezTo>
                <a:cubicBezTo>
                  <a:pt x="374" y="275"/>
                  <a:pt x="355" y="1"/>
                  <a:pt x="1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4" name="Google Shape;1484;p31"/>
          <p:cNvSpPr/>
          <p:nvPr/>
        </p:nvSpPr>
        <p:spPr>
          <a:xfrm>
            <a:off x="6127418" y="3711768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0"/>
                </a:moveTo>
                <a:cubicBezTo>
                  <a:pt x="131" y="0"/>
                  <a:pt x="108" y="0"/>
                  <a:pt x="96" y="12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1" y="119"/>
                  <a:pt x="12" y="155"/>
                </a:cubicBezTo>
                <a:cubicBezTo>
                  <a:pt x="12" y="167"/>
                  <a:pt x="12" y="179"/>
                  <a:pt x="36" y="191"/>
                </a:cubicBezTo>
                <a:cubicBezTo>
                  <a:pt x="48" y="227"/>
                  <a:pt x="60" y="238"/>
                  <a:pt x="72" y="250"/>
                </a:cubicBezTo>
                <a:cubicBezTo>
                  <a:pt x="96" y="250"/>
                  <a:pt x="96" y="274"/>
                  <a:pt x="108" y="274"/>
                </a:cubicBezTo>
                <a:cubicBezTo>
                  <a:pt x="131" y="286"/>
                  <a:pt x="155" y="286"/>
                  <a:pt x="179" y="286"/>
                </a:cubicBezTo>
                <a:cubicBezTo>
                  <a:pt x="191" y="286"/>
                  <a:pt x="227" y="286"/>
                  <a:pt x="239" y="274"/>
                </a:cubicBezTo>
                <a:cubicBezTo>
                  <a:pt x="251" y="250"/>
                  <a:pt x="274" y="250"/>
                  <a:pt x="286" y="238"/>
                </a:cubicBezTo>
                <a:cubicBezTo>
                  <a:pt x="298" y="227"/>
                  <a:pt x="298" y="215"/>
                  <a:pt x="310" y="191"/>
                </a:cubicBezTo>
                <a:cubicBezTo>
                  <a:pt x="310" y="179"/>
                  <a:pt x="334" y="167"/>
                  <a:pt x="310" y="131"/>
                </a:cubicBezTo>
                <a:cubicBezTo>
                  <a:pt x="310" y="108"/>
                  <a:pt x="310" y="108"/>
                  <a:pt x="298" y="96"/>
                </a:cubicBezTo>
                <a:cubicBezTo>
                  <a:pt x="286" y="60"/>
                  <a:pt x="274" y="48"/>
                  <a:pt x="251" y="36"/>
                </a:cubicBezTo>
                <a:cubicBezTo>
                  <a:pt x="239" y="36"/>
                  <a:pt x="239" y="12"/>
                  <a:pt x="227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5" name="Google Shape;1485;p31"/>
          <p:cNvSpPr/>
          <p:nvPr/>
        </p:nvSpPr>
        <p:spPr>
          <a:xfrm>
            <a:off x="6094318" y="3748114"/>
            <a:ext cx="15743" cy="13737"/>
          </a:xfrm>
          <a:custGeom>
            <a:avLst/>
            <a:gdLst/>
            <a:ahLst/>
            <a:cxnLst/>
            <a:rect l="l" t="t" r="r" b="b"/>
            <a:pathLst>
              <a:path w="204" h="178" extrusionOk="0">
                <a:moveTo>
                  <a:pt x="120" y="0"/>
                </a:moveTo>
                <a:cubicBezTo>
                  <a:pt x="116" y="0"/>
                  <a:pt x="112" y="2"/>
                  <a:pt x="108" y="6"/>
                </a:cubicBezTo>
                <a:cubicBezTo>
                  <a:pt x="84" y="6"/>
                  <a:pt x="72" y="6"/>
                  <a:pt x="60" y="18"/>
                </a:cubicBezTo>
                <a:lnTo>
                  <a:pt x="49" y="18"/>
                </a:lnTo>
                <a:lnTo>
                  <a:pt x="13" y="53"/>
                </a:lnTo>
                <a:cubicBezTo>
                  <a:pt x="13" y="65"/>
                  <a:pt x="1" y="77"/>
                  <a:pt x="13" y="101"/>
                </a:cubicBezTo>
                <a:cubicBezTo>
                  <a:pt x="13" y="113"/>
                  <a:pt x="13" y="125"/>
                  <a:pt x="25" y="137"/>
                </a:cubicBezTo>
                <a:lnTo>
                  <a:pt x="60" y="172"/>
                </a:lnTo>
                <a:lnTo>
                  <a:pt x="72" y="172"/>
                </a:lnTo>
                <a:cubicBezTo>
                  <a:pt x="88" y="172"/>
                  <a:pt x="99" y="178"/>
                  <a:pt x="108" y="178"/>
                </a:cubicBezTo>
                <a:cubicBezTo>
                  <a:pt x="112" y="178"/>
                  <a:pt x="116" y="176"/>
                  <a:pt x="120" y="172"/>
                </a:cubicBezTo>
                <a:cubicBezTo>
                  <a:pt x="132" y="172"/>
                  <a:pt x="156" y="172"/>
                  <a:pt x="168" y="160"/>
                </a:cubicBezTo>
                <a:lnTo>
                  <a:pt x="191" y="125"/>
                </a:lnTo>
                <a:cubicBezTo>
                  <a:pt x="191" y="113"/>
                  <a:pt x="203" y="101"/>
                  <a:pt x="191" y="77"/>
                </a:cubicBezTo>
                <a:cubicBezTo>
                  <a:pt x="191" y="65"/>
                  <a:pt x="191" y="53"/>
                  <a:pt x="179" y="41"/>
                </a:cubicBezTo>
                <a:lnTo>
                  <a:pt x="144" y="6"/>
                </a:lnTo>
                <a:cubicBezTo>
                  <a:pt x="136" y="6"/>
                  <a:pt x="128" y="0"/>
                  <a:pt x="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6" name="Google Shape;1486;p31"/>
          <p:cNvSpPr/>
          <p:nvPr/>
        </p:nvSpPr>
        <p:spPr>
          <a:xfrm>
            <a:off x="6088839" y="3687844"/>
            <a:ext cx="12039" cy="14817"/>
          </a:xfrm>
          <a:custGeom>
            <a:avLst/>
            <a:gdLst/>
            <a:ahLst/>
            <a:cxnLst/>
            <a:rect l="l" t="t" r="r" b="b"/>
            <a:pathLst>
              <a:path w="156" h="192" extrusionOk="0">
                <a:moveTo>
                  <a:pt x="72" y="1"/>
                </a:moveTo>
                <a:cubicBezTo>
                  <a:pt x="60" y="1"/>
                  <a:pt x="36" y="1"/>
                  <a:pt x="36" y="13"/>
                </a:cubicBezTo>
                <a:cubicBezTo>
                  <a:pt x="24" y="13"/>
                  <a:pt x="24" y="25"/>
                  <a:pt x="12" y="25"/>
                </a:cubicBezTo>
                <a:cubicBezTo>
                  <a:pt x="0" y="48"/>
                  <a:pt x="0" y="48"/>
                  <a:pt x="0" y="60"/>
                </a:cubicBezTo>
                <a:lnTo>
                  <a:pt x="0" y="84"/>
                </a:lnTo>
                <a:lnTo>
                  <a:pt x="0" y="120"/>
                </a:lnTo>
                <a:cubicBezTo>
                  <a:pt x="0" y="132"/>
                  <a:pt x="12" y="144"/>
                  <a:pt x="24" y="167"/>
                </a:cubicBezTo>
                <a:lnTo>
                  <a:pt x="36" y="179"/>
                </a:lnTo>
                <a:cubicBezTo>
                  <a:pt x="60" y="179"/>
                  <a:pt x="72" y="191"/>
                  <a:pt x="84" y="191"/>
                </a:cubicBezTo>
                <a:cubicBezTo>
                  <a:pt x="96" y="191"/>
                  <a:pt x="120" y="191"/>
                  <a:pt x="120" y="179"/>
                </a:cubicBezTo>
                <a:cubicBezTo>
                  <a:pt x="131" y="179"/>
                  <a:pt x="131" y="167"/>
                  <a:pt x="143" y="167"/>
                </a:cubicBezTo>
                <a:cubicBezTo>
                  <a:pt x="155" y="144"/>
                  <a:pt x="155" y="144"/>
                  <a:pt x="155" y="132"/>
                </a:cubicBezTo>
                <a:lnTo>
                  <a:pt x="155" y="108"/>
                </a:lnTo>
                <a:lnTo>
                  <a:pt x="155" y="72"/>
                </a:lnTo>
                <a:cubicBezTo>
                  <a:pt x="155" y="60"/>
                  <a:pt x="143" y="48"/>
                  <a:pt x="131" y="25"/>
                </a:cubicBezTo>
                <a:lnTo>
                  <a:pt x="120" y="13"/>
                </a:lnTo>
                <a:cubicBezTo>
                  <a:pt x="96" y="13"/>
                  <a:pt x="84" y="1"/>
                  <a:pt x="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7" name="Google Shape;1487;p31"/>
          <p:cNvSpPr/>
          <p:nvPr/>
        </p:nvSpPr>
        <p:spPr>
          <a:xfrm>
            <a:off x="6286392" y="2626654"/>
            <a:ext cx="20296" cy="19370"/>
          </a:xfrm>
          <a:custGeom>
            <a:avLst/>
            <a:gdLst/>
            <a:ahLst/>
            <a:cxnLst/>
            <a:rect l="l" t="t" r="r" b="b"/>
            <a:pathLst>
              <a:path w="263" h="251" extrusionOk="0">
                <a:moveTo>
                  <a:pt x="84" y="0"/>
                </a:moveTo>
                <a:cubicBezTo>
                  <a:pt x="72" y="0"/>
                  <a:pt x="72" y="12"/>
                  <a:pt x="60" y="12"/>
                </a:cubicBezTo>
                <a:lnTo>
                  <a:pt x="12" y="60"/>
                </a:lnTo>
                <a:cubicBezTo>
                  <a:pt x="12" y="72"/>
                  <a:pt x="12" y="72"/>
                  <a:pt x="0" y="83"/>
                </a:cubicBezTo>
                <a:lnTo>
                  <a:pt x="0" y="167"/>
                </a:lnTo>
                <a:cubicBezTo>
                  <a:pt x="0" y="179"/>
                  <a:pt x="12" y="191"/>
                  <a:pt x="24" y="203"/>
                </a:cubicBezTo>
                <a:cubicBezTo>
                  <a:pt x="36" y="226"/>
                  <a:pt x="60" y="238"/>
                  <a:pt x="72" y="238"/>
                </a:cubicBezTo>
                <a:cubicBezTo>
                  <a:pt x="84" y="250"/>
                  <a:pt x="96" y="250"/>
                  <a:pt x="119" y="250"/>
                </a:cubicBezTo>
                <a:lnTo>
                  <a:pt x="155" y="250"/>
                </a:lnTo>
                <a:cubicBezTo>
                  <a:pt x="179" y="250"/>
                  <a:pt x="191" y="238"/>
                  <a:pt x="203" y="226"/>
                </a:cubicBezTo>
                <a:cubicBezTo>
                  <a:pt x="215" y="203"/>
                  <a:pt x="238" y="191"/>
                  <a:pt x="238" y="179"/>
                </a:cubicBezTo>
                <a:cubicBezTo>
                  <a:pt x="250" y="167"/>
                  <a:pt x="250" y="143"/>
                  <a:pt x="250" y="131"/>
                </a:cubicBezTo>
                <a:cubicBezTo>
                  <a:pt x="262" y="83"/>
                  <a:pt x="262" y="72"/>
                  <a:pt x="250" y="60"/>
                </a:cubicBezTo>
                <a:cubicBezTo>
                  <a:pt x="250" y="48"/>
                  <a:pt x="238" y="24"/>
                  <a:pt x="238" y="24"/>
                </a:cubicBezTo>
                <a:cubicBezTo>
                  <a:pt x="238" y="12"/>
                  <a:pt x="215" y="12"/>
                  <a:pt x="203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8" name="Google Shape;1488;p31"/>
          <p:cNvSpPr/>
          <p:nvPr/>
        </p:nvSpPr>
        <p:spPr>
          <a:xfrm>
            <a:off x="6243182" y="2606436"/>
            <a:ext cx="12965" cy="17518"/>
          </a:xfrm>
          <a:custGeom>
            <a:avLst/>
            <a:gdLst/>
            <a:ahLst/>
            <a:cxnLst/>
            <a:rect l="l" t="t" r="r" b="b"/>
            <a:pathLst>
              <a:path w="168" h="227" extrusionOk="0">
                <a:moveTo>
                  <a:pt x="84" y="0"/>
                </a:moveTo>
                <a:cubicBezTo>
                  <a:pt x="60" y="0"/>
                  <a:pt x="48" y="0"/>
                  <a:pt x="48" y="24"/>
                </a:cubicBezTo>
                <a:cubicBezTo>
                  <a:pt x="36" y="24"/>
                  <a:pt x="36" y="36"/>
                  <a:pt x="25" y="48"/>
                </a:cubicBezTo>
                <a:cubicBezTo>
                  <a:pt x="1" y="60"/>
                  <a:pt x="1" y="60"/>
                  <a:pt x="1" y="84"/>
                </a:cubicBezTo>
                <a:lnTo>
                  <a:pt x="1" y="119"/>
                </a:lnTo>
                <a:lnTo>
                  <a:pt x="1" y="155"/>
                </a:lnTo>
                <a:cubicBezTo>
                  <a:pt x="1" y="167"/>
                  <a:pt x="25" y="179"/>
                  <a:pt x="36" y="203"/>
                </a:cubicBezTo>
                <a:lnTo>
                  <a:pt x="48" y="214"/>
                </a:lnTo>
                <a:cubicBezTo>
                  <a:pt x="60" y="214"/>
                  <a:pt x="84" y="226"/>
                  <a:pt x="96" y="226"/>
                </a:cubicBezTo>
                <a:cubicBezTo>
                  <a:pt x="108" y="226"/>
                  <a:pt x="120" y="226"/>
                  <a:pt x="120" y="214"/>
                </a:cubicBezTo>
                <a:cubicBezTo>
                  <a:pt x="144" y="214"/>
                  <a:pt x="144" y="203"/>
                  <a:pt x="155" y="179"/>
                </a:cubicBezTo>
                <a:cubicBezTo>
                  <a:pt x="167" y="167"/>
                  <a:pt x="167" y="167"/>
                  <a:pt x="167" y="155"/>
                </a:cubicBezTo>
                <a:lnTo>
                  <a:pt x="167" y="107"/>
                </a:lnTo>
                <a:lnTo>
                  <a:pt x="167" y="84"/>
                </a:lnTo>
                <a:cubicBezTo>
                  <a:pt x="167" y="60"/>
                  <a:pt x="155" y="48"/>
                  <a:pt x="144" y="36"/>
                </a:cubicBezTo>
                <a:lnTo>
                  <a:pt x="120" y="24"/>
                </a:lnTo>
                <a:cubicBezTo>
                  <a:pt x="108" y="24"/>
                  <a:pt x="96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9" name="Google Shape;1489;p31"/>
          <p:cNvSpPr/>
          <p:nvPr/>
        </p:nvSpPr>
        <p:spPr>
          <a:xfrm>
            <a:off x="6264636" y="2565773"/>
            <a:ext cx="14045" cy="10495"/>
          </a:xfrm>
          <a:custGeom>
            <a:avLst/>
            <a:gdLst/>
            <a:ahLst/>
            <a:cxnLst/>
            <a:rect l="l" t="t" r="r" b="b"/>
            <a:pathLst>
              <a:path w="182" h="136" extrusionOk="0">
                <a:moveTo>
                  <a:pt x="99" y="1"/>
                </a:moveTo>
                <a:cubicBezTo>
                  <a:pt x="93" y="1"/>
                  <a:pt x="87" y="2"/>
                  <a:pt x="80" y="3"/>
                </a:cubicBezTo>
                <a:cubicBezTo>
                  <a:pt x="0" y="15"/>
                  <a:pt x="8" y="135"/>
                  <a:pt x="92" y="135"/>
                </a:cubicBezTo>
                <a:cubicBezTo>
                  <a:pt x="96" y="135"/>
                  <a:pt x="100" y="135"/>
                  <a:pt x="104" y="134"/>
                </a:cubicBezTo>
                <a:cubicBezTo>
                  <a:pt x="181" y="134"/>
                  <a:pt x="176" y="1"/>
                  <a:pt x="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0" name="Google Shape;1490;p31"/>
          <p:cNvSpPr/>
          <p:nvPr/>
        </p:nvSpPr>
        <p:spPr>
          <a:xfrm>
            <a:off x="6238623" y="2507123"/>
            <a:ext cx="17518" cy="14971"/>
          </a:xfrm>
          <a:custGeom>
            <a:avLst/>
            <a:gdLst/>
            <a:ahLst/>
            <a:cxnLst/>
            <a:rect l="l" t="t" r="r" b="b"/>
            <a:pathLst>
              <a:path w="227" h="194" extrusionOk="0">
                <a:moveTo>
                  <a:pt x="111" y="0"/>
                </a:moveTo>
                <a:cubicBezTo>
                  <a:pt x="92" y="0"/>
                  <a:pt x="74" y="8"/>
                  <a:pt x="60" y="25"/>
                </a:cubicBezTo>
                <a:cubicBezTo>
                  <a:pt x="0" y="85"/>
                  <a:pt x="24" y="144"/>
                  <a:pt x="84" y="180"/>
                </a:cubicBezTo>
                <a:lnTo>
                  <a:pt x="95" y="180"/>
                </a:lnTo>
                <a:cubicBezTo>
                  <a:pt x="108" y="190"/>
                  <a:pt x="121" y="194"/>
                  <a:pt x="133" y="194"/>
                </a:cubicBezTo>
                <a:cubicBezTo>
                  <a:pt x="181" y="194"/>
                  <a:pt x="226" y="132"/>
                  <a:pt x="226" y="85"/>
                </a:cubicBezTo>
                <a:cubicBezTo>
                  <a:pt x="210" y="43"/>
                  <a:pt x="157" y="0"/>
                  <a:pt x="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1" name="Google Shape;1491;p31"/>
          <p:cNvSpPr/>
          <p:nvPr/>
        </p:nvSpPr>
        <p:spPr>
          <a:xfrm>
            <a:off x="6653883" y="2531039"/>
            <a:ext cx="17518" cy="18444"/>
          </a:xfrm>
          <a:custGeom>
            <a:avLst/>
            <a:gdLst/>
            <a:ahLst/>
            <a:cxnLst/>
            <a:rect l="l" t="t" r="r" b="b"/>
            <a:pathLst>
              <a:path w="227" h="239" extrusionOk="0">
                <a:moveTo>
                  <a:pt x="96" y="1"/>
                </a:moveTo>
                <a:cubicBezTo>
                  <a:pt x="84" y="1"/>
                  <a:pt x="72" y="13"/>
                  <a:pt x="37" y="13"/>
                </a:cubicBezTo>
                <a:cubicBezTo>
                  <a:pt x="25" y="37"/>
                  <a:pt x="13" y="48"/>
                  <a:pt x="13" y="60"/>
                </a:cubicBezTo>
                <a:lnTo>
                  <a:pt x="13" y="72"/>
                </a:lnTo>
                <a:cubicBezTo>
                  <a:pt x="13" y="96"/>
                  <a:pt x="13" y="96"/>
                  <a:pt x="1" y="108"/>
                </a:cubicBezTo>
                <a:lnTo>
                  <a:pt x="1" y="156"/>
                </a:lnTo>
                <a:cubicBezTo>
                  <a:pt x="1" y="168"/>
                  <a:pt x="1" y="168"/>
                  <a:pt x="13" y="179"/>
                </a:cubicBezTo>
                <a:cubicBezTo>
                  <a:pt x="13" y="191"/>
                  <a:pt x="25" y="191"/>
                  <a:pt x="37" y="215"/>
                </a:cubicBezTo>
                <a:lnTo>
                  <a:pt x="60" y="227"/>
                </a:lnTo>
                <a:cubicBezTo>
                  <a:pt x="72" y="227"/>
                  <a:pt x="72" y="227"/>
                  <a:pt x="84" y="239"/>
                </a:cubicBezTo>
                <a:lnTo>
                  <a:pt x="132" y="239"/>
                </a:lnTo>
                <a:cubicBezTo>
                  <a:pt x="144" y="239"/>
                  <a:pt x="156" y="239"/>
                  <a:pt x="156" y="227"/>
                </a:cubicBezTo>
                <a:cubicBezTo>
                  <a:pt x="156" y="227"/>
                  <a:pt x="179" y="227"/>
                  <a:pt x="179" y="215"/>
                </a:cubicBezTo>
                <a:cubicBezTo>
                  <a:pt x="191" y="191"/>
                  <a:pt x="203" y="179"/>
                  <a:pt x="203" y="168"/>
                </a:cubicBezTo>
                <a:cubicBezTo>
                  <a:pt x="227" y="144"/>
                  <a:pt x="227" y="132"/>
                  <a:pt x="227" y="108"/>
                </a:cubicBezTo>
                <a:cubicBezTo>
                  <a:pt x="215" y="72"/>
                  <a:pt x="215" y="72"/>
                  <a:pt x="203" y="60"/>
                </a:cubicBezTo>
                <a:cubicBezTo>
                  <a:pt x="203" y="48"/>
                  <a:pt x="191" y="37"/>
                  <a:pt x="179" y="13"/>
                </a:cubicBezTo>
                <a:cubicBezTo>
                  <a:pt x="156" y="1"/>
                  <a:pt x="14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2" name="Google Shape;1492;p31"/>
          <p:cNvSpPr/>
          <p:nvPr/>
        </p:nvSpPr>
        <p:spPr>
          <a:xfrm>
            <a:off x="6624488" y="2531972"/>
            <a:ext cx="13891" cy="13891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60" y="1"/>
                </a:moveTo>
                <a:lnTo>
                  <a:pt x="48" y="13"/>
                </a:lnTo>
                <a:cubicBezTo>
                  <a:pt x="37" y="13"/>
                  <a:pt x="37" y="36"/>
                  <a:pt x="25" y="48"/>
                </a:cubicBezTo>
                <a:lnTo>
                  <a:pt x="1" y="60"/>
                </a:lnTo>
                <a:lnTo>
                  <a:pt x="1" y="96"/>
                </a:lnTo>
                <a:lnTo>
                  <a:pt x="1" y="132"/>
                </a:lnTo>
                <a:lnTo>
                  <a:pt x="25" y="156"/>
                </a:lnTo>
                <a:lnTo>
                  <a:pt x="37" y="167"/>
                </a:lnTo>
                <a:cubicBezTo>
                  <a:pt x="48" y="179"/>
                  <a:pt x="48" y="179"/>
                  <a:pt x="60" y="179"/>
                </a:cubicBezTo>
                <a:lnTo>
                  <a:pt x="120" y="179"/>
                </a:lnTo>
                <a:cubicBezTo>
                  <a:pt x="144" y="179"/>
                  <a:pt x="156" y="179"/>
                  <a:pt x="156" y="167"/>
                </a:cubicBezTo>
                <a:lnTo>
                  <a:pt x="167" y="156"/>
                </a:lnTo>
                <a:lnTo>
                  <a:pt x="179" y="132"/>
                </a:lnTo>
                <a:lnTo>
                  <a:pt x="179" y="108"/>
                </a:lnTo>
                <a:lnTo>
                  <a:pt x="179" y="84"/>
                </a:lnTo>
                <a:cubicBezTo>
                  <a:pt x="179" y="60"/>
                  <a:pt x="179" y="48"/>
                  <a:pt x="167" y="48"/>
                </a:cubicBezTo>
                <a:lnTo>
                  <a:pt x="167" y="36"/>
                </a:lnTo>
                <a:lnTo>
                  <a:pt x="156" y="13"/>
                </a:lnTo>
                <a:cubicBezTo>
                  <a:pt x="156" y="13"/>
                  <a:pt x="144" y="1"/>
                  <a:pt x="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3" name="Google Shape;1493;p31"/>
          <p:cNvSpPr/>
          <p:nvPr/>
        </p:nvSpPr>
        <p:spPr>
          <a:xfrm>
            <a:off x="6664308" y="2493386"/>
            <a:ext cx="18753" cy="13891"/>
          </a:xfrm>
          <a:custGeom>
            <a:avLst/>
            <a:gdLst/>
            <a:ahLst/>
            <a:cxnLst/>
            <a:rect l="l" t="t" r="r" b="b"/>
            <a:pathLst>
              <a:path w="243" h="180" extrusionOk="0">
                <a:moveTo>
                  <a:pt x="128" y="0"/>
                </a:moveTo>
                <a:cubicBezTo>
                  <a:pt x="124" y="0"/>
                  <a:pt x="120" y="0"/>
                  <a:pt x="116" y="1"/>
                </a:cubicBezTo>
                <a:cubicBezTo>
                  <a:pt x="1" y="12"/>
                  <a:pt x="8" y="180"/>
                  <a:pt x="117" y="180"/>
                </a:cubicBezTo>
                <a:cubicBezTo>
                  <a:pt x="120" y="180"/>
                  <a:pt x="124" y="180"/>
                  <a:pt x="128" y="179"/>
                </a:cubicBezTo>
                <a:cubicBezTo>
                  <a:pt x="243" y="156"/>
                  <a:pt x="236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4" name="Google Shape;1494;p31"/>
          <p:cNvSpPr/>
          <p:nvPr/>
        </p:nvSpPr>
        <p:spPr>
          <a:xfrm>
            <a:off x="7039819" y="2512673"/>
            <a:ext cx="19370" cy="17518"/>
          </a:xfrm>
          <a:custGeom>
            <a:avLst/>
            <a:gdLst/>
            <a:ahLst/>
            <a:cxnLst/>
            <a:rect l="l" t="t" r="r" b="b"/>
            <a:pathLst>
              <a:path w="251" h="227" extrusionOk="0">
                <a:moveTo>
                  <a:pt x="72" y="1"/>
                </a:moveTo>
                <a:cubicBezTo>
                  <a:pt x="60" y="1"/>
                  <a:pt x="60" y="13"/>
                  <a:pt x="36" y="13"/>
                </a:cubicBezTo>
                <a:lnTo>
                  <a:pt x="12" y="48"/>
                </a:lnTo>
                <a:cubicBezTo>
                  <a:pt x="12" y="60"/>
                  <a:pt x="0" y="60"/>
                  <a:pt x="0" y="72"/>
                </a:cubicBezTo>
                <a:lnTo>
                  <a:pt x="0" y="120"/>
                </a:lnTo>
                <a:lnTo>
                  <a:pt x="0" y="156"/>
                </a:lnTo>
                <a:cubicBezTo>
                  <a:pt x="0" y="167"/>
                  <a:pt x="12" y="167"/>
                  <a:pt x="12" y="179"/>
                </a:cubicBezTo>
                <a:lnTo>
                  <a:pt x="36" y="203"/>
                </a:lnTo>
                <a:cubicBezTo>
                  <a:pt x="60" y="227"/>
                  <a:pt x="72" y="227"/>
                  <a:pt x="84" y="227"/>
                </a:cubicBezTo>
                <a:lnTo>
                  <a:pt x="155" y="227"/>
                </a:lnTo>
                <a:cubicBezTo>
                  <a:pt x="179" y="227"/>
                  <a:pt x="191" y="203"/>
                  <a:pt x="203" y="191"/>
                </a:cubicBezTo>
                <a:cubicBezTo>
                  <a:pt x="203" y="179"/>
                  <a:pt x="215" y="179"/>
                  <a:pt x="215" y="167"/>
                </a:cubicBezTo>
                <a:cubicBezTo>
                  <a:pt x="239" y="156"/>
                  <a:pt x="239" y="120"/>
                  <a:pt x="239" y="108"/>
                </a:cubicBezTo>
                <a:cubicBezTo>
                  <a:pt x="250" y="72"/>
                  <a:pt x="239" y="60"/>
                  <a:pt x="239" y="60"/>
                </a:cubicBezTo>
                <a:cubicBezTo>
                  <a:pt x="239" y="48"/>
                  <a:pt x="215" y="36"/>
                  <a:pt x="203" y="36"/>
                </a:cubicBezTo>
                <a:cubicBezTo>
                  <a:pt x="191" y="13"/>
                  <a:pt x="179" y="13"/>
                  <a:pt x="1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5" name="Google Shape;1495;p31"/>
          <p:cNvSpPr/>
          <p:nvPr/>
        </p:nvSpPr>
        <p:spPr>
          <a:xfrm>
            <a:off x="6999690" y="2489676"/>
            <a:ext cx="19756" cy="14894"/>
          </a:xfrm>
          <a:custGeom>
            <a:avLst/>
            <a:gdLst/>
            <a:ahLst/>
            <a:cxnLst/>
            <a:rect l="l" t="t" r="r" b="b"/>
            <a:pathLst>
              <a:path w="256" h="193" extrusionOk="0">
                <a:moveTo>
                  <a:pt x="137" y="1"/>
                </a:moveTo>
                <a:cubicBezTo>
                  <a:pt x="134" y="1"/>
                  <a:pt x="131" y="1"/>
                  <a:pt x="128" y="1"/>
                </a:cubicBezTo>
                <a:cubicBezTo>
                  <a:pt x="1" y="13"/>
                  <a:pt x="19" y="192"/>
                  <a:pt x="129" y="192"/>
                </a:cubicBezTo>
                <a:cubicBezTo>
                  <a:pt x="132" y="192"/>
                  <a:pt x="136" y="192"/>
                  <a:pt x="139" y="192"/>
                </a:cubicBezTo>
                <a:cubicBezTo>
                  <a:pt x="255" y="192"/>
                  <a:pt x="247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6" name="Google Shape;1496;p31"/>
          <p:cNvSpPr/>
          <p:nvPr/>
        </p:nvSpPr>
        <p:spPr>
          <a:xfrm>
            <a:off x="7042604" y="2446389"/>
            <a:ext cx="19679" cy="13119"/>
          </a:xfrm>
          <a:custGeom>
            <a:avLst/>
            <a:gdLst/>
            <a:ahLst/>
            <a:cxnLst/>
            <a:rect l="l" t="t" r="r" b="b"/>
            <a:pathLst>
              <a:path w="255" h="170" extrusionOk="0">
                <a:moveTo>
                  <a:pt x="140" y="0"/>
                </a:moveTo>
                <a:cubicBezTo>
                  <a:pt x="134" y="0"/>
                  <a:pt x="127" y="1"/>
                  <a:pt x="119" y="2"/>
                </a:cubicBezTo>
                <a:cubicBezTo>
                  <a:pt x="0" y="14"/>
                  <a:pt x="36" y="169"/>
                  <a:pt x="143" y="169"/>
                </a:cubicBezTo>
                <a:cubicBezTo>
                  <a:pt x="255" y="158"/>
                  <a:pt x="241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7" name="Google Shape;1497;p31"/>
          <p:cNvSpPr/>
          <p:nvPr/>
        </p:nvSpPr>
        <p:spPr>
          <a:xfrm>
            <a:off x="7026012" y="2333557"/>
            <a:ext cx="11113" cy="11036"/>
          </a:xfrm>
          <a:custGeom>
            <a:avLst/>
            <a:gdLst/>
            <a:ahLst/>
            <a:cxnLst/>
            <a:rect l="l" t="t" r="r" b="b"/>
            <a:pathLst>
              <a:path w="144" h="143" extrusionOk="0">
                <a:moveTo>
                  <a:pt x="25" y="0"/>
                </a:moveTo>
                <a:cubicBezTo>
                  <a:pt x="25" y="0"/>
                  <a:pt x="13" y="0"/>
                  <a:pt x="13" y="12"/>
                </a:cubicBezTo>
                <a:cubicBezTo>
                  <a:pt x="1" y="12"/>
                  <a:pt x="1" y="24"/>
                  <a:pt x="1" y="48"/>
                </a:cubicBezTo>
                <a:lnTo>
                  <a:pt x="1" y="71"/>
                </a:lnTo>
                <a:lnTo>
                  <a:pt x="1" y="107"/>
                </a:lnTo>
                <a:cubicBezTo>
                  <a:pt x="1" y="119"/>
                  <a:pt x="13" y="119"/>
                  <a:pt x="13" y="131"/>
                </a:cubicBezTo>
                <a:cubicBezTo>
                  <a:pt x="25" y="131"/>
                  <a:pt x="25" y="143"/>
                  <a:pt x="37" y="143"/>
                </a:cubicBezTo>
                <a:lnTo>
                  <a:pt x="96" y="143"/>
                </a:lnTo>
                <a:cubicBezTo>
                  <a:pt x="120" y="143"/>
                  <a:pt x="120" y="143"/>
                  <a:pt x="132" y="131"/>
                </a:cubicBezTo>
                <a:cubicBezTo>
                  <a:pt x="144" y="131"/>
                  <a:pt x="144" y="119"/>
                  <a:pt x="144" y="119"/>
                </a:cubicBezTo>
                <a:cubicBezTo>
                  <a:pt x="132" y="71"/>
                  <a:pt x="132" y="60"/>
                  <a:pt x="120" y="48"/>
                </a:cubicBezTo>
                <a:lnTo>
                  <a:pt x="96" y="24"/>
                </a:lnTo>
                <a:cubicBezTo>
                  <a:pt x="96" y="24"/>
                  <a:pt x="84" y="24"/>
                  <a:pt x="84" y="12"/>
                </a:cubicBezTo>
                <a:cubicBezTo>
                  <a:pt x="72" y="12"/>
                  <a:pt x="72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8" name="Google Shape;1498;p31"/>
          <p:cNvSpPr/>
          <p:nvPr/>
        </p:nvSpPr>
        <p:spPr>
          <a:xfrm>
            <a:off x="7168702" y="2669800"/>
            <a:ext cx="20065" cy="15743"/>
          </a:xfrm>
          <a:custGeom>
            <a:avLst/>
            <a:gdLst/>
            <a:ahLst/>
            <a:cxnLst/>
            <a:rect l="l" t="t" r="r" b="b"/>
            <a:pathLst>
              <a:path w="260" h="204" extrusionOk="0">
                <a:moveTo>
                  <a:pt x="116" y="1"/>
                </a:moveTo>
                <a:cubicBezTo>
                  <a:pt x="1" y="24"/>
                  <a:pt x="9" y="204"/>
                  <a:pt x="118" y="204"/>
                </a:cubicBezTo>
                <a:cubicBezTo>
                  <a:pt x="121" y="204"/>
                  <a:pt x="125" y="203"/>
                  <a:pt x="128" y="203"/>
                </a:cubicBezTo>
                <a:cubicBezTo>
                  <a:pt x="259" y="179"/>
                  <a:pt x="235" y="1"/>
                  <a:pt x="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499" name="Google Shape;1499;p31"/>
          <p:cNvGrpSpPr/>
          <p:nvPr/>
        </p:nvGrpSpPr>
        <p:grpSpPr>
          <a:xfrm flipH="1">
            <a:off x="5584826" y="793996"/>
            <a:ext cx="2177707" cy="2146599"/>
            <a:chOff x="5378544" y="1040551"/>
            <a:chExt cx="2177707" cy="2146599"/>
          </a:xfrm>
        </p:grpSpPr>
        <p:sp>
          <p:nvSpPr>
            <p:cNvPr id="1500" name="Google Shape;1500;p31"/>
            <p:cNvSpPr/>
            <p:nvPr/>
          </p:nvSpPr>
          <p:spPr>
            <a:xfrm>
              <a:off x="6951281" y="2107885"/>
              <a:ext cx="31101" cy="23229"/>
            </a:xfrm>
            <a:custGeom>
              <a:avLst/>
              <a:gdLst/>
              <a:ahLst/>
              <a:cxnLst/>
              <a:rect l="l" t="t" r="r" b="b"/>
              <a:pathLst>
                <a:path w="403" h="301" extrusionOk="0">
                  <a:moveTo>
                    <a:pt x="206" y="0"/>
                  </a:moveTo>
                  <a:cubicBezTo>
                    <a:pt x="199" y="0"/>
                    <a:pt x="192" y="1"/>
                    <a:pt x="184" y="2"/>
                  </a:cubicBezTo>
                  <a:cubicBezTo>
                    <a:pt x="0" y="13"/>
                    <a:pt x="27" y="301"/>
                    <a:pt x="199" y="301"/>
                  </a:cubicBezTo>
                  <a:cubicBezTo>
                    <a:pt x="206" y="301"/>
                    <a:pt x="213" y="300"/>
                    <a:pt x="220" y="299"/>
                  </a:cubicBezTo>
                  <a:cubicBezTo>
                    <a:pt x="403" y="277"/>
                    <a:pt x="38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904824" y="2074933"/>
              <a:ext cx="18444" cy="15666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7" y="0"/>
                  </a:moveTo>
                  <a:cubicBezTo>
                    <a:pt x="95" y="0"/>
                    <a:pt x="95" y="24"/>
                    <a:pt x="71" y="24"/>
                  </a:cubicBezTo>
                  <a:cubicBezTo>
                    <a:pt x="60" y="24"/>
                    <a:pt x="48" y="36"/>
                    <a:pt x="48" y="36"/>
                  </a:cubicBezTo>
                  <a:cubicBezTo>
                    <a:pt x="48" y="36"/>
                    <a:pt x="36" y="36"/>
                    <a:pt x="36" y="48"/>
                  </a:cubicBezTo>
                  <a:cubicBezTo>
                    <a:pt x="12" y="48"/>
                    <a:pt x="12" y="72"/>
                    <a:pt x="12" y="84"/>
                  </a:cubicBezTo>
                  <a:cubicBezTo>
                    <a:pt x="12" y="95"/>
                    <a:pt x="0" y="95"/>
                    <a:pt x="0" y="107"/>
                  </a:cubicBezTo>
                  <a:lnTo>
                    <a:pt x="0" y="143"/>
                  </a:lnTo>
                  <a:cubicBezTo>
                    <a:pt x="0" y="155"/>
                    <a:pt x="0" y="155"/>
                    <a:pt x="12" y="167"/>
                  </a:cubicBezTo>
                  <a:lnTo>
                    <a:pt x="36" y="191"/>
                  </a:lnTo>
                  <a:cubicBezTo>
                    <a:pt x="48" y="203"/>
                    <a:pt x="60" y="203"/>
                    <a:pt x="71" y="203"/>
                  </a:cubicBezTo>
                  <a:lnTo>
                    <a:pt x="107" y="203"/>
                  </a:lnTo>
                  <a:cubicBezTo>
                    <a:pt x="119" y="203"/>
                    <a:pt x="131" y="203"/>
                    <a:pt x="155" y="191"/>
                  </a:cubicBezTo>
                  <a:cubicBezTo>
                    <a:pt x="155" y="191"/>
                    <a:pt x="167" y="191"/>
                    <a:pt x="167" y="167"/>
                  </a:cubicBezTo>
                  <a:cubicBezTo>
                    <a:pt x="167" y="167"/>
                    <a:pt x="179" y="167"/>
                    <a:pt x="179" y="155"/>
                  </a:cubicBezTo>
                  <a:lnTo>
                    <a:pt x="214" y="119"/>
                  </a:lnTo>
                  <a:cubicBezTo>
                    <a:pt x="226" y="119"/>
                    <a:pt x="226" y="107"/>
                    <a:pt x="226" y="95"/>
                  </a:cubicBezTo>
                  <a:cubicBezTo>
                    <a:pt x="226" y="84"/>
                    <a:pt x="238" y="84"/>
                    <a:pt x="238" y="60"/>
                  </a:cubicBezTo>
                  <a:lnTo>
                    <a:pt x="238" y="48"/>
                  </a:lnTo>
                  <a:cubicBezTo>
                    <a:pt x="226" y="48"/>
                    <a:pt x="226" y="48"/>
                    <a:pt x="214" y="36"/>
                  </a:cubicBezTo>
                  <a:cubicBezTo>
                    <a:pt x="214" y="36"/>
                    <a:pt x="214" y="24"/>
                    <a:pt x="191" y="24"/>
                  </a:cubicBezTo>
                  <a:cubicBezTo>
                    <a:pt x="191" y="0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974587" y="2037273"/>
              <a:ext cx="12965" cy="17518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84" y="0"/>
                  </a:moveTo>
                  <a:cubicBezTo>
                    <a:pt x="60" y="0"/>
                    <a:pt x="49" y="0"/>
                    <a:pt x="49" y="12"/>
                  </a:cubicBezTo>
                  <a:cubicBezTo>
                    <a:pt x="37" y="12"/>
                    <a:pt x="37" y="36"/>
                    <a:pt x="25" y="48"/>
                  </a:cubicBezTo>
                  <a:cubicBezTo>
                    <a:pt x="1" y="60"/>
                    <a:pt x="1" y="60"/>
                    <a:pt x="1" y="71"/>
                  </a:cubicBezTo>
                  <a:lnTo>
                    <a:pt x="1" y="119"/>
                  </a:lnTo>
                  <a:lnTo>
                    <a:pt x="1" y="155"/>
                  </a:lnTo>
                  <a:cubicBezTo>
                    <a:pt x="1" y="167"/>
                    <a:pt x="25" y="179"/>
                    <a:pt x="37" y="191"/>
                  </a:cubicBezTo>
                  <a:lnTo>
                    <a:pt x="49" y="214"/>
                  </a:lnTo>
                  <a:cubicBezTo>
                    <a:pt x="60" y="214"/>
                    <a:pt x="84" y="226"/>
                    <a:pt x="96" y="226"/>
                  </a:cubicBezTo>
                  <a:cubicBezTo>
                    <a:pt x="108" y="226"/>
                    <a:pt x="120" y="226"/>
                    <a:pt x="120" y="214"/>
                  </a:cubicBezTo>
                  <a:cubicBezTo>
                    <a:pt x="144" y="214"/>
                    <a:pt x="144" y="191"/>
                    <a:pt x="156" y="179"/>
                  </a:cubicBezTo>
                  <a:cubicBezTo>
                    <a:pt x="168" y="167"/>
                    <a:pt x="168" y="167"/>
                    <a:pt x="168" y="155"/>
                  </a:cubicBezTo>
                  <a:lnTo>
                    <a:pt x="168" y="107"/>
                  </a:lnTo>
                  <a:lnTo>
                    <a:pt x="168" y="83"/>
                  </a:lnTo>
                  <a:cubicBezTo>
                    <a:pt x="168" y="60"/>
                    <a:pt x="156" y="48"/>
                    <a:pt x="144" y="36"/>
                  </a:cubicBezTo>
                  <a:lnTo>
                    <a:pt x="120" y="12"/>
                  </a:lnTo>
                  <a:cubicBezTo>
                    <a:pt x="108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917635" y="1993208"/>
              <a:ext cx="12965" cy="11962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73" y="1"/>
                  </a:moveTo>
                  <a:cubicBezTo>
                    <a:pt x="68" y="1"/>
                    <a:pt x="64" y="4"/>
                    <a:pt x="60" y="11"/>
                  </a:cubicBezTo>
                  <a:cubicBezTo>
                    <a:pt x="48" y="11"/>
                    <a:pt x="25" y="11"/>
                    <a:pt x="25" y="23"/>
                  </a:cubicBezTo>
                  <a:cubicBezTo>
                    <a:pt x="13" y="23"/>
                    <a:pt x="13" y="35"/>
                    <a:pt x="13" y="59"/>
                  </a:cubicBezTo>
                  <a:lnTo>
                    <a:pt x="1" y="71"/>
                  </a:lnTo>
                  <a:lnTo>
                    <a:pt x="1" y="95"/>
                  </a:lnTo>
                  <a:lnTo>
                    <a:pt x="1" y="119"/>
                  </a:lnTo>
                  <a:cubicBezTo>
                    <a:pt x="1" y="119"/>
                    <a:pt x="1" y="131"/>
                    <a:pt x="13" y="131"/>
                  </a:cubicBezTo>
                  <a:cubicBezTo>
                    <a:pt x="13" y="142"/>
                    <a:pt x="25" y="142"/>
                    <a:pt x="48" y="142"/>
                  </a:cubicBezTo>
                  <a:lnTo>
                    <a:pt x="60" y="154"/>
                  </a:lnTo>
                  <a:lnTo>
                    <a:pt x="108" y="154"/>
                  </a:lnTo>
                  <a:cubicBezTo>
                    <a:pt x="108" y="154"/>
                    <a:pt x="120" y="154"/>
                    <a:pt x="120" y="142"/>
                  </a:cubicBezTo>
                  <a:cubicBezTo>
                    <a:pt x="132" y="142"/>
                    <a:pt x="132" y="131"/>
                    <a:pt x="132" y="119"/>
                  </a:cubicBezTo>
                  <a:lnTo>
                    <a:pt x="156" y="95"/>
                  </a:lnTo>
                  <a:lnTo>
                    <a:pt x="156" y="71"/>
                  </a:lnTo>
                  <a:cubicBezTo>
                    <a:pt x="167" y="71"/>
                    <a:pt x="144" y="59"/>
                    <a:pt x="144" y="59"/>
                  </a:cubicBezTo>
                  <a:cubicBezTo>
                    <a:pt x="144" y="59"/>
                    <a:pt x="144" y="35"/>
                    <a:pt x="132" y="35"/>
                  </a:cubicBezTo>
                  <a:lnTo>
                    <a:pt x="108" y="11"/>
                  </a:lnTo>
                  <a:cubicBezTo>
                    <a:pt x="92" y="11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7484790" y="1868600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04" y="0"/>
                  </a:moveTo>
                  <a:cubicBezTo>
                    <a:pt x="0" y="12"/>
                    <a:pt x="8" y="180"/>
                    <a:pt x="117" y="180"/>
                  </a:cubicBezTo>
                  <a:cubicBezTo>
                    <a:pt x="120" y="180"/>
                    <a:pt x="124" y="179"/>
                    <a:pt x="128" y="179"/>
                  </a:cubicBezTo>
                  <a:cubicBezTo>
                    <a:pt x="247" y="179"/>
                    <a:pt x="223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445896" y="1831403"/>
              <a:ext cx="12965" cy="13814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75" y="1"/>
                  </a:moveTo>
                  <a:cubicBezTo>
                    <a:pt x="70" y="1"/>
                    <a:pt x="64" y="2"/>
                    <a:pt x="61" y="6"/>
                  </a:cubicBezTo>
                  <a:lnTo>
                    <a:pt x="49" y="6"/>
                  </a:lnTo>
                  <a:cubicBezTo>
                    <a:pt x="37" y="6"/>
                    <a:pt x="13" y="18"/>
                    <a:pt x="13" y="30"/>
                  </a:cubicBezTo>
                  <a:cubicBezTo>
                    <a:pt x="1" y="42"/>
                    <a:pt x="1" y="66"/>
                    <a:pt x="1" y="78"/>
                  </a:cubicBezTo>
                  <a:lnTo>
                    <a:pt x="1" y="125"/>
                  </a:lnTo>
                  <a:cubicBezTo>
                    <a:pt x="1" y="125"/>
                    <a:pt x="1" y="137"/>
                    <a:pt x="13" y="137"/>
                  </a:cubicBezTo>
                  <a:lnTo>
                    <a:pt x="49" y="173"/>
                  </a:lnTo>
                  <a:cubicBezTo>
                    <a:pt x="57" y="173"/>
                    <a:pt x="70" y="178"/>
                    <a:pt x="81" y="178"/>
                  </a:cubicBezTo>
                  <a:cubicBezTo>
                    <a:pt x="87" y="178"/>
                    <a:pt x="92" y="177"/>
                    <a:pt x="96" y="173"/>
                  </a:cubicBezTo>
                  <a:cubicBezTo>
                    <a:pt x="108" y="173"/>
                    <a:pt x="120" y="173"/>
                    <a:pt x="132" y="149"/>
                  </a:cubicBezTo>
                  <a:lnTo>
                    <a:pt x="168" y="125"/>
                  </a:lnTo>
                  <a:lnTo>
                    <a:pt x="168" y="113"/>
                  </a:lnTo>
                  <a:lnTo>
                    <a:pt x="168" y="90"/>
                  </a:lnTo>
                  <a:cubicBezTo>
                    <a:pt x="168" y="78"/>
                    <a:pt x="168" y="78"/>
                    <a:pt x="156" y="54"/>
                  </a:cubicBezTo>
                  <a:cubicBezTo>
                    <a:pt x="132" y="18"/>
                    <a:pt x="120" y="18"/>
                    <a:pt x="108" y="6"/>
                  </a:cubicBezTo>
                  <a:cubicBezTo>
                    <a:pt x="100" y="6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32328" y="1651748"/>
              <a:ext cx="23923" cy="19370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31" y="1"/>
                  </a:moveTo>
                  <a:cubicBezTo>
                    <a:pt x="119" y="1"/>
                    <a:pt x="107" y="1"/>
                    <a:pt x="84" y="12"/>
                  </a:cubicBezTo>
                  <a:cubicBezTo>
                    <a:pt x="72" y="12"/>
                    <a:pt x="60" y="24"/>
                    <a:pt x="48" y="36"/>
                  </a:cubicBezTo>
                  <a:cubicBezTo>
                    <a:pt x="24" y="48"/>
                    <a:pt x="24" y="72"/>
                    <a:pt x="12" y="84"/>
                  </a:cubicBezTo>
                  <a:cubicBezTo>
                    <a:pt x="12" y="96"/>
                    <a:pt x="0" y="120"/>
                    <a:pt x="12" y="132"/>
                  </a:cubicBezTo>
                  <a:cubicBezTo>
                    <a:pt x="12" y="143"/>
                    <a:pt x="12" y="155"/>
                    <a:pt x="24" y="155"/>
                  </a:cubicBezTo>
                  <a:cubicBezTo>
                    <a:pt x="48" y="179"/>
                    <a:pt x="48" y="203"/>
                    <a:pt x="72" y="215"/>
                  </a:cubicBezTo>
                  <a:cubicBezTo>
                    <a:pt x="84" y="215"/>
                    <a:pt x="84" y="239"/>
                    <a:pt x="107" y="239"/>
                  </a:cubicBezTo>
                  <a:cubicBezTo>
                    <a:pt x="119" y="251"/>
                    <a:pt x="143" y="251"/>
                    <a:pt x="179" y="251"/>
                  </a:cubicBezTo>
                  <a:cubicBezTo>
                    <a:pt x="191" y="251"/>
                    <a:pt x="214" y="251"/>
                    <a:pt x="226" y="239"/>
                  </a:cubicBezTo>
                  <a:cubicBezTo>
                    <a:pt x="238" y="239"/>
                    <a:pt x="250" y="215"/>
                    <a:pt x="262" y="203"/>
                  </a:cubicBezTo>
                  <a:cubicBezTo>
                    <a:pt x="286" y="191"/>
                    <a:pt x="286" y="179"/>
                    <a:pt x="298" y="155"/>
                  </a:cubicBezTo>
                  <a:cubicBezTo>
                    <a:pt x="298" y="143"/>
                    <a:pt x="310" y="132"/>
                    <a:pt x="298" y="120"/>
                  </a:cubicBezTo>
                  <a:cubicBezTo>
                    <a:pt x="286" y="96"/>
                    <a:pt x="286" y="96"/>
                    <a:pt x="286" y="84"/>
                  </a:cubicBezTo>
                  <a:cubicBezTo>
                    <a:pt x="262" y="72"/>
                    <a:pt x="262" y="36"/>
                    <a:pt x="238" y="24"/>
                  </a:cubicBezTo>
                  <a:cubicBezTo>
                    <a:pt x="226" y="24"/>
                    <a:pt x="226" y="12"/>
                    <a:pt x="203" y="12"/>
                  </a:cubicBezTo>
                  <a:cubicBezTo>
                    <a:pt x="191" y="1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315476" y="1110546"/>
              <a:ext cx="16515" cy="14817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60" y="1"/>
                  </a:moveTo>
                  <a:lnTo>
                    <a:pt x="36" y="13"/>
                  </a:lnTo>
                  <a:cubicBezTo>
                    <a:pt x="24" y="25"/>
                    <a:pt x="12" y="48"/>
                    <a:pt x="12" y="60"/>
                  </a:cubicBezTo>
                  <a:cubicBezTo>
                    <a:pt x="12" y="72"/>
                    <a:pt x="0" y="84"/>
                    <a:pt x="0" y="84"/>
                  </a:cubicBezTo>
                  <a:lnTo>
                    <a:pt x="0" y="132"/>
                  </a:lnTo>
                  <a:cubicBezTo>
                    <a:pt x="0" y="144"/>
                    <a:pt x="12" y="168"/>
                    <a:pt x="12" y="168"/>
                  </a:cubicBezTo>
                  <a:cubicBezTo>
                    <a:pt x="24" y="179"/>
                    <a:pt x="24" y="179"/>
                    <a:pt x="36" y="179"/>
                  </a:cubicBezTo>
                  <a:cubicBezTo>
                    <a:pt x="60" y="179"/>
                    <a:pt x="72" y="191"/>
                    <a:pt x="84" y="191"/>
                  </a:cubicBezTo>
                  <a:cubicBezTo>
                    <a:pt x="96" y="191"/>
                    <a:pt x="119" y="191"/>
                    <a:pt x="119" y="179"/>
                  </a:cubicBezTo>
                  <a:cubicBezTo>
                    <a:pt x="131" y="179"/>
                    <a:pt x="131" y="168"/>
                    <a:pt x="143" y="168"/>
                  </a:cubicBezTo>
                  <a:lnTo>
                    <a:pt x="155" y="144"/>
                  </a:lnTo>
                  <a:lnTo>
                    <a:pt x="179" y="132"/>
                  </a:lnTo>
                  <a:cubicBezTo>
                    <a:pt x="179" y="132"/>
                    <a:pt x="191" y="120"/>
                    <a:pt x="191" y="108"/>
                  </a:cubicBezTo>
                  <a:cubicBezTo>
                    <a:pt x="191" y="84"/>
                    <a:pt x="203" y="84"/>
                    <a:pt x="191" y="72"/>
                  </a:cubicBezTo>
                  <a:lnTo>
                    <a:pt x="191" y="72"/>
                  </a:lnTo>
                  <a:cubicBezTo>
                    <a:pt x="198" y="76"/>
                    <a:pt x="203" y="77"/>
                    <a:pt x="206" y="77"/>
                  </a:cubicBezTo>
                  <a:cubicBezTo>
                    <a:pt x="214" y="77"/>
                    <a:pt x="211" y="69"/>
                    <a:pt x="203" y="60"/>
                  </a:cubicBezTo>
                  <a:lnTo>
                    <a:pt x="191" y="48"/>
                  </a:lnTo>
                  <a:cubicBezTo>
                    <a:pt x="191" y="25"/>
                    <a:pt x="179" y="25"/>
                    <a:pt x="155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281752" y="1089401"/>
              <a:ext cx="17209" cy="13042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4" y="1"/>
                  </a:moveTo>
                  <a:cubicBezTo>
                    <a:pt x="1" y="24"/>
                    <a:pt x="19" y="168"/>
                    <a:pt x="106" y="168"/>
                  </a:cubicBezTo>
                  <a:cubicBezTo>
                    <a:pt x="109" y="168"/>
                    <a:pt x="112" y="168"/>
                    <a:pt x="116" y="168"/>
                  </a:cubicBezTo>
                  <a:cubicBezTo>
                    <a:pt x="223" y="168"/>
                    <a:pt x="21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341482" y="1040551"/>
              <a:ext cx="16669" cy="11344"/>
            </a:xfrm>
            <a:custGeom>
              <a:avLst/>
              <a:gdLst/>
              <a:ahLst/>
              <a:cxnLst/>
              <a:rect l="l" t="t" r="r" b="b"/>
              <a:pathLst>
                <a:path w="216" h="147" extrusionOk="0">
                  <a:moveTo>
                    <a:pt x="125" y="0"/>
                  </a:moveTo>
                  <a:cubicBezTo>
                    <a:pt x="119" y="0"/>
                    <a:pt x="111" y="1"/>
                    <a:pt x="104" y="3"/>
                  </a:cubicBezTo>
                  <a:cubicBezTo>
                    <a:pt x="1" y="14"/>
                    <a:pt x="19" y="147"/>
                    <a:pt x="105" y="147"/>
                  </a:cubicBezTo>
                  <a:cubicBezTo>
                    <a:pt x="108" y="147"/>
                    <a:pt x="112" y="146"/>
                    <a:pt x="116" y="146"/>
                  </a:cubicBezTo>
                  <a:cubicBezTo>
                    <a:pt x="215" y="135"/>
                    <a:pt x="21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27051" y="1261184"/>
              <a:ext cx="29248" cy="21377"/>
            </a:xfrm>
            <a:custGeom>
              <a:avLst/>
              <a:gdLst/>
              <a:ahLst/>
              <a:cxnLst/>
              <a:rect l="l" t="t" r="r" b="b"/>
              <a:pathLst>
                <a:path w="379" h="277" extrusionOk="0">
                  <a:moveTo>
                    <a:pt x="192" y="0"/>
                  </a:moveTo>
                  <a:cubicBezTo>
                    <a:pt x="186" y="0"/>
                    <a:pt x="179" y="0"/>
                    <a:pt x="172" y="1"/>
                  </a:cubicBezTo>
                  <a:cubicBezTo>
                    <a:pt x="0" y="13"/>
                    <a:pt x="26" y="277"/>
                    <a:pt x="187" y="277"/>
                  </a:cubicBezTo>
                  <a:cubicBezTo>
                    <a:pt x="193" y="277"/>
                    <a:pt x="200" y="276"/>
                    <a:pt x="207" y="275"/>
                  </a:cubicBezTo>
                  <a:cubicBezTo>
                    <a:pt x="379" y="264"/>
                    <a:pt x="35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1761" y="1339359"/>
              <a:ext cx="13891" cy="11499"/>
            </a:xfrm>
            <a:custGeom>
              <a:avLst/>
              <a:gdLst/>
              <a:ahLst/>
              <a:cxnLst/>
              <a:rect l="l" t="t" r="r" b="b"/>
              <a:pathLst>
                <a:path w="180" h="149" extrusionOk="0">
                  <a:moveTo>
                    <a:pt x="96" y="0"/>
                  </a:moveTo>
                  <a:cubicBezTo>
                    <a:pt x="72" y="0"/>
                    <a:pt x="72" y="0"/>
                    <a:pt x="60" y="12"/>
                  </a:cubicBezTo>
                  <a:lnTo>
                    <a:pt x="48" y="12"/>
                  </a:lnTo>
                  <a:lnTo>
                    <a:pt x="13" y="36"/>
                  </a:lnTo>
                  <a:cubicBezTo>
                    <a:pt x="13" y="60"/>
                    <a:pt x="1" y="72"/>
                    <a:pt x="13" y="84"/>
                  </a:cubicBezTo>
                  <a:cubicBezTo>
                    <a:pt x="13" y="96"/>
                    <a:pt x="13" y="96"/>
                    <a:pt x="36" y="120"/>
                  </a:cubicBezTo>
                  <a:cubicBezTo>
                    <a:pt x="36" y="131"/>
                    <a:pt x="48" y="131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cubicBezTo>
                    <a:pt x="68" y="143"/>
                    <a:pt x="81" y="149"/>
                    <a:pt x="93" y="149"/>
                  </a:cubicBezTo>
                  <a:cubicBezTo>
                    <a:pt x="99" y="149"/>
                    <a:pt x="104" y="147"/>
                    <a:pt x="108" y="143"/>
                  </a:cubicBezTo>
                  <a:cubicBezTo>
                    <a:pt x="120" y="143"/>
                    <a:pt x="132" y="143"/>
                    <a:pt x="132" y="131"/>
                  </a:cubicBezTo>
                  <a:lnTo>
                    <a:pt x="167" y="96"/>
                  </a:lnTo>
                  <a:lnTo>
                    <a:pt x="167" y="84"/>
                  </a:lnTo>
                  <a:lnTo>
                    <a:pt x="167" y="72"/>
                  </a:lnTo>
                  <a:lnTo>
                    <a:pt x="167" y="36"/>
                  </a:lnTo>
                  <a:cubicBezTo>
                    <a:pt x="179" y="36"/>
                    <a:pt x="179" y="36"/>
                    <a:pt x="167" y="24"/>
                  </a:cubicBezTo>
                  <a:cubicBezTo>
                    <a:pt x="167" y="12"/>
                    <a:pt x="155" y="12"/>
                    <a:pt x="155" y="12"/>
                  </a:cubicBezTo>
                  <a:cubicBezTo>
                    <a:pt x="155" y="12"/>
                    <a:pt x="132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588991" y="1504737"/>
              <a:ext cx="12965" cy="11113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24" y="1"/>
                  </a:moveTo>
                  <a:cubicBezTo>
                    <a:pt x="24" y="1"/>
                    <a:pt x="12" y="1"/>
                    <a:pt x="12" y="12"/>
                  </a:cubicBezTo>
                  <a:lnTo>
                    <a:pt x="12" y="24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0" y="96"/>
                    <a:pt x="12" y="96"/>
                  </a:cubicBezTo>
                  <a:cubicBezTo>
                    <a:pt x="12" y="96"/>
                    <a:pt x="12" y="108"/>
                    <a:pt x="24" y="108"/>
                  </a:cubicBezTo>
                  <a:lnTo>
                    <a:pt x="48" y="132"/>
                  </a:lnTo>
                  <a:lnTo>
                    <a:pt x="60" y="143"/>
                  </a:lnTo>
                  <a:lnTo>
                    <a:pt x="120" y="143"/>
                  </a:lnTo>
                  <a:cubicBezTo>
                    <a:pt x="120" y="143"/>
                    <a:pt x="131" y="143"/>
                    <a:pt x="131" y="132"/>
                  </a:cubicBezTo>
                  <a:lnTo>
                    <a:pt x="143" y="108"/>
                  </a:lnTo>
                  <a:lnTo>
                    <a:pt x="167" y="96"/>
                  </a:lnTo>
                  <a:lnTo>
                    <a:pt x="167" y="84"/>
                  </a:lnTo>
                  <a:cubicBezTo>
                    <a:pt x="167" y="72"/>
                    <a:pt x="167" y="72"/>
                    <a:pt x="143" y="60"/>
                  </a:cubicBezTo>
                  <a:cubicBezTo>
                    <a:pt x="143" y="36"/>
                    <a:pt x="143" y="36"/>
                    <a:pt x="131" y="36"/>
                  </a:cubicBezTo>
                  <a:cubicBezTo>
                    <a:pt x="131" y="24"/>
                    <a:pt x="120" y="24"/>
                    <a:pt x="120" y="12"/>
                  </a:cubicBezTo>
                  <a:lnTo>
                    <a:pt x="108" y="12"/>
                  </a:lnTo>
                  <a:cubicBezTo>
                    <a:pt x="108" y="12"/>
                    <a:pt x="84" y="12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565994" y="1433971"/>
              <a:ext cx="11113" cy="12965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60" y="1"/>
                  </a:moveTo>
                  <a:cubicBezTo>
                    <a:pt x="48" y="1"/>
                    <a:pt x="48" y="1"/>
                    <a:pt x="48" y="25"/>
                  </a:cubicBezTo>
                  <a:cubicBezTo>
                    <a:pt x="25" y="25"/>
                    <a:pt x="25" y="37"/>
                    <a:pt x="13" y="37"/>
                  </a:cubicBezTo>
                  <a:lnTo>
                    <a:pt x="1" y="48"/>
                  </a:lnTo>
                  <a:lnTo>
                    <a:pt x="1" y="60"/>
                  </a:lnTo>
                  <a:lnTo>
                    <a:pt x="1" y="108"/>
                  </a:lnTo>
                  <a:lnTo>
                    <a:pt x="1" y="120"/>
                  </a:lnTo>
                  <a:cubicBezTo>
                    <a:pt x="1" y="144"/>
                    <a:pt x="13" y="144"/>
                    <a:pt x="13" y="156"/>
                  </a:cubicBezTo>
                  <a:cubicBezTo>
                    <a:pt x="25" y="156"/>
                    <a:pt x="25" y="168"/>
                    <a:pt x="48" y="168"/>
                  </a:cubicBezTo>
                  <a:lnTo>
                    <a:pt x="84" y="168"/>
                  </a:lnTo>
                  <a:cubicBezTo>
                    <a:pt x="108" y="168"/>
                    <a:pt x="108" y="168"/>
                    <a:pt x="108" y="156"/>
                  </a:cubicBezTo>
                  <a:cubicBezTo>
                    <a:pt x="120" y="156"/>
                    <a:pt x="120" y="144"/>
                    <a:pt x="132" y="144"/>
                  </a:cubicBezTo>
                  <a:lnTo>
                    <a:pt x="144" y="120"/>
                  </a:lnTo>
                  <a:lnTo>
                    <a:pt x="144" y="108"/>
                  </a:lnTo>
                  <a:lnTo>
                    <a:pt x="144" y="60"/>
                  </a:lnTo>
                  <a:cubicBezTo>
                    <a:pt x="144" y="48"/>
                    <a:pt x="144" y="48"/>
                    <a:pt x="132" y="48"/>
                  </a:cubicBezTo>
                  <a:cubicBezTo>
                    <a:pt x="132" y="37"/>
                    <a:pt x="120" y="37"/>
                    <a:pt x="120" y="2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527408" y="1436749"/>
              <a:ext cx="13891" cy="1389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60" y="1"/>
                  </a:moveTo>
                  <a:cubicBezTo>
                    <a:pt x="36" y="1"/>
                    <a:pt x="25" y="12"/>
                    <a:pt x="13" y="24"/>
                  </a:cubicBezTo>
                  <a:cubicBezTo>
                    <a:pt x="1" y="36"/>
                    <a:pt x="1" y="36"/>
                    <a:pt x="1" y="60"/>
                  </a:cubicBezTo>
                  <a:lnTo>
                    <a:pt x="1" y="96"/>
                  </a:lnTo>
                  <a:cubicBezTo>
                    <a:pt x="1" y="120"/>
                    <a:pt x="13" y="132"/>
                    <a:pt x="13" y="143"/>
                  </a:cubicBezTo>
                  <a:lnTo>
                    <a:pt x="25" y="155"/>
                  </a:lnTo>
                  <a:cubicBezTo>
                    <a:pt x="36" y="179"/>
                    <a:pt x="60" y="179"/>
                    <a:pt x="72" y="179"/>
                  </a:cubicBezTo>
                  <a:lnTo>
                    <a:pt x="108" y="179"/>
                  </a:lnTo>
                  <a:lnTo>
                    <a:pt x="132" y="155"/>
                  </a:lnTo>
                  <a:cubicBezTo>
                    <a:pt x="144" y="143"/>
                    <a:pt x="156" y="132"/>
                    <a:pt x="156" y="120"/>
                  </a:cubicBezTo>
                  <a:cubicBezTo>
                    <a:pt x="156" y="96"/>
                    <a:pt x="179" y="84"/>
                    <a:pt x="179" y="84"/>
                  </a:cubicBezTo>
                  <a:lnTo>
                    <a:pt x="167" y="60"/>
                  </a:lnTo>
                  <a:cubicBezTo>
                    <a:pt x="167" y="48"/>
                    <a:pt x="156" y="24"/>
                    <a:pt x="144" y="12"/>
                  </a:cubicBezTo>
                  <a:cubicBezTo>
                    <a:pt x="132" y="1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03562" y="1285185"/>
              <a:ext cx="18444" cy="1844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7" y="0"/>
                  </a:moveTo>
                  <a:cubicBezTo>
                    <a:pt x="95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36"/>
                  </a:cubicBezTo>
                  <a:cubicBezTo>
                    <a:pt x="24" y="60"/>
                    <a:pt x="24" y="71"/>
                    <a:pt x="24" y="83"/>
                  </a:cubicBezTo>
                  <a:cubicBezTo>
                    <a:pt x="24" y="107"/>
                    <a:pt x="0" y="119"/>
                    <a:pt x="24" y="131"/>
                  </a:cubicBezTo>
                  <a:lnTo>
                    <a:pt x="24" y="167"/>
                  </a:lnTo>
                  <a:cubicBezTo>
                    <a:pt x="24" y="179"/>
                    <a:pt x="36" y="191"/>
                    <a:pt x="48" y="202"/>
                  </a:cubicBezTo>
                  <a:lnTo>
                    <a:pt x="84" y="226"/>
                  </a:lnTo>
                  <a:cubicBezTo>
                    <a:pt x="95" y="238"/>
                    <a:pt x="119" y="238"/>
                    <a:pt x="143" y="238"/>
                  </a:cubicBezTo>
                  <a:cubicBezTo>
                    <a:pt x="155" y="238"/>
                    <a:pt x="167" y="238"/>
                    <a:pt x="179" y="226"/>
                  </a:cubicBezTo>
                  <a:cubicBezTo>
                    <a:pt x="203" y="226"/>
                    <a:pt x="214" y="202"/>
                    <a:pt x="214" y="191"/>
                  </a:cubicBezTo>
                  <a:cubicBezTo>
                    <a:pt x="226" y="179"/>
                    <a:pt x="226" y="167"/>
                    <a:pt x="226" y="143"/>
                  </a:cubicBezTo>
                  <a:cubicBezTo>
                    <a:pt x="226" y="131"/>
                    <a:pt x="238" y="119"/>
                    <a:pt x="226" y="107"/>
                  </a:cubicBezTo>
                  <a:cubicBezTo>
                    <a:pt x="238" y="107"/>
                    <a:pt x="238" y="83"/>
                    <a:pt x="226" y="71"/>
                  </a:cubicBezTo>
                  <a:cubicBezTo>
                    <a:pt x="226" y="60"/>
                    <a:pt x="214" y="48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cubicBezTo>
                    <a:pt x="155" y="0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708453" y="1363282"/>
              <a:ext cx="24850" cy="22071"/>
            </a:xfrm>
            <a:custGeom>
              <a:avLst/>
              <a:gdLst/>
              <a:ahLst/>
              <a:cxnLst/>
              <a:rect l="l" t="t" r="r" b="b"/>
              <a:pathLst>
                <a:path w="322" h="286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24"/>
                    <a:pt x="60" y="24"/>
                    <a:pt x="48" y="48"/>
                  </a:cubicBezTo>
                  <a:cubicBezTo>
                    <a:pt x="24" y="60"/>
                    <a:pt x="24" y="71"/>
                    <a:pt x="12" y="83"/>
                  </a:cubicBezTo>
                  <a:cubicBezTo>
                    <a:pt x="12" y="107"/>
                    <a:pt x="0" y="119"/>
                    <a:pt x="12" y="143"/>
                  </a:cubicBezTo>
                  <a:lnTo>
                    <a:pt x="24" y="191"/>
                  </a:lnTo>
                  <a:cubicBezTo>
                    <a:pt x="48" y="226"/>
                    <a:pt x="60" y="238"/>
                    <a:pt x="72" y="250"/>
                  </a:cubicBezTo>
                  <a:cubicBezTo>
                    <a:pt x="84" y="250"/>
                    <a:pt x="84" y="262"/>
                    <a:pt x="107" y="262"/>
                  </a:cubicBezTo>
                  <a:cubicBezTo>
                    <a:pt x="131" y="286"/>
                    <a:pt x="143" y="286"/>
                    <a:pt x="179" y="286"/>
                  </a:cubicBezTo>
                  <a:cubicBezTo>
                    <a:pt x="191" y="286"/>
                    <a:pt x="226" y="286"/>
                    <a:pt x="238" y="262"/>
                  </a:cubicBezTo>
                  <a:cubicBezTo>
                    <a:pt x="250" y="250"/>
                    <a:pt x="262" y="250"/>
                    <a:pt x="286" y="238"/>
                  </a:cubicBezTo>
                  <a:cubicBezTo>
                    <a:pt x="298" y="226"/>
                    <a:pt x="298" y="202"/>
                    <a:pt x="310" y="191"/>
                  </a:cubicBezTo>
                  <a:cubicBezTo>
                    <a:pt x="310" y="179"/>
                    <a:pt x="322" y="167"/>
                    <a:pt x="310" y="131"/>
                  </a:cubicBezTo>
                  <a:cubicBezTo>
                    <a:pt x="298" y="119"/>
                    <a:pt x="298" y="107"/>
                    <a:pt x="298" y="83"/>
                  </a:cubicBezTo>
                  <a:cubicBezTo>
                    <a:pt x="286" y="60"/>
                    <a:pt x="262" y="48"/>
                    <a:pt x="250" y="24"/>
                  </a:cubicBezTo>
                  <a:cubicBezTo>
                    <a:pt x="238" y="24"/>
                    <a:pt x="238" y="12"/>
                    <a:pt x="226" y="12"/>
                  </a:cubicBez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78544" y="1725756"/>
              <a:ext cx="23075" cy="21608"/>
            </a:xfrm>
            <a:custGeom>
              <a:avLst/>
              <a:gdLst/>
              <a:ahLst/>
              <a:cxnLst/>
              <a:rect l="l" t="t" r="r" b="b"/>
              <a:pathLst>
                <a:path w="299" h="280" extrusionOk="0">
                  <a:moveTo>
                    <a:pt x="165" y="1"/>
                  </a:moveTo>
                  <a:cubicBezTo>
                    <a:pt x="158" y="1"/>
                    <a:pt x="152" y="2"/>
                    <a:pt x="144" y="6"/>
                  </a:cubicBezTo>
                  <a:cubicBezTo>
                    <a:pt x="108" y="6"/>
                    <a:pt x="96" y="18"/>
                    <a:pt x="60" y="30"/>
                  </a:cubicBezTo>
                  <a:lnTo>
                    <a:pt x="37" y="66"/>
                  </a:lnTo>
                  <a:cubicBezTo>
                    <a:pt x="13" y="77"/>
                    <a:pt x="1" y="113"/>
                    <a:pt x="1" y="125"/>
                  </a:cubicBezTo>
                  <a:lnTo>
                    <a:pt x="1" y="196"/>
                  </a:lnTo>
                  <a:cubicBezTo>
                    <a:pt x="1" y="208"/>
                    <a:pt x="13" y="208"/>
                    <a:pt x="13" y="220"/>
                  </a:cubicBezTo>
                  <a:cubicBezTo>
                    <a:pt x="37" y="244"/>
                    <a:pt x="49" y="256"/>
                    <a:pt x="72" y="268"/>
                  </a:cubicBezTo>
                  <a:cubicBezTo>
                    <a:pt x="96" y="280"/>
                    <a:pt x="108" y="280"/>
                    <a:pt x="132" y="280"/>
                  </a:cubicBezTo>
                  <a:cubicBezTo>
                    <a:pt x="156" y="280"/>
                    <a:pt x="180" y="280"/>
                    <a:pt x="191" y="268"/>
                  </a:cubicBezTo>
                  <a:cubicBezTo>
                    <a:pt x="227" y="256"/>
                    <a:pt x="239" y="244"/>
                    <a:pt x="251" y="220"/>
                  </a:cubicBezTo>
                  <a:cubicBezTo>
                    <a:pt x="275" y="208"/>
                    <a:pt x="287" y="185"/>
                    <a:pt x="287" y="161"/>
                  </a:cubicBezTo>
                  <a:cubicBezTo>
                    <a:pt x="299" y="137"/>
                    <a:pt x="299" y="113"/>
                    <a:pt x="287" y="89"/>
                  </a:cubicBezTo>
                  <a:cubicBezTo>
                    <a:pt x="275" y="66"/>
                    <a:pt x="251" y="54"/>
                    <a:pt x="239" y="30"/>
                  </a:cubicBezTo>
                  <a:cubicBezTo>
                    <a:pt x="227" y="18"/>
                    <a:pt x="215" y="18"/>
                    <a:pt x="203" y="6"/>
                  </a:cubicBezTo>
                  <a:cubicBezTo>
                    <a:pt x="187" y="6"/>
                    <a:pt x="177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448693" y="1759248"/>
              <a:ext cx="21840" cy="16669"/>
            </a:xfrm>
            <a:custGeom>
              <a:avLst/>
              <a:gdLst/>
              <a:ahLst/>
              <a:cxnLst/>
              <a:rect l="l" t="t" r="r" b="b"/>
              <a:pathLst>
                <a:path w="283" h="216" extrusionOk="0">
                  <a:moveTo>
                    <a:pt x="140" y="1"/>
                  </a:moveTo>
                  <a:cubicBezTo>
                    <a:pt x="1" y="12"/>
                    <a:pt x="19" y="215"/>
                    <a:pt x="141" y="215"/>
                  </a:cubicBezTo>
                  <a:cubicBezTo>
                    <a:pt x="145" y="215"/>
                    <a:pt x="148" y="215"/>
                    <a:pt x="152" y="215"/>
                  </a:cubicBezTo>
                  <a:cubicBezTo>
                    <a:pt x="283" y="191"/>
                    <a:pt x="271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480565" y="2102892"/>
              <a:ext cx="16592" cy="12039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60" y="1"/>
                  </a:moveTo>
                  <a:cubicBezTo>
                    <a:pt x="48" y="1"/>
                    <a:pt x="36" y="12"/>
                    <a:pt x="36" y="24"/>
                  </a:cubicBezTo>
                  <a:lnTo>
                    <a:pt x="24" y="36"/>
                  </a:lnTo>
                  <a:cubicBezTo>
                    <a:pt x="24" y="60"/>
                    <a:pt x="1" y="72"/>
                    <a:pt x="24" y="84"/>
                  </a:cubicBezTo>
                  <a:cubicBezTo>
                    <a:pt x="24" y="108"/>
                    <a:pt x="24" y="120"/>
                    <a:pt x="36" y="120"/>
                  </a:cubicBezTo>
                  <a:cubicBezTo>
                    <a:pt x="36" y="132"/>
                    <a:pt x="48" y="132"/>
                    <a:pt x="48" y="143"/>
                  </a:cubicBezTo>
                  <a:cubicBezTo>
                    <a:pt x="60" y="155"/>
                    <a:pt x="84" y="155"/>
                    <a:pt x="96" y="155"/>
                  </a:cubicBezTo>
                  <a:lnTo>
                    <a:pt x="155" y="155"/>
                  </a:lnTo>
                  <a:cubicBezTo>
                    <a:pt x="155" y="155"/>
                    <a:pt x="167" y="155"/>
                    <a:pt x="167" y="143"/>
                  </a:cubicBezTo>
                  <a:cubicBezTo>
                    <a:pt x="179" y="143"/>
                    <a:pt x="179" y="132"/>
                    <a:pt x="179" y="120"/>
                  </a:cubicBezTo>
                  <a:cubicBezTo>
                    <a:pt x="179" y="120"/>
                    <a:pt x="179" y="96"/>
                    <a:pt x="203" y="96"/>
                  </a:cubicBezTo>
                  <a:lnTo>
                    <a:pt x="203" y="72"/>
                  </a:lnTo>
                  <a:cubicBezTo>
                    <a:pt x="215" y="60"/>
                    <a:pt x="215" y="48"/>
                    <a:pt x="203" y="48"/>
                  </a:cubicBezTo>
                  <a:cubicBezTo>
                    <a:pt x="203" y="48"/>
                    <a:pt x="203" y="24"/>
                    <a:pt x="179" y="24"/>
                  </a:cubicBezTo>
                  <a:cubicBezTo>
                    <a:pt x="179" y="12"/>
                    <a:pt x="167" y="12"/>
                    <a:pt x="155" y="12"/>
                  </a:cubicBezTo>
                  <a:cubicBezTo>
                    <a:pt x="143" y="12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562598" y="2121259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16" y="1"/>
                  </a:moveTo>
                  <a:cubicBezTo>
                    <a:pt x="1" y="12"/>
                    <a:pt x="8" y="180"/>
                    <a:pt x="117" y="180"/>
                  </a:cubicBezTo>
                  <a:cubicBezTo>
                    <a:pt x="121" y="180"/>
                    <a:pt x="124" y="180"/>
                    <a:pt x="128" y="179"/>
                  </a:cubicBezTo>
                  <a:cubicBezTo>
                    <a:pt x="247" y="179"/>
                    <a:pt x="23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560515" y="2186546"/>
              <a:ext cx="11113" cy="10110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36" y="0"/>
                  </a:moveTo>
                  <a:cubicBezTo>
                    <a:pt x="24" y="0"/>
                    <a:pt x="24" y="12"/>
                    <a:pt x="12" y="12"/>
                  </a:cubicBezTo>
                  <a:cubicBezTo>
                    <a:pt x="12" y="36"/>
                    <a:pt x="0" y="36"/>
                    <a:pt x="0" y="48"/>
                  </a:cubicBezTo>
                  <a:lnTo>
                    <a:pt x="0" y="71"/>
                  </a:lnTo>
                  <a:cubicBezTo>
                    <a:pt x="0" y="71"/>
                    <a:pt x="0" y="95"/>
                    <a:pt x="12" y="95"/>
                  </a:cubicBezTo>
                  <a:cubicBezTo>
                    <a:pt x="12" y="107"/>
                    <a:pt x="24" y="119"/>
                    <a:pt x="24" y="119"/>
                  </a:cubicBezTo>
                  <a:cubicBezTo>
                    <a:pt x="36" y="131"/>
                    <a:pt x="36" y="131"/>
                    <a:pt x="60" y="131"/>
                  </a:cubicBezTo>
                  <a:lnTo>
                    <a:pt x="96" y="131"/>
                  </a:lnTo>
                  <a:cubicBezTo>
                    <a:pt x="119" y="131"/>
                    <a:pt x="131" y="119"/>
                    <a:pt x="131" y="119"/>
                  </a:cubicBezTo>
                  <a:cubicBezTo>
                    <a:pt x="143" y="107"/>
                    <a:pt x="143" y="107"/>
                    <a:pt x="143" y="95"/>
                  </a:cubicBezTo>
                  <a:cubicBezTo>
                    <a:pt x="143" y="60"/>
                    <a:pt x="143" y="48"/>
                    <a:pt x="131" y="48"/>
                  </a:cubicBezTo>
                  <a:cubicBezTo>
                    <a:pt x="131" y="24"/>
                    <a:pt x="119" y="12"/>
                    <a:pt x="119" y="12"/>
                  </a:cubicBezTo>
                  <a:cubicBezTo>
                    <a:pt x="96" y="0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668941" y="3158596"/>
              <a:ext cx="31332" cy="28554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79" y="1"/>
                  </a:moveTo>
                  <a:cubicBezTo>
                    <a:pt x="155" y="1"/>
                    <a:pt x="143" y="13"/>
                    <a:pt x="107" y="25"/>
                  </a:cubicBezTo>
                  <a:cubicBezTo>
                    <a:pt x="84" y="37"/>
                    <a:pt x="60" y="60"/>
                    <a:pt x="48" y="72"/>
                  </a:cubicBezTo>
                  <a:cubicBezTo>
                    <a:pt x="36" y="84"/>
                    <a:pt x="24" y="120"/>
                    <a:pt x="24" y="132"/>
                  </a:cubicBezTo>
                  <a:cubicBezTo>
                    <a:pt x="0" y="156"/>
                    <a:pt x="0" y="179"/>
                    <a:pt x="0" y="203"/>
                  </a:cubicBezTo>
                  <a:cubicBezTo>
                    <a:pt x="0" y="215"/>
                    <a:pt x="24" y="227"/>
                    <a:pt x="24" y="251"/>
                  </a:cubicBezTo>
                  <a:cubicBezTo>
                    <a:pt x="36" y="275"/>
                    <a:pt x="48" y="310"/>
                    <a:pt x="84" y="322"/>
                  </a:cubicBezTo>
                  <a:cubicBezTo>
                    <a:pt x="96" y="334"/>
                    <a:pt x="107" y="334"/>
                    <a:pt x="119" y="358"/>
                  </a:cubicBezTo>
                  <a:cubicBezTo>
                    <a:pt x="155" y="370"/>
                    <a:pt x="179" y="370"/>
                    <a:pt x="227" y="370"/>
                  </a:cubicBezTo>
                  <a:cubicBezTo>
                    <a:pt x="262" y="370"/>
                    <a:pt x="274" y="358"/>
                    <a:pt x="298" y="334"/>
                  </a:cubicBezTo>
                  <a:cubicBezTo>
                    <a:pt x="334" y="322"/>
                    <a:pt x="346" y="310"/>
                    <a:pt x="357" y="298"/>
                  </a:cubicBezTo>
                  <a:cubicBezTo>
                    <a:pt x="381" y="275"/>
                    <a:pt x="393" y="251"/>
                    <a:pt x="393" y="239"/>
                  </a:cubicBezTo>
                  <a:cubicBezTo>
                    <a:pt x="405" y="203"/>
                    <a:pt x="405" y="191"/>
                    <a:pt x="405" y="156"/>
                  </a:cubicBezTo>
                  <a:cubicBezTo>
                    <a:pt x="405" y="144"/>
                    <a:pt x="405" y="132"/>
                    <a:pt x="393" y="120"/>
                  </a:cubicBezTo>
                  <a:cubicBezTo>
                    <a:pt x="381" y="84"/>
                    <a:pt x="357" y="60"/>
                    <a:pt x="334" y="37"/>
                  </a:cubicBezTo>
                  <a:cubicBezTo>
                    <a:pt x="322" y="25"/>
                    <a:pt x="298" y="25"/>
                    <a:pt x="286" y="13"/>
                  </a:cubicBezTo>
                  <a:cubicBezTo>
                    <a:pt x="262" y="1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23" name="Google Shape;1523;p31"/>
          <p:cNvSpPr/>
          <p:nvPr/>
        </p:nvSpPr>
        <p:spPr>
          <a:xfrm>
            <a:off x="6019919" y="3266096"/>
            <a:ext cx="30406" cy="28554"/>
          </a:xfrm>
          <a:custGeom>
            <a:avLst/>
            <a:gdLst/>
            <a:ahLst/>
            <a:cxnLst/>
            <a:rect l="l" t="t" r="r" b="b"/>
            <a:pathLst>
              <a:path w="394" h="370" extrusionOk="0">
                <a:moveTo>
                  <a:pt x="179" y="1"/>
                </a:moveTo>
                <a:cubicBezTo>
                  <a:pt x="143" y="1"/>
                  <a:pt x="131" y="13"/>
                  <a:pt x="96" y="25"/>
                </a:cubicBezTo>
                <a:cubicBezTo>
                  <a:pt x="72" y="48"/>
                  <a:pt x="60" y="60"/>
                  <a:pt x="36" y="72"/>
                </a:cubicBezTo>
                <a:cubicBezTo>
                  <a:pt x="24" y="96"/>
                  <a:pt x="12" y="120"/>
                  <a:pt x="12" y="132"/>
                </a:cubicBezTo>
                <a:cubicBezTo>
                  <a:pt x="0" y="168"/>
                  <a:pt x="0" y="179"/>
                  <a:pt x="0" y="203"/>
                </a:cubicBezTo>
                <a:cubicBezTo>
                  <a:pt x="0" y="227"/>
                  <a:pt x="12" y="239"/>
                  <a:pt x="12" y="251"/>
                </a:cubicBezTo>
                <a:cubicBezTo>
                  <a:pt x="24" y="287"/>
                  <a:pt x="36" y="310"/>
                  <a:pt x="72" y="322"/>
                </a:cubicBezTo>
                <a:cubicBezTo>
                  <a:pt x="84" y="346"/>
                  <a:pt x="96" y="346"/>
                  <a:pt x="120" y="358"/>
                </a:cubicBezTo>
                <a:cubicBezTo>
                  <a:pt x="143" y="370"/>
                  <a:pt x="179" y="370"/>
                  <a:pt x="215" y="370"/>
                </a:cubicBezTo>
                <a:cubicBezTo>
                  <a:pt x="251" y="370"/>
                  <a:pt x="262" y="358"/>
                  <a:pt x="298" y="346"/>
                </a:cubicBezTo>
                <a:cubicBezTo>
                  <a:pt x="322" y="322"/>
                  <a:pt x="334" y="310"/>
                  <a:pt x="358" y="298"/>
                </a:cubicBezTo>
                <a:cubicBezTo>
                  <a:pt x="370" y="287"/>
                  <a:pt x="381" y="251"/>
                  <a:pt x="381" y="239"/>
                </a:cubicBezTo>
                <a:cubicBezTo>
                  <a:pt x="393" y="215"/>
                  <a:pt x="393" y="191"/>
                  <a:pt x="393" y="168"/>
                </a:cubicBezTo>
                <a:lnTo>
                  <a:pt x="381" y="120"/>
                </a:lnTo>
                <a:cubicBezTo>
                  <a:pt x="370" y="96"/>
                  <a:pt x="358" y="60"/>
                  <a:pt x="322" y="48"/>
                </a:cubicBezTo>
                <a:cubicBezTo>
                  <a:pt x="310" y="25"/>
                  <a:pt x="298" y="25"/>
                  <a:pt x="274" y="13"/>
                </a:cubicBezTo>
                <a:cubicBezTo>
                  <a:pt x="251" y="1"/>
                  <a:pt x="22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24" name="Google Shape;1524;p31"/>
          <p:cNvSpPr/>
          <p:nvPr/>
        </p:nvSpPr>
        <p:spPr>
          <a:xfrm>
            <a:off x="6063141" y="4300732"/>
            <a:ext cx="31255" cy="29480"/>
          </a:xfrm>
          <a:custGeom>
            <a:avLst/>
            <a:gdLst/>
            <a:ahLst/>
            <a:cxnLst/>
            <a:rect l="l" t="t" r="r" b="b"/>
            <a:pathLst>
              <a:path w="405" h="382" extrusionOk="0">
                <a:moveTo>
                  <a:pt x="179" y="0"/>
                </a:moveTo>
                <a:cubicBezTo>
                  <a:pt x="155" y="0"/>
                  <a:pt x="131" y="24"/>
                  <a:pt x="107" y="36"/>
                </a:cubicBezTo>
                <a:cubicBezTo>
                  <a:pt x="72" y="48"/>
                  <a:pt x="60" y="60"/>
                  <a:pt x="48" y="84"/>
                </a:cubicBezTo>
                <a:cubicBezTo>
                  <a:pt x="36" y="95"/>
                  <a:pt x="12" y="119"/>
                  <a:pt x="12" y="143"/>
                </a:cubicBezTo>
                <a:cubicBezTo>
                  <a:pt x="0" y="167"/>
                  <a:pt x="0" y="179"/>
                  <a:pt x="0" y="215"/>
                </a:cubicBezTo>
                <a:cubicBezTo>
                  <a:pt x="0" y="226"/>
                  <a:pt x="12" y="238"/>
                  <a:pt x="12" y="262"/>
                </a:cubicBezTo>
                <a:cubicBezTo>
                  <a:pt x="36" y="286"/>
                  <a:pt x="48" y="310"/>
                  <a:pt x="72" y="334"/>
                </a:cubicBezTo>
                <a:cubicBezTo>
                  <a:pt x="95" y="346"/>
                  <a:pt x="107" y="346"/>
                  <a:pt x="119" y="357"/>
                </a:cubicBezTo>
                <a:cubicBezTo>
                  <a:pt x="155" y="381"/>
                  <a:pt x="179" y="381"/>
                  <a:pt x="226" y="381"/>
                </a:cubicBezTo>
                <a:cubicBezTo>
                  <a:pt x="250" y="381"/>
                  <a:pt x="274" y="357"/>
                  <a:pt x="298" y="346"/>
                </a:cubicBezTo>
                <a:cubicBezTo>
                  <a:pt x="333" y="334"/>
                  <a:pt x="345" y="322"/>
                  <a:pt x="357" y="298"/>
                </a:cubicBezTo>
                <a:cubicBezTo>
                  <a:pt x="369" y="286"/>
                  <a:pt x="393" y="262"/>
                  <a:pt x="393" y="238"/>
                </a:cubicBezTo>
                <a:cubicBezTo>
                  <a:pt x="405" y="215"/>
                  <a:pt x="405" y="203"/>
                  <a:pt x="405" y="167"/>
                </a:cubicBezTo>
                <a:lnTo>
                  <a:pt x="393" y="119"/>
                </a:lnTo>
                <a:cubicBezTo>
                  <a:pt x="369" y="95"/>
                  <a:pt x="357" y="60"/>
                  <a:pt x="333" y="48"/>
                </a:cubicBezTo>
                <a:cubicBezTo>
                  <a:pt x="310" y="36"/>
                  <a:pt x="298" y="36"/>
                  <a:pt x="286" y="24"/>
                </a:cubicBezTo>
                <a:cubicBezTo>
                  <a:pt x="250" y="0"/>
                  <a:pt x="226" y="0"/>
                  <a:pt x="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25" name="Google Shape;1525;p31"/>
          <p:cNvGrpSpPr/>
          <p:nvPr/>
        </p:nvGrpSpPr>
        <p:grpSpPr>
          <a:xfrm>
            <a:off x="5677199" y="3110833"/>
            <a:ext cx="1910308" cy="1192683"/>
            <a:chOff x="5677198" y="3110827"/>
            <a:chExt cx="1910308" cy="1192683"/>
          </a:xfrm>
        </p:grpSpPr>
        <p:grpSp>
          <p:nvGrpSpPr>
            <p:cNvPr id="1526" name="Google Shape;1526;p31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38" name="Google Shape;1538;p31"/>
            <p:cNvSpPr/>
            <p:nvPr/>
          </p:nvSpPr>
          <p:spPr>
            <a:xfrm>
              <a:off x="5677198" y="3385557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5768184" y="3909319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003403" y="4293324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41" name="Google Shape;1541;p31"/>
          <p:cNvSpPr/>
          <p:nvPr/>
        </p:nvSpPr>
        <p:spPr>
          <a:xfrm>
            <a:off x="6004562" y="4345730"/>
            <a:ext cx="19756" cy="13891"/>
          </a:xfrm>
          <a:custGeom>
            <a:avLst/>
            <a:gdLst/>
            <a:ahLst/>
            <a:cxnLst/>
            <a:rect l="l" t="t" r="r" b="b"/>
            <a:pathLst>
              <a:path w="256" h="180" extrusionOk="0">
                <a:moveTo>
                  <a:pt x="126" y="0"/>
                </a:moveTo>
                <a:cubicBezTo>
                  <a:pt x="123" y="0"/>
                  <a:pt x="120" y="0"/>
                  <a:pt x="116" y="1"/>
                </a:cubicBezTo>
                <a:cubicBezTo>
                  <a:pt x="1" y="12"/>
                  <a:pt x="19" y="180"/>
                  <a:pt x="129" y="180"/>
                </a:cubicBezTo>
                <a:cubicBezTo>
                  <a:pt x="132" y="180"/>
                  <a:pt x="136" y="180"/>
                  <a:pt x="140" y="179"/>
                </a:cubicBezTo>
                <a:cubicBezTo>
                  <a:pt x="255" y="168"/>
                  <a:pt x="225" y="0"/>
                  <a:pt x="1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42" name="Google Shape;1542;p31"/>
          <p:cNvGrpSpPr/>
          <p:nvPr/>
        </p:nvGrpSpPr>
        <p:grpSpPr>
          <a:xfrm>
            <a:off x="6764168" y="3891801"/>
            <a:ext cx="294719" cy="366718"/>
            <a:chOff x="6764161" y="3891801"/>
            <a:chExt cx="294719" cy="366718"/>
          </a:xfrm>
        </p:grpSpPr>
        <p:sp>
          <p:nvSpPr>
            <p:cNvPr id="1543" name="Google Shape;1543;p31"/>
            <p:cNvSpPr/>
            <p:nvPr/>
          </p:nvSpPr>
          <p:spPr>
            <a:xfrm>
              <a:off x="7029092" y="3905615"/>
              <a:ext cx="29789" cy="22149"/>
            </a:xfrm>
            <a:custGeom>
              <a:avLst/>
              <a:gdLst/>
              <a:ahLst/>
              <a:cxnLst/>
              <a:rect l="l" t="t" r="r" b="b"/>
              <a:pathLst>
                <a:path w="386" h="287" extrusionOk="0">
                  <a:moveTo>
                    <a:pt x="186" y="0"/>
                  </a:moveTo>
                  <a:cubicBezTo>
                    <a:pt x="183" y="0"/>
                    <a:pt x="179" y="0"/>
                    <a:pt x="175" y="1"/>
                  </a:cubicBezTo>
                  <a:cubicBezTo>
                    <a:pt x="0" y="24"/>
                    <a:pt x="31" y="287"/>
                    <a:pt x="200" y="287"/>
                  </a:cubicBezTo>
                  <a:cubicBezTo>
                    <a:pt x="203" y="287"/>
                    <a:pt x="207" y="287"/>
                    <a:pt x="211" y="286"/>
                  </a:cubicBezTo>
                  <a:cubicBezTo>
                    <a:pt x="386" y="263"/>
                    <a:pt x="355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995676" y="3891801"/>
              <a:ext cx="17595" cy="16669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60" y="1"/>
                  </a:moveTo>
                  <a:cubicBezTo>
                    <a:pt x="49" y="1"/>
                    <a:pt x="37" y="25"/>
                    <a:pt x="25" y="37"/>
                  </a:cubicBezTo>
                  <a:cubicBezTo>
                    <a:pt x="1" y="49"/>
                    <a:pt x="1" y="60"/>
                    <a:pt x="1" y="84"/>
                  </a:cubicBezTo>
                  <a:lnTo>
                    <a:pt x="1" y="132"/>
                  </a:lnTo>
                  <a:cubicBezTo>
                    <a:pt x="1" y="156"/>
                    <a:pt x="25" y="168"/>
                    <a:pt x="37" y="168"/>
                  </a:cubicBezTo>
                  <a:lnTo>
                    <a:pt x="60" y="191"/>
                  </a:lnTo>
                  <a:cubicBezTo>
                    <a:pt x="84" y="191"/>
                    <a:pt x="96" y="215"/>
                    <a:pt x="108" y="215"/>
                  </a:cubicBezTo>
                  <a:lnTo>
                    <a:pt x="156" y="215"/>
                  </a:lnTo>
                  <a:cubicBezTo>
                    <a:pt x="168" y="215"/>
                    <a:pt x="168" y="191"/>
                    <a:pt x="180" y="191"/>
                  </a:cubicBezTo>
                  <a:cubicBezTo>
                    <a:pt x="203" y="191"/>
                    <a:pt x="203" y="180"/>
                    <a:pt x="203" y="180"/>
                  </a:cubicBezTo>
                  <a:lnTo>
                    <a:pt x="215" y="168"/>
                  </a:lnTo>
                  <a:cubicBezTo>
                    <a:pt x="215" y="156"/>
                    <a:pt x="215" y="156"/>
                    <a:pt x="227" y="132"/>
                  </a:cubicBezTo>
                  <a:lnTo>
                    <a:pt x="227" y="108"/>
                  </a:lnTo>
                  <a:cubicBezTo>
                    <a:pt x="191" y="84"/>
                    <a:pt x="191" y="60"/>
                    <a:pt x="191" y="60"/>
                  </a:cubicBezTo>
                  <a:cubicBezTo>
                    <a:pt x="180" y="49"/>
                    <a:pt x="180" y="37"/>
                    <a:pt x="168" y="25"/>
                  </a:cubicBezTo>
                  <a:cubicBezTo>
                    <a:pt x="156" y="1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7010725" y="3958014"/>
              <a:ext cx="19988" cy="13891"/>
            </a:xfrm>
            <a:custGeom>
              <a:avLst/>
              <a:gdLst/>
              <a:ahLst/>
              <a:cxnLst/>
              <a:rect l="l" t="t" r="r" b="b"/>
              <a:pathLst>
                <a:path w="259" h="180" extrusionOk="0">
                  <a:moveTo>
                    <a:pt x="115" y="0"/>
                  </a:moveTo>
                  <a:cubicBezTo>
                    <a:pt x="0" y="12"/>
                    <a:pt x="19" y="179"/>
                    <a:pt x="128" y="179"/>
                  </a:cubicBezTo>
                  <a:cubicBezTo>
                    <a:pt x="132" y="179"/>
                    <a:pt x="135" y="179"/>
                    <a:pt x="139" y="179"/>
                  </a:cubicBezTo>
                  <a:cubicBezTo>
                    <a:pt x="258" y="179"/>
                    <a:pt x="2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764161" y="412617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55" y="0"/>
                  </a:moveTo>
                  <a:cubicBezTo>
                    <a:pt x="132" y="0"/>
                    <a:pt x="120" y="24"/>
                    <a:pt x="108" y="24"/>
                  </a:cubicBezTo>
                  <a:cubicBezTo>
                    <a:pt x="84" y="36"/>
                    <a:pt x="60" y="48"/>
                    <a:pt x="48" y="60"/>
                  </a:cubicBezTo>
                  <a:cubicBezTo>
                    <a:pt x="24" y="83"/>
                    <a:pt x="12" y="107"/>
                    <a:pt x="12" y="119"/>
                  </a:cubicBezTo>
                  <a:cubicBezTo>
                    <a:pt x="1" y="143"/>
                    <a:pt x="1" y="167"/>
                    <a:pt x="1" y="202"/>
                  </a:cubicBezTo>
                  <a:cubicBezTo>
                    <a:pt x="1" y="214"/>
                    <a:pt x="1" y="226"/>
                    <a:pt x="12" y="238"/>
                  </a:cubicBezTo>
                  <a:cubicBezTo>
                    <a:pt x="24" y="274"/>
                    <a:pt x="48" y="298"/>
                    <a:pt x="72" y="322"/>
                  </a:cubicBezTo>
                  <a:cubicBezTo>
                    <a:pt x="84" y="333"/>
                    <a:pt x="108" y="333"/>
                    <a:pt x="120" y="345"/>
                  </a:cubicBezTo>
                  <a:cubicBezTo>
                    <a:pt x="143" y="357"/>
                    <a:pt x="179" y="357"/>
                    <a:pt x="203" y="357"/>
                  </a:cubicBezTo>
                  <a:cubicBezTo>
                    <a:pt x="239" y="357"/>
                    <a:pt x="251" y="345"/>
                    <a:pt x="262" y="345"/>
                  </a:cubicBezTo>
                  <a:cubicBezTo>
                    <a:pt x="274" y="333"/>
                    <a:pt x="310" y="322"/>
                    <a:pt x="322" y="298"/>
                  </a:cubicBezTo>
                  <a:cubicBezTo>
                    <a:pt x="334" y="286"/>
                    <a:pt x="358" y="262"/>
                    <a:pt x="358" y="238"/>
                  </a:cubicBezTo>
                  <a:cubicBezTo>
                    <a:pt x="370" y="226"/>
                    <a:pt x="370" y="202"/>
                    <a:pt x="370" y="167"/>
                  </a:cubicBezTo>
                  <a:cubicBezTo>
                    <a:pt x="358" y="155"/>
                    <a:pt x="358" y="143"/>
                    <a:pt x="358" y="119"/>
                  </a:cubicBezTo>
                  <a:cubicBezTo>
                    <a:pt x="334" y="95"/>
                    <a:pt x="322" y="60"/>
                    <a:pt x="298" y="48"/>
                  </a:cubicBezTo>
                  <a:lnTo>
                    <a:pt x="251" y="24"/>
                  </a:lnTo>
                  <a:cubicBezTo>
                    <a:pt x="215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837706" y="4064588"/>
              <a:ext cx="19370" cy="193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83" y="0"/>
                  </a:moveTo>
                  <a:cubicBezTo>
                    <a:pt x="71" y="0"/>
                    <a:pt x="71" y="0"/>
                    <a:pt x="60" y="12"/>
                  </a:cubicBezTo>
                  <a:cubicBezTo>
                    <a:pt x="36" y="12"/>
                    <a:pt x="24" y="24"/>
                    <a:pt x="24" y="48"/>
                  </a:cubicBezTo>
                  <a:lnTo>
                    <a:pt x="24" y="60"/>
                  </a:lnTo>
                  <a:cubicBezTo>
                    <a:pt x="12" y="72"/>
                    <a:pt x="12" y="84"/>
                    <a:pt x="12" y="107"/>
                  </a:cubicBezTo>
                  <a:cubicBezTo>
                    <a:pt x="12" y="119"/>
                    <a:pt x="0" y="131"/>
                    <a:pt x="12" y="143"/>
                  </a:cubicBezTo>
                  <a:lnTo>
                    <a:pt x="12" y="179"/>
                  </a:lnTo>
                  <a:cubicBezTo>
                    <a:pt x="12" y="191"/>
                    <a:pt x="24" y="203"/>
                    <a:pt x="36" y="227"/>
                  </a:cubicBezTo>
                  <a:cubicBezTo>
                    <a:pt x="60" y="227"/>
                    <a:pt x="60" y="238"/>
                    <a:pt x="71" y="238"/>
                  </a:cubicBezTo>
                  <a:lnTo>
                    <a:pt x="95" y="250"/>
                  </a:lnTo>
                  <a:lnTo>
                    <a:pt x="143" y="250"/>
                  </a:lnTo>
                  <a:cubicBezTo>
                    <a:pt x="155" y="250"/>
                    <a:pt x="155" y="250"/>
                    <a:pt x="179" y="238"/>
                  </a:cubicBezTo>
                  <a:cubicBezTo>
                    <a:pt x="191" y="238"/>
                    <a:pt x="191" y="227"/>
                    <a:pt x="202" y="227"/>
                  </a:cubicBezTo>
                  <a:cubicBezTo>
                    <a:pt x="214" y="227"/>
                    <a:pt x="214" y="203"/>
                    <a:pt x="214" y="191"/>
                  </a:cubicBezTo>
                  <a:cubicBezTo>
                    <a:pt x="214" y="179"/>
                    <a:pt x="238" y="179"/>
                    <a:pt x="238" y="167"/>
                  </a:cubicBezTo>
                  <a:cubicBezTo>
                    <a:pt x="238" y="143"/>
                    <a:pt x="250" y="131"/>
                    <a:pt x="238" y="119"/>
                  </a:cubicBezTo>
                  <a:cubicBezTo>
                    <a:pt x="214" y="107"/>
                    <a:pt x="214" y="107"/>
                    <a:pt x="214" y="84"/>
                  </a:cubicBezTo>
                  <a:cubicBezTo>
                    <a:pt x="214" y="72"/>
                    <a:pt x="202" y="72"/>
                    <a:pt x="202" y="60"/>
                  </a:cubicBezTo>
                  <a:cubicBezTo>
                    <a:pt x="202" y="48"/>
                    <a:pt x="191" y="48"/>
                    <a:pt x="191" y="24"/>
                  </a:cubicBezTo>
                  <a:cubicBezTo>
                    <a:pt x="179" y="24"/>
                    <a:pt x="179" y="12"/>
                    <a:pt x="155" y="12"/>
                  </a:cubicBezTo>
                  <a:cubicBezTo>
                    <a:pt x="143" y="12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76123" y="4064588"/>
              <a:ext cx="20296" cy="18444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48"/>
                  </a:cubicBezTo>
                  <a:cubicBezTo>
                    <a:pt x="36" y="60"/>
                    <a:pt x="24" y="60"/>
                    <a:pt x="24" y="72"/>
                  </a:cubicBezTo>
                  <a:cubicBezTo>
                    <a:pt x="24" y="84"/>
                    <a:pt x="24" y="84"/>
                    <a:pt x="0" y="96"/>
                  </a:cubicBezTo>
                  <a:lnTo>
                    <a:pt x="0" y="143"/>
                  </a:lnTo>
                  <a:cubicBezTo>
                    <a:pt x="0" y="167"/>
                    <a:pt x="0" y="167"/>
                    <a:pt x="24" y="179"/>
                  </a:cubicBezTo>
                  <a:cubicBezTo>
                    <a:pt x="24" y="191"/>
                    <a:pt x="36" y="203"/>
                    <a:pt x="48" y="203"/>
                  </a:cubicBezTo>
                  <a:cubicBezTo>
                    <a:pt x="60" y="203"/>
                    <a:pt x="60" y="227"/>
                    <a:pt x="84" y="227"/>
                  </a:cubicBezTo>
                  <a:lnTo>
                    <a:pt x="107" y="238"/>
                  </a:lnTo>
                  <a:lnTo>
                    <a:pt x="179" y="238"/>
                  </a:lnTo>
                  <a:cubicBezTo>
                    <a:pt x="203" y="238"/>
                    <a:pt x="215" y="227"/>
                    <a:pt x="215" y="203"/>
                  </a:cubicBezTo>
                  <a:cubicBezTo>
                    <a:pt x="227" y="191"/>
                    <a:pt x="227" y="179"/>
                    <a:pt x="227" y="167"/>
                  </a:cubicBezTo>
                  <a:lnTo>
                    <a:pt x="227" y="143"/>
                  </a:lnTo>
                  <a:cubicBezTo>
                    <a:pt x="262" y="119"/>
                    <a:pt x="238" y="107"/>
                    <a:pt x="238" y="84"/>
                  </a:cubicBezTo>
                  <a:cubicBezTo>
                    <a:pt x="238" y="72"/>
                    <a:pt x="238" y="72"/>
                    <a:pt x="227" y="60"/>
                  </a:cubicBezTo>
                  <a:cubicBezTo>
                    <a:pt x="227" y="48"/>
                    <a:pt x="215" y="24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862478" y="4217078"/>
              <a:ext cx="17518" cy="18444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08" y="1"/>
                  </a:moveTo>
                  <a:cubicBezTo>
                    <a:pt x="96" y="1"/>
                    <a:pt x="60" y="13"/>
                    <a:pt x="48" y="13"/>
                  </a:cubicBezTo>
                  <a:cubicBezTo>
                    <a:pt x="36" y="36"/>
                    <a:pt x="24" y="48"/>
                    <a:pt x="24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24" y="167"/>
                    <a:pt x="24" y="179"/>
                  </a:cubicBezTo>
                  <a:lnTo>
                    <a:pt x="36" y="191"/>
                  </a:lnTo>
                  <a:cubicBezTo>
                    <a:pt x="48" y="215"/>
                    <a:pt x="60" y="227"/>
                    <a:pt x="72" y="227"/>
                  </a:cubicBezTo>
                  <a:cubicBezTo>
                    <a:pt x="96" y="239"/>
                    <a:pt x="108" y="239"/>
                    <a:pt x="131" y="239"/>
                  </a:cubicBezTo>
                  <a:cubicBezTo>
                    <a:pt x="155" y="239"/>
                    <a:pt x="167" y="227"/>
                    <a:pt x="179" y="227"/>
                  </a:cubicBezTo>
                  <a:cubicBezTo>
                    <a:pt x="191" y="203"/>
                    <a:pt x="215" y="191"/>
                    <a:pt x="215" y="179"/>
                  </a:cubicBezTo>
                  <a:lnTo>
                    <a:pt x="215" y="167"/>
                  </a:lnTo>
                  <a:cubicBezTo>
                    <a:pt x="227" y="144"/>
                    <a:pt x="227" y="120"/>
                    <a:pt x="227" y="108"/>
                  </a:cubicBezTo>
                  <a:cubicBezTo>
                    <a:pt x="227" y="72"/>
                    <a:pt x="227" y="60"/>
                    <a:pt x="215" y="48"/>
                  </a:cubicBezTo>
                  <a:cubicBezTo>
                    <a:pt x="191" y="36"/>
                    <a:pt x="179" y="13"/>
                    <a:pt x="167" y="13"/>
                  </a:cubicBezTo>
                  <a:cubicBezTo>
                    <a:pt x="155" y="1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981940" y="4182197"/>
              <a:ext cx="12888" cy="17518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72" y="0"/>
                  </a:moveTo>
                  <a:cubicBezTo>
                    <a:pt x="60" y="0"/>
                    <a:pt x="48" y="0"/>
                    <a:pt x="48" y="24"/>
                  </a:cubicBezTo>
                  <a:cubicBezTo>
                    <a:pt x="36" y="24"/>
                    <a:pt x="36" y="36"/>
                    <a:pt x="12" y="48"/>
                  </a:cubicBezTo>
                  <a:cubicBezTo>
                    <a:pt x="0" y="60"/>
                    <a:pt x="0" y="60"/>
                    <a:pt x="0" y="84"/>
                  </a:cubicBezTo>
                  <a:lnTo>
                    <a:pt x="0" y="119"/>
                  </a:lnTo>
                  <a:lnTo>
                    <a:pt x="0" y="155"/>
                  </a:lnTo>
                  <a:cubicBezTo>
                    <a:pt x="0" y="167"/>
                    <a:pt x="12" y="179"/>
                    <a:pt x="36" y="203"/>
                  </a:cubicBezTo>
                  <a:lnTo>
                    <a:pt x="48" y="215"/>
                  </a:lnTo>
                  <a:cubicBezTo>
                    <a:pt x="60" y="215"/>
                    <a:pt x="72" y="227"/>
                    <a:pt x="96" y="227"/>
                  </a:cubicBezTo>
                  <a:cubicBezTo>
                    <a:pt x="107" y="227"/>
                    <a:pt x="119" y="227"/>
                    <a:pt x="119" y="215"/>
                  </a:cubicBezTo>
                  <a:cubicBezTo>
                    <a:pt x="131" y="215"/>
                    <a:pt x="131" y="203"/>
                    <a:pt x="155" y="191"/>
                  </a:cubicBezTo>
                  <a:cubicBezTo>
                    <a:pt x="167" y="167"/>
                    <a:pt x="167" y="167"/>
                    <a:pt x="167" y="155"/>
                  </a:cubicBezTo>
                  <a:lnTo>
                    <a:pt x="167" y="107"/>
                  </a:lnTo>
                  <a:lnTo>
                    <a:pt x="167" y="84"/>
                  </a:lnTo>
                  <a:cubicBezTo>
                    <a:pt x="167" y="60"/>
                    <a:pt x="155" y="48"/>
                    <a:pt x="131" y="36"/>
                  </a:cubicBezTo>
                  <a:lnTo>
                    <a:pt x="119" y="24"/>
                  </a:lnTo>
                  <a:cubicBezTo>
                    <a:pt x="107" y="24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987419" y="4243317"/>
              <a:ext cx="15743" cy="15203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108" y="1"/>
                  </a:moveTo>
                  <a:cubicBezTo>
                    <a:pt x="104" y="1"/>
                    <a:pt x="100" y="2"/>
                    <a:pt x="96" y="6"/>
                  </a:cubicBezTo>
                  <a:cubicBezTo>
                    <a:pt x="84" y="6"/>
                    <a:pt x="60" y="6"/>
                    <a:pt x="48" y="18"/>
                  </a:cubicBezTo>
                  <a:lnTo>
                    <a:pt x="25" y="54"/>
                  </a:lnTo>
                  <a:lnTo>
                    <a:pt x="25" y="66"/>
                  </a:lnTo>
                  <a:cubicBezTo>
                    <a:pt x="25" y="77"/>
                    <a:pt x="1" y="89"/>
                    <a:pt x="1" y="113"/>
                  </a:cubicBezTo>
                  <a:cubicBezTo>
                    <a:pt x="1" y="125"/>
                    <a:pt x="1" y="137"/>
                    <a:pt x="25" y="149"/>
                  </a:cubicBezTo>
                  <a:cubicBezTo>
                    <a:pt x="36" y="173"/>
                    <a:pt x="36" y="185"/>
                    <a:pt x="48" y="185"/>
                  </a:cubicBezTo>
                  <a:cubicBezTo>
                    <a:pt x="72" y="185"/>
                    <a:pt x="84" y="197"/>
                    <a:pt x="96" y="197"/>
                  </a:cubicBezTo>
                  <a:cubicBezTo>
                    <a:pt x="108" y="197"/>
                    <a:pt x="132" y="197"/>
                    <a:pt x="144" y="185"/>
                  </a:cubicBezTo>
                  <a:cubicBezTo>
                    <a:pt x="156" y="173"/>
                    <a:pt x="167" y="173"/>
                    <a:pt x="167" y="149"/>
                  </a:cubicBezTo>
                  <a:cubicBezTo>
                    <a:pt x="167" y="137"/>
                    <a:pt x="191" y="125"/>
                    <a:pt x="191" y="113"/>
                  </a:cubicBezTo>
                  <a:cubicBezTo>
                    <a:pt x="203" y="77"/>
                    <a:pt x="203" y="66"/>
                    <a:pt x="179" y="54"/>
                  </a:cubicBezTo>
                  <a:cubicBezTo>
                    <a:pt x="167" y="18"/>
                    <a:pt x="156" y="18"/>
                    <a:pt x="144" y="6"/>
                  </a:cubicBezTo>
                  <a:cubicBezTo>
                    <a:pt x="128" y="6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955315" y="4244629"/>
              <a:ext cx="13814" cy="12039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60" y="1"/>
                  </a:moveTo>
                  <a:cubicBezTo>
                    <a:pt x="60" y="1"/>
                    <a:pt x="48" y="1"/>
                    <a:pt x="48" y="13"/>
                  </a:cubicBezTo>
                  <a:lnTo>
                    <a:pt x="24" y="49"/>
                  </a:lnTo>
                  <a:cubicBezTo>
                    <a:pt x="24" y="60"/>
                    <a:pt x="0" y="72"/>
                    <a:pt x="24" y="96"/>
                  </a:cubicBezTo>
                  <a:lnTo>
                    <a:pt x="24" y="108"/>
                  </a:lnTo>
                  <a:cubicBezTo>
                    <a:pt x="24" y="120"/>
                    <a:pt x="36" y="132"/>
                    <a:pt x="36" y="132"/>
                  </a:cubicBezTo>
                  <a:cubicBezTo>
                    <a:pt x="36" y="132"/>
                    <a:pt x="48" y="156"/>
                    <a:pt x="60" y="156"/>
                  </a:cubicBezTo>
                  <a:lnTo>
                    <a:pt x="95" y="156"/>
                  </a:lnTo>
                  <a:cubicBezTo>
                    <a:pt x="107" y="156"/>
                    <a:pt x="119" y="156"/>
                    <a:pt x="119" y="132"/>
                  </a:cubicBezTo>
                  <a:lnTo>
                    <a:pt x="155" y="108"/>
                  </a:lnTo>
                  <a:lnTo>
                    <a:pt x="155" y="72"/>
                  </a:lnTo>
                  <a:cubicBezTo>
                    <a:pt x="155" y="60"/>
                    <a:pt x="179" y="60"/>
                    <a:pt x="167" y="49"/>
                  </a:cubicBezTo>
                  <a:lnTo>
                    <a:pt x="143" y="13"/>
                  </a:lnTo>
                  <a:cubicBezTo>
                    <a:pt x="119" y="1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53" name="Google Shape;1553;p31"/>
          <p:cNvGrpSpPr/>
          <p:nvPr/>
        </p:nvGrpSpPr>
        <p:grpSpPr>
          <a:xfrm flipH="1">
            <a:off x="7855212" y="696310"/>
            <a:ext cx="871283" cy="493034"/>
            <a:chOff x="6499193" y="92109"/>
            <a:chExt cx="871283" cy="493034"/>
          </a:xfrm>
        </p:grpSpPr>
        <p:sp>
          <p:nvSpPr>
            <p:cNvPr id="1554" name="Google Shape;1554;p3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>
            <a:off x="5941825" y="1091955"/>
            <a:ext cx="1132346" cy="640125"/>
            <a:chOff x="75300" y="3702036"/>
            <a:chExt cx="1132346" cy="640125"/>
          </a:xfrm>
        </p:grpSpPr>
        <p:sp>
          <p:nvSpPr>
            <p:cNvPr id="1564" name="Google Shape;1564;p31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73" name="Google Shape;1573;p31"/>
          <p:cNvSpPr/>
          <p:nvPr/>
        </p:nvSpPr>
        <p:spPr>
          <a:xfrm rot="-276572" flipH="1">
            <a:off x="5254668" y="4170696"/>
            <a:ext cx="439762" cy="328737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74" name="Google Shape;1574;p31"/>
          <p:cNvGrpSpPr/>
          <p:nvPr/>
        </p:nvGrpSpPr>
        <p:grpSpPr>
          <a:xfrm rot="-5400000">
            <a:off x="7918266" y="3031758"/>
            <a:ext cx="348363" cy="342683"/>
            <a:chOff x="8351027" y="3635349"/>
            <a:chExt cx="348363" cy="342683"/>
          </a:xfrm>
        </p:grpSpPr>
        <p:sp>
          <p:nvSpPr>
            <p:cNvPr id="1575" name="Google Shape;1575;p3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86" name="Google Shape;1586;p31"/>
          <p:cNvGrpSpPr/>
          <p:nvPr/>
        </p:nvGrpSpPr>
        <p:grpSpPr>
          <a:xfrm flipH="1">
            <a:off x="7579389" y="2057307"/>
            <a:ext cx="791411" cy="1080114"/>
            <a:chOff x="480371" y="2406470"/>
            <a:chExt cx="791411" cy="1080114"/>
          </a:xfrm>
        </p:grpSpPr>
        <p:sp>
          <p:nvSpPr>
            <p:cNvPr id="1587" name="Google Shape;1587;p31"/>
            <p:cNvSpPr/>
            <p:nvPr/>
          </p:nvSpPr>
          <p:spPr>
            <a:xfrm>
              <a:off x="10968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0279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0166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99" name="Google Shape;1599;p31"/>
          <p:cNvGrpSpPr/>
          <p:nvPr/>
        </p:nvGrpSpPr>
        <p:grpSpPr>
          <a:xfrm flipH="1">
            <a:off x="5965485" y="2398318"/>
            <a:ext cx="2209227" cy="404031"/>
            <a:chOff x="676459" y="2747475"/>
            <a:chExt cx="2209227" cy="404031"/>
          </a:xfrm>
        </p:grpSpPr>
        <p:sp>
          <p:nvSpPr>
            <p:cNvPr id="1600" name="Google Shape;1600;p31"/>
            <p:cNvSpPr/>
            <p:nvPr/>
          </p:nvSpPr>
          <p:spPr>
            <a:xfrm>
              <a:off x="2189649" y="28852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144405" y="28712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178881" y="28373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134135" y="28087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204173" y="28012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513914" y="29632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2" name="Google Shape;1622;p31"/>
          <p:cNvGrpSpPr/>
          <p:nvPr/>
        </p:nvGrpSpPr>
        <p:grpSpPr>
          <a:xfrm>
            <a:off x="4502184" y="292474"/>
            <a:ext cx="602833" cy="495062"/>
            <a:chOff x="668641" y="1116349"/>
            <a:chExt cx="602833" cy="495062"/>
          </a:xfrm>
        </p:grpSpPr>
        <p:sp>
          <p:nvSpPr>
            <p:cNvPr id="1623" name="Google Shape;1623;p3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8" name="Google Shape;1389;p30"/>
          <p:cNvSpPr txBox="1">
            <a:spLocks noGrp="1"/>
          </p:cNvSpPr>
          <p:nvPr>
            <p:ph type="title"/>
          </p:nvPr>
        </p:nvSpPr>
        <p:spPr>
          <a:xfrm>
            <a:off x="1571642" y="1820757"/>
            <a:ext cx="31649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800">
                <a:latin typeface="+mj-lt"/>
                <a:cs typeface="Times New Roman" panose="02020603050405020304" pitchFamily="18" charset="0"/>
              </a:rPr>
              <a:t>Khám phá</a:t>
            </a:r>
            <a:endParaRPr sz="480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32"/>
          <p:cNvSpPr/>
          <p:nvPr/>
        </p:nvSpPr>
        <p:spPr>
          <a:xfrm>
            <a:off x="882746" y="2456021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41" name="Google Shape;1641;p32"/>
          <p:cNvSpPr/>
          <p:nvPr/>
        </p:nvSpPr>
        <p:spPr>
          <a:xfrm>
            <a:off x="898028" y="1250667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46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22238" y="1380343"/>
            <a:ext cx="746184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 Hiểu nghĩa của từ hạnh phúc</a:t>
            </a:r>
          </a:p>
        </p:txBody>
      </p:sp>
      <p:sp>
        <p:nvSpPr>
          <p:cNvPr id="1651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911060" y="1354817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  <p:sp>
        <p:nvSpPr>
          <p:cNvPr id="1653" name="Google Shape;1653;p32"/>
          <p:cNvSpPr txBox="1">
            <a:spLocks noGrp="1"/>
          </p:cNvSpPr>
          <p:nvPr>
            <p:ph type="title" idx="14"/>
          </p:nvPr>
        </p:nvSpPr>
        <p:spPr>
          <a:xfrm>
            <a:off x="880207" y="2628233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02</a:t>
            </a:r>
            <a:endParaRPr>
              <a:latin typeface="+mj-lt"/>
            </a:endParaRPr>
          </a:p>
        </p:txBody>
      </p:sp>
      <p:sp>
        <p:nvSpPr>
          <p:cNvPr id="1655" name="Google Shape;1655;p32"/>
          <p:cNvSpPr/>
          <p:nvPr/>
        </p:nvSpPr>
        <p:spPr>
          <a:xfrm rot="-288372">
            <a:off x="3249328" y="852328"/>
            <a:ext cx="2645357" cy="214796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1656" name="Google Shape;1656;p32"/>
          <p:cNvGrpSpPr/>
          <p:nvPr/>
        </p:nvGrpSpPr>
        <p:grpSpPr>
          <a:xfrm>
            <a:off x="7676623" y="2563980"/>
            <a:ext cx="695848" cy="735264"/>
            <a:chOff x="-2122300" y="1680850"/>
            <a:chExt cx="139025" cy="146900"/>
          </a:xfrm>
        </p:grpSpPr>
        <p:sp>
          <p:nvSpPr>
            <p:cNvPr id="1657" name="Google Shape;1657;p32"/>
            <p:cNvSpPr/>
            <p:nvPr/>
          </p:nvSpPr>
          <p:spPr>
            <a:xfrm>
              <a:off x="-2122300" y="1764625"/>
              <a:ext cx="77425" cy="63125"/>
            </a:xfrm>
            <a:custGeom>
              <a:avLst/>
              <a:gdLst/>
              <a:ahLst/>
              <a:cxnLst/>
              <a:rect l="l" t="t" r="r" b="b"/>
              <a:pathLst>
                <a:path w="3097" h="2525" extrusionOk="0">
                  <a:moveTo>
                    <a:pt x="239" y="1"/>
                  </a:moveTo>
                  <a:lnTo>
                    <a:pt x="143" y="132"/>
                  </a:lnTo>
                  <a:cubicBezTo>
                    <a:pt x="0" y="322"/>
                    <a:pt x="48" y="608"/>
                    <a:pt x="250" y="763"/>
                  </a:cubicBezTo>
                  <a:lnTo>
                    <a:pt x="2751" y="2525"/>
                  </a:lnTo>
                  <a:lnTo>
                    <a:pt x="3096" y="203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-2119025" y="1762250"/>
              <a:ext cx="75625" cy="61950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39" y="1"/>
                  </a:moveTo>
                  <a:lnTo>
                    <a:pt x="155" y="143"/>
                  </a:lnTo>
                  <a:cubicBezTo>
                    <a:pt x="0" y="334"/>
                    <a:pt x="48" y="620"/>
                    <a:pt x="250" y="763"/>
                  </a:cubicBezTo>
                  <a:lnTo>
                    <a:pt x="2667" y="2477"/>
                  </a:lnTo>
                  <a:lnTo>
                    <a:pt x="3025" y="197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-2114850" y="1681875"/>
              <a:ext cx="131575" cy="137850"/>
            </a:xfrm>
            <a:custGeom>
              <a:avLst/>
              <a:gdLst/>
              <a:ahLst/>
              <a:cxnLst/>
              <a:rect l="l" t="t" r="r" b="b"/>
              <a:pathLst>
                <a:path w="5263" h="5514" extrusionOk="0">
                  <a:moveTo>
                    <a:pt x="2548" y="1"/>
                  </a:moveTo>
                  <a:lnTo>
                    <a:pt x="1834" y="1013"/>
                  </a:lnTo>
                  <a:lnTo>
                    <a:pt x="1417" y="1608"/>
                  </a:lnTo>
                  <a:lnTo>
                    <a:pt x="893" y="2346"/>
                  </a:lnTo>
                  <a:lnTo>
                    <a:pt x="429" y="2977"/>
                  </a:lnTo>
                  <a:lnTo>
                    <a:pt x="0" y="3597"/>
                  </a:lnTo>
                  <a:lnTo>
                    <a:pt x="691" y="4073"/>
                  </a:lnTo>
                  <a:lnTo>
                    <a:pt x="1369" y="4561"/>
                  </a:lnTo>
                  <a:lnTo>
                    <a:pt x="2048" y="5037"/>
                  </a:lnTo>
                  <a:lnTo>
                    <a:pt x="2727" y="5513"/>
                  </a:lnTo>
                  <a:lnTo>
                    <a:pt x="3167" y="4882"/>
                  </a:lnTo>
                  <a:lnTo>
                    <a:pt x="3703" y="4144"/>
                  </a:lnTo>
                  <a:lnTo>
                    <a:pt x="4132" y="3537"/>
                  </a:lnTo>
                  <a:lnTo>
                    <a:pt x="4655" y="2787"/>
                  </a:lnTo>
                  <a:lnTo>
                    <a:pt x="5156" y="2084"/>
                  </a:lnTo>
                  <a:lnTo>
                    <a:pt x="5263" y="1942"/>
                  </a:lnTo>
                  <a:lnTo>
                    <a:pt x="4727" y="1572"/>
                  </a:lnTo>
                  <a:lnTo>
                    <a:pt x="4274" y="1227"/>
                  </a:lnTo>
                  <a:lnTo>
                    <a:pt x="3524" y="70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-2092825" y="1705100"/>
              <a:ext cx="87825" cy="92000"/>
            </a:xfrm>
            <a:custGeom>
              <a:avLst/>
              <a:gdLst/>
              <a:ahLst/>
              <a:cxnLst/>
              <a:rect l="l" t="t" r="r" b="b"/>
              <a:pathLst>
                <a:path w="3513" h="3680" extrusionOk="0">
                  <a:moveTo>
                    <a:pt x="1691" y="1"/>
                  </a:moveTo>
                  <a:lnTo>
                    <a:pt x="1215" y="667"/>
                  </a:lnTo>
                  <a:lnTo>
                    <a:pt x="929" y="1072"/>
                  </a:lnTo>
                  <a:lnTo>
                    <a:pt x="595" y="1548"/>
                  </a:lnTo>
                  <a:lnTo>
                    <a:pt x="274" y="1977"/>
                  </a:lnTo>
                  <a:lnTo>
                    <a:pt x="0" y="2382"/>
                  </a:lnTo>
                  <a:lnTo>
                    <a:pt x="441" y="2703"/>
                  </a:lnTo>
                  <a:lnTo>
                    <a:pt x="905" y="3037"/>
                  </a:lnTo>
                  <a:lnTo>
                    <a:pt x="1369" y="3346"/>
                  </a:lnTo>
                  <a:lnTo>
                    <a:pt x="1810" y="3680"/>
                  </a:lnTo>
                  <a:lnTo>
                    <a:pt x="2108" y="3263"/>
                  </a:lnTo>
                  <a:lnTo>
                    <a:pt x="2465" y="2751"/>
                  </a:lnTo>
                  <a:lnTo>
                    <a:pt x="2751" y="2346"/>
                  </a:lnTo>
                  <a:lnTo>
                    <a:pt x="3108" y="1846"/>
                  </a:lnTo>
                  <a:lnTo>
                    <a:pt x="3429" y="1382"/>
                  </a:lnTo>
                  <a:lnTo>
                    <a:pt x="3513" y="1275"/>
                  </a:lnTo>
                  <a:lnTo>
                    <a:pt x="3155" y="1024"/>
                  </a:lnTo>
                  <a:lnTo>
                    <a:pt x="2834" y="798"/>
                  </a:lnTo>
                  <a:lnTo>
                    <a:pt x="2346" y="46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-2120825" y="1680975"/>
              <a:ext cx="73550" cy="93800"/>
            </a:xfrm>
            <a:custGeom>
              <a:avLst/>
              <a:gdLst/>
              <a:ahLst/>
              <a:cxnLst/>
              <a:rect l="l" t="t" r="r" b="b"/>
              <a:pathLst>
                <a:path w="2942" h="3752" extrusionOk="0">
                  <a:moveTo>
                    <a:pt x="2665" y="1"/>
                  </a:moveTo>
                  <a:cubicBezTo>
                    <a:pt x="2605" y="1"/>
                    <a:pt x="2540" y="30"/>
                    <a:pt x="2501" y="84"/>
                  </a:cubicBezTo>
                  <a:lnTo>
                    <a:pt x="1" y="3609"/>
                  </a:lnTo>
                  <a:cubicBezTo>
                    <a:pt x="31" y="3579"/>
                    <a:pt x="66" y="3567"/>
                    <a:pt x="100" y="3567"/>
                  </a:cubicBezTo>
                  <a:cubicBezTo>
                    <a:pt x="147" y="3567"/>
                    <a:pt x="193" y="3588"/>
                    <a:pt x="227" y="3609"/>
                  </a:cubicBezTo>
                  <a:lnTo>
                    <a:pt x="418" y="3752"/>
                  </a:lnTo>
                  <a:lnTo>
                    <a:pt x="2942" y="156"/>
                  </a:lnTo>
                  <a:lnTo>
                    <a:pt x="2751" y="25"/>
                  </a:lnTo>
                  <a:cubicBezTo>
                    <a:pt x="2727" y="9"/>
                    <a:pt x="2697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-2120525" y="1680850"/>
              <a:ext cx="71175" cy="90350"/>
            </a:xfrm>
            <a:custGeom>
              <a:avLst/>
              <a:gdLst/>
              <a:ahLst/>
              <a:cxnLst/>
              <a:rect l="l" t="t" r="r" b="b"/>
              <a:pathLst>
                <a:path w="2847" h="3614" extrusionOk="0">
                  <a:moveTo>
                    <a:pt x="2666" y="0"/>
                  </a:moveTo>
                  <a:cubicBezTo>
                    <a:pt x="2605" y="0"/>
                    <a:pt x="2540" y="35"/>
                    <a:pt x="2501" y="89"/>
                  </a:cubicBezTo>
                  <a:lnTo>
                    <a:pt x="1" y="3614"/>
                  </a:lnTo>
                  <a:cubicBezTo>
                    <a:pt x="25" y="3602"/>
                    <a:pt x="49" y="3590"/>
                    <a:pt x="60" y="3578"/>
                  </a:cubicBezTo>
                  <a:cubicBezTo>
                    <a:pt x="358" y="3066"/>
                    <a:pt x="2013" y="923"/>
                    <a:pt x="2846" y="89"/>
                  </a:cubicBezTo>
                  <a:lnTo>
                    <a:pt x="2751" y="30"/>
                  </a:lnTo>
                  <a:cubicBezTo>
                    <a:pt x="2727" y="10"/>
                    <a:pt x="2697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663" name="Google Shape;1663;p32"/>
          <p:cNvSpPr/>
          <p:nvPr/>
        </p:nvSpPr>
        <p:spPr>
          <a:xfrm rot="-895218">
            <a:off x="9234966" y="4648107"/>
            <a:ext cx="856044" cy="677577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1664" name="Google Shape;1664;p32"/>
          <p:cNvGrpSpPr/>
          <p:nvPr/>
        </p:nvGrpSpPr>
        <p:grpSpPr>
          <a:xfrm flipH="1">
            <a:off x="789308" y="693159"/>
            <a:ext cx="871283" cy="493034"/>
            <a:chOff x="6499193" y="92109"/>
            <a:chExt cx="871283" cy="493034"/>
          </a:xfrm>
        </p:grpSpPr>
        <p:sp>
          <p:nvSpPr>
            <p:cNvPr id="1665" name="Google Shape;1665;p32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74" name="Google Shape;1674;p32"/>
          <p:cNvGrpSpPr/>
          <p:nvPr/>
        </p:nvGrpSpPr>
        <p:grpSpPr>
          <a:xfrm>
            <a:off x="-956534" y="4239799"/>
            <a:ext cx="602833" cy="495062"/>
            <a:chOff x="668641" y="1116349"/>
            <a:chExt cx="602833" cy="495062"/>
          </a:xfrm>
        </p:grpSpPr>
        <p:sp>
          <p:nvSpPr>
            <p:cNvPr id="1675" name="Google Shape;1675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 flipH="1">
            <a:off x="9265588" y="338673"/>
            <a:ext cx="602833" cy="495062"/>
            <a:chOff x="668641" y="1116349"/>
            <a:chExt cx="602833" cy="495062"/>
          </a:xfrm>
        </p:grpSpPr>
        <p:sp>
          <p:nvSpPr>
            <p:cNvPr id="1687" name="Google Shape;1687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 rot="-5400000">
            <a:off x="9647085" y="3918592"/>
            <a:ext cx="348363" cy="342683"/>
            <a:chOff x="8351027" y="3635349"/>
            <a:chExt cx="348363" cy="342683"/>
          </a:xfrm>
        </p:grpSpPr>
        <p:sp>
          <p:nvSpPr>
            <p:cNvPr id="1699" name="Google Shape;1699;p32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79" y="201317"/>
            <a:ext cx="7704000" cy="572700"/>
          </a:xfrm>
        </p:spPr>
        <p:txBody>
          <a:bodyPr/>
          <a:lstStyle/>
          <a:p>
            <a:r>
              <a:rPr lang="en-US" sz="3600">
                <a:latin typeface="+mj-lt"/>
                <a:cs typeface="Times New Roman" panose="02020603050405020304" pitchFamily="18" charset="0"/>
              </a:rPr>
              <a:t>Yêu cầu cần đạt </a:t>
            </a:r>
          </a:p>
        </p:txBody>
      </p:sp>
      <p:sp>
        <p:nvSpPr>
          <p:cNvPr id="84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22236" y="2558645"/>
            <a:ext cx="6050176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Tìm được từ đồng nghĩa, từ trái nghĩa với từ hạnh phúc</a:t>
            </a:r>
          </a:p>
        </p:txBody>
      </p:sp>
      <p:sp>
        <p:nvSpPr>
          <p:cNvPr id="85" name="Google Shape;1641;p32"/>
          <p:cNvSpPr/>
          <p:nvPr/>
        </p:nvSpPr>
        <p:spPr>
          <a:xfrm>
            <a:off x="898028" y="3702879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86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911060" y="380702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03</a:t>
            </a:r>
            <a:endParaRPr>
              <a:latin typeface="+mj-lt"/>
            </a:endParaRPr>
          </a:p>
        </p:txBody>
      </p:sp>
      <p:sp>
        <p:nvSpPr>
          <p:cNvPr id="87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43576" y="3679844"/>
            <a:ext cx="746184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Trao đổi, thảo luận để nhận thức đúng về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11616" y="1068948"/>
            <a:ext cx="9319136" cy="6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Bài1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ể </a:t>
            </a:r>
            <a:r>
              <a:rPr lang="en-US" sz="2800" b="1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hạnh</a:t>
            </a:r>
            <a:r>
              <a:rPr lang="en-US" sz="2800" b="1" i="1" dirty="0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phúc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80184" y="181418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465897" y="3652232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hởi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451609" y="2500104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sung s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36" name="Picture 4" descr="C:\Users\PCPV\AppData\Local\Temp\Rar$DIa0.221\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3593" y="349163"/>
            <a:ext cx="5711177" cy="391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Rectangle 3"/>
          <p:cNvSpPr>
            <a:spLocks noChangeArrowheads="1"/>
          </p:cNvSpPr>
          <p:nvPr/>
        </p:nvSpPr>
        <p:spPr bwMode="auto">
          <a:xfrm>
            <a:off x="379015" y="4454816"/>
            <a:ext cx="951921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3333CC"/>
                </a:solidFill>
                <a:latin typeface="+mj-lt"/>
              </a:rPr>
              <a:t>a. Cảm giác dễ chịu vì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ợc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ă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n ngon, ngủ yên.</a:t>
            </a:r>
          </a:p>
          <a:p>
            <a:pPr>
              <a:spcBef>
                <a:spcPct val="20000"/>
              </a:spcBef>
            </a:pPr>
            <a:r>
              <a:rPr lang="en-US" sz="2600" b="1">
                <a:solidFill>
                  <a:schemeClr val="bg1"/>
                </a:solidFill>
                <a:latin typeface="+mj-lt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00737404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 Digital Quick Grammar by Slidesgo">
  <a:themeElements>
    <a:clrScheme name="Simple Light">
      <a:dk1>
        <a:srgbClr val="431F5E"/>
      </a:dk1>
      <a:lt1>
        <a:srgbClr val="FFFFFF"/>
      </a:lt1>
      <a:dk2>
        <a:srgbClr val="004D61"/>
      </a:dk2>
      <a:lt2>
        <a:srgbClr val="FFE6F4"/>
      </a:lt2>
      <a:accent1>
        <a:srgbClr val="FF3577"/>
      </a:accent1>
      <a:accent2>
        <a:srgbClr val="7E529B"/>
      </a:accent2>
      <a:accent3>
        <a:srgbClr val="60C6DE"/>
      </a:accent3>
      <a:accent4>
        <a:srgbClr val="A6F9FB"/>
      </a:accent4>
      <a:accent5>
        <a:srgbClr val="00718D"/>
      </a:accent5>
      <a:accent6>
        <a:srgbClr val="EFD850"/>
      </a:accent6>
      <a:hlink>
        <a:srgbClr val="004D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979</Words>
  <Application>Microsoft Office PowerPoint</Application>
  <PresentationFormat>On-screen Show (16:9)</PresentationFormat>
  <Paragraphs>181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Times New Roman</vt:lpstr>
      <vt:lpstr>Gochi Hand</vt:lpstr>
      <vt:lpstr>Short Stack</vt:lpstr>
      <vt:lpstr>Calibri</vt:lpstr>
      <vt:lpstr>.VnTime</vt:lpstr>
      <vt:lpstr>Franklin Gothic Book</vt:lpstr>
      <vt:lpstr>Wingdings 2</vt:lpstr>
      <vt:lpstr>Franklin Gothic Medium</vt:lpstr>
      <vt:lpstr>Tahoma</vt:lpstr>
      <vt:lpstr>The Digital Quick Grammar by Slidesgo</vt:lpstr>
      <vt:lpstr>Office Theme</vt:lpstr>
      <vt:lpstr>1_Office Theme</vt:lpstr>
      <vt:lpstr>Trek</vt:lpstr>
      <vt:lpstr>Mở rộng vốn từ Hạnh phúc </vt:lpstr>
      <vt:lpstr>Khởi động</vt:lpstr>
      <vt:lpstr>Slide 3</vt:lpstr>
      <vt:lpstr>Slide 4</vt:lpstr>
      <vt:lpstr>Slide 5</vt:lpstr>
      <vt:lpstr>Khám phá</vt:lpstr>
      <vt:lpstr>01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Vận dụng</vt:lpstr>
      <vt:lpstr>Slide 22</vt:lpstr>
      <vt:lpstr>Vận dụng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Về ngôi nhà đang xây</dc:title>
  <dc:creator>IMNHUNGNHINH</dc:creator>
  <cp:lastModifiedBy>admi</cp:lastModifiedBy>
  <cp:revision>23</cp:revision>
  <dcterms:modified xsi:type="dcterms:W3CDTF">2021-12-14T03:08:28Z</dcterms:modified>
</cp:coreProperties>
</file>