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Calibri Light" pitchFamily="34" charset="0"/>
      <p:regular r:id="rId26"/>
      <p:italic r:id="rId27"/>
    </p:embeddedFont>
    <p:embeddedFont>
      <p:font typeface="微软雅黑" pitchFamily="34" charset="-122"/>
      <p:regular r:id="rId28"/>
      <p:bold r:id="rId29"/>
    </p:embeddedFont>
    <p:embeddedFont>
      <p:font typeface="Coiny" charset="0"/>
      <p:regular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22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21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e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30398" y="826485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483310" y="3042896"/>
            <a:ext cx="6807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</a:t>
            </a:r>
            <a:r>
              <a:rPr lang="en-US" altLang="zh-CN" sz="6000" b="1" dirty="0" smtClean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TỪ</a:t>
            </a:r>
          </a:p>
          <a:p>
            <a:pPr lvl="1" algn="ctr"/>
            <a:r>
              <a:rPr lang="en-US" altLang="zh-CN" sz="4000" b="1" dirty="0" err="1" smtClean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Trang</a:t>
            </a:r>
            <a:r>
              <a:rPr lang="en-US" altLang="zh-CN" sz="4000" b="1" dirty="0" smtClean="0">
                <a:ln w="0"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 156</a:t>
            </a:r>
            <a:endParaRPr lang="zh-CN" altLang="en-US" sz="4000" b="1" dirty="0">
              <a:ln w="0"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79436" y="1619109"/>
            <a:ext cx="4529721" cy="1176630"/>
          </a:xfrm>
          <a:prstGeom prst="rect">
            <a:avLst/>
          </a:prstGeom>
        </p:spPr>
      </p:pic>
      <p:sp>
        <p:nvSpPr>
          <p:cNvPr id="25" name="文本框 1"/>
          <p:cNvSpPr txBox="1"/>
          <p:nvPr/>
        </p:nvSpPr>
        <p:spPr>
          <a:xfrm>
            <a:off x="94271" y="7451"/>
            <a:ext cx="761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TRƯỜNG TIỂU HỌC NGỌC LÂM</a:t>
            </a:r>
            <a:endParaRPr lang="zh-CN" altLang="en-US" sz="4000" b="1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036" y="2433918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LỚP 5A1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1623" y="4666130"/>
            <a:ext cx="322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59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51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xmlns="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128940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xmlns="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359994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xmlns="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xmlns="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xmlns="" val="87091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xmlns="" val="97915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8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60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873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xmlns="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xmlns="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xmlns="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72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xmlns="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xmlns="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76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xmlns="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xmlns="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xmlns="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xmlns="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88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xmlns="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xmlns="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31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281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1139</Words>
  <Application>Microsoft Office PowerPoint</Application>
  <PresentationFormat>Custom</PresentationFormat>
  <Paragraphs>93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宋体</vt:lpstr>
      <vt:lpstr>Calibri Light</vt:lpstr>
      <vt:lpstr>微软雅黑</vt:lpstr>
      <vt:lpstr>Times New Roman</vt:lpstr>
      <vt:lpstr>Coiny</vt:lpstr>
      <vt:lpstr>Comic Sans MS</vt:lpstr>
      <vt:lpstr>等线</vt:lpstr>
      <vt:lpstr>Office 主题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</cp:lastModifiedBy>
  <cp:revision>12</cp:revision>
  <dcterms:created xsi:type="dcterms:W3CDTF">2021-12-17T08:10:09Z</dcterms:created>
  <dcterms:modified xsi:type="dcterms:W3CDTF">2021-12-23T10:41:20Z</dcterms:modified>
</cp:coreProperties>
</file>