
<file path=[Content_Types].xml><?xml version="1.0" encoding="utf-8"?>
<Types xmlns="http://schemas.openxmlformats.org/package/2006/content-types">
  <Override PartName="/ppt/slideMasters/slideMaster3.xml" ContentType="application/vnd.openxmlformats-officedocument.presentationml.slideMaster+xml"/>
  <Override PartName="/ppt/slideLayouts/slideLayout39.xml" ContentType="application/vnd.openxmlformats-officedocument.presentationml.slideLayout+xml"/>
  <Override PartName="/ppt/slideLayouts/slideLayout57.xml" ContentType="application/vnd.openxmlformats-officedocument.presentationml.slideLayout+xml"/>
  <Override PartName="/ppt/theme/theme5.xml" ContentType="application/vnd.openxmlformats-officedocument.them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Layouts/slideLayout28.xml" ContentType="application/vnd.openxmlformats-officedocument.presentationml.slideLayout+xml"/>
  <Override PartName="/ppt/slideLayouts/slideLayout46.xml" ContentType="application/vnd.openxmlformats-officedocument.presentationml.slideLayout+xml"/>
  <Override PartName="/ppt/theme/theme1.xml" ContentType="application/vnd.openxmlformats-officedocument.theme+xml"/>
  <Override PartName="/ppt/slideLayouts/slideLayout2.xml" ContentType="application/vnd.openxmlformats-officedocument.presentationml.slideLayout+xml"/>
  <Override PartName="/ppt/slideLayouts/slideLayout35.xml" ContentType="application/vnd.openxmlformats-officedocument.presentationml.slideLayout+xml"/>
  <Override PartName="/ppt/slideLayouts/slideLayout53.xml" ContentType="application/vnd.openxmlformats-officedocument.presentationml.slideLayout+xml"/>
  <Default Extension="xml" ContentType="application/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2.xml" ContentType="application/vnd.openxmlformats-officedocument.presentationml.slideLayout+xml"/>
  <Override PartName="/ppt/slideLayouts/slideLayout24.xml" ContentType="application/vnd.openxmlformats-officedocument.presentationml.slideLayout+xml"/>
  <Override PartName="/ppt/slideLayouts/slideLayout33.xml" ContentType="application/vnd.openxmlformats-officedocument.presentationml.slideLayout+xml"/>
  <Override PartName="/ppt/slideLayouts/slideLayout42.xml" ContentType="application/vnd.openxmlformats-officedocument.presentationml.slideLayout+xml"/>
  <Override PartName="/ppt/slideLayouts/slideLayout51.xml" ContentType="application/vnd.openxmlformats-officedocument.presentationml.slideLayout+xml"/>
  <Override PartName="/ppt/slides/slide10.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20.xml" ContentType="application/vnd.openxmlformats-officedocument.presentationml.slideLayout+xml"/>
  <Override PartName="/ppt/slideLayouts/slideLayout31.xml" ContentType="application/vnd.openxmlformats-officedocument.presentationml.slideLayout+xml"/>
  <Override PartName="/ppt/slideLayouts/slideLayout40.xml" ContentType="application/vnd.openxmlformats-officedocument.presentationml.slideLayout+xml"/>
  <Override PartName="/ppt/slideMasters/slideMaster4.xml" ContentType="application/vnd.openxmlformats-officedocument.presentationml.slideMaster+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theme/theme6.xml" ContentType="application/vnd.openxmlformats-officedocument.theme+xml"/>
  <Override PartName="/ppt/notesSlides/notesSlide5.xml" ContentType="application/vnd.openxmlformats-officedocument.presentationml.notesSlide+xml"/>
  <Override PartName="/ppt/slideMasters/slideMaster2.xml" ContentType="application/vnd.openxmlformats-officedocument.presentationml.slideMaster+xml"/>
  <Override PartName="/ppt/slides/slide5.xml" ContentType="application/vnd.openxmlformats-officedocument.presentationml.slide+xml"/>
  <Override PartName="/ppt/slideLayouts/slideLayout7.xml" ContentType="application/vnd.openxmlformats-officedocument.presentationml.slideLayout+xml"/>
  <Override PartName="/ppt/slideLayouts/slideLayout29.xml" ContentType="application/vnd.openxmlformats-officedocument.presentationml.slideLayout+xml"/>
  <Override PartName="/ppt/slideLayouts/slideLayout38.xml" ContentType="application/vnd.openxmlformats-officedocument.presentationml.slideLayout+xml"/>
  <Override PartName="/ppt/theme/theme4.xml" ContentType="application/vnd.openxmlformats-officedocument.theme+xml"/>
  <Override PartName="/ppt/slideLayouts/slideLayout49.xml" ContentType="application/vnd.openxmlformats-officedocument.presentationml.slideLayout+xml"/>
  <Override PartName="/ppt/slideLayouts/slideLayout58.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Default Extension="mp3" ContentType="audio/mpeg"/>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slideLayouts/slideLayout27.xml" ContentType="application/vnd.openxmlformats-officedocument.presentationml.slideLayout+xml"/>
  <Override PartName="/ppt/slideLayouts/slideLayout36.xml" ContentType="application/vnd.openxmlformats-officedocument.presentationml.slideLayout+xml"/>
  <Override PartName="/ppt/slideLayouts/slideLayout45.xml" ContentType="application/vnd.openxmlformats-officedocument.presentationml.slideLayout+xml"/>
  <Override PartName="/ppt/slideLayouts/slideLayout47.xml" ContentType="application/vnd.openxmlformats-officedocument.presentationml.slideLayout+xml"/>
  <Override PartName="/ppt/slideLayouts/slideLayout56.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Layouts/slideLayout3.xml" ContentType="application/vnd.openxmlformats-officedocument.presentationml.slideLayout+xml"/>
  <Override PartName="/ppt/slideLayouts/slideLayout16.xml" ContentType="application/vnd.openxmlformats-officedocument.presentationml.slideLayout+xml"/>
  <Override PartName="/ppt/slideLayouts/slideLayout25.xml" ContentType="application/vnd.openxmlformats-officedocument.presentationml.slideLayout+xml"/>
  <Override PartName="/ppt/slideLayouts/slideLayout34.xml" ContentType="application/vnd.openxmlformats-officedocument.presentationml.slideLayout+xml"/>
  <Override PartName="/ppt/slideLayouts/slideLayout43.xml" ContentType="application/vnd.openxmlformats-officedocument.presentationml.slideLayout+xml"/>
  <Override PartName="/ppt/slideLayouts/slideLayout54.xml" ContentType="application/vnd.openxmlformats-officedocument.presentationml.slideLayout+xml"/>
  <Default Extension="emf" ContentType="image/x-emf"/>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slideLayouts/slideLayout23.xml" ContentType="application/vnd.openxmlformats-officedocument.presentationml.slideLayout+xml"/>
  <Override PartName="/ppt/slideLayouts/slideLayout32.xml" ContentType="application/vnd.openxmlformats-officedocument.presentationml.slideLayout+xml"/>
  <Override PartName="/ppt/slideLayouts/slideLayout41.xml" ContentType="application/vnd.openxmlformats-officedocument.presentationml.slideLayout+xml"/>
  <Override PartName="/ppt/slideLayouts/slideLayout52.xml" ContentType="application/vnd.openxmlformats-officedocument.presentationml.slideLayout+xml"/>
  <Default Extension="wav" ContentType="audio/wav"/>
  <Override PartName="/docProps/app.xml" ContentType="application/vnd.openxmlformats-officedocument.extended-properties+xml"/>
  <Override PartName="/ppt/slides/slide11.xml" ContentType="application/vnd.openxmlformats-officedocument.presentationml.slide+xml"/>
  <Override PartName="/ppt/slideLayouts/slideLayout12.xml" ContentType="application/vnd.openxmlformats-officedocument.presentationml.slideLayout+xml"/>
  <Override PartName="/ppt/slideLayouts/slideLayout21.xml" ContentType="application/vnd.openxmlformats-officedocument.presentationml.slideLayout+xml"/>
  <Override PartName="/ppt/slideLayouts/slideLayout30.xml" ContentType="application/vnd.openxmlformats-officedocument.presentationml.slideLayout+xml"/>
  <Override PartName="/ppt/slideLayouts/slideLayout50.xml" ContentType="application/vnd.openxmlformats-officedocument.presentationml.slideLayout+xml"/>
  <Override PartName="/ppt/slideLayouts/slideLayout10.xml" ContentType="application/vnd.openxmlformats-officedocument.presentationml.slideLayout+xml"/>
  <Default Extension="gif" ContentType="image/gif"/>
  <Override PartName="/ppt/notesSlides/notesSlide6.xml" ContentType="application/vnd.openxmlformats-officedocument.presentationml.notesSlide+xml"/>
  <Override PartName="/ppt/slideMasters/slideMaster5.xml" ContentType="application/vnd.openxmlformats-officedocument.presentationml.slideMaster+xml"/>
  <Override PartName="/ppt/slides/slide8.xml" ContentType="application/vnd.openxmlformats-officedocument.presentationml.slide+xml"/>
  <Override PartName="/ppt/slideLayouts/slideLayout59.xml" ContentType="application/vnd.openxmlformats-officedocument.presentationml.slideLayout+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slideLayouts/slideLayout48.xml" ContentType="application/vnd.openxmlformats-officedocument.presentationml.slideLayout+xml"/>
  <Override PartName="/ppt/slideMasters/slideMaster1.xml" ContentType="application/vnd.openxmlformats-officedocument.presentationml.slideMaster+xml"/>
  <Override PartName="/ppt/slideLayouts/slideLayout4.xml" ContentType="application/vnd.openxmlformats-officedocument.presentationml.slideLayout+xml"/>
  <Override PartName="/ppt/theme/theme3.xml" ContentType="application/vnd.openxmlformats-officedocument.theme+xml"/>
  <Override PartName="/ppt/slideLayouts/slideLayout37.xml" ContentType="application/vnd.openxmlformats-officedocument.presentationml.slideLayout+xml"/>
  <Override PartName="/ppt/slideLayouts/slideLayout55.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Layouts/slideLayout15.xml" ContentType="application/vnd.openxmlformats-officedocument.presentationml.slideLayout+xml"/>
  <Override PartName="/ppt/slideLayouts/slideLayout26.xml" ContentType="application/vnd.openxmlformats-officedocument.presentationml.slideLayout+xml"/>
  <Override PartName="/ppt/slideLayouts/slideLayout44.xml" ContentType="application/vnd.openxmlformats-officedocument.presentationml.slideLayout+xml"/>
  <Default Extension="rels" ContentType="application/vnd.openxmlformats-package.relationship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1" r:id="rId2"/>
    <p:sldMasterId id="2147483673" r:id="rId3"/>
    <p:sldMasterId id="2147483685" r:id="rId4"/>
    <p:sldMasterId id="2147483698" r:id="rId5"/>
  </p:sldMasterIdLst>
  <p:notesMasterIdLst>
    <p:notesMasterId r:id="rId24"/>
  </p:notesMasterIdLst>
  <p:sldIdLst>
    <p:sldId id="349" r:id="rId6"/>
    <p:sldId id="345" r:id="rId7"/>
    <p:sldId id="294" r:id="rId8"/>
    <p:sldId id="295" r:id="rId9"/>
    <p:sldId id="275" r:id="rId10"/>
    <p:sldId id="276" r:id="rId11"/>
    <p:sldId id="286" r:id="rId12"/>
    <p:sldId id="256" r:id="rId13"/>
    <p:sldId id="346" r:id="rId14"/>
    <p:sldId id="343" r:id="rId15"/>
    <p:sldId id="301" r:id="rId16"/>
    <p:sldId id="302" r:id="rId17"/>
    <p:sldId id="303" r:id="rId18"/>
    <p:sldId id="348" r:id="rId19"/>
    <p:sldId id="350" r:id="rId20"/>
    <p:sldId id="347" r:id="rId21"/>
    <p:sldId id="315" r:id="rId22"/>
    <p:sldId id="341" r:id="rId2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 xmlns:p14="http://schemas.microsoft.com/office/powerpoint/2010/main">
          <a:srgbClr val="FF0000"/>
        </p14:laserClr>
      </p:ext>
      <p:ext uri="{2FDB2607-1784-4EEB-B798-7EB5836EED8A}">
        <p14:showMediaCtrls xmlns="" xmlns:p14="http://schemas.microsoft.com/office/powerpoint/2010/main" val="1"/>
      </p:ext>
    </p:extLst>
  </p:showPr>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horzBarState="maximized">
    <p:restoredLeft sz="15000" autoAdjust="0"/>
    <p:restoredTop sz="94660"/>
  </p:normalViewPr>
  <p:slideViewPr>
    <p:cSldViewPr snapToGrid="0">
      <p:cViewPr varScale="1">
        <p:scale>
          <a:sx n="73" d="100"/>
          <a:sy n="73" d="100"/>
        </p:scale>
        <p:origin x="-372" y="-102"/>
      </p:cViewPr>
      <p:guideLst>
        <p:guide orient="horz" pos="2160"/>
        <p:guide pos="3840"/>
      </p:guideLst>
    </p:cSldViewPr>
  </p:slideViewPr>
  <p:notesTextViewPr>
    <p:cViewPr>
      <p:scale>
        <a:sx n="1" d="1"/>
        <a:sy n="1" d="1"/>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viewProps" Target="viewProps.xml"/><Relationship Id="rId3" Type="http://schemas.openxmlformats.org/officeDocument/2006/relationships/slideMaster" Target="slideMasters/slideMaster3.xml"/><Relationship Id="rId21" Type="http://schemas.openxmlformats.org/officeDocument/2006/relationships/slide" Target="slides/slide16.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1.xml"/><Relationship Id="rId20" Type="http://schemas.openxmlformats.org/officeDocument/2006/relationships/slide" Target="slides/slide15.xml"/><Relationship Id="rId1" Type="http://schemas.openxmlformats.org/officeDocument/2006/relationships/slideMaster" Target="slideMasters/slideMaster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notesMaster" Target="notesMasters/notesMaster1.xml"/><Relationship Id="rId5" Type="http://schemas.openxmlformats.org/officeDocument/2006/relationships/slideMaster" Target="slideMasters/slideMaster5.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tableStyles" Target="tableStyles.xml"/><Relationship Id="rId10" Type="http://schemas.openxmlformats.org/officeDocument/2006/relationships/slide" Target="slides/slide5.xml"/><Relationship Id="rId19" Type="http://schemas.openxmlformats.org/officeDocument/2006/relationships/slide" Target="slides/slide14.xml"/><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BC6BAF7-AB79-40A9-ACFA-D6B335A19E9D}" type="datetimeFigureOut">
              <a:rPr lang="en-US" smtClean="0"/>
              <a:pPr/>
              <a:t>11/9/2021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94215C7-7002-4C4E-A356-EE012B0650A8}" type="slidenum">
              <a:rPr lang="en-US" smtClean="0"/>
              <a:pPr/>
              <a:t>‹#›</a:t>
            </a:fld>
            <a:endParaRPr lang="en-US"/>
          </a:p>
        </p:txBody>
      </p:sp>
    </p:spTree>
    <p:extLst>
      <p:ext uri="{BB962C8B-B14F-4D97-AF65-F5344CB8AC3E}">
        <p14:creationId xmlns="" xmlns:p14="http://schemas.microsoft.com/office/powerpoint/2010/main" val="394043405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29698" name="Google Shape;442;p17:notes">
            <a:extLst>
              <a:ext uri="{FF2B5EF4-FFF2-40B4-BE49-F238E27FC236}">
                <a16:creationId xmlns="" xmlns:a16="http://schemas.microsoft.com/office/drawing/2014/main" id="{9638D0FD-BE5E-40BB-AC0B-E9F0050590B9}"/>
              </a:ext>
            </a:extLst>
          </p:cNvPr>
          <p:cNvSpPr>
            <a:spLocks noGrp="1"/>
          </p:cNvSpPr>
          <p:nvPr>
            <p:ph type="body" idx="1"/>
          </p:nvPr>
        </p:nvSpPr>
        <p:spPr bwMode="auto">
          <a:xfrm>
            <a:off x="914400" y="3300413"/>
            <a:ext cx="7315200" cy="2700337"/>
          </a:xfrm>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91425" tIns="45700" rIns="91425" bIns="45700" numCol="1" anchor="t" anchorCtr="0" compatLnSpc="1">
            <a:prstTxWarp prst="textNoShape">
              <a:avLst/>
            </a:prstTxWarp>
          </a:bodyPr>
          <a:lstStyle/>
          <a:p>
            <a:pPr>
              <a:spcBef>
                <a:spcPct val="0"/>
              </a:spcBef>
            </a:pPr>
            <a:endParaRPr lang="en-US" altLang="en-US"/>
          </a:p>
        </p:txBody>
      </p:sp>
      <p:sp>
        <p:nvSpPr>
          <p:cNvPr id="29699" name="Google Shape;443;p17:notes">
            <a:extLst>
              <a:ext uri="{FF2B5EF4-FFF2-40B4-BE49-F238E27FC236}">
                <a16:creationId xmlns="" xmlns:a16="http://schemas.microsoft.com/office/drawing/2014/main" id="{441383FB-B0B6-4E8C-828A-57A382ED51DA}"/>
              </a:ext>
            </a:extLst>
          </p:cNvPr>
          <p:cNvSpPr>
            <a:spLocks noGrp="1" noRot="1" noChangeAspect="1" noTextEdit="1"/>
          </p:cNvSpPr>
          <p:nvPr>
            <p:ph type="sldImg" idx="2"/>
          </p:nvPr>
        </p:nvSpPr>
        <p:spPr bwMode="auto">
          <a:xfrm>
            <a:off x="2514600" y="857250"/>
            <a:ext cx="4114800" cy="2314575"/>
          </a:xfrm>
          <a:custGeom>
            <a:avLst/>
            <a:gdLst>
              <a:gd name="T0" fmla="*/ 0 w 120000"/>
              <a:gd name="T1" fmla="*/ 0 h 120000"/>
              <a:gd name="T2" fmla="*/ 141096492 w 120000"/>
              <a:gd name="T3" fmla="*/ 0 h 120000"/>
              <a:gd name="T4" fmla="*/ 141096492 w 120000"/>
              <a:gd name="T5" fmla="*/ 44643812 h 120000"/>
              <a:gd name="T6" fmla="*/ 0 w 120000"/>
              <a:gd name="T7" fmla="*/ 44643812 h 120000"/>
              <a:gd name="T8" fmla="*/ 0 w 120000"/>
              <a:gd name="T9" fmla="*/ 0 h 120000"/>
              <a:gd name="T10" fmla="*/ 0 60000 65536"/>
              <a:gd name="T11" fmla="*/ 0 60000 65536"/>
              <a:gd name="T12" fmla="*/ 0 60000 65536"/>
              <a:gd name="T13" fmla="*/ 0 60000 65536"/>
              <a:gd name="T14" fmla="*/ 0 60000 65536"/>
              <a:gd name="T15" fmla="*/ 0 w 120000"/>
              <a:gd name="T16" fmla="*/ 0 h 120000"/>
              <a:gd name="T17" fmla="*/ 120000 w 120000"/>
              <a:gd name="T18" fmla="*/ 120000 h 120000"/>
            </a:gdLst>
            <a:ahLst/>
            <a:cxnLst>
              <a:cxn ang="T10">
                <a:pos x="T0" y="T1"/>
              </a:cxn>
              <a:cxn ang="T11">
                <a:pos x="T2" y="T3"/>
              </a:cxn>
              <a:cxn ang="T12">
                <a:pos x="T4" y="T5"/>
              </a:cxn>
              <a:cxn ang="T13">
                <a:pos x="T6" y="T7"/>
              </a:cxn>
              <a:cxn ang="T14">
                <a:pos x="T8" y="T9"/>
              </a:cxn>
            </a:cxnLst>
            <a:rect l="T15" t="T16" r="T17" b="T18"/>
            <a:pathLst>
              <a:path w="120000" h="120000" extrusionOk="0">
                <a:moveTo>
                  <a:pt x="0" y="0"/>
                </a:moveTo>
                <a:lnTo>
                  <a:pt x="120000" y="0"/>
                </a:lnTo>
                <a:lnTo>
                  <a:pt x="120000" y="120000"/>
                </a:lnTo>
                <a:lnTo>
                  <a:pt x="0" y="120000"/>
                </a:lnTo>
                <a:lnTo>
                  <a:pt x="0" y="0"/>
                </a:lnTo>
                <a:close/>
              </a:path>
            </a:pathLst>
          </a:custGeom>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43011" name="Notes Placeholder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vi-VN" altLang="vi-VN">
              <a:latin typeface="Calibri" panose="020F0502020204030204" pitchFamily="34" charset="0"/>
            </a:endParaRPr>
          </a:p>
        </p:txBody>
      </p:sp>
      <p:sp>
        <p:nvSpPr>
          <p:cNvPr id="43012" name="Slide Number Placeholder 3"/>
          <p:cNvSpPr txBox="1">
            <a:spLocks noGrp="1"/>
          </p:cNvSpPr>
          <p:nvPr/>
        </p:nvSpPr>
        <p:spPr bwMode="auto">
          <a:xfrm>
            <a:off x="3884613" y="8685213"/>
            <a:ext cx="2971800" cy="457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nchor="b"/>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r" eaLnBrk="1" hangingPunct="1"/>
            <a:fld id="{76D6E032-C67A-4BEC-BDB6-12827BDC7F87}" type="slidenum">
              <a:rPr lang="en-US" altLang="vi-VN" sz="1200">
                <a:latin typeface="Times New Roman" panose="02020603050405020304" pitchFamily="18" charset="0"/>
              </a:rPr>
              <a:pPr algn="r" eaLnBrk="1" hangingPunct="1"/>
              <a:t>3</a:t>
            </a:fld>
            <a:endParaRPr lang="en-US" altLang="vi-VN" sz="1200">
              <a:latin typeface="Times New Roman" panose="02020603050405020304" pitchFamily="18" charset="0"/>
            </a:endParaRPr>
          </a:p>
        </p:txBody>
      </p:sp>
    </p:spTree>
    <p:extLst>
      <p:ext uri="{BB962C8B-B14F-4D97-AF65-F5344CB8AC3E}">
        <p14:creationId xmlns="" xmlns:p14="http://schemas.microsoft.com/office/powerpoint/2010/main" val="180077830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44035" name="Notes Placeholder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vi-VN" altLang="vi-VN">
              <a:latin typeface="Calibri" panose="020F0502020204030204" pitchFamily="34" charset="0"/>
            </a:endParaRPr>
          </a:p>
        </p:txBody>
      </p:sp>
      <p:sp>
        <p:nvSpPr>
          <p:cNvPr id="44036" name="Slide Number Placeholder 3"/>
          <p:cNvSpPr txBox="1">
            <a:spLocks noGrp="1"/>
          </p:cNvSpPr>
          <p:nvPr/>
        </p:nvSpPr>
        <p:spPr bwMode="auto">
          <a:xfrm>
            <a:off x="3884613" y="8685213"/>
            <a:ext cx="2971800" cy="457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nchor="b"/>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r" eaLnBrk="1" hangingPunct="1"/>
            <a:fld id="{51061F13-7C1E-4185-8417-61FA98988EC4}" type="slidenum">
              <a:rPr lang="en-US" altLang="vi-VN" sz="1200">
                <a:latin typeface="Times New Roman" panose="02020603050405020304" pitchFamily="18" charset="0"/>
              </a:rPr>
              <a:pPr algn="r" eaLnBrk="1" hangingPunct="1"/>
              <a:t>4</a:t>
            </a:fld>
            <a:endParaRPr lang="en-US" altLang="vi-VN" sz="1200">
              <a:latin typeface="Times New Roman" panose="02020603050405020304" pitchFamily="18" charset="0"/>
            </a:endParaRPr>
          </a:p>
        </p:txBody>
      </p:sp>
    </p:spTree>
    <p:extLst>
      <p:ext uri="{BB962C8B-B14F-4D97-AF65-F5344CB8AC3E}">
        <p14:creationId xmlns="" xmlns:p14="http://schemas.microsoft.com/office/powerpoint/2010/main" val="78210316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7200"/>
          </a:p>
        </p:txBody>
      </p:sp>
      <p:sp>
        <p:nvSpPr>
          <p:cNvPr id="4" name="Slide Number Placeholder 3"/>
          <p:cNvSpPr>
            <a:spLocks noGrp="1"/>
          </p:cNvSpPr>
          <p:nvPr>
            <p:ph type="sldNum" sz="quarter" idx="10"/>
          </p:nvPr>
        </p:nvSpPr>
        <p:spPr/>
        <p:txBody>
          <a:bodyPr/>
          <a:lstStyle/>
          <a:p>
            <a:fld id="{AF28C8BC-32A5-41CA-88DD-3CEDC5A2DA43}" type="slidenum">
              <a:rPr lang="en-US" smtClean="0"/>
              <a:pPr/>
              <a:t>5</a:t>
            </a:fld>
            <a:endParaRPr lang="en-US"/>
          </a:p>
        </p:txBody>
      </p:sp>
    </p:spTree>
    <p:extLst>
      <p:ext uri="{BB962C8B-B14F-4D97-AF65-F5344CB8AC3E}">
        <p14:creationId xmlns="" xmlns:p14="http://schemas.microsoft.com/office/powerpoint/2010/main" val="315876964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43011" name="Notes Placeholder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vi-VN" altLang="vi-VN">
              <a:latin typeface="Calibri" panose="020F0502020204030204" pitchFamily="34" charset="0"/>
            </a:endParaRPr>
          </a:p>
        </p:txBody>
      </p:sp>
      <p:sp>
        <p:nvSpPr>
          <p:cNvPr id="43012" name="Slide Number Placeholder 3"/>
          <p:cNvSpPr txBox="1">
            <a:spLocks noGrp="1"/>
          </p:cNvSpPr>
          <p:nvPr/>
        </p:nvSpPr>
        <p:spPr bwMode="auto">
          <a:xfrm>
            <a:off x="3884613" y="8685213"/>
            <a:ext cx="2971800" cy="457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nchor="b"/>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r" eaLnBrk="1" hangingPunct="1"/>
            <a:fld id="{76D6E032-C67A-4BEC-BDB6-12827BDC7F87}" type="slidenum">
              <a:rPr lang="en-US" altLang="vi-VN" sz="1200">
                <a:latin typeface="Times New Roman" panose="02020603050405020304" pitchFamily="18" charset="0"/>
              </a:rPr>
              <a:pPr algn="r" eaLnBrk="1" hangingPunct="1"/>
              <a:t>15</a:t>
            </a:fld>
            <a:endParaRPr lang="en-US" altLang="vi-VN" sz="1200">
              <a:latin typeface="Times New Roman" panose="02020603050405020304" pitchFamily="18" charset="0"/>
            </a:endParaRPr>
          </a:p>
        </p:txBody>
      </p:sp>
    </p:spTree>
    <p:extLst>
      <p:ext uri="{BB962C8B-B14F-4D97-AF65-F5344CB8AC3E}">
        <p14:creationId xmlns="" xmlns:p14="http://schemas.microsoft.com/office/powerpoint/2010/main" val="180077830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29698" name="Google Shape;442;p17:notes">
            <a:extLst>
              <a:ext uri="{FF2B5EF4-FFF2-40B4-BE49-F238E27FC236}">
                <a16:creationId xmlns="" xmlns:a16="http://schemas.microsoft.com/office/drawing/2014/main" id="{9638D0FD-BE5E-40BB-AC0B-E9F0050590B9}"/>
              </a:ext>
            </a:extLst>
          </p:cNvPr>
          <p:cNvSpPr>
            <a:spLocks noGrp="1"/>
          </p:cNvSpPr>
          <p:nvPr>
            <p:ph type="body" idx="1"/>
          </p:nvPr>
        </p:nvSpPr>
        <p:spPr bwMode="auto">
          <a:xfrm>
            <a:off x="914400" y="3300413"/>
            <a:ext cx="7315200" cy="2700337"/>
          </a:xfrm>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91425" tIns="45700" rIns="91425" bIns="45700" numCol="1" anchor="t" anchorCtr="0" compatLnSpc="1">
            <a:prstTxWarp prst="textNoShape">
              <a:avLst/>
            </a:prstTxWarp>
          </a:bodyPr>
          <a:lstStyle/>
          <a:p>
            <a:pPr>
              <a:spcBef>
                <a:spcPct val="0"/>
              </a:spcBef>
            </a:pPr>
            <a:endParaRPr lang="en-US" altLang="en-US"/>
          </a:p>
        </p:txBody>
      </p:sp>
      <p:sp>
        <p:nvSpPr>
          <p:cNvPr id="29699" name="Google Shape;443;p17:notes">
            <a:extLst>
              <a:ext uri="{FF2B5EF4-FFF2-40B4-BE49-F238E27FC236}">
                <a16:creationId xmlns="" xmlns:a16="http://schemas.microsoft.com/office/drawing/2014/main" id="{441383FB-B0B6-4E8C-828A-57A382ED51DA}"/>
              </a:ext>
            </a:extLst>
          </p:cNvPr>
          <p:cNvSpPr>
            <a:spLocks noGrp="1" noRot="1" noChangeAspect="1" noTextEdit="1"/>
          </p:cNvSpPr>
          <p:nvPr>
            <p:ph type="sldImg" idx="2"/>
          </p:nvPr>
        </p:nvSpPr>
        <p:spPr bwMode="auto">
          <a:xfrm>
            <a:off x="2514600" y="857250"/>
            <a:ext cx="4114800" cy="2314575"/>
          </a:xfrm>
          <a:custGeom>
            <a:avLst/>
            <a:gdLst>
              <a:gd name="T0" fmla="*/ 0 w 120000"/>
              <a:gd name="T1" fmla="*/ 0 h 120000"/>
              <a:gd name="T2" fmla="*/ 141096492 w 120000"/>
              <a:gd name="T3" fmla="*/ 0 h 120000"/>
              <a:gd name="T4" fmla="*/ 141096492 w 120000"/>
              <a:gd name="T5" fmla="*/ 44643812 h 120000"/>
              <a:gd name="T6" fmla="*/ 0 w 120000"/>
              <a:gd name="T7" fmla="*/ 44643812 h 120000"/>
              <a:gd name="T8" fmla="*/ 0 w 120000"/>
              <a:gd name="T9" fmla="*/ 0 h 120000"/>
              <a:gd name="T10" fmla="*/ 0 60000 65536"/>
              <a:gd name="T11" fmla="*/ 0 60000 65536"/>
              <a:gd name="T12" fmla="*/ 0 60000 65536"/>
              <a:gd name="T13" fmla="*/ 0 60000 65536"/>
              <a:gd name="T14" fmla="*/ 0 60000 65536"/>
              <a:gd name="T15" fmla="*/ 0 w 120000"/>
              <a:gd name="T16" fmla="*/ 0 h 120000"/>
              <a:gd name="T17" fmla="*/ 120000 w 120000"/>
              <a:gd name="T18" fmla="*/ 120000 h 120000"/>
            </a:gdLst>
            <a:ahLst/>
            <a:cxnLst>
              <a:cxn ang="T10">
                <a:pos x="T0" y="T1"/>
              </a:cxn>
              <a:cxn ang="T11">
                <a:pos x="T2" y="T3"/>
              </a:cxn>
              <a:cxn ang="T12">
                <a:pos x="T4" y="T5"/>
              </a:cxn>
              <a:cxn ang="T13">
                <a:pos x="T6" y="T7"/>
              </a:cxn>
              <a:cxn ang="T14">
                <a:pos x="T8" y="T9"/>
              </a:cxn>
            </a:cxnLst>
            <a:rect l="T15" t="T16" r="T17" b="T18"/>
            <a:pathLst>
              <a:path w="120000" h="120000" extrusionOk="0">
                <a:moveTo>
                  <a:pt x="0" y="0"/>
                </a:moveTo>
                <a:lnTo>
                  <a:pt x="120000" y="0"/>
                </a:lnTo>
                <a:lnTo>
                  <a:pt x="120000" y="120000"/>
                </a:lnTo>
                <a:lnTo>
                  <a:pt x="0" y="120000"/>
                </a:lnTo>
                <a:lnTo>
                  <a:pt x="0" y="0"/>
                </a:lnTo>
                <a:close/>
              </a:path>
            </a:pathLst>
          </a:custGeom>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600A4394-4554-41B3-BD4B-912C654A7731}" type="datetimeFigureOut">
              <a:rPr lang="en-US" smtClean="0"/>
              <a:pPr/>
              <a:t>11/9/2021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C556327-7DDB-40B8-AF0C-0CB7BA0C9BAE}" type="slidenum">
              <a:rPr lang="en-US" smtClean="0"/>
              <a:pPr/>
              <a:t>‹#›</a:t>
            </a:fld>
            <a:endParaRPr lang="en-US"/>
          </a:p>
        </p:txBody>
      </p:sp>
    </p:spTree>
    <p:extLst>
      <p:ext uri="{BB962C8B-B14F-4D97-AF65-F5344CB8AC3E}">
        <p14:creationId xmlns="" xmlns:p14="http://schemas.microsoft.com/office/powerpoint/2010/main" val="326213070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00A4394-4554-41B3-BD4B-912C654A7731}" type="datetimeFigureOut">
              <a:rPr lang="en-US" smtClean="0"/>
              <a:pPr/>
              <a:t>11/9/2021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C556327-7DDB-40B8-AF0C-0CB7BA0C9BAE}" type="slidenum">
              <a:rPr lang="en-US" smtClean="0"/>
              <a:pPr/>
              <a:t>‹#›</a:t>
            </a:fld>
            <a:endParaRPr lang="en-US"/>
          </a:p>
        </p:txBody>
      </p:sp>
    </p:spTree>
    <p:extLst>
      <p:ext uri="{BB962C8B-B14F-4D97-AF65-F5344CB8AC3E}">
        <p14:creationId xmlns="" xmlns:p14="http://schemas.microsoft.com/office/powerpoint/2010/main" val="152942658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00A4394-4554-41B3-BD4B-912C654A7731}" type="datetimeFigureOut">
              <a:rPr lang="en-US" smtClean="0"/>
              <a:pPr/>
              <a:t>11/9/2021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C556327-7DDB-40B8-AF0C-0CB7BA0C9BAE}" type="slidenum">
              <a:rPr lang="en-US" smtClean="0"/>
              <a:pPr/>
              <a:t>‹#›</a:t>
            </a:fld>
            <a:endParaRPr lang="en-US"/>
          </a:p>
        </p:txBody>
      </p:sp>
    </p:spTree>
    <p:extLst>
      <p:ext uri="{BB962C8B-B14F-4D97-AF65-F5344CB8AC3E}">
        <p14:creationId xmlns="" xmlns:p14="http://schemas.microsoft.com/office/powerpoint/2010/main" val="97590987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标题幻灯片" type="title">
  <p:cSld name="标题幻灯片">
    <p:spTree>
      <p:nvGrpSpPr>
        <p:cNvPr id="1" name="Shape 165"/>
        <p:cNvGrpSpPr/>
        <p:nvPr/>
      </p:nvGrpSpPr>
      <p:grpSpPr>
        <a:xfrm>
          <a:off x="0" y="0"/>
          <a:ext cx="0" cy="0"/>
          <a:chOff x="0" y="0"/>
          <a:chExt cx="0" cy="0"/>
        </a:xfrm>
      </p:grpSpPr>
    </p:spTree>
    <p:extLst>
      <p:ext uri="{BB962C8B-B14F-4D97-AF65-F5344CB8AC3E}">
        <p14:creationId xmlns="" xmlns:p14="http://schemas.microsoft.com/office/powerpoint/2010/main" val="123360443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Freeform 7"/>
          <p:cNvSpPr>
            <a:spLocks noChangeArrowheads="1"/>
          </p:cNvSpPr>
          <p:nvPr/>
        </p:nvSpPr>
        <p:spPr bwMode="auto">
          <a:xfrm>
            <a:off x="812800" y="1219200"/>
            <a:ext cx="10566400" cy="914400"/>
          </a:xfrm>
          <a:custGeom>
            <a:avLst/>
            <a:gdLst>
              <a:gd name="T0" fmla="*/ 0 w 1000"/>
              <a:gd name="T1" fmla="*/ 2147483646 h 1000"/>
              <a:gd name="T2" fmla="*/ 0 w 1000"/>
              <a:gd name="T3" fmla="*/ 0 h 1000"/>
              <a:gd name="T4" fmla="*/ 2147483646 w 1000"/>
              <a:gd name="T5" fmla="*/ 0 h 1000"/>
              <a:gd name="T6" fmla="*/ 0 60000 65536"/>
              <a:gd name="T7" fmla="*/ 0 60000 65536"/>
              <a:gd name="T8" fmla="*/ 0 60000 65536"/>
            </a:gdLst>
            <a:ahLst/>
            <a:cxnLst>
              <a:cxn ang="T6">
                <a:pos x="T0" y="T1"/>
              </a:cxn>
              <a:cxn ang="T7">
                <a:pos x="T2" y="T3"/>
              </a:cxn>
              <a:cxn ang="T8">
                <a:pos x="T4" y="T5"/>
              </a:cxn>
            </a:cxnLst>
            <a:rect l="0" t="0" r="r" b="b"/>
            <a:pathLst>
              <a:path w="1000" h="1000">
                <a:moveTo>
                  <a:pt x="0" y="1000"/>
                </a:moveTo>
                <a:lnTo>
                  <a:pt x="0" y="0"/>
                </a:lnTo>
                <a:lnTo>
                  <a:pt x="1000" y="0"/>
                </a:lnTo>
              </a:path>
            </a:pathLst>
          </a:custGeom>
          <a:noFill/>
          <a:ln w="25400" cap="flat" cmpd="sng">
            <a:solidFill>
              <a:schemeClr val="accent1"/>
            </a:solidFill>
            <a:prstDash val="solid"/>
            <a:miter lim="800000"/>
            <a:headEnd/>
            <a:tailEnd/>
          </a:ln>
          <a:extLst>
            <a:ext uri="{909E8E84-426E-40DD-AFC4-6F175D3DCCD1}">
              <a14:hiddenFill xmlns="" xmlns:a14="http://schemas.microsoft.com/office/drawing/2010/main">
                <a:solidFill>
                  <a:srgbClr val="FFFFFF"/>
                </a:solid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800" b="0" i="0" u="none" strike="noStrike" kern="1200" cap="none" spc="0" normalizeH="0" baseline="0" noProof="0" smtClean="0">
              <a:ln>
                <a:noFill/>
              </a:ln>
              <a:solidFill>
                <a:srgbClr val="FFFF66"/>
              </a:solidFill>
              <a:effectLst/>
              <a:uLnTx/>
              <a:uFillTx/>
              <a:latin typeface="Arial" panose="020B0604020202020204" pitchFamily="34" charset="0"/>
              <a:ea typeface="+mn-ea"/>
              <a:cs typeface="+mn-cs"/>
            </a:endParaRPr>
          </a:p>
        </p:txBody>
      </p:sp>
      <p:sp>
        <p:nvSpPr>
          <p:cNvPr id="5" name="Line 8"/>
          <p:cNvSpPr>
            <a:spLocks noChangeShapeType="1"/>
          </p:cNvSpPr>
          <p:nvPr/>
        </p:nvSpPr>
        <p:spPr bwMode="auto">
          <a:xfrm>
            <a:off x="2641601" y="3962400"/>
            <a:ext cx="8682567" cy="0"/>
          </a:xfrm>
          <a:prstGeom prst="line">
            <a:avLst/>
          </a:prstGeom>
          <a:noFill/>
          <a:ln w="19050">
            <a:solidFill>
              <a:schemeClr val="accent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800" b="0" i="0" u="none" strike="noStrike" kern="1200" cap="none" spc="0" normalizeH="0" baseline="0" noProof="0" smtClean="0">
              <a:ln>
                <a:noFill/>
              </a:ln>
              <a:solidFill>
                <a:srgbClr val="FFFF66"/>
              </a:solidFill>
              <a:effectLst/>
              <a:uLnTx/>
              <a:uFillTx/>
              <a:latin typeface="Arial" panose="020B0604020202020204" pitchFamily="34" charset="0"/>
              <a:ea typeface="+mn-ea"/>
              <a:cs typeface="+mn-cs"/>
            </a:endParaRPr>
          </a:p>
        </p:txBody>
      </p:sp>
      <p:sp>
        <p:nvSpPr>
          <p:cNvPr id="269314" name="Rectangle 2"/>
          <p:cNvSpPr>
            <a:spLocks noGrp="1" noChangeArrowheads="1"/>
          </p:cNvSpPr>
          <p:nvPr>
            <p:ph type="ctrTitle"/>
          </p:nvPr>
        </p:nvSpPr>
        <p:spPr>
          <a:xfrm>
            <a:off x="1219201" y="1524000"/>
            <a:ext cx="10164233" cy="1752600"/>
          </a:xfrm>
        </p:spPr>
        <p:txBody>
          <a:bodyPr/>
          <a:lstStyle>
            <a:lvl1pPr>
              <a:defRPr sz="5000"/>
            </a:lvl1pPr>
          </a:lstStyle>
          <a:p>
            <a:pPr lvl="0"/>
            <a:r>
              <a:rPr lang="en-US" altLang="en-US" noProof="0"/>
              <a:t>Click to edit Master title style</a:t>
            </a:r>
          </a:p>
        </p:txBody>
      </p:sp>
      <p:sp>
        <p:nvSpPr>
          <p:cNvPr id="269315" name="Rectangle 3"/>
          <p:cNvSpPr>
            <a:spLocks noGrp="1" noChangeArrowheads="1"/>
          </p:cNvSpPr>
          <p:nvPr>
            <p:ph type="subTitle" idx="1"/>
          </p:nvPr>
        </p:nvSpPr>
        <p:spPr>
          <a:xfrm>
            <a:off x="2641600" y="3962400"/>
            <a:ext cx="8737600" cy="1752600"/>
          </a:xfrm>
        </p:spPr>
        <p:txBody>
          <a:bodyPr/>
          <a:lstStyle>
            <a:lvl1pPr marL="0" indent="0">
              <a:buFont typeface="Wingdings" panose="05000000000000000000" pitchFamily="2" charset="2"/>
              <a:buNone/>
              <a:defRPr sz="2800"/>
            </a:lvl1pPr>
          </a:lstStyle>
          <a:p>
            <a:pPr lvl="0"/>
            <a:r>
              <a:rPr lang="en-US" altLang="en-US" noProof="0"/>
              <a:t>Click to edit Master subtitle style</a:t>
            </a:r>
          </a:p>
        </p:txBody>
      </p:sp>
      <p:sp>
        <p:nvSpPr>
          <p:cNvPr id="6" name="Rectangle 4"/>
          <p:cNvSpPr>
            <a:spLocks noGrp="1" noChangeArrowheads="1"/>
          </p:cNvSpPr>
          <p:nvPr>
            <p:ph type="dt" sz="half" idx="10"/>
          </p:nvPr>
        </p:nvSpPr>
        <p:spPr/>
        <p:txBody>
          <a:bodyPr/>
          <a:lstStyle>
            <a:lvl1pPr>
              <a:defRPr/>
            </a:lvl1pPr>
          </a:lstStyle>
          <a:p>
            <a:pPr fontAlgn="base">
              <a:spcBef>
                <a:spcPct val="0"/>
              </a:spcBef>
              <a:spcAft>
                <a:spcPct val="0"/>
              </a:spcAft>
              <a:defRPr/>
            </a:pPr>
            <a:endParaRPr lang="en-US" altLang="en-US"/>
          </a:p>
        </p:txBody>
      </p:sp>
      <p:sp>
        <p:nvSpPr>
          <p:cNvPr id="7" name="Rectangle 5"/>
          <p:cNvSpPr>
            <a:spLocks noGrp="1" noChangeArrowheads="1"/>
          </p:cNvSpPr>
          <p:nvPr>
            <p:ph type="ftr" sz="quarter" idx="11"/>
          </p:nvPr>
        </p:nvSpPr>
        <p:spPr>
          <a:xfrm>
            <a:off x="4165600" y="6243638"/>
            <a:ext cx="3860800" cy="457200"/>
          </a:xfrm>
        </p:spPr>
        <p:txBody>
          <a:bodyPr/>
          <a:lstStyle>
            <a:lvl1pPr>
              <a:defRPr/>
            </a:lvl1pPr>
          </a:lstStyle>
          <a:p>
            <a:pPr fontAlgn="base">
              <a:spcBef>
                <a:spcPct val="0"/>
              </a:spcBef>
              <a:spcAft>
                <a:spcPct val="0"/>
              </a:spcAft>
              <a:defRPr/>
            </a:pPr>
            <a:endParaRPr lang="en-US" altLang="en-US"/>
          </a:p>
        </p:txBody>
      </p:sp>
      <p:sp>
        <p:nvSpPr>
          <p:cNvPr id="8" name="Rectangle 6"/>
          <p:cNvSpPr>
            <a:spLocks noGrp="1" noChangeArrowheads="1"/>
          </p:cNvSpPr>
          <p:nvPr>
            <p:ph type="sldNum" sz="quarter" idx="12"/>
          </p:nvPr>
        </p:nvSpPr>
        <p:spPr/>
        <p:txBody>
          <a:bodyPr/>
          <a:lstStyle>
            <a:lvl1pPr>
              <a:defRPr/>
            </a:lvl1pPr>
          </a:lstStyle>
          <a:p>
            <a:pPr fontAlgn="base">
              <a:spcBef>
                <a:spcPct val="0"/>
              </a:spcBef>
              <a:spcAft>
                <a:spcPct val="0"/>
              </a:spcAft>
              <a:defRPr/>
            </a:pPr>
            <a:fld id="{1D8B1F3D-FEF6-439C-A47B-3672E778F95D}" type="slidenum">
              <a:rPr lang="en-US" altLang="en-US" smtClean="0"/>
              <a:pPr fontAlgn="base">
                <a:spcBef>
                  <a:spcPct val="0"/>
                </a:spcBef>
                <a:spcAft>
                  <a:spcPct val="0"/>
                </a:spcAft>
                <a:defRPr/>
              </a:pPr>
              <a:t>‹#›</a:t>
            </a:fld>
            <a:endParaRPr lang="en-US" altLang="en-US"/>
          </a:p>
        </p:txBody>
      </p:sp>
    </p:spTree>
    <p:extLst>
      <p:ext uri="{BB962C8B-B14F-4D97-AF65-F5344CB8AC3E}">
        <p14:creationId xmlns="" xmlns:p14="http://schemas.microsoft.com/office/powerpoint/2010/main" val="155118384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fontAlgn="base">
              <a:spcBef>
                <a:spcPct val="0"/>
              </a:spcBef>
              <a:spcAft>
                <a:spcPct val="0"/>
              </a:spcAft>
              <a:defRPr/>
            </a:pPr>
            <a:endParaRPr lang="en-US" altLang="en-US"/>
          </a:p>
        </p:txBody>
      </p:sp>
      <p:sp>
        <p:nvSpPr>
          <p:cNvPr id="5" name="Rectangle 5"/>
          <p:cNvSpPr>
            <a:spLocks noGrp="1" noChangeArrowheads="1"/>
          </p:cNvSpPr>
          <p:nvPr>
            <p:ph type="ftr" sz="quarter" idx="11"/>
          </p:nvPr>
        </p:nvSpPr>
        <p:spPr>
          <a:ln/>
        </p:spPr>
        <p:txBody>
          <a:bodyPr/>
          <a:lstStyle>
            <a:lvl1pPr>
              <a:defRPr/>
            </a:lvl1pPr>
          </a:lstStyle>
          <a:p>
            <a:pPr fontAlgn="base">
              <a:spcBef>
                <a:spcPct val="0"/>
              </a:spcBef>
              <a:spcAft>
                <a:spcPct val="0"/>
              </a:spcAft>
              <a:defRPr/>
            </a:pPr>
            <a:endParaRPr lang="en-US" altLang="en-US"/>
          </a:p>
        </p:txBody>
      </p:sp>
      <p:sp>
        <p:nvSpPr>
          <p:cNvPr id="6" name="Rectangle 6"/>
          <p:cNvSpPr>
            <a:spLocks noGrp="1" noChangeArrowheads="1"/>
          </p:cNvSpPr>
          <p:nvPr>
            <p:ph type="sldNum" sz="quarter" idx="12"/>
          </p:nvPr>
        </p:nvSpPr>
        <p:spPr>
          <a:ln/>
        </p:spPr>
        <p:txBody>
          <a:bodyPr/>
          <a:lstStyle>
            <a:lvl1pPr>
              <a:defRPr/>
            </a:lvl1pPr>
          </a:lstStyle>
          <a:p>
            <a:pPr fontAlgn="base">
              <a:spcBef>
                <a:spcPct val="0"/>
              </a:spcBef>
              <a:spcAft>
                <a:spcPct val="0"/>
              </a:spcAft>
              <a:defRPr/>
            </a:pPr>
            <a:fld id="{60105A68-A74C-4C3C-B518-183571B8DACD}" type="slidenum">
              <a:rPr lang="en-US" altLang="en-US" smtClean="0"/>
              <a:pPr fontAlgn="base">
                <a:spcBef>
                  <a:spcPct val="0"/>
                </a:spcBef>
                <a:spcAft>
                  <a:spcPct val="0"/>
                </a:spcAft>
                <a:defRPr/>
              </a:pPr>
              <a:t>‹#›</a:t>
            </a:fld>
            <a:endParaRPr lang="en-US" altLang="en-US"/>
          </a:p>
        </p:txBody>
      </p:sp>
    </p:spTree>
    <p:extLst>
      <p:ext uri="{BB962C8B-B14F-4D97-AF65-F5344CB8AC3E}">
        <p14:creationId xmlns="" xmlns:p14="http://schemas.microsoft.com/office/powerpoint/2010/main" val="361631239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39"/>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1" y="4589464"/>
            <a:ext cx="105156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fontAlgn="base">
              <a:spcBef>
                <a:spcPct val="0"/>
              </a:spcBef>
              <a:spcAft>
                <a:spcPct val="0"/>
              </a:spcAft>
              <a:defRPr/>
            </a:pPr>
            <a:endParaRPr lang="en-US" altLang="en-US"/>
          </a:p>
        </p:txBody>
      </p:sp>
      <p:sp>
        <p:nvSpPr>
          <p:cNvPr id="5" name="Rectangle 5"/>
          <p:cNvSpPr>
            <a:spLocks noGrp="1" noChangeArrowheads="1"/>
          </p:cNvSpPr>
          <p:nvPr>
            <p:ph type="ftr" sz="quarter" idx="11"/>
          </p:nvPr>
        </p:nvSpPr>
        <p:spPr>
          <a:ln/>
        </p:spPr>
        <p:txBody>
          <a:bodyPr/>
          <a:lstStyle>
            <a:lvl1pPr>
              <a:defRPr/>
            </a:lvl1pPr>
          </a:lstStyle>
          <a:p>
            <a:pPr fontAlgn="base">
              <a:spcBef>
                <a:spcPct val="0"/>
              </a:spcBef>
              <a:spcAft>
                <a:spcPct val="0"/>
              </a:spcAft>
              <a:defRPr/>
            </a:pPr>
            <a:endParaRPr lang="en-US" altLang="en-US"/>
          </a:p>
        </p:txBody>
      </p:sp>
      <p:sp>
        <p:nvSpPr>
          <p:cNvPr id="6" name="Rectangle 6"/>
          <p:cNvSpPr>
            <a:spLocks noGrp="1" noChangeArrowheads="1"/>
          </p:cNvSpPr>
          <p:nvPr>
            <p:ph type="sldNum" sz="quarter" idx="12"/>
          </p:nvPr>
        </p:nvSpPr>
        <p:spPr>
          <a:ln/>
        </p:spPr>
        <p:txBody>
          <a:bodyPr/>
          <a:lstStyle>
            <a:lvl1pPr>
              <a:defRPr/>
            </a:lvl1pPr>
          </a:lstStyle>
          <a:p>
            <a:pPr fontAlgn="base">
              <a:spcBef>
                <a:spcPct val="0"/>
              </a:spcBef>
              <a:spcAft>
                <a:spcPct val="0"/>
              </a:spcAft>
              <a:defRPr/>
            </a:pPr>
            <a:fld id="{E022345F-0F46-471A-8DD7-F0F83CDEB936}" type="slidenum">
              <a:rPr lang="en-US" altLang="en-US" smtClean="0"/>
              <a:pPr fontAlgn="base">
                <a:spcBef>
                  <a:spcPct val="0"/>
                </a:spcBef>
                <a:spcAft>
                  <a:spcPct val="0"/>
                </a:spcAft>
                <a:defRPr/>
              </a:pPr>
              <a:t>‹#›</a:t>
            </a:fld>
            <a:endParaRPr lang="en-US" altLang="en-US"/>
          </a:p>
        </p:txBody>
      </p:sp>
    </p:spTree>
    <p:extLst>
      <p:ext uri="{BB962C8B-B14F-4D97-AF65-F5344CB8AC3E}">
        <p14:creationId xmlns="" xmlns:p14="http://schemas.microsoft.com/office/powerpoint/2010/main" val="62404584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307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307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fontAlgn="base">
              <a:spcBef>
                <a:spcPct val="0"/>
              </a:spcBef>
              <a:spcAft>
                <a:spcPct val="0"/>
              </a:spcAft>
              <a:defRPr/>
            </a:pPr>
            <a:endParaRPr lang="en-US" altLang="en-US"/>
          </a:p>
        </p:txBody>
      </p:sp>
      <p:sp>
        <p:nvSpPr>
          <p:cNvPr id="6" name="Rectangle 5"/>
          <p:cNvSpPr>
            <a:spLocks noGrp="1" noChangeArrowheads="1"/>
          </p:cNvSpPr>
          <p:nvPr>
            <p:ph type="ftr" sz="quarter" idx="11"/>
          </p:nvPr>
        </p:nvSpPr>
        <p:spPr>
          <a:ln/>
        </p:spPr>
        <p:txBody>
          <a:bodyPr/>
          <a:lstStyle>
            <a:lvl1pPr>
              <a:defRPr/>
            </a:lvl1pPr>
          </a:lstStyle>
          <a:p>
            <a:pPr fontAlgn="base">
              <a:spcBef>
                <a:spcPct val="0"/>
              </a:spcBef>
              <a:spcAft>
                <a:spcPct val="0"/>
              </a:spcAft>
              <a:defRPr/>
            </a:pPr>
            <a:endParaRPr lang="en-US" altLang="en-US"/>
          </a:p>
        </p:txBody>
      </p:sp>
      <p:sp>
        <p:nvSpPr>
          <p:cNvPr id="7" name="Rectangle 6"/>
          <p:cNvSpPr>
            <a:spLocks noGrp="1" noChangeArrowheads="1"/>
          </p:cNvSpPr>
          <p:nvPr>
            <p:ph type="sldNum" sz="quarter" idx="12"/>
          </p:nvPr>
        </p:nvSpPr>
        <p:spPr>
          <a:ln/>
        </p:spPr>
        <p:txBody>
          <a:bodyPr/>
          <a:lstStyle>
            <a:lvl1pPr>
              <a:defRPr/>
            </a:lvl1pPr>
          </a:lstStyle>
          <a:p>
            <a:pPr fontAlgn="base">
              <a:spcBef>
                <a:spcPct val="0"/>
              </a:spcBef>
              <a:spcAft>
                <a:spcPct val="0"/>
              </a:spcAft>
              <a:defRPr/>
            </a:pPr>
            <a:fld id="{6BB2B28C-71E8-4ADA-994A-BDEB48F6467F}" type="slidenum">
              <a:rPr lang="en-US" altLang="en-US" smtClean="0"/>
              <a:pPr fontAlgn="base">
                <a:spcBef>
                  <a:spcPct val="0"/>
                </a:spcBef>
                <a:spcAft>
                  <a:spcPct val="0"/>
                </a:spcAft>
                <a:defRPr/>
              </a:pPr>
              <a:t>‹#›</a:t>
            </a:fld>
            <a:endParaRPr lang="en-US" altLang="en-US"/>
          </a:p>
        </p:txBody>
      </p:sp>
    </p:spTree>
    <p:extLst>
      <p:ext uri="{BB962C8B-B14F-4D97-AF65-F5344CB8AC3E}">
        <p14:creationId xmlns="" xmlns:p14="http://schemas.microsoft.com/office/powerpoint/2010/main" val="175280616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40317" y="365126"/>
            <a:ext cx="10515600" cy="1325563"/>
          </a:xfrm>
        </p:spPr>
        <p:txBody>
          <a:bodyPr/>
          <a:lstStyle/>
          <a:p>
            <a:r>
              <a:rPr lang="en-US"/>
              <a:t>Click to edit Master title style</a:t>
            </a:r>
          </a:p>
        </p:txBody>
      </p:sp>
      <p:sp>
        <p:nvSpPr>
          <p:cNvPr id="3" name="Text Placeholder 2"/>
          <p:cNvSpPr>
            <a:spLocks noGrp="1"/>
          </p:cNvSpPr>
          <p:nvPr>
            <p:ph type="body" idx="1"/>
          </p:nvPr>
        </p:nvSpPr>
        <p:spPr>
          <a:xfrm>
            <a:off x="840318" y="1681163"/>
            <a:ext cx="5158316"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40318" y="2505075"/>
            <a:ext cx="5158316"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71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71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fontAlgn="base">
              <a:spcBef>
                <a:spcPct val="0"/>
              </a:spcBef>
              <a:spcAft>
                <a:spcPct val="0"/>
              </a:spcAft>
              <a:defRPr/>
            </a:pPr>
            <a:endParaRPr lang="en-US" altLang="en-US"/>
          </a:p>
        </p:txBody>
      </p:sp>
      <p:sp>
        <p:nvSpPr>
          <p:cNvPr id="8" name="Rectangle 5"/>
          <p:cNvSpPr>
            <a:spLocks noGrp="1" noChangeArrowheads="1"/>
          </p:cNvSpPr>
          <p:nvPr>
            <p:ph type="ftr" sz="quarter" idx="11"/>
          </p:nvPr>
        </p:nvSpPr>
        <p:spPr>
          <a:ln/>
        </p:spPr>
        <p:txBody>
          <a:bodyPr/>
          <a:lstStyle>
            <a:lvl1pPr>
              <a:defRPr/>
            </a:lvl1pPr>
          </a:lstStyle>
          <a:p>
            <a:pPr fontAlgn="base">
              <a:spcBef>
                <a:spcPct val="0"/>
              </a:spcBef>
              <a:spcAft>
                <a:spcPct val="0"/>
              </a:spcAft>
              <a:defRPr/>
            </a:pPr>
            <a:endParaRPr lang="en-US" altLang="en-US"/>
          </a:p>
        </p:txBody>
      </p:sp>
      <p:sp>
        <p:nvSpPr>
          <p:cNvPr id="9" name="Rectangle 6"/>
          <p:cNvSpPr>
            <a:spLocks noGrp="1" noChangeArrowheads="1"/>
          </p:cNvSpPr>
          <p:nvPr>
            <p:ph type="sldNum" sz="quarter" idx="12"/>
          </p:nvPr>
        </p:nvSpPr>
        <p:spPr>
          <a:ln/>
        </p:spPr>
        <p:txBody>
          <a:bodyPr/>
          <a:lstStyle>
            <a:lvl1pPr>
              <a:defRPr/>
            </a:lvl1pPr>
          </a:lstStyle>
          <a:p>
            <a:pPr fontAlgn="base">
              <a:spcBef>
                <a:spcPct val="0"/>
              </a:spcBef>
              <a:spcAft>
                <a:spcPct val="0"/>
              </a:spcAft>
              <a:defRPr/>
            </a:pPr>
            <a:fld id="{EE75EF5F-6463-411B-9D1A-278FBBA34AFF}" type="slidenum">
              <a:rPr lang="en-US" altLang="en-US" smtClean="0"/>
              <a:pPr fontAlgn="base">
                <a:spcBef>
                  <a:spcPct val="0"/>
                </a:spcBef>
                <a:spcAft>
                  <a:spcPct val="0"/>
                </a:spcAft>
                <a:defRPr/>
              </a:pPr>
              <a:t>‹#›</a:t>
            </a:fld>
            <a:endParaRPr lang="en-US" altLang="en-US"/>
          </a:p>
        </p:txBody>
      </p:sp>
    </p:spTree>
    <p:extLst>
      <p:ext uri="{BB962C8B-B14F-4D97-AF65-F5344CB8AC3E}">
        <p14:creationId xmlns="" xmlns:p14="http://schemas.microsoft.com/office/powerpoint/2010/main" val="123344134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fontAlgn="base">
              <a:spcBef>
                <a:spcPct val="0"/>
              </a:spcBef>
              <a:spcAft>
                <a:spcPct val="0"/>
              </a:spcAft>
              <a:defRPr/>
            </a:pPr>
            <a:endParaRPr lang="en-US" altLang="en-US"/>
          </a:p>
        </p:txBody>
      </p:sp>
      <p:sp>
        <p:nvSpPr>
          <p:cNvPr id="4" name="Rectangle 5"/>
          <p:cNvSpPr>
            <a:spLocks noGrp="1" noChangeArrowheads="1"/>
          </p:cNvSpPr>
          <p:nvPr>
            <p:ph type="ftr" sz="quarter" idx="11"/>
          </p:nvPr>
        </p:nvSpPr>
        <p:spPr>
          <a:ln/>
        </p:spPr>
        <p:txBody>
          <a:bodyPr/>
          <a:lstStyle>
            <a:lvl1pPr>
              <a:defRPr/>
            </a:lvl1pPr>
          </a:lstStyle>
          <a:p>
            <a:pPr fontAlgn="base">
              <a:spcBef>
                <a:spcPct val="0"/>
              </a:spcBef>
              <a:spcAft>
                <a:spcPct val="0"/>
              </a:spcAft>
              <a:defRPr/>
            </a:pPr>
            <a:endParaRPr lang="en-US" altLang="en-US"/>
          </a:p>
        </p:txBody>
      </p:sp>
      <p:sp>
        <p:nvSpPr>
          <p:cNvPr id="5" name="Rectangle 6"/>
          <p:cNvSpPr>
            <a:spLocks noGrp="1" noChangeArrowheads="1"/>
          </p:cNvSpPr>
          <p:nvPr>
            <p:ph type="sldNum" sz="quarter" idx="12"/>
          </p:nvPr>
        </p:nvSpPr>
        <p:spPr>
          <a:ln/>
        </p:spPr>
        <p:txBody>
          <a:bodyPr/>
          <a:lstStyle>
            <a:lvl1pPr>
              <a:defRPr/>
            </a:lvl1pPr>
          </a:lstStyle>
          <a:p>
            <a:pPr fontAlgn="base">
              <a:spcBef>
                <a:spcPct val="0"/>
              </a:spcBef>
              <a:spcAft>
                <a:spcPct val="0"/>
              </a:spcAft>
              <a:defRPr/>
            </a:pPr>
            <a:fld id="{2A90919D-2B8C-4E27-B3CA-7C997EA5AF07}" type="slidenum">
              <a:rPr lang="en-US" altLang="en-US" smtClean="0"/>
              <a:pPr fontAlgn="base">
                <a:spcBef>
                  <a:spcPct val="0"/>
                </a:spcBef>
                <a:spcAft>
                  <a:spcPct val="0"/>
                </a:spcAft>
                <a:defRPr/>
              </a:pPr>
              <a:t>‹#›</a:t>
            </a:fld>
            <a:endParaRPr lang="en-US" altLang="en-US"/>
          </a:p>
        </p:txBody>
      </p:sp>
    </p:spTree>
    <p:extLst>
      <p:ext uri="{BB962C8B-B14F-4D97-AF65-F5344CB8AC3E}">
        <p14:creationId xmlns="" xmlns:p14="http://schemas.microsoft.com/office/powerpoint/2010/main" val="10178431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fontAlgn="base">
              <a:spcBef>
                <a:spcPct val="0"/>
              </a:spcBef>
              <a:spcAft>
                <a:spcPct val="0"/>
              </a:spcAft>
              <a:defRPr/>
            </a:pPr>
            <a:endParaRPr lang="en-US" altLang="en-US"/>
          </a:p>
        </p:txBody>
      </p:sp>
      <p:sp>
        <p:nvSpPr>
          <p:cNvPr id="3" name="Rectangle 5"/>
          <p:cNvSpPr>
            <a:spLocks noGrp="1" noChangeArrowheads="1"/>
          </p:cNvSpPr>
          <p:nvPr>
            <p:ph type="ftr" sz="quarter" idx="11"/>
          </p:nvPr>
        </p:nvSpPr>
        <p:spPr>
          <a:ln/>
        </p:spPr>
        <p:txBody>
          <a:bodyPr/>
          <a:lstStyle>
            <a:lvl1pPr>
              <a:defRPr/>
            </a:lvl1pPr>
          </a:lstStyle>
          <a:p>
            <a:pPr fontAlgn="base">
              <a:spcBef>
                <a:spcPct val="0"/>
              </a:spcBef>
              <a:spcAft>
                <a:spcPct val="0"/>
              </a:spcAft>
              <a:defRPr/>
            </a:pPr>
            <a:endParaRPr lang="en-US" altLang="en-US"/>
          </a:p>
        </p:txBody>
      </p:sp>
      <p:sp>
        <p:nvSpPr>
          <p:cNvPr id="4" name="Rectangle 6"/>
          <p:cNvSpPr>
            <a:spLocks noGrp="1" noChangeArrowheads="1"/>
          </p:cNvSpPr>
          <p:nvPr>
            <p:ph type="sldNum" sz="quarter" idx="12"/>
          </p:nvPr>
        </p:nvSpPr>
        <p:spPr>
          <a:ln/>
        </p:spPr>
        <p:txBody>
          <a:bodyPr/>
          <a:lstStyle>
            <a:lvl1pPr>
              <a:defRPr/>
            </a:lvl1pPr>
          </a:lstStyle>
          <a:p>
            <a:pPr fontAlgn="base">
              <a:spcBef>
                <a:spcPct val="0"/>
              </a:spcBef>
              <a:spcAft>
                <a:spcPct val="0"/>
              </a:spcAft>
              <a:defRPr/>
            </a:pPr>
            <a:fld id="{B5E2A091-9148-4E5D-8AED-28DF4E30874B}" type="slidenum">
              <a:rPr lang="en-US" altLang="en-US" smtClean="0"/>
              <a:pPr fontAlgn="base">
                <a:spcBef>
                  <a:spcPct val="0"/>
                </a:spcBef>
                <a:spcAft>
                  <a:spcPct val="0"/>
                </a:spcAft>
                <a:defRPr/>
              </a:pPr>
              <a:t>‹#›</a:t>
            </a:fld>
            <a:endParaRPr lang="en-US" altLang="en-US"/>
          </a:p>
        </p:txBody>
      </p:sp>
    </p:spTree>
    <p:extLst>
      <p:ext uri="{BB962C8B-B14F-4D97-AF65-F5344CB8AC3E}">
        <p14:creationId xmlns="" xmlns:p14="http://schemas.microsoft.com/office/powerpoint/2010/main" val="44136476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00A4394-4554-41B3-BD4B-912C654A7731}" type="datetimeFigureOut">
              <a:rPr lang="en-US" smtClean="0"/>
              <a:pPr/>
              <a:t>11/9/2021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C556327-7DDB-40B8-AF0C-0CB7BA0C9BAE}" type="slidenum">
              <a:rPr lang="en-US" smtClean="0"/>
              <a:pPr/>
              <a:t>‹#›</a:t>
            </a:fld>
            <a:endParaRPr lang="en-US"/>
          </a:p>
        </p:txBody>
      </p:sp>
    </p:spTree>
    <p:extLst>
      <p:ext uri="{BB962C8B-B14F-4D97-AF65-F5344CB8AC3E}">
        <p14:creationId xmlns="" xmlns:p14="http://schemas.microsoft.com/office/powerpoint/2010/main" val="228695711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40318" y="457200"/>
            <a:ext cx="393276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717" y="987426"/>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40318" y="2057400"/>
            <a:ext cx="393276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fontAlgn="base">
              <a:spcBef>
                <a:spcPct val="0"/>
              </a:spcBef>
              <a:spcAft>
                <a:spcPct val="0"/>
              </a:spcAft>
              <a:defRPr/>
            </a:pPr>
            <a:endParaRPr lang="en-US" altLang="en-US"/>
          </a:p>
        </p:txBody>
      </p:sp>
      <p:sp>
        <p:nvSpPr>
          <p:cNvPr id="6" name="Rectangle 5"/>
          <p:cNvSpPr>
            <a:spLocks noGrp="1" noChangeArrowheads="1"/>
          </p:cNvSpPr>
          <p:nvPr>
            <p:ph type="ftr" sz="quarter" idx="11"/>
          </p:nvPr>
        </p:nvSpPr>
        <p:spPr>
          <a:ln/>
        </p:spPr>
        <p:txBody>
          <a:bodyPr/>
          <a:lstStyle>
            <a:lvl1pPr>
              <a:defRPr/>
            </a:lvl1pPr>
          </a:lstStyle>
          <a:p>
            <a:pPr fontAlgn="base">
              <a:spcBef>
                <a:spcPct val="0"/>
              </a:spcBef>
              <a:spcAft>
                <a:spcPct val="0"/>
              </a:spcAft>
              <a:defRPr/>
            </a:pPr>
            <a:endParaRPr lang="en-US" altLang="en-US"/>
          </a:p>
        </p:txBody>
      </p:sp>
      <p:sp>
        <p:nvSpPr>
          <p:cNvPr id="7" name="Rectangle 6"/>
          <p:cNvSpPr>
            <a:spLocks noGrp="1" noChangeArrowheads="1"/>
          </p:cNvSpPr>
          <p:nvPr>
            <p:ph type="sldNum" sz="quarter" idx="12"/>
          </p:nvPr>
        </p:nvSpPr>
        <p:spPr>
          <a:ln/>
        </p:spPr>
        <p:txBody>
          <a:bodyPr/>
          <a:lstStyle>
            <a:lvl1pPr>
              <a:defRPr/>
            </a:lvl1pPr>
          </a:lstStyle>
          <a:p>
            <a:pPr fontAlgn="base">
              <a:spcBef>
                <a:spcPct val="0"/>
              </a:spcBef>
              <a:spcAft>
                <a:spcPct val="0"/>
              </a:spcAft>
              <a:defRPr/>
            </a:pPr>
            <a:fld id="{8296BC47-2702-4CCE-972B-EE91635361FB}" type="slidenum">
              <a:rPr lang="en-US" altLang="en-US" smtClean="0"/>
              <a:pPr fontAlgn="base">
                <a:spcBef>
                  <a:spcPct val="0"/>
                </a:spcBef>
                <a:spcAft>
                  <a:spcPct val="0"/>
                </a:spcAft>
                <a:defRPr/>
              </a:pPr>
              <a:t>‹#›</a:t>
            </a:fld>
            <a:endParaRPr lang="en-US" altLang="en-US"/>
          </a:p>
        </p:txBody>
      </p:sp>
    </p:spTree>
    <p:extLst>
      <p:ext uri="{BB962C8B-B14F-4D97-AF65-F5344CB8AC3E}">
        <p14:creationId xmlns="" xmlns:p14="http://schemas.microsoft.com/office/powerpoint/2010/main" val="236700669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40318" y="457200"/>
            <a:ext cx="393276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717" y="987426"/>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840318" y="2057400"/>
            <a:ext cx="393276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fontAlgn="base">
              <a:spcBef>
                <a:spcPct val="0"/>
              </a:spcBef>
              <a:spcAft>
                <a:spcPct val="0"/>
              </a:spcAft>
              <a:defRPr/>
            </a:pPr>
            <a:endParaRPr lang="en-US" altLang="en-US"/>
          </a:p>
        </p:txBody>
      </p:sp>
      <p:sp>
        <p:nvSpPr>
          <p:cNvPr id="6" name="Rectangle 5"/>
          <p:cNvSpPr>
            <a:spLocks noGrp="1" noChangeArrowheads="1"/>
          </p:cNvSpPr>
          <p:nvPr>
            <p:ph type="ftr" sz="quarter" idx="11"/>
          </p:nvPr>
        </p:nvSpPr>
        <p:spPr>
          <a:ln/>
        </p:spPr>
        <p:txBody>
          <a:bodyPr/>
          <a:lstStyle>
            <a:lvl1pPr>
              <a:defRPr/>
            </a:lvl1pPr>
          </a:lstStyle>
          <a:p>
            <a:pPr fontAlgn="base">
              <a:spcBef>
                <a:spcPct val="0"/>
              </a:spcBef>
              <a:spcAft>
                <a:spcPct val="0"/>
              </a:spcAft>
              <a:defRPr/>
            </a:pPr>
            <a:endParaRPr lang="en-US" altLang="en-US"/>
          </a:p>
        </p:txBody>
      </p:sp>
      <p:sp>
        <p:nvSpPr>
          <p:cNvPr id="7" name="Rectangle 6"/>
          <p:cNvSpPr>
            <a:spLocks noGrp="1" noChangeArrowheads="1"/>
          </p:cNvSpPr>
          <p:nvPr>
            <p:ph type="sldNum" sz="quarter" idx="12"/>
          </p:nvPr>
        </p:nvSpPr>
        <p:spPr>
          <a:ln/>
        </p:spPr>
        <p:txBody>
          <a:bodyPr/>
          <a:lstStyle>
            <a:lvl1pPr>
              <a:defRPr/>
            </a:lvl1pPr>
          </a:lstStyle>
          <a:p>
            <a:pPr fontAlgn="base">
              <a:spcBef>
                <a:spcPct val="0"/>
              </a:spcBef>
              <a:spcAft>
                <a:spcPct val="0"/>
              </a:spcAft>
              <a:defRPr/>
            </a:pPr>
            <a:fld id="{5DD32502-B78C-468F-960E-C14600611FD6}" type="slidenum">
              <a:rPr lang="en-US" altLang="en-US" smtClean="0"/>
              <a:pPr fontAlgn="base">
                <a:spcBef>
                  <a:spcPct val="0"/>
                </a:spcBef>
                <a:spcAft>
                  <a:spcPct val="0"/>
                </a:spcAft>
                <a:defRPr/>
              </a:pPr>
              <a:t>‹#›</a:t>
            </a:fld>
            <a:endParaRPr lang="en-US" altLang="en-US"/>
          </a:p>
        </p:txBody>
      </p:sp>
    </p:spTree>
    <p:extLst>
      <p:ext uri="{BB962C8B-B14F-4D97-AF65-F5344CB8AC3E}">
        <p14:creationId xmlns="" xmlns:p14="http://schemas.microsoft.com/office/powerpoint/2010/main" val="160582597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fontAlgn="base">
              <a:spcBef>
                <a:spcPct val="0"/>
              </a:spcBef>
              <a:spcAft>
                <a:spcPct val="0"/>
              </a:spcAft>
              <a:defRPr/>
            </a:pPr>
            <a:endParaRPr lang="en-US" altLang="en-US"/>
          </a:p>
        </p:txBody>
      </p:sp>
      <p:sp>
        <p:nvSpPr>
          <p:cNvPr id="5" name="Rectangle 5"/>
          <p:cNvSpPr>
            <a:spLocks noGrp="1" noChangeArrowheads="1"/>
          </p:cNvSpPr>
          <p:nvPr>
            <p:ph type="ftr" sz="quarter" idx="11"/>
          </p:nvPr>
        </p:nvSpPr>
        <p:spPr>
          <a:ln/>
        </p:spPr>
        <p:txBody>
          <a:bodyPr/>
          <a:lstStyle>
            <a:lvl1pPr>
              <a:defRPr/>
            </a:lvl1pPr>
          </a:lstStyle>
          <a:p>
            <a:pPr fontAlgn="base">
              <a:spcBef>
                <a:spcPct val="0"/>
              </a:spcBef>
              <a:spcAft>
                <a:spcPct val="0"/>
              </a:spcAft>
              <a:defRPr/>
            </a:pPr>
            <a:endParaRPr lang="en-US" altLang="en-US"/>
          </a:p>
        </p:txBody>
      </p:sp>
      <p:sp>
        <p:nvSpPr>
          <p:cNvPr id="6" name="Rectangle 6"/>
          <p:cNvSpPr>
            <a:spLocks noGrp="1" noChangeArrowheads="1"/>
          </p:cNvSpPr>
          <p:nvPr>
            <p:ph type="sldNum" sz="quarter" idx="12"/>
          </p:nvPr>
        </p:nvSpPr>
        <p:spPr>
          <a:ln/>
        </p:spPr>
        <p:txBody>
          <a:bodyPr/>
          <a:lstStyle>
            <a:lvl1pPr>
              <a:defRPr/>
            </a:lvl1pPr>
          </a:lstStyle>
          <a:p>
            <a:pPr fontAlgn="base">
              <a:spcBef>
                <a:spcPct val="0"/>
              </a:spcBef>
              <a:spcAft>
                <a:spcPct val="0"/>
              </a:spcAft>
              <a:defRPr/>
            </a:pPr>
            <a:fld id="{B82E3C97-4EA1-4B82-A013-CA57C0C774FD}" type="slidenum">
              <a:rPr lang="en-US" altLang="en-US" smtClean="0"/>
              <a:pPr fontAlgn="base">
                <a:spcBef>
                  <a:spcPct val="0"/>
                </a:spcBef>
                <a:spcAft>
                  <a:spcPct val="0"/>
                </a:spcAft>
                <a:defRPr/>
              </a:pPr>
              <a:t>‹#›</a:t>
            </a:fld>
            <a:endParaRPr lang="en-US" altLang="en-US"/>
          </a:p>
        </p:txBody>
      </p:sp>
    </p:spTree>
    <p:extLst>
      <p:ext uri="{BB962C8B-B14F-4D97-AF65-F5344CB8AC3E}">
        <p14:creationId xmlns="" xmlns:p14="http://schemas.microsoft.com/office/powerpoint/2010/main" val="242378078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7813"/>
            <a:ext cx="2743200" cy="5853112"/>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7813"/>
            <a:ext cx="8026400" cy="5853112"/>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fontAlgn="base">
              <a:spcBef>
                <a:spcPct val="0"/>
              </a:spcBef>
              <a:spcAft>
                <a:spcPct val="0"/>
              </a:spcAft>
              <a:defRPr/>
            </a:pPr>
            <a:endParaRPr lang="en-US" altLang="en-US"/>
          </a:p>
        </p:txBody>
      </p:sp>
      <p:sp>
        <p:nvSpPr>
          <p:cNvPr id="5" name="Rectangle 5"/>
          <p:cNvSpPr>
            <a:spLocks noGrp="1" noChangeArrowheads="1"/>
          </p:cNvSpPr>
          <p:nvPr>
            <p:ph type="ftr" sz="quarter" idx="11"/>
          </p:nvPr>
        </p:nvSpPr>
        <p:spPr>
          <a:ln/>
        </p:spPr>
        <p:txBody>
          <a:bodyPr/>
          <a:lstStyle>
            <a:lvl1pPr>
              <a:defRPr/>
            </a:lvl1pPr>
          </a:lstStyle>
          <a:p>
            <a:pPr fontAlgn="base">
              <a:spcBef>
                <a:spcPct val="0"/>
              </a:spcBef>
              <a:spcAft>
                <a:spcPct val="0"/>
              </a:spcAft>
              <a:defRPr/>
            </a:pPr>
            <a:endParaRPr lang="en-US" altLang="en-US"/>
          </a:p>
        </p:txBody>
      </p:sp>
      <p:sp>
        <p:nvSpPr>
          <p:cNvPr id="6" name="Rectangle 6"/>
          <p:cNvSpPr>
            <a:spLocks noGrp="1" noChangeArrowheads="1"/>
          </p:cNvSpPr>
          <p:nvPr>
            <p:ph type="sldNum" sz="quarter" idx="12"/>
          </p:nvPr>
        </p:nvSpPr>
        <p:spPr>
          <a:ln/>
        </p:spPr>
        <p:txBody>
          <a:bodyPr/>
          <a:lstStyle>
            <a:lvl1pPr>
              <a:defRPr/>
            </a:lvl1pPr>
          </a:lstStyle>
          <a:p>
            <a:pPr fontAlgn="base">
              <a:spcBef>
                <a:spcPct val="0"/>
              </a:spcBef>
              <a:spcAft>
                <a:spcPct val="0"/>
              </a:spcAft>
              <a:defRPr/>
            </a:pPr>
            <a:fld id="{F274DAB6-2DE0-47C3-8803-318D453907A5}" type="slidenum">
              <a:rPr lang="en-US" altLang="en-US" smtClean="0"/>
              <a:pPr fontAlgn="base">
                <a:spcBef>
                  <a:spcPct val="0"/>
                </a:spcBef>
                <a:spcAft>
                  <a:spcPct val="0"/>
                </a:spcAft>
                <a:defRPr/>
              </a:pPr>
              <a:t>‹#›</a:t>
            </a:fld>
            <a:endParaRPr lang="en-US" altLang="en-US"/>
          </a:p>
        </p:txBody>
      </p:sp>
    </p:spTree>
    <p:extLst>
      <p:ext uri="{BB962C8B-B14F-4D97-AF65-F5344CB8AC3E}">
        <p14:creationId xmlns="" xmlns:p14="http://schemas.microsoft.com/office/powerpoint/2010/main" val="224115529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标题幻灯片" type="title">
  <p:cSld name="标题幻灯片">
    <p:spTree>
      <p:nvGrpSpPr>
        <p:cNvPr id="1" name="Shape 165"/>
        <p:cNvGrpSpPr/>
        <p:nvPr/>
      </p:nvGrpSpPr>
      <p:grpSpPr>
        <a:xfrm>
          <a:off x="0" y="0"/>
          <a:ext cx="0" cy="0"/>
          <a:chOff x="0" y="0"/>
          <a:chExt cx="0" cy="0"/>
        </a:xfrm>
      </p:grpSpPr>
    </p:spTree>
    <p:extLst>
      <p:ext uri="{BB962C8B-B14F-4D97-AF65-F5344CB8AC3E}">
        <p14:creationId xmlns="" xmlns:p14="http://schemas.microsoft.com/office/powerpoint/2010/main" val="123360443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Freeform 7"/>
          <p:cNvSpPr>
            <a:spLocks noChangeArrowheads="1"/>
          </p:cNvSpPr>
          <p:nvPr/>
        </p:nvSpPr>
        <p:spPr bwMode="auto">
          <a:xfrm>
            <a:off x="812800" y="1219200"/>
            <a:ext cx="10566400" cy="914400"/>
          </a:xfrm>
          <a:custGeom>
            <a:avLst/>
            <a:gdLst>
              <a:gd name="T0" fmla="*/ 0 w 1000"/>
              <a:gd name="T1" fmla="*/ 2147483646 h 1000"/>
              <a:gd name="T2" fmla="*/ 0 w 1000"/>
              <a:gd name="T3" fmla="*/ 0 h 1000"/>
              <a:gd name="T4" fmla="*/ 2147483646 w 1000"/>
              <a:gd name="T5" fmla="*/ 0 h 1000"/>
              <a:gd name="T6" fmla="*/ 0 60000 65536"/>
              <a:gd name="T7" fmla="*/ 0 60000 65536"/>
              <a:gd name="T8" fmla="*/ 0 60000 65536"/>
            </a:gdLst>
            <a:ahLst/>
            <a:cxnLst>
              <a:cxn ang="T6">
                <a:pos x="T0" y="T1"/>
              </a:cxn>
              <a:cxn ang="T7">
                <a:pos x="T2" y="T3"/>
              </a:cxn>
              <a:cxn ang="T8">
                <a:pos x="T4" y="T5"/>
              </a:cxn>
            </a:cxnLst>
            <a:rect l="0" t="0" r="r" b="b"/>
            <a:pathLst>
              <a:path w="1000" h="1000">
                <a:moveTo>
                  <a:pt x="0" y="1000"/>
                </a:moveTo>
                <a:lnTo>
                  <a:pt x="0" y="0"/>
                </a:lnTo>
                <a:lnTo>
                  <a:pt x="1000" y="0"/>
                </a:lnTo>
              </a:path>
            </a:pathLst>
          </a:custGeom>
          <a:noFill/>
          <a:ln w="25400" cap="flat" cmpd="sng">
            <a:solidFill>
              <a:schemeClr val="accent1"/>
            </a:solidFill>
            <a:prstDash val="solid"/>
            <a:miter lim="800000"/>
            <a:headEnd/>
            <a:tailEnd/>
          </a:ln>
          <a:extLst>
            <a:ext uri="{909E8E84-426E-40DD-AFC4-6F175D3DCCD1}">
              <a14:hiddenFill xmlns="" xmlns:a14="http://schemas.microsoft.com/office/drawing/2010/main">
                <a:solidFill>
                  <a:srgbClr val="FFFFFF"/>
                </a:solid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800" b="0" i="0" u="none" strike="noStrike" kern="1200" cap="none" spc="0" normalizeH="0" baseline="0" noProof="0" smtClean="0">
              <a:ln>
                <a:noFill/>
              </a:ln>
              <a:solidFill>
                <a:srgbClr val="FFFF66"/>
              </a:solidFill>
              <a:effectLst/>
              <a:uLnTx/>
              <a:uFillTx/>
              <a:latin typeface="Arial" panose="020B0604020202020204" pitchFamily="34" charset="0"/>
              <a:ea typeface="+mn-ea"/>
              <a:cs typeface="+mn-cs"/>
            </a:endParaRPr>
          </a:p>
        </p:txBody>
      </p:sp>
      <p:sp>
        <p:nvSpPr>
          <p:cNvPr id="5" name="Line 8"/>
          <p:cNvSpPr>
            <a:spLocks noChangeShapeType="1"/>
          </p:cNvSpPr>
          <p:nvPr/>
        </p:nvSpPr>
        <p:spPr bwMode="auto">
          <a:xfrm>
            <a:off x="2641601" y="3962400"/>
            <a:ext cx="8682567" cy="0"/>
          </a:xfrm>
          <a:prstGeom prst="line">
            <a:avLst/>
          </a:prstGeom>
          <a:noFill/>
          <a:ln w="19050">
            <a:solidFill>
              <a:schemeClr val="accent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800" b="0" i="0" u="none" strike="noStrike" kern="1200" cap="none" spc="0" normalizeH="0" baseline="0" noProof="0" smtClean="0">
              <a:ln>
                <a:noFill/>
              </a:ln>
              <a:solidFill>
                <a:srgbClr val="FFFF66"/>
              </a:solidFill>
              <a:effectLst/>
              <a:uLnTx/>
              <a:uFillTx/>
              <a:latin typeface="Arial" panose="020B0604020202020204" pitchFamily="34" charset="0"/>
              <a:ea typeface="+mn-ea"/>
              <a:cs typeface="+mn-cs"/>
            </a:endParaRPr>
          </a:p>
        </p:txBody>
      </p:sp>
      <p:sp>
        <p:nvSpPr>
          <p:cNvPr id="269314" name="Rectangle 2"/>
          <p:cNvSpPr>
            <a:spLocks noGrp="1" noChangeArrowheads="1"/>
          </p:cNvSpPr>
          <p:nvPr>
            <p:ph type="ctrTitle"/>
          </p:nvPr>
        </p:nvSpPr>
        <p:spPr>
          <a:xfrm>
            <a:off x="1219201" y="1524000"/>
            <a:ext cx="10164233" cy="1752600"/>
          </a:xfrm>
        </p:spPr>
        <p:txBody>
          <a:bodyPr/>
          <a:lstStyle>
            <a:lvl1pPr>
              <a:defRPr sz="5000"/>
            </a:lvl1pPr>
          </a:lstStyle>
          <a:p>
            <a:pPr lvl="0"/>
            <a:r>
              <a:rPr lang="en-US" altLang="en-US" noProof="0"/>
              <a:t>Click to edit Master title style</a:t>
            </a:r>
          </a:p>
        </p:txBody>
      </p:sp>
      <p:sp>
        <p:nvSpPr>
          <p:cNvPr id="269315" name="Rectangle 3"/>
          <p:cNvSpPr>
            <a:spLocks noGrp="1" noChangeArrowheads="1"/>
          </p:cNvSpPr>
          <p:nvPr>
            <p:ph type="subTitle" idx="1"/>
          </p:nvPr>
        </p:nvSpPr>
        <p:spPr>
          <a:xfrm>
            <a:off x="2641600" y="3962400"/>
            <a:ext cx="8737600" cy="1752600"/>
          </a:xfrm>
        </p:spPr>
        <p:txBody>
          <a:bodyPr/>
          <a:lstStyle>
            <a:lvl1pPr marL="0" indent="0">
              <a:buFont typeface="Wingdings" panose="05000000000000000000" pitchFamily="2" charset="2"/>
              <a:buNone/>
              <a:defRPr sz="2800"/>
            </a:lvl1pPr>
          </a:lstStyle>
          <a:p>
            <a:pPr lvl="0"/>
            <a:r>
              <a:rPr lang="en-US" altLang="en-US" noProof="0"/>
              <a:t>Click to edit Master subtitle style</a:t>
            </a:r>
          </a:p>
        </p:txBody>
      </p:sp>
      <p:sp>
        <p:nvSpPr>
          <p:cNvPr id="6" name="Rectangle 4"/>
          <p:cNvSpPr>
            <a:spLocks noGrp="1" noChangeArrowheads="1"/>
          </p:cNvSpPr>
          <p:nvPr>
            <p:ph type="dt" sz="half" idx="10"/>
          </p:nvPr>
        </p:nvSpPr>
        <p:spPr/>
        <p:txBody>
          <a:bodyPr/>
          <a:lstStyle>
            <a:lvl1pPr>
              <a:defRPr/>
            </a:lvl1pPr>
          </a:lstStyle>
          <a:p>
            <a:pPr fontAlgn="base">
              <a:spcBef>
                <a:spcPct val="0"/>
              </a:spcBef>
              <a:spcAft>
                <a:spcPct val="0"/>
              </a:spcAft>
              <a:defRPr/>
            </a:pPr>
            <a:endParaRPr lang="en-US" altLang="en-US"/>
          </a:p>
        </p:txBody>
      </p:sp>
      <p:sp>
        <p:nvSpPr>
          <p:cNvPr id="7" name="Rectangle 5"/>
          <p:cNvSpPr>
            <a:spLocks noGrp="1" noChangeArrowheads="1"/>
          </p:cNvSpPr>
          <p:nvPr>
            <p:ph type="ftr" sz="quarter" idx="11"/>
          </p:nvPr>
        </p:nvSpPr>
        <p:spPr>
          <a:xfrm>
            <a:off x="4165600" y="6243638"/>
            <a:ext cx="3860800" cy="457200"/>
          </a:xfrm>
        </p:spPr>
        <p:txBody>
          <a:bodyPr/>
          <a:lstStyle>
            <a:lvl1pPr>
              <a:defRPr/>
            </a:lvl1pPr>
          </a:lstStyle>
          <a:p>
            <a:pPr fontAlgn="base">
              <a:spcBef>
                <a:spcPct val="0"/>
              </a:spcBef>
              <a:spcAft>
                <a:spcPct val="0"/>
              </a:spcAft>
              <a:defRPr/>
            </a:pPr>
            <a:endParaRPr lang="en-US" altLang="en-US"/>
          </a:p>
        </p:txBody>
      </p:sp>
      <p:sp>
        <p:nvSpPr>
          <p:cNvPr id="8" name="Rectangle 6"/>
          <p:cNvSpPr>
            <a:spLocks noGrp="1" noChangeArrowheads="1"/>
          </p:cNvSpPr>
          <p:nvPr>
            <p:ph type="sldNum" sz="quarter" idx="12"/>
          </p:nvPr>
        </p:nvSpPr>
        <p:spPr/>
        <p:txBody>
          <a:bodyPr/>
          <a:lstStyle>
            <a:lvl1pPr>
              <a:defRPr/>
            </a:lvl1pPr>
          </a:lstStyle>
          <a:p>
            <a:pPr fontAlgn="base">
              <a:spcBef>
                <a:spcPct val="0"/>
              </a:spcBef>
              <a:spcAft>
                <a:spcPct val="0"/>
              </a:spcAft>
              <a:defRPr/>
            </a:pPr>
            <a:fld id="{1D8B1F3D-FEF6-439C-A47B-3672E778F95D}" type="slidenum">
              <a:rPr lang="en-US" altLang="en-US" smtClean="0"/>
              <a:pPr fontAlgn="base">
                <a:spcBef>
                  <a:spcPct val="0"/>
                </a:spcBef>
                <a:spcAft>
                  <a:spcPct val="0"/>
                </a:spcAft>
                <a:defRPr/>
              </a:pPr>
              <a:t>‹#›</a:t>
            </a:fld>
            <a:endParaRPr lang="en-US" altLang="en-US"/>
          </a:p>
        </p:txBody>
      </p:sp>
    </p:spTree>
    <p:extLst>
      <p:ext uri="{BB962C8B-B14F-4D97-AF65-F5344CB8AC3E}">
        <p14:creationId xmlns="" xmlns:p14="http://schemas.microsoft.com/office/powerpoint/2010/main" val="226277974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fontAlgn="base">
              <a:spcBef>
                <a:spcPct val="0"/>
              </a:spcBef>
              <a:spcAft>
                <a:spcPct val="0"/>
              </a:spcAft>
              <a:defRPr/>
            </a:pPr>
            <a:endParaRPr lang="en-US" altLang="en-US"/>
          </a:p>
        </p:txBody>
      </p:sp>
      <p:sp>
        <p:nvSpPr>
          <p:cNvPr id="5" name="Rectangle 5"/>
          <p:cNvSpPr>
            <a:spLocks noGrp="1" noChangeArrowheads="1"/>
          </p:cNvSpPr>
          <p:nvPr>
            <p:ph type="ftr" sz="quarter" idx="11"/>
          </p:nvPr>
        </p:nvSpPr>
        <p:spPr>
          <a:ln/>
        </p:spPr>
        <p:txBody>
          <a:bodyPr/>
          <a:lstStyle>
            <a:lvl1pPr>
              <a:defRPr/>
            </a:lvl1pPr>
          </a:lstStyle>
          <a:p>
            <a:pPr fontAlgn="base">
              <a:spcBef>
                <a:spcPct val="0"/>
              </a:spcBef>
              <a:spcAft>
                <a:spcPct val="0"/>
              </a:spcAft>
              <a:defRPr/>
            </a:pPr>
            <a:endParaRPr lang="en-US" altLang="en-US"/>
          </a:p>
        </p:txBody>
      </p:sp>
      <p:sp>
        <p:nvSpPr>
          <p:cNvPr id="6" name="Rectangle 6"/>
          <p:cNvSpPr>
            <a:spLocks noGrp="1" noChangeArrowheads="1"/>
          </p:cNvSpPr>
          <p:nvPr>
            <p:ph type="sldNum" sz="quarter" idx="12"/>
          </p:nvPr>
        </p:nvSpPr>
        <p:spPr>
          <a:ln/>
        </p:spPr>
        <p:txBody>
          <a:bodyPr/>
          <a:lstStyle>
            <a:lvl1pPr>
              <a:defRPr/>
            </a:lvl1pPr>
          </a:lstStyle>
          <a:p>
            <a:pPr fontAlgn="base">
              <a:spcBef>
                <a:spcPct val="0"/>
              </a:spcBef>
              <a:spcAft>
                <a:spcPct val="0"/>
              </a:spcAft>
              <a:defRPr/>
            </a:pPr>
            <a:fld id="{60105A68-A74C-4C3C-B518-183571B8DACD}" type="slidenum">
              <a:rPr lang="en-US" altLang="en-US" smtClean="0"/>
              <a:pPr fontAlgn="base">
                <a:spcBef>
                  <a:spcPct val="0"/>
                </a:spcBef>
                <a:spcAft>
                  <a:spcPct val="0"/>
                </a:spcAft>
                <a:defRPr/>
              </a:pPr>
              <a:t>‹#›</a:t>
            </a:fld>
            <a:endParaRPr lang="en-US" altLang="en-US"/>
          </a:p>
        </p:txBody>
      </p:sp>
    </p:spTree>
    <p:extLst>
      <p:ext uri="{BB962C8B-B14F-4D97-AF65-F5344CB8AC3E}">
        <p14:creationId xmlns="" xmlns:p14="http://schemas.microsoft.com/office/powerpoint/2010/main" val="315841355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39"/>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1" y="4589464"/>
            <a:ext cx="105156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fontAlgn="base">
              <a:spcBef>
                <a:spcPct val="0"/>
              </a:spcBef>
              <a:spcAft>
                <a:spcPct val="0"/>
              </a:spcAft>
              <a:defRPr/>
            </a:pPr>
            <a:endParaRPr lang="en-US" altLang="en-US"/>
          </a:p>
        </p:txBody>
      </p:sp>
      <p:sp>
        <p:nvSpPr>
          <p:cNvPr id="5" name="Rectangle 5"/>
          <p:cNvSpPr>
            <a:spLocks noGrp="1" noChangeArrowheads="1"/>
          </p:cNvSpPr>
          <p:nvPr>
            <p:ph type="ftr" sz="quarter" idx="11"/>
          </p:nvPr>
        </p:nvSpPr>
        <p:spPr>
          <a:ln/>
        </p:spPr>
        <p:txBody>
          <a:bodyPr/>
          <a:lstStyle>
            <a:lvl1pPr>
              <a:defRPr/>
            </a:lvl1pPr>
          </a:lstStyle>
          <a:p>
            <a:pPr fontAlgn="base">
              <a:spcBef>
                <a:spcPct val="0"/>
              </a:spcBef>
              <a:spcAft>
                <a:spcPct val="0"/>
              </a:spcAft>
              <a:defRPr/>
            </a:pPr>
            <a:endParaRPr lang="en-US" altLang="en-US"/>
          </a:p>
        </p:txBody>
      </p:sp>
      <p:sp>
        <p:nvSpPr>
          <p:cNvPr id="6" name="Rectangle 6"/>
          <p:cNvSpPr>
            <a:spLocks noGrp="1" noChangeArrowheads="1"/>
          </p:cNvSpPr>
          <p:nvPr>
            <p:ph type="sldNum" sz="quarter" idx="12"/>
          </p:nvPr>
        </p:nvSpPr>
        <p:spPr>
          <a:ln/>
        </p:spPr>
        <p:txBody>
          <a:bodyPr/>
          <a:lstStyle>
            <a:lvl1pPr>
              <a:defRPr/>
            </a:lvl1pPr>
          </a:lstStyle>
          <a:p>
            <a:pPr fontAlgn="base">
              <a:spcBef>
                <a:spcPct val="0"/>
              </a:spcBef>
              <a:spcAft>
                <a:spcPct val="0"/>
              </a:spcAft>
              <a:defRPr/>
            </a:pPr>
            <a:fld id="{E022345F-0F46-471A-8DD7-F0F83CDEB936}" type="slidenum">
              <a:rPr lang="en-US" altLang="en-US" smtClean="0"/>
              <a:pPr fontAlgn="base">
                <a:spcBef>
                  <a:spcPct val="0"/>
                </a:spcBef>
                <a:spcAft>
                  <a:spcPct val="0"/>
                </a:spcAft>
                <a:defRPr/>
              </a:pPr>
              <a:t>‹#›</a:t>
            </a:fld>
            <a:endParaRPr lang="en-US" altLang="en-US"/>
          </a:p>
        </p:txBody>
      </p:sp>
    </p:spTree>
    <p:extLst>
      <p:ext uri="{BB962C8B-B14F-4D97-AF65-F5344CB8AC3E}">
        <p14:creationId xmlns="" xmlns:p14="http://schemas.microsoft.com/office/powerpoint/2010/main" val="167854228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307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307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fontAlgn="base">
              <a:spcBef>
                <a:spcPct val="0"/>
              </a:spcBef>
              <a:spcAft>
                <a:spcPct val="0"/>
              </a:spcAft>
              <a:defRPr/>
            </a:pPr>
            <a:endParaRPr lang="en-US" altLang="en-US"/>
          </a:p>
        </p:txBody>
      </p:sp>
      <p:sp>
        <p:nvSpPr>
          <p:cNvPr id="6" name="Rectangle 5"/>
          <p:cNvSpPr>
            <a:spLocks noGrp="1" noChangeArrowheads="1"/>
          </p:cNvSpPr>
          <p:nvPr>
            <p:ph type="ftr" sz="quarter" idx="11"/>
          </p:nvPr>
        </p:nvSpPr>
        <p:spPr>
          <a:ln/>
        </p:spPr>
        <p:txBody>
          <a:bodyPr/>
          <a:lstStyle>
            <a:lvl1pPr>
              <a:defRPr/>
            </a:lvl1pPr>
          </a:lstStyle>
          <a:p>
            <a:pPr fontAlgn="base">
              <a:spcBef>
                <a:spcPct val="0"/>
              </a:spcBef>
              <a:spcAft>
                <a:spcPct val="0"/>
              </a:spcAft>
              <a:defRPr/>
            </a:pPr>
            <a:endParaRPr lang="en-US" altLang="en-US"/>
          </a:p>
        </p:txBody>
      </p:sp>
      <p:sp>
        <p:nvSpPr>
          <p:cNvPr id="7" name="Rectangle 6"/>
          <p:cNvSpPr>
            <a:spLocks noGrp="1" noChangeArrowheads="1"/>
          </p:cNvSpPr>
          <p:nvPr>
            <p:ph type="sldNum" sz="quarter" idx="12"/>
          </p:nvPr>
        </p:nvSpPr>
        <p:spPr>
          <a:ln/>
        </p:spPr>
        <p:txBody>
          <a:bodyPr/>
          <a:lstStyle>
            <a:lvl1pPr>
              <a:defRPr/>
            </a:lvl1pPr>
          </a:lstStyle>
          <a:p>
            <a:pPr fontAlgn="base">
              <a:spcBef>
                <a:spcPct val="0"/>
              </a:spcBef>
              <a:spcAft>
                <a:spcPct val="0"/>
              </a:spcAft>
              <a:defRPr/>
            </a:pPr>
            <a:fld id="{6BB2B28C-71E8-4ADA-994A-BDEB48F6467F}" type="slidenum">
              <a:rPr lang="en-US" altLang="en-US" smtClean="0"/>
              <a:pPr fontAlgn="base">
                <a:spcBef>
                  <a:spcPct val="0"/>
                </a:spcBef>
                <a:spcAft>
                  <a:spcPct val="0"/>
                </a:spcAft>
                <a:defRPr/>
              </a:pPr>
              <a:t>‹#›</a:t>
            </a:fld>
            <a:endParaRPr lang="en-US" altLang="en-US"/>
          </a:p>
        </p:txBody>
      </p:sp>
    </p:spTree>
    <p:extLst>
      <p:ext uri="{BB962C8B-B14F-4D97-AF65-F5344CB8AC3E}">
        <p14:creationId xmlns="" xmlns:p14="http://schemas.microsoft.com/office/powerpoint/2010/main" val="113239450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40317" y="365126"/>
            <a:ext cx="10515600" cy="1325563"/>
          </a:xfrm>
        </p:spPr>
        <p:txBody>
          <a:bodyPr/>
          <a:lstStyle/>
          <a:p>
            <a:r>
              <a:rPr lang="en-US"/>
              <a:t>Click to edit Master title style</a:t>
            </a:r>
          </a:p>
        </p:txBody>
      </p:sp>
      <p:sp>
        <p:nvSpPr>
          <p:cNvPr id="3" name="Text Placeholder 2"/>
          <p:cNvSpPr>
            <a:spLocks noGrp="1"/>
          </p:cNvSpPr>
          <p:nvPr>
            <p:ph type="body" idx="1"/>
          </p:nvPr>
        </p:nvSpPr>
        <p:spPr>
          <a:xfrm>
            <a:off x="840318" y="1681163"/>
            <a:ext cx="5158316"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40318" y="2505075"/>
            <a:ext cx="5158316"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71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71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fontAlgn="base">
              <a:spcBef>
                <a:spcPct val="0"/>
              </a:spcBef>
              <a:spcAft>
                <a:spcPct val="0"/>
              </a:spcAft>
              <a:defRPr/>
            </a:pPr>
            <a:endParaRPr lang="en-US" altLang="en-US"/>
          </a:p>
        </p:txBody>
      </p:sp>
      <p:sp>
        <p:nvSpPr>
          <p:cNvPr id="8" name="Rectangle 5"/>
          <p:cNvSpPr>
            <a:spLocks noGrp="1" noChangeArrowheads="1"/>
          </p:cNvSpPr>
          <p:nvPr>
            <p:ph type="ftr" sz="quarter" idx="11"/>
          </p:nvPr>
        </p:nvSpPr>
        <p:spPr>
          <a:ln/>
        </p:spPr>
        <p:txBody>
          <a:bodyPr/>
          <a:lstStyle>
            <a:lvl1pPr>
              <a:defRPr/>
            </a:lvl1pPr>
          </a:lstStyle>
          <a:p>
            <a:pPr fontAlgn="base">
              <a:spcBef>
                <a:spcPct val="0"/>
              </a:spcBef>
              <a:spcAft>
                <a:spcPct val="0"/>
              </a:spcAft>
              <a:defRPr/>
            </a:pPr>
            <a:endParaRPr lang="en-US" altLang="en-US"/>
          </a:p>
        </p:txBody>
      </p:sp>
      <p:sp>
        <p:nvSpPr>
          <p:cNvPr id="9" name="Rectangle 6"/>
          <p:cNvSpPr>
            <a:spLocks noGrp="1" noChangeArrowheads="1"/>
          </p:cNvSpPr>
          <p:nvPr>
            <p:ph type="sldNum" sz="quarter" idx="12"/>
          </p:nvPr>
        </p:nvSpPr>
        <p:spPr>
          <a:ln/>
        </p:spPr>
        <p:txBody>
          <a:bodyPr/>
          <a:lstStyle>
            <a:lvl1pPr>
              <a:defRPr/>
            </a:lvl1pPr>
          </a:lstStyle>
          <a:p>
            <a:pPr fontAlgn="base">
              <a:spcBef>
                <a:spcPct val="0"/>
              </a:spcBef>
              <a:spcAft>
                <a:spcPct val="0"/>
              </a:spcAft>
              <a:defRPr/>
            </a:pPr>
            <a:fld id="{EE75EF5F-6463-411B-9D1A-278FBBA34AFF}" type="slidenum">
              <a:rPr lang="en-US" altLang="en-US" smtClean="0"/>
              <a:pPr fontAlgn="base">
                <a:spcBef>
                  <a:spcPct val="0"/>
                </a:spcBef>
                <a:spcAft>
                  <a:spcPct val="0"/>
                </a:spcAft>
                <a:defRPr/>
              </a:pPr>
              <a:t>‹#›</a:t>
            </a:fld>
            <a:endParaRPr lang="en-US" altLang="en-US"/>
          </a:p>
        </p:txBody>
      </p:sp>
    </p:spTree>
    <p:extLst>
      <p:ext uri="{BB962C8B-B14F-4D97-AF65-F5344CB8AC3E}">
        <p14:creationId xmlns="" xmlns:p14="http://schemas.microsoft.com/office/powerpoint/2010/main" val="170986235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600A4394-4554-41B3-BD4B-912C654A7731}" type="datetimeFigureOut">
              <a:rPr lang="en-US" smtClean="0"/>
              <a:pPr/>
              <a:t>11/9/2021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C556327-7DDB-40B8-AF0C-0CB7BA0C9BAE}" type="slidenum">
              <a:rPr lang="en-US" smtClean="0"/>
              <a:pPr/>
              <a:t>‹#›</a:t>
            </a:fld>
            <a:endParaRPr lang="en-US"/>
          </a:p>
        </p:txBody>
      </p:sp>
    </p:spTree>
    <p:extLst>
      <p:ext uri="{BB962C8B-B14F-4D97-AF65-F5344CB8AC3E}">
        <p14:creationId xmlns="" xmlns:p14="http://schemas.microsoft.com/office/powerpoint/2010/main" val="4068616990"/>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fontAlgn="base">
              <a:spcBef>
                <a:spcPct val="0"/>
              </a:spcBef>
              <a:spcAft>
                <a:spcPct val="0"/>
              </a:spcAft>
              <a:defRPr/>
            </a:pPr>
            <a:endParaRPr lang="en-US" altLang="en-US"/>
          </a:p>
        </p:txBody>
      </p:sp>
      <p:sp>
        <p:nvSpPr>
          <p:cNvPr id="4" name="Rectangle 5"/>
          <p:cNvSpPr>
            <a:spLocks noGrp="1" noChangeArrowheads="1"/>
          </p:cNvSpPr>
          <p:nvPr>
            <p:ph type="ftr" sz="quarter" idx="11"/>
          </p:nvPr>
        </p:nvSpPr>
        <p:spPr>
          <a:ln/>
        </p:spPr>
        <p:txBody>
          <a:bodyPr/>
          <a:lstStyle>
            <a:lvl1pPr>
              <a:defRPr/>
            </a:lvl1pPr>
          </a:lstStyle>
          <a:p>
            <a:pPr fontAlgn="base">
              <a:spcBef>
                <a:spcPct val="0"/>
              </a:spcBef>
              <a:spcAft>
                <a:spcPct val="0"/>
              </a:spcAft>
              <a:defRPr/>
            </a:pPr>
            <a:endParaRPr lang="en-US" altLang="en-US"/>
          </a:p>
        </p:txBody>
      </p:sp>
      <p:sp>
        <p:nvSpPr>
          <p:cNvPr id="5" name="Rectangle 6"/>
          <p:cNvSpPr>
            <a:spLocks noGrp="1" noChangeArrowheads="1"/>
          </p:cNvSpPr>
          <p:nvPr>
            <p:ph type="sldNum" sz="quarter" idx="12"/>
          </p:nvPr>
        </p:nvSpPr>
        <p:spPr>
          <a:ln/>
        </p:spPr>
        <p:txBody>
          <a:bodyPr/>
          <a:lstStyle>
            <a:lvl1pPr>
              <a:defRPr/>
            </a:lvl1pPr>
          </a:lstStyle>
          <a:p>
            <a:pPr fontAlgn="base">
              <a:spcBef>
                <a:spcPct val="0"/>
              </a:spcBef>
              <a:spcAft>
                <a:spcPct val="0"/>
              </a:spcAft>
              <a:defRPr/>
            </a:pPr>
            <a:fld id="{2A90919D-2B8C-4E27-B3CA-7C997EA5AF07}" type="slidenum">
              <a:rPr lang="en-US" altLang="en-US" smtClean="0"/>
              <a:pPr fontAlgn="base">
                <a:spcBef>
                  <a:spcPct val="0"/>
                </a:spcBef>
                <a:spcAft>
                  <a:spcPct val="0"/>
                </a:spcAft>
                <a:defRPr/>
              </a:pPr>
              <a:t>‹#›</a:t>
            </a:fld>
            <a:endParaRPr lang="en-US" altLang="en-US"/>
          </a:p>
        </p:txBody>
      </p:sp>
    </p:spTree>
    <p:extLst>
      <p:ext uri="{BB962C8B-B14F-4D97-AF65-F5344CB8AC3E}">
        <p14:creationId xmlns="" xmlns:p14="http://schemas.microsoft.com/office/powerpoint/2010/main" val="3289190385"/>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fontAlgn="base">
              <a:spcBef>
                <a:spcPct val="0"/>
              </a:spcBef>
              <a:spcAft>
                <a:spcPct val="0"/>
              </a:spcAft>
              <a:defRPr/>
            </a:pPr>
            <a:endParaRPr lang="en-US" altLang="en-US"/>
          </a:p>
        </p:txBody>
      </p:sp>
      <p:sp>
        <p:nvSpPr>
          <p:cNvPr id="3" name="Rectangle 5"/>
          <p:cNvSpPr>
            <a:spLocks noGrp="1" noChangeArrowheads="1"/>
          </p:cNvSpPr>
          <p:nvPr>
            <p:ph type="ftr" sz="quarter" idx="11"/>
          </p:nvPr>
        </p:nvSpPr>
        <p:spPr>
          <a:ln/>
        </p:spPr>
        <p:txBody>
          <a:bodyPr/>
          <a:lstStyle>
            <a:lvl1pPr>
              <a:defRPr/>
            </a:lvl1pPr>
          </a:lstStyle>
          <a:p>
            <a:pPr fontAlgn="base">
              <a:spcBef>
                <a:spcPct val="0"/>
              </a:spcBef>
              <a:spcAft>
                <a:spcPct val="0"/>
              </a:spcAft>
              <a:defRPr/>
            </a:pPr>
            <a:endParaRPr lang="en-US" altLang="en-US"/>
          </a:p>
        </p:txBody>
      </p:sp>
      <p:sp>
        <p:nvSpPr>
          <p:cNvPr id="4" name="Rectangle 6"/>
          <p:cNvSpPr>
            <a:spLocks noGrp="1" noChangeArrowheads="1"/>
          </p:cNvSpPr>
          <p:nvPr>
            <p:ph type="sldNum" sz="quarter" idx="12"/>
          </p:nvPr>
        </p:nvSpPr>
        <p:spPr>
          <a:ln/>
        </p:spPr>
        <p:txBody>
          <a:bodyPr/>
          <a:lstStyle>
            <a:lvl1pPr>
              <a:defRPr/>
            </a:lvl1pPr>
          </a:lstStyle>
          <a:p>
            <a:pPr fontAlgn="base">
              <a:spcBef>
                <a:spcPct val="0"/>
              </a:spcBef>
              <a:spcAft>
                <a:spcPct val="0"/>
              </a:spcAft>
              <a:defRPr/>
            </a:pPr>
            <a:fld id="{B5E2A091-9148-4E5D-8AED-28DF4E30874B}" type="slidenum">
              <a:rPr lang="en-US" altLang="en-US" smtClean="0"/>
              <a:pPr fontAlgn="base">
                <a:spcBef>
                  <a:spcPct val="0"/>
                </a:spcBef>
                <a:spcAft>
                  <a:spcPct val="0"/>
                </a:spcAft>
                <a:defRPr/>
              </a:pPr>
              <a:t>‹#›</a:t>
            </a:fld>
            <a:endParaRPr lang="en-US" altLang="en-US"/>
          </a:p>
        </p:txBody>
      </p:sp>
    </p:spTree>
    <p:extLst>
      <p:ext uri="{BB962C8B-B14F-4D97-AF65-F5344CB8AC3E}">
        <p14:creationId xmlns="" xmlns:p14="http://schemas.microsoft.com/office/powerpoint/2010/main" val="2359144789"/>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40318" y="457200"/>
            <a:ext cx="393276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717" y="987426"/>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40318" y="2057400"/>
            <a:ext cx="393276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fontAlgn="base">
              <a:spcBef>
                <a:spcPct val="0"/>
              </a:spcBef>
              <a:spcAft>
                <a:spcPct val="0"/>
              </a:spcAft>
              <a:defRPr/>
            </a:pPr>
            <a:endParaRPr lang="en-US" altLang="en-US"/>
          </a:p>
        </p:txBody>
      </p:sp>
      <p:sp>
        <p:nvSpPr>
          <p:cNvPr id="6" name="Rectangle 5"/>
          <p:cNvSpPr>
            <a:spLocks noGrp="1" noChangeArrowheads="1"/>
          </p:cNvSpPr>
          <p:nvPr>
            <p:ph type="ftr" sz="quarter" idx="11"/>
          </p:nvPr>
        </p:nvSpPr>
        <p:spPr>
          <a:ln/>
        </p:spPr>
        <p:txBody>
          <a:bodyPr/>
          <a:lstStyle>
            <a:lvl1pPr>
              <a:defRPr/>
            </a:lvl1pPr>
          </a:lstStyle>
          <a:p>
            <a:pPr fontAlgn="base">
              <a:spcBef>
                <a:spcPct val="0"/>
              </a:spcBef>
              <a:spcAft>
                <a:spcPct val="0"/>
              </a:spcAft>
              <a:defRPr/>
            </a:pPr>
            <a:endParaRPr lang="en-US" altLang="en-US"/>
          </a:p>
        </p:txBody>
      </p:sp>
      <p:sp>
        <p:nvSpPr>
          <p:cNvPr id="7" name="Rectangle 6"/>
          <p:cNvSpPr>
            <a:spLocks noGrp="1" noChangeArrowheads="1"/>
          </p:cNvSpPr>
          <p:nvPr>
            <p:ph type="sldNum" sz="quarter" idx="12"/>
          </p:nvPr>
        </p:nvSpPr>
        <p:spPr>
          <a:ln/>
        </p:spPr>
        <p:txBody>
          <a:bodyPr/>
          <a:lstStyle>
            <a:lvl1pPr>
              <a:defRPr/>
            </a:lvl1pPr>
          </a:lstStyle>
          <a:p>
            <a:pPr fontAlgn="base">
              <a:spcBef>
                <a:spcPct val="0"/>
              </a:spcBef>
              <a:spcAft>
                <a:spcPct val="0"/>
              </a:spcAft>
              <a:defRPr/>
            </a:pPr>
            <a:fld id="{8296BC47-2702-4CCE-972B-EE91635361FB}" type="slidenum">
              <a:rPr lang="en-US" altLang="en-US" smtClean="0"/>
              <a:pPr fontAlgn="base">
                <a:spcBef>
                  <a:spcPct val="0"/>
                </a:spcBef>
                <a:spcAft>
                  <a:spcPct val="0"/>
                </a:spcAft>
                <a:defRPr/>
              </a:pPr>
              <a:t>‹#›</a:t>
            </a:fld>
            <a:endParaRPr lang="en-US" altLang="en-US"/>
          </a:p>
        </p:txBody>
      </p:sp>
    </p:spTree>
    <p:extLst>
      <p:ext uri="{BB962C8B-B14F-4D97-AF65-F5344CB8AC3E}">
        <p14:creationId xmlns="" xmlns:p14="http://schemas.microsoft.com/office/powerpoint/2010/main" val="991552900"/>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40318" y="457200"/>
            <a:ext cx="393276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717" y="987426"/>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840318" y="2057400"/>
            <a:ext cx="393276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fontAlgn="base">
              <a:spcBef>
                <a:spcPct val="0"/>
              </a:spcBef>
              <a:spcAft>
                <a:spcPct val="0"/>
              </a:spcAft>
              <a:defRPr/>
            </a:pPr>
            <a:endParaRPr lang="en-US" altLang="en-US"/>
          </a:p>
        </p:txBody>
      </p:sp>
      <p:sp>
        <p:nvSpPr>
          <p:cNvPr id="6" name="Rectangle 5"/>
          <p:cNvSpPr>
            <a:spLocks noGrp="1" noChangeArrowheads="1"/>
          </p:cNvSpPr>
          <p:nvPr>
            <p:ph type="ftr" sz="quarter" idx="11"/>
          </p:nvPr>
        </p:nvSpPr>
        <p:spPr>
          <a:ln/>
        </p:spPr>
        <p:txBody>
          <a:bodyPr/>
          <a:lstStyle>
            <a:lvl1pPr>
              <a:defRPr/>
            </a:lvl1pPr>
          </a:lstStyle>
          <a:p>
            <a:pPr fontAlgn="base">
              <a:spcBef>
                <a:spcPct val="0"/>
              </a:spcBef>
              <a:spcAft>
                <a:spcPct val="0"/>
              </a:spcAft>
              <a:defRPr/>
            </a:pPr>
            <a:endParaRPr lang="en-US" altLang="en-US"/>
          </a:p>
        </p:txBody>
      </p:sp>
      <p:sp>
        <p:nvSpPr>
          <p:cNvPr id="7" name="Rectangle 6"/>
          <p:cNvSpPr>
            <a:spLocks noGrp="1" noChangeArrowheads="1"/>
          </p:cNvSpPr>
          <p:nvPr>
            <p:ph type="sldNum" sz="quarter" idx="12"/>
          </p:nvPr>
        </p:nvSpPr>
        <p:spPr>
          <a:ln/>
        </p:spPr>
        <p:txBody>
          <a:bodyPr/>
          <a:lstStyle>
            <a:lvl1pPr>
              <a:defRPr/>
            </a:lvl1pPr>
          </a:lstStyle>
          <a:p>
            <a:pPr fontAlgn="base">
              <a:spcBef>
                <a:spcPct val="0"/>
              </a:spcBef>
              <a:spcAft>
                <a:spcPct val="0"/>
              </a:spcAft>
              <a:defRPr/>
            </a:pPr>
            <a:fld id="{5DD32502-B78C-468F-960E-C14600611FD6}" type="slidenum">
              <a:rPr lang="en-US" altLang="en-US" smtClean="0"/>
              <a:pPr fontAlgn="base">
                <a:spcBef>
                  <a:spcPct val="0"/>
                </a:spcBef>
                <a:spcAft>
                  <a:spcPct val="0"/>
                </a:spcAft>
                <a:defRPr/>
              </a:pPr>
              <a:t>‹#›</a:t>
            </a:fld>
            <a:endParaRPr lang="en-US" altLang="en-US"/>
          </a:p>
        </p:txBody>
      </p:sp>
    </p:spTree>
    <p:extLst>
      <p:ext uri="{BB962C8B-B14F-4D97-AF65-F5344CB8AC3E}">
        <p14:creationId xmlns="" xmlns:p14="http://schemas.microsoft.com/office/powerpoint/2010/main" val="3771672884"/>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fontAlgn="base">
              <a:spcBef>
                <a:spcPct val="0"/>
              </a:spcBef>
              <a:spcAft>
                <a:spcPct val="0"/>
              </a:spcAft>
              <a:defRPr/>
            </a:pPr>
            <a:endParaRPr lang="en-US" altLang="en-US"/>
          </a:p>
        </p:txBody>
      </p:sp>
      <p:sp>
        <p:nvSpPr>
          <p:cNvPr id="5" name="Rectangle 5"/>
          <p:cNvSpPr>
            <a:spLocks noGrp="1" noChangeArrowheads="1"/>
          </p:cNvSpPr>
          <p:nvPr>
            <p:ph type="ftr" sz="quarter" idx="11"/>
          </p:nvPr>
        </p:nvSpPr>
        <p:spPr>
          <a:ln/>
        </p:spPr>
        <p:txBody>
          <a:bodyPr/>
          <a:lstStyle>
            <a:lvl1pPr>
              <a:defRPr/>
            </a:lvl1pPr>
          </a:lstStyle>
          <a:p>
            <a:pPr fontAlgn="base">
              <a:spcBef>
                <a:spcPct val="0"/>
              </a:spcBef>
              <a:spcAft>
                <a:spcPct val="0"/>
              </a:spcAft>
              <a:defRPr/>
            </a:pPr>
            <a:endParaRPr lang="en-US" altLang="en-US"/>
          </a:p>
        </p:txBody>
      </p:sp>
      <p:sp>
        <p:nvSpPr>
          <p:cNvPr id="6" name="Rectangle 6"/>
          <p:cNvSpPr>
            <a:spLocks noGrp="1" noChangeArrowheads="1"/>
          </p:cNvSpPr>
          <p:nvPr>
            <p:ph type="sldNum" sz="quarter" idx="12"/>
          </p:nvPr>
        </p:nvSpPr>
        <p:spPr>
          <a:ln/>
        </p:spPr>
        <p:txBody>
          <a:bodyPr/>
          <a:lstStyle>
            <a:lvl1pPr>
              <a:defRPr/>
            </a:lvl1pPr>
          </a:lstStyle>
          <a:p>
            <a:pPr fontAlgn="base">
              <a:spcBef>
                <a:spcPct val="0"/>
              </a:spcBef>
              <a:spcAft>
                <a:spcPct val="0"/>
              </a:spcAft>
              <a:defRPr/>
            </a:pPr>
            <a:fld id="{B82E3C97-4EA1-4B82-A013-CA57C0C774FD}" type="slidenum">
              <a:rPr lang="en-US" altLang="en-US" smtClean="0"/>
              <a:pPr fontAlgn="base">
                <a:spcBef>
                  <a:spcPct val="0"/>
                </a:spcBef>
                <a:spcAft>
                  <a:spcPct val="0"/>
                </a:spcAft>
                <a:defRPr/>
              </a:pPr>
              <a:t>‹#›</a:t>
            </a:fld>
            <a:endParaRPr lang="en-US" altLang="en-US"/>
          </a:p>
        </p:txBody>
      </p:sp>
    </p:spTree>
    <p:extLst>
      <p:ext uri="{BB962C8B-B14F-4D97-AF65-F5344CB8AC3E}">
        <p14:creationId xmlns="" xmlns:p14="http://schemas.microsoft.com/office/powerpoint/2010/main" val="3793165425"/>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7813"/>
            <a:ext cx="2743200" cy="5853112"/>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7813"/>
            <a:ext cx="8026400" cy="5853112"/>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fontAlgn="base">
              <a:spcBef>
                <a:spcPct val="0"/>
              </a:spcBef>
              <a:spcAft>
                <a:spcPct val="0"/>
              </a:spcAft>
              <a:defRPr/>
            </a:pPr>
            <a:endParaRPr lang="en-US" altLang="en-US"/>
          </a:p>
        </p:txBody>
      </p:sp>
      <p:sp>
        <p:nvSpPr>
          <p:cNvPr id="5" name="Rectangle 5"/>
          <p:cNvSpPr>
            <a:spLocks noGrp="1" noChangeArrowheads="1"/>
          </p:cNvSpPr>
          <p:nvPr>
            <p:ph type="ftr" sz="quarter" idx="11"/>
          </p:nvPr>
        </p:nvSpPr>
        <p:spPr>
          <a:ln/>
        </p:spPr>
        <p:txBody>
          <a:bodyPr/>
          <a:lstStyle>
            <a:lvl1pPr>
              <a:defRPr/>
            </a:lvl1pPr>
          </a:lstStyle>
          <a:p>
            <a:pPr fontAlgn="base">
              <a:spcBef>
                <a:spcPct val="0"/>
              </a:spcBef>
              <a:spcAft>
                <a:spcPct val="0"/>
              </a:spcAft>
              <a:defRPr/>
            </a:pPr>
            <a:endParaRPr lang="en-US" altLang="en-US"/>
          </a:p>
        </p:txBody>
      </p:sp>
      <p:sp>
        <p:nvSpPr>
          <p:cNvPr id="6" name="Rectangle 6"/>
          <p:cNvSpPr>
            <a:spLocks noGrp="1" noChangeArrowheads="1"/>
          </p:cNvSpPr>
          <p:nvPr>
            <p:ph type="sldNum" sz="quarter" idx="12"/>
          </p:nvPr>
        </p:nvSpPr>
        <p:spPr>
          <a:ln/>
        </p:spPr>
        <p:txBody>
          <a:bodyPr/>
          <a:lstStyle>
            <a:lvl1pPr>
              <a:defRPr/>
            </a:lvl1pPr>
          </a:lstStyle>
          <a:p>
            <a:pPr fontAlgn="base">
              <a:spcBef>
                <a:spcPct val="0"/>
              </a:spcBef>
              <a:spcAft>
                <a:spcPct val="0"/>
              </a:spcAft>
              <a:defRPr/>
            </a:pPr>
            <a:fld id="{F274DAB6-2DE0-47C3-8803-318D453907A5}" type="slidenum">
              <a:rPr lang="en-US" altLang="en-US" smtClean="0"/>
              <a:pPr fontAlgn="base">
                <a:spcBef>
                  <a:spcPct val="0"/>
                </a:spcBef>
                <a:spcAft>
                  <a:spcPct val="0"/>
                </a:spcAft>
                <a:defRPr/>
              </a:pPr>
              <a:t>‹#›</a:t>
            </a:fld>
            <a:endParaRPr lang="en-US" altLang="en-US"/>
          </a:p>
        </p:txBody>
      </p:sp>
    </p:spTree>
    <p:extLst>
      <p:ext uri="{BB962C8B-B14F-4D97-AF65-F5344CB8AC3E}">
        <p14:creationId xmlns="" xmlns:p14="http://schemas.microsoft.com/office/powerpoint/2010/main" val="1724780150"/>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fontAlgn="base">
              <a:spcBef>
                <a:spcPct val="0"/>
              </a:spcBef>
              <a:spcAft>
                <a:spcPct val="0"/>
              </a:spcAft>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fontAlgn="base">
              <a:spcBef>
                <a:spcPct val="0"/>
              </a:spcBef>
              <a:spcAft>
                <a:spcPct val="0"/>
              </a:spcAft>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fontAlgn="base">
              <a:spcBef>
                <a:spcPct val="0"/>
              </a:spcBef>
              <a:spcAft>
                <a:spcPct val="0"/>
              </a:spcAft>
              <a:defRPr/>
            </a:pPr>
            <a:fld id="{082D8AF4-DFA7-44D6-93F1-79819DD0B486}" type="slidenum">
              <a:rPr lang="en-US" altLang="en-US" smtClean="0">
                <a:solidFill>
                  <a:srgbClr val="000000"/>
                </a:solidFill>
              </a:rPr>
              <a:pPr fontAlgn="base">
                <a:spcBef>
                  <a:spcPct val="0"/>
                </a:spcBef>
                <a:spcAft>
                  <a:spcPct val="0"/>
                </a:spcAft>
                <a:defRPr/>
              </a:pPr>
              <a:t>‹#›</a:t>
            </a:fld>
            <a:endParaRPr lang="en-US" altLang="en-US">
              <a:solidFill>
                <a:srgbClr val="000000"/>
              </a:solidFill>
            </a:endParaRPr>
          </a:p>
        </p:txBody>
      </p:sp>
    </p:spTree>
    <p:extLst>
      <p:ext uri="{BB962C8B-B14F-4D97-AF65-F5344CB8AC3E}">
        <p14:creationId xmlns="" xmlns:p14="http://schemas.microsoft.com/office/powerpoint/2010/main" val="3946769530"/>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fontAlgn="base">
              <a:spcBef>
                <a:spcPct val="0"/>
              </a:spcBef>
              <a:spcAft>
                <a:spcPct val="0"/>
              </a:spcAft>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fontAlgn="base">
              <a:spcBef>
                <a:spcPct val="0"/>
              </a:spcBef>
              <a:spcAft>
                <a:spcPct val="0"/>
              </a:spcAft>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fontAlgn="base">
              <a:spcBef>
                <a:spcPct val="0"/>
              </a:spcBef>
              <a:spcAft>
                <a:spcPct val="0"/>
              </a:spcAft>
              <a:defRPr/>
            </a:pPr>
            <a:fld id="{3D20E363-FECE-426D-9BA3-F6D4B7F863B1}" type="slidenum">
              <a:rPr lang="en-US" altLang="en-US" smtClean="0">
                <a:solidFill>
                  <a:srgbClr val="000000"/>
                </a:solidFill>
              </a:rPr>
              <a:pPr fontAlgn="base">
                <a:spcBef>
                  <a:spcPct val="0"/>
                </a:spcBef>
                <a:spcAft>
                  <a:spcPct val="0"/>
                </a:spcAft>
                <a:defRPr/>
              </a:pPr>
              <a:t>‹#›</a:t>
            </a:fld>
            <a:endParaRPr lang="en-US" altLang="en-US">
              <a:solidFill>
                <a:srgbClr val="000000"/>
              </a:solidFill>
            </a:endParaRPr>
          </a:p>
        </p:txBody>
      </p:sp>
    </p:spTree>
    <p:extLst>
      <p:ext uri="{BB962C8B-B14F-4D97-AF65-F5344CB8AC3E}">
        <p14:creationId xmlns="" xmlns:p14="http://schemas.microsoft.com/office/powerpoint/2010/main" val="3989148018"/>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fontAlgn="base">
              <a:spcBef>
                <a:spcPct val="0"/>
              </a:spcBef>
              <a:spcAft>
                <a:spcPct val="0"/>
              </a:spcAft>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fontAlgn="base">
              <a:spcBef>
                <a:spcPct val="0"/>
              </a:spcBef>
              <a:spcAft>
                <a:spcPct val="0"/>
              </a:spcAft>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fontAlgn="base">
              <a:spcBef>
                <a:spcPct val="0"/>
              </a:spcBef>
              <a:spcAft>
                <a:spcPct val="0"/>
              </a:spcAft>
              <a:defRPr/>
            </a:pPr>
            <a:fld id="{7BE3F617-D654-458E-B44D-A9A7E63DE3C6}" type="slidenum">
              <a:rPr lang="en-US" altLang="en-US" smtClean="0">
                <a:solidFill>
                  <a:srgbClr val="000000"/>
                </a:solidFill>
              </a:rPr>
              <a:pPr fontAlgn="base">
                <a:spcBef>
                  <a:spcPct val="0"/>
                </a:spcBef>
                <a:spcAft>
                  <a:spcPct val="0"/>
                </a:spcAft>
                <a:defRPr/>
              </a:pPr>
              <a:t>‹#›</a:t>
            </a:fld>
            <a:endParaRPr lang="en-US" altLang="en-US">
              <a:solidFill>
                <a:srgbClr val="000000"/>
              </a:solidFill>
            </a:endParaRPr>
          </a:p>
        </p:txBody>
      </p:sp>
    </p:spTree>
    <p:extLst>
      <p:ext uri="{BB962C8B-B14F-4D97-AF65-F5344CB8AC3E}">
        <p14:creationId xmlns="" xmlns:p14="http://schemas.microsoft.com/office/powerpoint/2010/main" val="1362496827"/>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fontAlgn="base">
              <a:spcBef>
                <a:spcPct val="0"/>
              </a:spcBef>
              <a:spcAft>
                <a:spcPct val="0"/>
              </a:spcAft>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fontAlgn="base">
              <a:spcBef>
                <a:spcPct val="0"/>
              </a:spcBef>
              <a:spcAft>
                <a:spcPct val="0"/>
              </a:spcAft>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fontAlgn="base">
              <a:spcBef>
                <a:spcPct val="0"/>
              </a:spcBef>
              <a:spcAft>
                <a:spcPct val="0"/>
              </a:spcAft>
              <a:defRPr/>
            </a:pPr>
            <a:fld id="{7EA445FB-6160-45CF-BECB-8475267F5D4E}" type="slidenum">
              <a:rPr lang="en-US" altLang="en-US" smtClean="0">
                <a:solidFill>
                  <a:srgbClr val="000000"/>
                </a:solidFill>
              </a:rPr>
              <a:pPr fontAlgn="base">
                <a:spcBef>
                  <a:spcPct val="0"/>
                </a:spcBef>
                <a:spcAft>
                  <a:spcPct val="0"/>
                </a:spcAft>
                <a:defRPr/>
              </a:pPr>
              <a:t>‹#›</a:t>
            </a:fld>
            <a:endParaRPr lang="en-US" altLang="en-US">
              <a:solidFill>
                <a:srgbClr val="000000"/>
              </a:solidFill>
            </a:endParaRPr>
          </a:p>
        </p:txBody>
      </p:sp>
    </p:spTree>
    <p:extLst>
      <p:ext uri="{BB962C8B-B14F-4D97-AF65-F5344CB8AC3E}">
        <p14:creationId xmlns="" xmlns:p14="http://schemas.microsoft.com/office/powerpoint/2010/main" val="393697432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600A4394-4554-41B3-BD4B-912C654A7731}" type="datetimeFigureOut">
              <a:rPr lang="en-US" smtClean="0"/>
              <a:pPr/>
              <a:t>11/9/2021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C556327-7DDB-40B8-AF0C-0CB7BA0C9BAE}" type="slidenum">
              <a:rPr lang="en-US" smtClean="0"/>
              <a:pPr/>
              <a:t>‹#›</a:t>
            </a:fld>
            <a:endParaRPr lang="en-US"/>
          </a:p>
        </p:txBody>
      </p:sp>
    </p:spTree>
    <p:extLst>
      <p:ext uri="{BB962C8B-B14F-4D97-AF65-F5344CB8AC3E}">
        <p14:creationId xmlns="" xmlns:p14="http://schemas.microsoft.com/office/powerpoint/2010/main" val="180603185"/>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fontAlgn="base">
              <a:spcBef>
                <a:spcPct val="0"/>
              </a:spcBef>
              <a:spcAft>
                <a:spcPct val="0"/>
              </a:spcAft>
              <a:defRPr/>
            </a:pPr>
            <a:endParaRPr 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fontAlgn="base">
              <a:spcBef>
                <a:spcPct val="0"/>
              </a:spcBef>
              <a:spcAft>
                <a:spcPct val="0"/>
              </a:spcAft>
              <a:defRPr/>
            </a:pPr>
            <a:endParaRPr 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fontAlgn="base">
              <a:spcBef>
                <a:spcPct val="0"/>
              </a:spcBef>
              <a:spcAft>
                <a:spcPct val="0"/>
              </a:spcAft>
              <a:defRPr/>
            </a:pPr>
            <a:fld id="{118D8810-A519-4D8C-A2DA-DD22A6EBCD42}" type="slidenum">
              <a:rPr lang="en-US" altLang="en-US" smtClean="0">
                <a:solidFill>
                  <a:srgbClr val="000000"/>
                </a:solidFill>
              </a:rPr>
              <a:pPr fontAlgn="base">
                <a:spcBef>
                  <a:spcPct val="0"/>
                </a:spcBef>
                <a:spcAft>
                  <a:spcPct val="0"/>
                </a:spcAft>
                <a:defRPr/>
              </a:pPr>
              <a:t>‹#›</a:t>
            </a:fld>
            <a:endParaRPr lang="en-US" altLang="en-US">
              <a:solidFill>
                <a:srgbClr val="000000"/>
              </a:solidFill>
            </a:endParaRPr>
          </a:p>
        </p:txBody>
      </p:sp>
    </p:spTree>
    <p:extLst>
      <p:ext uri="{BB962C8B-B14F-4D97-AF65-F5344CB8AC3E}">
        <p14:creationId xmlns="" xmlns:p14="http://schemas.microsoft.com/office/powerpoint/2010/main" val="2574280036"/>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fontAlgn="base">
              <a:spcBef>
                <a:spcPct val="0"/>
              </a:spcBef>
              <a:spcAft>
                <a:spcPct val="0"/>
              </a:spcAft>
              <a:defRPr/>
            </a:pPr>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fontAlgn="base">
              <a:spcBef>
                <a:spcPct val="0"/>
              </a:spcBef>
              <a:spcAft>
                <a:spcPct val="0"/>
              </a:spcAft>
              <a:defRPr/>
            </a:pPr>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fontAlgn="base">
              <a:spcBef>
                <a:spcPct val="0"/>
              </a:spcBef>
              <a:spcAft>
                <a:spcPct val="0"/>
              </a:spcAft>
              <a:defRPr/>
            </a:pPr>
            <a:fld id="{015AEEF8-2EDC-41E8-820C-0DF59CDDADF0}" type="slidenum">
              <a:rPr lang="en-US" altLang="en-US" smtClean="0">
                <a:solidFill>
                  <a:srgbClr val="000000"/>
                </a:solidFill>
              </a:rPr>
              <a:pPr fontAlgn="base">
                <a:spcBef>
                  <a:spcPct val="0"/>
                </a:spcBef>
                <a:spcAft>
                  <a:spcPct val="0"/>
                </a:spcAft>
                <a:defRPr/>
              </a:pPr>
              <a:t>‹#›</a:t>
            </a:fld>
            <a:endParaRPr lang="en-US" altLang="en-US">
              <a:solidFill>
                <a:srgbClr val="000000"/>
              </a:solidFill>
            </a:endParaRPr>
          </a:p>
        </p:txBody>
      </p:sp>
    </p:spTree>
    <p:extLst>
      <p:ext uri="{BB962C8B-B14F-4D97-AF65-F5344CB8AC3E}">
        <p14:creationId xmlns="" xmlns:p14="http://schemas.microsoft.com/office/powerpoint/2010/main" val="964110680"/>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fontAlgn="base">
              <a:spcBef>
                <a:spcPct val="0"/>
              </a:spcBef>
              <a:spcAft>
                <a:spcPct val="0"/>
              </a:spcAft>
              <a:defRPr/>
            </a:pPr>
            <a:endParaRPr 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fontAlgn="base">
              <a:spcBef>
                <a:spcPct val="0"/>
              </a:spcBef>
              <a:spcAft>
                <a:spcPct val="0"/>
              </a:spcAft>
              <a:defRPr/>
            </a:pPr>
            <a:endParaRPr lang="en-U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fontAlgn="base">
              <a:spcBef>
                <a:spcPct val="0"/>
              </a:spcBef>
              <a:spcAft>
                <a:spcPct val="0"/>
              </a:spcAft>
              <a:defRPr/>
            </a:pPr>
            <a:fld id="{486529AD-3BC4-42D9-871C-4ECFAAE61CFB}" type="slidenum">
              <a:rPr lang="en-US" altLang="en-US" smtClean="0">
                <a:solidFill>
                  <a:srgbClr val="000000"/>
                </a:solidFill>
              </a:rPr>
              <a:pPr fontAlgn="base">
                <a:spcBef>
                  <a:spcPct val="0"/>
                </a:spcBef>
                <a:spcAft>
                  <a:spcPct val="0"/>
                </a:spcAft>
                <a:defRPr/>
              </a:pPr>
              <a:t>‹#›</a:t>
            </a:fld>
            <a:endParaRPr lang="en-US" altLang="en-US">
              <a:solidFill>
                <a:srgbClr val="000000"/>
              </a:solidFill>
            </a:endParaRPr>
          </a:p>
        </p:txBody>
      </p:sp>
    </p:spTree>
    <p:extLst>
      <p:ext uri="{BB962C8B-B14F-4D97-AF65-F5344CB8AC3E}">
        <p14:creationId xmlns="" xmlns:p14="http://schemas.microsoft.com/office/powerpoint/2010/main" val="2436848853"/>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fontAlgn="base">
              <a:spcBef>
                <a:spcPct val="0"/>
              </a:spcBef>
              <a:spcAft>
                <a:spcPct val="0"/>
              </a:spcAft>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fontAlgn="base">
              <a:spcBef>
                <a:spcPct val="0"/>
              </a:spcBef>
              <a:spcAft>
                <a:spcPct val="0"/>
              </a:spcAft>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fontAlgn="base">
              <a:spcBef>
                <a:spcPct val="0"/>
              </a:spcBef>
              <a:spcAft>
                <a:spcPct val="0"/>
              </a:spcAft>
              <a:defRPr/>
            </a:pPr>
            <a:fld id="{4B2A3AD9-552B-40B8-80B6-6D4F10762E85}" type="slidenum">
              <a:rPr lang="en-US" altLang="en-US" smtClean="0">
                <a:solidFill>
                  <a:srgbClr val="000000"/>
                </a:solidFill>
              </a:rPr>
              <a:pPr fontAlgn="base">
                <a:spcBef>
                  <a:spcPct val="0"/>
                </a:spcBef>
                <a:spcAft>
                  <a:spcPct val="0"/>
                </a:spcAft>
                <a:defRPr/>
              </a:pPr>
              <a:t>‹#›</a:t>
            </a:fld>
            <a:endParaRPr lang="en-US" altLang="en-US">
              <a:solidFill>
                <a:srgbClr val="000000"/>
              </a:solidFill>
            </a:endParaRPr>
          </a:p>
        </p:txBody>
      </p:sp>
    </p:spTree>
    <p:extLst>
      <p:ext uri="{BB962C8B-B14F-4D97-AF65-F5344CB8AC3E}">
        <p14:creationId xmlns="" xmlns:p14="http://schemas.microsoft.com/office/powerpoint/2010/main" val="2076679917"/>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fontAlgn="base">
              <a:spcBef>
                <a:spcPct val="0"/>
              </a:spcBef>
              <a:spcAft>
                <a:spcPct val="0"/>
              </a:spcAft>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fontAlgn="base">
              <a:spcBef>
                <a:spcPct val="0"/>
              </a:spcBef>
              <a:spcAft>
                <a:spcPct val="0"/>
              </a:spcAft>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fontAlgn="base">
              <a:spcBef>
                <a:spcPct val="0"/>
              </a:spcBef>
              <a:spcAft>
                <a:spcPct val="0"/>
              </a:spcAft>
              <a:defRPr/>
            </a:pPr>
            <a:fld id="{52823922-6905-480F-A60F-12F23380F17E}" type="slidenum">
              <a:rPr lang="en-US" altLang="en-US" smtClean="0">
                <a:solidFill>
                  <a:srgbClr val="000000"/>
                </a:solidFill>
              </a:rPr>
              <a:pPr fontAlgn="base">
                <a:spcBef>
                  <a:spcPct val="0"/>
                </a:spcBef>
                <a:spcAft>
                  <a:spcPct val="0"/>
                </a:spcAft>
                <a:defRPr/>
              </a:pPr>
              <a:t>‹#›</a:t>
            </a:fld>
            <a:endParaRPr lang="en-US" altLang="en-US">
              <a:solidFill>
                <a:srgbClr val="000000"/>
              </a:solidFill>
            </a:endParaRPr>
          </a:p>
        </p:txBody>
      </p:sp>
    </p:spTree>
    <p:extLst>
      <p:ext uri="{BB962C8B-B14F-4D97-AF65-F5344CB8AC3E}">
        <p14:creationId xmlns="" xmlns:p14="http://schemas.microsoft.com/office/powerpoint/2010/main" val="3759981174"/>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fontAlgn="base">
              <a:spcBef>
                <a:spcPct val="0"/>
              </a:spcBef>
              <a:spcAft>
                <a:spcPct val="0"/>
              </a:spcAft>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fontAlgn="base">
              <a:spcBef>
                <a:spcPct val="0"/>
              </a:spcBef>
              <a:spcAft>
                <a:spcPct val="0"/>
              </a:spcAft>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fontAlgn="base">
              <a:spcBef>
                <a:spcPct val="0"/>
              </a:spcBef>
              <a:spcAft>
                <a:spcPct val="0"/>
              </a:spcAft>
              <a:defRPr/>
            </a:pPr>
            <a:fld id="{6F2DFD1B-CB0D-4B54-96FE-A7D56B565916}" type="slidenum">
              <a:rPr lang="en-US" altLang="en-US" smtClean="0">
                <a:solidFill>
                  <a:srgbClr val="000000"/>
                </a:solidFill>
              </a:rPr>
              <a:pPr fontAlgn="base">
                <a:spcBef>
                  <a:spcPct val="0"/>
                </a:spcBef>
                <a:spcAft>
                  <a:spcPct val="0"/>
                </a:spcAft>
                <a:defRPr/>
              </a:pPr>
              <a:t>‹#›</a:t>
            </a:fld>
            <a:endParaRPr lang="en-US" altLang="en-US">
              <a:solidFill>
                <a:srgbClr val="000000"/>
              </a:solidFill>
            </a:endParaRPr>
          </a:p>
        </p:txBody>
      </p:sp>
    </p:spTree>
    <p:extLst>
      <p:ext uri="{BB962C8B-B14F-4D97-AF65-F5344CB8AC3E}">
        <p14:creationId xmlns="" xmlns:p14="http://schemas.microsoft.com/office/powerpoint/2010/main" val="1099607232"/>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fontAlgn="base">
              <a:spcBef>
                <a:spcPct val="0"/>
              </a:spcBef>
              <a:spcAft>
                <a:spcPct val="0"/>
              </a:spcAft>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fontAlgn="base">
              <a:spcBef>
                <a:spcPct val="0"/>
              </a:spcBef>
              <a:spcAft>
                <a:spcPct val="0"/>
              </a:spcAft>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fontAlgn="base">
              <a:spcBef>
                <a:spcPct val="0"/>
              </a:spcBef>
              <a:spcAft>
                <a:spcPct val="0"/>
              </a:spcAft>
              <a:defRPr/>
            </a:pPr>
            <a:fld id="{E914863C-3B11-4ACB-881D-8122E871AB21}" type="slidenum">
              <a:rPr lang="en-US" altLang="en-US" smtClean="0">
                <a:solidFill>
                  <a:srgbClr val="000000"/>
                </a:solidFill>
              </a:rPr>
              <a:pPr fontAlgn="base">
                <a:spcBef>
                  <a:spcPct val="0"/>
                </a:spcBef>
                <a:spcAft>
                  <a:spcPct val="0"/>
                </a:spcAft>
                <a:defRPr/>
              </a:pPr>
              <a:t>‹#›</a:t>
            </a:fld>
            <a:endParaRPr lang="en-US" altLang="en-US">
              <a:solidFill>
                <a:srgbClr val="000000"/>
              </a:solidFill>
            </a:endParaRPr>
          </a:p>
        </p:txBody>
      </p:sp>
    </p:spTree>
    <p:extLst>
      <p:ext uri="{BB962C8B-B14F-4D97-AF65-F5344CB8AC3E}">
        <p14:creationId xmlns="" xmlns:p14="http://schemas.microsoft.com/office/powerpoint/2010/main" val="2604135435"/>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fourObj" preserve="1">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609600" y="274638"/>
            <a:ext cx="10972800" cy="1143000"/>
          </a:xfrm>
        </p:spPr>
        <p:txBody>
          <a:bodyPr/>
          <a:lstStyle/>
          <a:p>
            <a:r>
              <a:rPr lang="en-US" smtClean="0"/>
              <a:t>Click to edit Master title style</a:t>
            </a:r>
            <a:endParaRPr lang="en-US"/>
          </a:p>
        </p:txBody>
      </p:sp>
      <p:sp>
        <p:nvSpPr>
          <p:cNvPr id="3" name="Content Placeholder 2"/>
          <p:cNvSpPr>
            <a:spLocks noGrp="1"/>
          </p:cNvSpPr>
          <p:nvPr>
            <p:ph sz="quarter" idx="1"/>
          </p:nvPr>
        </p:nvSpPr>
        <p:spPr>
          <a:xfrm>
            <a:off x="609600" y="1600200"/>
            <a:ext cx="53848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6197600" y="1600200"/>
            <a:ext cx="53848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609600" y="3938589"/>
            <a:ext cx="53848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6197600" y="3938589"/>
            <a:ext cx="53848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fontAlgn="base">
              <a:spcBef>
                <a:spcPct val="0"/>
              </a:spcBef>
              <a:spcAft>
                <a:spcPct val="0"/>
              </a:spcAft>
              <a:defRPr/>
            </a:pPr>
            <a:endParaRPr 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fontAlgn="base">
              <a:spcBef>
                <a:spcPct val="0"/>
              </a:spcBef>
              <a:spcAft>
                <a:spcPct val="0"/>
              </a:spcAft>
              <a:defRPr/>
            </a:pPr>
            <a:endParaRPr 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fontAlgn="base">
              <a:spcBef>
                <a:spcPct val="0"/>
              </a:spcBef>
              <a:spcAft>
                <a:spcPct val="0"/>
              </a:spcAft>
              <a:defRPr/>
            </a:pPr>
            <a:fld id="{3558547F-2432-4DE2-9DF4-65B9D23D7F93}" type="slidenum">
              <a:rPr lang="en-US" altLang="en-US" smtClean="0">
                <a:solidFill>
                  <a:srgbClr val="000000"/>
                </a:solidFill>
              </a:rPr>
              <a:pPr fontAlgn="base">
                <a:spcBef>
                  <a:spcPct val="0"/>
                </a:spcBef>
                <a:spcAft>
                  <a:spcPct val="0"/>
                </a:spcAft>
                <a:defRPr/>
              </a:pPr>
              <a:t>‹#›</a:t>
            </a:fld>
            <a:endParaRPr lang="en-US" altLang="en-US">
              <a:solidFill>
                <a:srgbClr val="000000"/>
              </a:solidFill>
            </a:endParaRPr>
          </a:p>
        </p:txBody>
      </p:sp>
    </p:spTree>
    <p:extLst>
      <p:ext uri="{BB962C8B-B14F-4D97-AF65-F5344CB8AC3E}">
        <p14:creationId xmlns="" xmlns:p14="http://schemas.microsoft.com/office/powerpoint/2010/main" val="3965543718"/>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fontAlgn="base">
              <a:spcBef>
                <a:spcPct val="0"/>
              </a:spcBef>
              <a:spcAft>
                <a:spcPct val="0"/>
              </a:spcAft>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fontAlgn="base">
              <a:spcBef>
                <a:spcPct val="0"/>
              </a:spcBef>
              <a:spcAft>
                <a:spcPct val="0"/>
              </a:spcAft>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fontAlgn="base">
              <a:spcBef>
                <a:spcPct val="0"/>
              </a:spcBef>
              <a:spcAft>
                <a:spcPct val="0"/>
              </a:spcAft>
              <a:defRPr/>
            </a:pPr>
            <a:fld id="{082D8AF4-DFA7-44D6-93F1-79819DD0B486}" type="slidenum">
              <a:rPr lang="en-US" altLang="en-US" smtClean="0">
                <a:solidFill>
                  <a:srgbClr val="000000"/>
                </a:solidFill>
              </a:rPr>
              <a:pPr fontAlgn="base">
                <a:spcBef>
                  <a:spcPct val="0"/>
                </a:spcBef>
                <a:spcAft>
                  <a:spcPct val="0"/>
                </a:spcAft>
                <a:defRPr/>
              </a:pPr>
              <a:t>‹#›</a:t>
            </a:fld>
            <a:endParaRPr lang="en-US" altLang="en-US">
              <a:solidFill>
                <a:srgbClr val="000000"/>
              </a:solidFill>
            </a:endParaRPr>
          </a:p>
        </p:txBody>
      </p:sp>
    </p:spTree>
    <p:extLst>
      <p:ext uri="{BB962C8B-B14F-4D97-AF65-F5344CB8AC3E}">
        <p14:creationId xmlns="" xmlns:p14="http://schemas.microsoft.com/office/powerpoint/2010/main" val="3904075890"/>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fontAlgn="base">
              <a:spcBef>
                <a:spcPct val="0"/>
              </a:spcBef>
              <a:spcAft>
                <a:spcPct val="0"/>
              </a:spcAft>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fontAlgn="base">
              <a:spcBef>
                <a:spcPct val="0"/>
              </a:spcBef>
              <a:spcAft>
                <a:spcPct val="0"/>
              </a:spcAft>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fontAlgn="base">
              <a:spcBef>
                <a:spcPct val="0"/>
              </a:spcBef>
              <a:spcAft>
                <a:spcPct val="0"/>
              </a:spcAft>
              <a:defRPr/>
            </a:pPr>
            <a:fld id="{3D20E363-FECE-426D-9BA3-F6D4B7F863B1}" type="slidenum">
              <a:rPr lang="en-US" altLang="en-US" smtClean="0">
                <a:solidFill>
                  <a:srgbClr val="000000"/>
                </a:solidFill>
              </a:rPr>
              <a:pPr fontAlgn="base">
                <a:spcBef>
                  <a:spcPct val="0"/>
                </a:spcBef>
                <a:spcAft>
                  <a:spcPct val="0"/>
                </a:spcAft>
                <a:defRPr/>
              </a:pPr>
              <a:t>‹#›</a:t>
            </a:fld>
            <a:endParaRPr lang="en-US" altLang="en-US">
              <a:solidFill>
                <a:srgbClr val="000000"/>
              </a:solidFill>
            </a:endParaRPr>
          </a:p>
        </p:txBody>
      </p:sp>
    </p:spTree>
    <p:extLst>
      <p:ext uri="{BB962C8B-B14F-4D97-AF65-F5344CB8AC3E}">
        <p14:creationId xmlns="" xmlns:p14="http://schemas.microsoft.com/office/powerpoint/2010/main" val="130846007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600A4394-4554-41B3-BD4B-912C654A7731}" type="datetimeFigureOut">
              <a:rPr lang="en-US" smtClean="0"/>
              <a:pPr/>
              <a:t>11/9/2021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C556327-7DDB-40B8-AF0C-0CB7BA0C9BAE}" type="slidenum">
              <a:rPr lang="en-US" smtClean="0"/>
              <a:pPr/>
              <a:t>‹#›</a:t>
            </a:fld>
            <a:endParaRPr lang="en-US"/>
          </a:p>
        </p:txBody>
      </p:sp>
    </p:spTree>
    <p:extLst>
      <p:ext uri="{BB962C8B-B14F-4D97-AF65-F5344CB8AC3E}">
        <p14:creationId xmlns="" xmlns:p14="http://schemas.microsoft.com/office/powerpoint/2010/main" val="84293141"/>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fontAlgn="base">
              <a:spcBef>
                <a:spcPct val="0"/>
              </a:spcBef>
              <a:spcAft>
                <a:spcPct val="0"/>
              </a:spcAft>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fontAlgn="base">
              <a:spcBef>
                <a:spcPct val="0"/>
              </a:spcBef>
              <a:spcAft>
                <a:spcPct val="0"/>
              </a:spcAft>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fontAlgn="base">
              <a:spcBef>
                <a:spcPct val="0"/>
              </a:spcBef>
              <a:spcAft>
                <a:spcPct val="0"/>
              </a:spcAft>
              <a:defRPr/>
            </a:pPr>
            <a:fld id="{7BE3F617-D654-458E-B44D-A9A7E63DE3C6}" type="slidenum">
              <a:rPr lang="en-US" altLang="en-US" smtClean="0">
                <a:solidFill>
                  <a:srgbClr val="000000"/>
                </a:solidFill>
              </a:rPr>
              <a:pPr fontAlgn="base">
                <a:spcBef>
                  <a:spcPct val="0"/>
                </a:spcBef>
                <a:spcAft>
                  <a:spcPct val="0"/>
                </a:spcAft>
                <a:defRPr/>
              </a:pPr>
              <a:t>‹#›</a:t>
            </a:fld>
            <a:endParaRPr lang="en-US" altLang="en-US">
              <a:solidFill>
                <a:srgbClr val="000000"/>
              </a:solidFill>
            </a:endParaRPr>
          </a:p>
        </p:txBody>
      </p:sp>
    </p:spTree>
    <p:extLst>
      <p:ext uri="{BB962C8B-B14F-4D97-AF65-F5344CB8AC3E}">
        <p14:creationId xmlns="" xmlns:p14="http://schemas.microsoft.com/office/powerpoint/2010/main" val="3076558336"/>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fontAlgn="base">
              <a:spcBef>
                <a:spcPct val="0"/>
              </a:spcBef>
              <a:spcAft>
                <a:spcPct val="0"/>
              </a:spcAft>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fontAlgn="base">
              <a:spcBef>
                <a:spcPct val="0"/>
              </a:spcBef>
              <a:spcAft>
                <a:spcPct val="0"/>
              </a:spcAft>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fontAlgn="base">
              <a:spcBef>
                <a:spcPct val="0"/>
              </a:spcBef>
              <a:spcAft>
                <a:spcPct val="0"/>
              </a:spcAft>
              <a:defRPr/>
            </a:pPr>
            <a:fld id="{7EA445FB-6160-45CF-BECB-8475267F5D4E}" type="slidenum">
              <a:rPr lang="en-US" altLang="en-US" smtClean="0">
                <a:solidFill>
                  <a:srgbClr val="000000"/>
                </a:solidFill>
              </a:rPr>
              <a:pPr fontAlgn="base">
                <a:spcBef>
                  <a:spcPct val="0"/>
                </a:spcBef>
                <a:spcAft>
                  <a:spcPct val="0"/>
                </a:spcAft>
                <a:defRPr/>
              </a:pPr>
              <a:t>‹#›</a:t>
            </a:fld>
            <a:endParaRPr lang="en-US" altLang="en-US">
              <a:solidFill>
                <a:srgbClr val="000000"/>
              </a:solidFill>
            </a:endParaRPr>
          </a:p>
        </p:txBody>
      </p:sp>
    </p:spTree>
    <p:extLst>
      <p:ext uri="{BB962C8B-B14F-4D97-AF65-F5344CB8AC3E}">
        <p14:creationId xmlns="" xmlns:p14="http://schemas.microsoft.com/office/powerpoint/2010/main" val="1077516375"/>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fontAlgn="base">
              <a:spcBef>
                <a:spcPct val="0"/>
              </a:spcBef>
              <a:spcAft>
                <a:spcPct val="0"/>
              </a:spcAft>
              <a:defRPr/>
            </a:pPr>
            <a:endParaRPr 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fontAlgn="base">
              <a:spcBef>
                <a:spcPct val="0"/>
              </a:spcBef>
              <a:spcAft>
                <a:spcPct val="0"/>
              </a:spcAft>
              <a:defRPr/>
            </a:pPr>
            <a:endParaRPr 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fontAlgn="base">
              <a:spcBef>
                <a:spcPct val="0"/>
              </a:spcBef>
              <a:spcAft>
                <a:spcPct val="0"/>
              </a:spcAft>
              <a:defRPr/>
            </a:pPr>
            <a:fld id="{118D8810-A519-4D8C-A2DA-DD22A6EBCD42}" type="slidenum">
              <a:rPr lang="en-US" altLang="en-US" smtClean="0">
                <a:solidFill>
                  <a:srgbClr val="000000"/>
                </a:solidFill>
              </a:rPr>
              <a:pPr fontAlgn="base">
                <a:spcBef>
                  <a:spcPct val="0"/>
                </a:spcBef>
                <a:spcAft>
                  <a:spcPct val="0"/>
                </a:spcAft>
                <a:defRPr/>
              </a:pPr>
              <a:t>‹#›</a:t>
            </a:fld>
            <a:endParaRPr lang="en-US" altLang="en-US">
              <a:solidFill>
                <a:srgbClr val="000000"/>
              </a:solidFill>
            </a:endParaRPr>
          </a:p>
        </p:txBody>
      </p:sp>
    </p:spTree>
    <p:extLst>
      <p:ext uri="{BB962C8B-B14F-4D97-AF65-F5344CB8AC3E}">
        <p14:creationId xmlns="" xmlns:p14="http://schemas.microsoft.com/office/powerpoint/2010/main" val="2938513468"/>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fontAlgn="base">
              <a:spcBef>
                <a:spcPct val="0"/>
              </a:spcBef>
              <a:spcAft>
                <a:spcPct val="0"/>
              </a:spcAft>
              <a:defRPr/>
            </a:pPr>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fontAlgn="base">
              <a:spcBef>
                <a:spcPct val="0"/>
              </a:spcBef>
              <a:spcAft>
                <a:spcPct val="0"/>
              </a:spcAft>
              <a:defRPr/>
            </a:pPr>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fontAlgn="base">
              <a:spcBef>
                <a:spcPct val="0"/>
              </a:spcBef>
              <a:spcAft>
                <a:spcPct val="0"/>
              </a:spcAft>
              <a:defRPr/>
            </a:pPr>
            <a:fld id="{015AEEF8-2EDC-41E8-820C-0DF59CDDADF0}" type="slidenum">
              <a:rPr lang="en-US" altLang="en-US" smtClean="0">
                <a:solidFill>
                  <a:srgbClr val="000000"/>
                </a:solidFill>
              </a:rPr>
              <a:pPr fontAlgn="base">
                <a:spcBef>
                  <a:spcPct val="0"/>
                </a:spcBef>
                <a:spcAft>
                  <a:spcPct val="0"/>
                </a:spcAft>
                <a:defRPr/>
              </a:pPr>
              <a:t>‹#›</a:t>
            </a:fld>
            <a:endParaRPr lang="en-US" altLang="en-US">
              <a:solidFill>
                <a:srgbClr val="000000"/>
              </a:solidFill>
            </a:endParaRPr>
          </a:p>
        </p:txBody>
      </p:sp>
    </p:spTree>
    <p:extLst>
      <p:ext uri="{BB962C8B-B14F-4D97-AF65-F5344CB8AC3E}">
        <p14:creationId xmlns="" xmlns:p14="http://schemas.microsoft.com/office/powerpoint/2010/main" val="3079953133"/>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fontAlgn="base">
              <a:spcBef>
                <a:spcPct val="0"/>
              </a:spcBef>
              <a:spcAft>
                <a:spcPct val="0"/>
              </a:spcAft>
              <a:defRPr/>
            </a:pPr>
            <a:endParaRPr 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fontAlgn="base">
              <a:spcBef>
                <a:spcPct val="0"/>
              </a:spcBef>
              <a:spcAft>
                <a:spcPct val="0"/>
              </a:spcAft>
              <a:defRPr/>
            </a:pPr>
            <a:endParaRPr lang="en-U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fontAlgn="base">
              <a:spcBef>
                <a:spcPct val="0"/>
              </a:spcBef>
              <a:spcAft>
                <a:spcPct val="0"/>
              </a:spcAft>
              <a:defRPr/>
            </a:pPr>
            <a:fld id="{486529AD-3BC4-42D9-871C-4ECFAAE61CFB}" type="slidenum">
              <a:rPr lang="en-US" altLang="en-US" smtClean="0">
                <a:solidFill>
                  <a:srgbClr val="000000"/>
                </a:solidFill>
              </a:rPr>
              <a:pPr fontAlgn="base">
                <a:spcBef>
                  <a:spcPct val="0"/>
                </a:spcBef>
                <a:spcAft>
                  <a:spcPct val="0"/>
                </a:spcAft>
                <a:defRPr/>
              </a:pPr>
              <a:t>‹#›</a:t>
            </a:fld>
            <a:endParaRPr lang="en-US" altLang="en-US">
              <a:solidFill>
                <a:srgbClr val="000000"/>
              </a:solidFill>
            </a:endParaRPr>
          </a:p>
        </p:txBody>
      </p:sp>
    </p:spTree>
    <p:extLst>
      <p:ext uri="{BB962C8B-B14F-4D97-AF65-F5344CB8AC3E}">
        <p14:creationId xmlns="" xmlns:p14="http://schemas.microsoft.com/office/powerpoint/2010/main" val="1217987935"/>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fontAlgn="base">
              <a:spcBef>
                <a:spcPct val="0"/>
              </a:spcBef>
              <a:spcAft>
                <a:spcPct val="0"/>
              </a:spcAft>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fontAlgn="base">
              <a:spcBef>
                <a:spcPct val="0"/>
              </a:spcBef>
              <a:spcAft>
                <a:spcPct val="0"/>
              </a:spcAft>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fontAlgn="base">
              <a:spcBef>
                <a:spcPct val="0"/>
              </a:spcBef>
              <a:spcAft>
                <a:spcPct val="0"/>
              </a:spcAft>
              <a:defRPr/>
            </a:pPr>
            <a:fld id="{4B2A3AD9-552B-40B8-80B6-6D4F10762E85}" type="slidenum">
              <a:rPr lang="en-US" altLang="en-US" smtClean="0">
                <a:solidFill>
                  <a:srgbClr val="000000"/>
                </a:solidFill>
              </a:rPr>
              <a:pPr fontAlgn="base">
                <a:spcBef>
                  <a:spcPct val="0"/>
                </a:spcBef>
                <a:spcAft>
                  <a:spcPct val="0"/>
                </a:spcAft>
                <a:defRPr/>
              </a:pPr>
              <a:t>‹#›</a:t>
            </a:fld>
            <a:endParaRPr lang="en-US" altLang="en-US">
              <a:solidFill>
                <a:srgbClr val="000000"/>
              </a:solidFill>
            </a:endParaRPr>
          </a:p>
        </p:txBody>
      </p:sp>
    </p:spTree>
    <p:extLst>
      <p:ext uri="{BB962C8B-B14F-4D97-AF65-F5344CB8AC3E}">
        <p14:creationId xmlns="" xmlns:p14="http://schemas.microsoft.com/office/powerpoint/2010/main" val="1253108408"/>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fontAlgn="base">
              <a:spcBef>
                <a:spcPct val="0"/>
              </a:spcBef>
              <a:spcAft>
                <a:spcPct val="0"/>
              </a:spcAft>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fontAlgn="base">
              <a:spcBef>
                <a:spcPct val="0"/>
              </a:spcBef>
              <a:spcAft>
                <a:spcPct val="0"/>
              </a:spcAft>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fontAlgn="base">
              <a:spcBef>
                <a:spcPct val="0"/>
              </a:spcBef>
              <a:spcAft>
                <a:spcPct val="0"/>
              </a:spcAft>
              <a:defRPr/>
            </a:pPr>
            <a:fld id="{52823922-6905-480F-A60F-12F23380F17E}" type="slidenum">
              <a:rPr lang="en-US" altLang="en-US" smtClean="0">
                <a:solidFill>
                  <a:srgbClr val="000000"/>
                </a:solidFill>
              </a:rPr>
              <a:pPr fontAlgn="base">
                <a:spcBef>
                  <a:spcPct val="0"/>
                </a:spcBef>
                <a:spcAft>
                  <a:spcPct val="0"/>
                </a:spcAft>
                <a:defRPr/>
              </a:pPr>
              <a:t>‹#›</a:t>
            </a:fld>
            <a:endParaRPr lang="en-US" altLang="en-US">
              <a:solidFill>
                <a:srgbClr val="000000"/>
              </a:solidFill>
            </a:endParaRPr>
          </a:p>
        </p:txBody>
      </p:sp>
    </p:spTree>
    <p:extLst>
      <p:ext uri="{BB962C8B-B14F-4D97-AF65-F5344CB8AC3E}">
        <p14:creationId xmlns="" xmlns:p14="http://schemas.microsoft.com/office/powerpoint/2010/main" val="3460926461"/>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fontAlgn="base">
              <a:spcBef>
                <a:spcPct val="0"/>
              </a:spcBef>
              <a:spcAft>
                <a:spcPct val="0"/>
              </a:spcAft>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fontAlgn="base">
              <a:spcBef>
                <a:spcPct val="0"/>
              </a:spcBef>
              <a:spcAft>
                <a:spcPct val="0"/>
              </a:spcAft>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fontAlgn="base">
              <a:spcBef>
                <a:spcPct val="0"/>
              </a:spcBef>
              <a:spcAft>
                <a:spcPct val="0"/>
              </a:spcAft>
              <a:defRPr/>
            </a:pPr>
            <a:fld id="{6F2DFD1B-CB0D-4B54-96FE-A7D56B565916}" type="slidenum">
              <a:rPr lang="en-US" altLang="en-US" smtClean="0">
                <a:solidFill>
                  <a:srgbClr val="000000"/>
                </a:solidFill>
              </a:rPr>
              <a:pPr fontAlgn="base">
                <a:spcBef>
                  <a:spcPct val="0"/>
                </a:spcBef>
                <a:spcAft>
                  <a:spcPct val="0"/>
                </a:spcAft>
                <a:defRPr/>
              </a:pPr>
              <a:t>‹#›</a:t>
            </a:fld>
            <a:endParaRPr lang="en-US" altLang="en-US">
              <a:solidFill>
                <a:srgbClr val="000000"/>
              </a:solidFill>
            </a:endParaRPr>
          </a:p>
        </p:txBody>
      </p:sp>
    </p:spTree>
    <p:extLst>
      <p:ext uri="{BB962C8B-B14F-4D97-AF65-F5344CB8AC3E}">
        <p14:creationId xmlns="" xmlns:p14="http://schemas.microsoft.com/office/powerpoint/2010/main" val="2421886460"/>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fontAlgn="base">
              <a:spcBef>
                <a:spcPct val="0"/>
              </a:spcBef>
              <a:spcAft>
                <a:spcPct val="0"/>
              </a:spcAft>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fontAlgn="base">
              <a:spcBef>
                <a:spcPct val="0"/>
              </a:spcBef>
              <a:spcAft>
                <a:spcPct val="0"/>
              </a:spcAft>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fontAlgn="base">
              <a:spcBef>
                <a:spcPct val="0"/>
              </a:spcBef>
              <a:spcAft>
                <a:spcPct val="0"/>
              </a:spcAft>
              <a:defRPr/>
            </a:pPr>
            <a:fld id="{E914863C-3B11-4ACB-881D-8122E871AB21}" type="slidenum">
              <a:rPr lang="en-US" altLang="en-US" smtClean="0">
                <a:solidFill>
                  <a:srgbClr val="000000"/>
                </a:solidFill>
              </a:rPr>
              <a:pPr fontAlgn="base">
                <a:spcBef>
                  <a:spcPct val="0"/>
                </a:spcBef>
                <a:spcAft>
                  <a:spcPct val="0"/>
                </a:spcAft>
                <a:defRPr/>
              </a:pPr>
              <a:t>‹#›</a:t>
            </a:fld>
            <a:endParaRPr lang="en-US" altLang="en-US">
              <a:solidFill>
                <a:srgbClr val="000000"/>
              </a:solidFill>
            </a:endParaRPr>
          </a:p>
        </p:txBody>
      </p:sp>
    </p:spTree>
    <p:extLst>
      <p:ext uri="{BB962C8B-B14F-4D97-AF65-F5344CB8AC3E}">
        <p14:creationId xmlns="" xmlns:p14="http://schemas.microsoft.com/office/powerpoint/2010/main" val="181569669"/>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fourObj" preserve="1">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609600" y="274638"/>
            <a:ext cx="10972800" cy="1143000"/>
          </a:xfrm>
        </p:spPr>
        <p:txBody>
          <a:bodyPr/>
          <a:lstStyle/>
          <a:p>
            <a:r>
              <a:rPr lang="en-US" smtClean="0"/>
              <a:t>Click to edit Master title style</a:t>
            </a:r>
            <a:endParaRPr lang="en-US"/>
          </a:p>
        </p:txBody>
      </p:sp>
      <p:sp>
        <p:nvSpPr>
          <p:cNvPr id="3" name="Content Placeholder 2"/>
          <p:cNvSpPr>
            <a:spLocks noGrp="1"/>
          </p:cNvSpPr>
          <p:nvPr>
            <p:ph sz="quarter" idx="1"/>
          </p:nvPr>
        </p:nvSpPr>
        <p:spPr>
          <a:xfrm>
            <a:off x="609600" y="1600200"/>
            <a:ext cx="53848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6197600" y="1600200"/>
            <a:ext cx="53848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609600" y="3938589"/>
            <a:ext cx="53848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6197600" y="3938589"/>
            <a:ext cx="53848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fontAlgn="base">
              <a:spcBef>
                <a:spcPct val="0"/>
              </a:spcBef>
              <a:spcAft>
                <a:spcPct val="0"/>
              </a:spcAft>
              <a:defRPr/>
            </a:pPr>
            <a:endParaRPr 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fontAlgn="base">
              <a:spcBef>
                <a:spcPct val="0"/>
              </a:spcBef>
              <a:spcAft>
                <a:spcPct val="0"/>
              </a:spcAft>
              <a:defRPr/>
            </a:pPr>
            <a:endParaRPr 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fontAlgn="base">
              <a:spcBef>
                <a:spcPct val="0"/>
              </a:spcBef>
              <a:spcAft>
                <a:spcPct val="0"/>
              </a:spcAft>
              <a:defRPr/>
            </a:pPr>
            <a:fld id="{3558547F-2432-4DE2-9DF4-65B9D23D7F93}" type="slidenum">
              <a:rPr lang="en-US" altLang="en-US" smtClean="0">
                <a:solidFill>
                  <a:srgbClr val="000000"/>
                </a:solidFill>
              </a:rPr>
              <a:pPr fontAlgn="base">
                <a:spcBef>
                  <a:spcPct val="0"/>
                </a:spcBef>
                <a:spcAft>
                  <a:spcPct val="0"/>
                </a:spcAft>
                <a:defRPr/>
              </a:pPr>
              <a:t>‹#›</a:t>
            </a:fld>
            <a:endParaRPr lang="en-US" altLang="en-US">
              <a:solidFill>
                <a:srgbClr val="000000"/>
              </a:solidFill>
            </a:endParaRPr>
          </a:p>
        </p:txBody>
      </p:sp>
    </p:spTree>
    <p:extLst>
      <p:ext uri="{BB962C8B-B14F-4D97-AF65-F5344CB8AC3E}">
        <p14:creationId xmlns="" xmlns:p14="http://schemas.microsoft.com/office/powerpoint/2010/main" val="105556820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600A4394-4554-41B3-BD4B-912C654A7731}" type="datetimeFigureOut">
              <a:rPr lang="en-US" smtClean="0"/>
              <a:pPr/>
              <a:t>11/9/2021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C556327-7DDB-40B8-AF0C-0CB7BA0C9BAE}" type="slidenum">
              <a:rPr lang="en-US" smtClean="0"/>
              <a:pPr/>
              <a:t>‹#›</a:t>
            </a:fld>
            <a:endParaRPr lang="en-US"/>
          </a:p>
        </p:txBody>
      </p:sp>
    </p:spTree>
    <p:extLst>
      <p:ext uri="{BB962C8B-B14F-4D97-AF65-F5344CB8AC3E}">
        <p14:creationId xmlns="" xmlns:p14="http://schemas.microsoft.com/office/powerpoint/2010/main" val="363352850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00A4394-4554-41B3-BD4B-912C654A7731}" type="datetimeFigureOut">
              <a:rPr lang="en-US" smtClean="0"/>
              <a:pPr/>
              <a:t>11/9/2021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C556327-7DDB-40B8-AF0C-0CB7BA0C9BAE}" type="slidenum">
              <a:rPr lang="en-US" smtClean="0"/>
              <a:pPr/>
              <a:t>‹#›</a:t>
            </a:fld>
            <a:endParaRPr lang="en-US"/>
          </a:p>
        </p:txBody>
      </p:sp>
    </p:spTree>
    <p:extLst>
      <p:ext uri="{BB962C8B-B14F-4D97-AF65-F5344CB8AC3E}">
        <p14:creationId xmlns="" xmlns:p14="http://schemas.microsoft.com/office/powerpoint/2010/main" val="131775471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600A4394-4554-41B3-BD4B-912C654A7731}" type="datetimeFigureOut">
              <a:rPr lang="en-US" smtClean="0"/>
              <a:pPr/>
              <a:t>11/9/2021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C556327-7DDB-40B8-AF0C-0CB7BA0C9BAE}" type="slidenum">
              <a:rPr lang="en-US" smtClean="0"/>
              <a:pPr/>
              <a:t>‹#›</a:t>
            </a:fld>
            <a:endParaRPr lang="en-US"/>
          </a:p>
        </p:txBody>
      </p:sp>
    </p:spTree>
    <p:extLst>
      <p:ext uri="{BB962C8B-B14F-4D97-AF65-F5344CB8AC3E}">
        <p14:creationId xmlns="" xmlns:p14="http://schemas.microsoft.com/office/powerpoint/2010/main" val="71260086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600A4394-4554-41B3-BD4B-912C654A7731}" type="datetimeFigureOut">
              <a:rPr lang="en-US" smtClean="0"/>
              <a:pPr/>
              <a:t>11/9/2021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C556327-7DDB-40B8-AF0C-0CB7BA0C9BAE}" type="slidenum">
              <a:rPr lang="en-US" smtClean="0"/>
              <a:pPr/>
              <a:t>‹#›</a:t>
            </a:fld>
            <a:endParaRPr lang="en-US"/>
          </a:p>
        </p:txBody>
      </p:sp>
    </p:spTree>
    <p:extLst>
      <p:ext uri="{BB962C8B-B14F-4D97-AF65-F5344CB8AC3E}">
        <p14:creationId xmlns="" xmlns:p14="http://schemas.microsoft.com/office/powerpoint/2010/main" val="404152515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theme" Target="../theme/theme2.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2.xml"/><Relationship Id="rId3" Type="http://schemas.openxmlformats.org/officeDocument/2006/relationships/slideLayout" Target="../slideLayouts/slideLayout27.xml"/><Relationship Id="rId7" Type="http://schemas.openxmlformats.org/officeDocument/2006/relationships/slideLayout" Target="../slideLayouts/slideLayout31.xml"/><Relationship Id="rId12" Type="http://schemas.openxmlformats.org/officeDocument/2006/relationships/theme" Target="../theme/theme3.xml"/><Relationship Id="rId2" Type="http://schemas.openxmlformats.org/officeDocument/2006/relationships/slideLayout" Target="../slideLayouts/slideLayout26.xml"/><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5" Type="http://schemas.openxmlformats.org/officeDocument/2006/relationships/slideLayout" Target="../slideLayouts/slideLayout29.xml"/><Relationship Id="rId10" Type="http://schemas.openxmlformats.org/officeDocument/2006/relationships/slideLayout" Target="../slideLayouts/slideLayout34.xml"/><Relationship Id="rId4" Type="http://schemas.openxmlformats.org/officeDocument/2006/relationships/slideLayout" Target="../slideLayouts/slideLayout28.xml"/><Relationship Id="rId9" Type="http://schemas.openxmlformats.org/officeDocument/2006/relationships/slideLayout" Target="../slideLayouts/slideLayout3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3.xml"/><Relationship Id="rId13" Type="http://schemas.openxmlformats.org/officeDocument/2006/relationships/theme" Target="../theme/theme4.xml"/><Relationship Id="rId3" Type="http://schemas.openxmlformats.org/officeDocument/2006/relationships/slideLayout" Target="../slideLayouts/slideLayout38.xml"/><Relationship Id="rId7" Type="http://schemas.openxmlformats.org/officeDocument/2006/relationships/slideLayout" Target="../slideLayouts/slideLayout42.xml"/><Relationship Id="rId12" Type="http://schemas.openxmlformats.org/officeDocument/2006/relationships/slideLayout" Target="../slideLayouts/slideLayout47.xml"/><Relationship Id="rId2" Type="http://schemas.openxmlformats.org/officeDocument/2006/relationships/slideLayout" Target="../slideLayouts/slideLayout37.xml"/><Relationship Id="rId1" Type="http://schemas.openxmlformats.org/officeDocument/2006/relationships/slideLayout" Target="../slideLayouts/slideLayout36.xml"/><Relationship Id="rId6" Type="http://schemas.openxmlformats.org/officeDocument/2006/relationships/slideLayout" Target="../slideLayouts/slideLayout41.xml"/><Relationship Id="rId11" Type="http://schemas.openxmlformats.org/officeDocument/2006/relationships/slideLayout" Target="../slideLayouts/slideLayout46.xml"/><Relationship Id="rId5" Type="http://schemas.openxmlformats.org/officeDocument/2006/relationships/slideLayout" Target="../slideLayouts/slideLayout40.xml"/><Relationship Id="rId10" Type="http://schemas.openxmlformats.org/officeDocument/2006/relationships/slideLayout" Target="../slideLayouts/slideLayout45.xml"/><Relationship Id="rId4" Type="http://schemas.openxmlformats.org/officeDocument/2006/relationships/slideLayout" Target="../slideLayouts/slideLayout39.xml"/><Relationship Id="rId9" Type="http://schemas.openxmlformats.org/officeDocument/2006/relationships/slideLayout" Target="../slideLayouts/slideLayout44.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5.xml"/><Relationship Id="rId13" Type="http://schemas.openxmlformats.org/officeDocument/2006/relationships/theme" Target="../theme/theme5.xml"/><Relationship Id="rId3" Type="http://schemas.openxmlformats.org/officeDocument/2006/relationships/slideLayout" Target="../slideLayouts/slideLayout50.xml"/><Relationship Id="rId7" Type="http://schemas.openxmlformats.org/officeDocument/2006/relationships/slideLayout" Target="../slideLayouts/slideLayout54.xml"/><Relationship Id="rId12" Type="http://schemas.openxmlformats.org/officeDocument/2006/relationships/slideLayout" Target="../slideLayouts/slideLayout59.xml"/><Relationship Id="rId2" Type="http://schemas.openxmlformats.org/officeDocument/2006/relationships/slideLayout" Target="../slideLayouts/slideLayout49.xml"/><Relationship Id="rId1" Type="http://schemas.openxmlformats.org/officeDocument/2006/relationships/slideLayout" Target="../slideLayouts/slideLayout48.xml"/><Relationship Id="rId6" Type="http://schemas.openxmlformats.org/officeDocument/2006/relationships/slideLayout" Target="../slideLayouts/slideLayout53.xml"/><Relationship Id="rId11" Type="http://schemas.openxmlformats.org/officeDocument/2006/relationships/slideLayout" Target="../slideLayouts/slideLayout58.xml"/><Relationship Id="rId5" Type="http://schemas.openxmlformats.org/officeDocument/2006/relationships/slideLayout" Target="../slideLayouts/slideLayout52.xml"/><Relationship Id="rId10" Type="http://schemas.openxmlformats.org/officeDocument/2006/relationships/slideLayout" Target="../slideLayouts/slideLayout57.xml"/><Relationship Id="rId4" Type="http://schemas.openxmlformats.org/officeDocument/2006/relationships/slideLayout" Target="../slideLayouts/slideLayout51.xml"/><Relationship Id="rId9" Type="http://schemas.openxmlformats.org/officeDocument/2006/relationships/slideLayout" Target="../slideLayouts/slideLayout5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00A4394-4554-41B3-BD4B-912C654A7731}" type="datetimeFigureOut">
              <a:rPr lang="en-US" smtClean="0"/>
              <a:pPr/>
              <a:t>11/9/2021</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C556327-7DDB-40B8-AF0C-0CB7BA0C9BAE}" type="slidenum">
              <a:rPr lang="en-US" smtClean="0"/>
              <a:pPr/>
              <a:t>‹#›</a:t>
            </a:fld>
            <a:endParaRPr lang="en-US"/>
          </a:p>
        </p:txBody>
      </p:sp>
    </p:spTree>
    <p:extLst>
      <p:ext uri="{BB962C8B-B14F-4D97-AF65-F5344CB8AC3E}">
        <p14:creationId xmlns="" xmlns:p14="http://schemas.microsoft.com/office/powerpoint/2010/main" val="386688530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bwMode="auto">
          <a:xfrm>
            <a:off x="609600" y="277814"/>
            <a:ext cx="10972800" cy="113982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smtClean="0"/>
              <a:t>Click to edit Master title style</a:t>
            </a:r>
          </a:p>
        </p:txBody>
      </p:sp>
      <p:sp>
        <p:nvSpPr>
          <p:cNvPr id="5123" name="Rectangle 3"/>
          <p:cNvSpPr>
            <a:spLocks noGrp="1" noChangeArrowheads="1"/>
          </p:cNvSpPr>
          <p:nvPr>
            <p:ph type="body" idx="1"/>
          </p:nvPr>
        </p:nvSpPr>
        <p:spPr bwMode="auto">
          <a:xfrm>
            <a:off x="609600" y="1600201"/>
            <a:ext cx="10972800" cy="453072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268292" name="Rectangle 4"/>
          <p:cNvSpPr>
            <a:spLocks noGrp="1" noChangeArrowheads="1"/>
          </p:cNvSpPr>
          <p:nvPr>
            <p:ph type="dt" sz="half" idx="2"/>
          </p:nvPr>
        </p:nvSpPr>
        <p:spPr bwMode="auto">
          <a:xfrm>
            <a:off x="609600" y="6243638"/>
            <a:ext cx="2844800" cy="457200"/>
          </a:xfrm>
          <a:prstGeom prst="rect">
            <a:avLst/>
          </a:prstGeom>
          <a:noFill/>
          <a:ln>
            <a:noFill/>
          </a:ln>
          <a:effectLst/>
        </p:spPr>
        <p:txBody>
          <a:bodyPr vert="horz" wrap="square" lIns="91440" tIns="45720" rIns="91440" bIns="45720" numCol="1" anchor="b" anchorCtr="0" compatLnSpc="1">
            <a:prstTxWarp prst="textNoShape">
              <a:avLst/>
            </a:prstTxWarp>
          </a:bodyPr>
          <a:lstStyle>
            <a:lvl1pPr algn="l" eaLnBrk="1" hangingPunct="1">
              <a:defRPr sz="1200" b="0">
                <a:solidFill>
                  <a:srgbClr val="000000"/>
                </a:solidFill>
                <a:latin typeface="+mj-lt"/>
              </a:defRPr>
            </a:lvl1pPr>
          </a:lstStyle>
          <a:p>
            <a:pPr fontAlgn="base">
              <a:spcBef>
                <a:spcPct val="0"/>
              </a:spcBef>
              <a:spcAft>
                <a:spcPct val="0"/>
              </a:spcAft>
              <a:defRPr/>
            </a:pPr>
            <a:endParaRPr lang="en-US" altLang="en-US"/>
          </a:p>
        </p:txBody>
      </p:sp>
      <p:sp>
        <p:nvSpPr>
          <p:cNvPr id="268293" name="Rectangle 5"/>
          <p:cNvSpPr>
            <a:spLocks noGrp="1" noChangeArrowheads="1"/>
          </p:cNvSpPr>
          <p:nvPr>
            <p:ph type="ftr" sz="quarter" idx="3"/>
          </p:nvPr>
        </p:nvSpPr>
        <p:spPr bwMode="auto">
          <a:xfrm>
            <a:off x="4165600" y="6248400"/>
            <a:ext cx="3860800" cy="457200"/>
          </a:xfrm>
          <a:prstGeom prst="rect">
            <a:avLst/>
          </a:prstGeom>
          <a:noFill/>
          <a:ln>
            <a:noFill/>
          </a:ln>
          <a:effectLst/>
        </p:spPr>
        <p:txBody>
          <a:bodyPr vert="horz" wrap="square" lIns="91440" tIns="45720" rIns="91440" bIns="45720" numCol="1" anchor="b" anchorCtr="0" compatLnSpc="1">
            <a:prstTxWarp prst="textNoShape">
              <a:avLst/>
            </a:prstTxWarp>
          </a:bodyPr>
          <a:lstStyle>
            <a:lvl1pPr algn="ctr" eaLnBrk="1" hangingPunct="1">
              <a:defRPr sz="1200" b="0">
                <a:solidFill>
                  <a:srgbClr val="000000"/>
                </a:solidFill>
                <a:latin typeface="+mj-lt"/>
              </a:defRPr>
            </a:lvl1pPr>
          </a:lstStyle>
          <a:p>
            <a:pPr fontAlgn="base">
              <a:spcBef>
                <a:spcPct val="0"/>
              </a:spcBef>
              <a:spcAft>
                <a:spcPct val="0"/>
              </a:spcAft>
              <a:defRPr/>
            </a:pPr>
            <a:endParaRPr lang="en-US" altLang="en-US"/>
          </a:p>
        </p:txBody>
      </p:sp>
      <p:sp>
        <p:nvSpPr>
          <p:cNvPr id="268294" name="Rectangle 6"/>
          <p:cNvSpPr>
            <a:spLocks noGrp="1" noChangeArrowheads="1"/>
          </p:cNvSpPr>
          <p:nvPr>
            <p:ph type="sldNum" sz="quarter" idx="4"/>
          </p:nvPr>
        </p:nvSpPr>
        <p:spPr bwMode="auto">
          <a:xfrm>
            <a:off x="8737600" y="6243638"/>
            <a:ext cx="2844800" cy="457200"/>
          </a:xfrm>
          <a:prstGeom prst="rect">
            <a:avLst/>
          </a:prstGeom>
          <a:noFill/>
          <a:ln>
            <a:noFill/>
          </a:ln>
          <a:effectLst/>
        </p:spPr>
        <p:txBody>
          <a:bodyPr vert="horz" wrap="square" lIns="91440" tIns="45720" rIns="91440" bIns="45720" numCol="1" anchor="b" anchorCtr="0" compatLnSpc="1">
            <a:prstTxWarp prst="textNoShape">
              <a:avLst/>
            </a:prstTxWarp>
          </a:bodyPr>
          <a:lstStyle>
            <a:lvl1pPr algn="r" eaLnBrk="1" hangingPunct="1">
              <a:defRPr sz="1200" b="0">
                <a:solidFill>
                  <a:srgbClr val="000000"/>
                </a:solidFill>
                <a:latin typeface="Garamond" panose="02020404030301010803" pitchFamily="18" charset="0"/>
              </a:defRPr>
            </a:lvl1pPr>
          </a:lstStyle>
          <a:p>
            <a:pPr fontAlgn="base">
              <a:spcBef>
                <a:spcPct val="0"/>
              </a:spcBef>
              <a:spcAft>
                <a:spcPct val="0"/>
              </a:spcAft>
              <a:defRPr/>
            </a:pPr>
            <a:fld id="{DEAC5DF8-EF55-4C8E-890B-9A94CEEE9F4B}" type="slidenum">
              <a:rPr lang="en-US" altLang="en-US" smtClean="0"/>
              <a:pPr fontAlgn="base">
                <a:spcBef>
                  <a:spcPct val="0"/>
                </a:spcBef>
                <a:spcAft>
                  <a:spcPct val="0"/>
                </a:spcAft>
                <a:defRPr/>
              </a:pPr>
              <a:t>‹#›</a:t>
            </a:fld>
            <a:endParaRPr lang="en-US" altLang="en-US"/>
          </a:p>
        </p:txBody>
      </p:sp>
      <p:sp>
        <p:nvSpPr>
          <p:cNvPr id="5127" name="Freeform 7"/>
          <p:cNvSpPr>
            <a:spLocks noChangeArrowheads="1"/>
          </p:cNvSpPr>
          <p:nvPr/>
        </p:nvSpPr>
        <p:spPr bwMode="auto">
          <a:xfrm>
            <a:off x="508000" y="228600"/>
            <a:ext cx="10972800" cy="609600"/>
          </a:xfrm>
          <a:custGeom>
            <a:avLst/>
            <a:gdLst>
              <a:gd name="T0" fmla="*/ 0 w 1000"/>
              <a:gd name="T1" fmla="*/ 2147483646 h 1000"/>
              <a:gd name="T2" fmla="*/ 0 w 1000"/>
              <a:gd name="T3" fmla="*/ 0 h 1000"/>
              <a:gd name="T4" fmla="*/ 2147483646 w 1000"/>
              <a:gd name="T5" fmla="*/ 0 h 1000"/>
              <a:gd name="T6" fmla="*/ 0 60000 65536"/>
              <a:gd name="T7" fmla="*/ 0 60000 65536"/>
              <a:gd name="T8" fmla="*/ 0 60000 65536"/>
            </a:gdLst>
            <a:ahLst/>
            <a:cxnLst>
              <a:cxn ang="T6">
                <a:pos x="T0" y="T1"/>
              </a:cxn>
              <a:cxn ang="T7">
                <a:pos x="T2" y="T3"/>
              </a:cxn>
              <a:cxn ang="T8">
                <a:pos x="T4" y="T5"/>
              </a:cxn>
            </a:cxnLst>
            <a:rect l="0" t="0" r="r" b="b"/>
            <a:pathLst>
              <a:path w="1000" h="1000">
                <a:moveTo>
                  <a:pt x="0" y="1000"/>
                </a:moveTo>
                <a:lnTo>
                  <a:pt x="0" y="0"/>
                </a:lnTo>
                <a:lnTo>
                  <a:pt x="1000" y="0"/>
                </a:lnTo>
              </a:path>
            </a:pathLst>
          </a:custGeom>
          <a:noFill/>
          <a:ln w="19050" cap="flat" cmpd="sng">
            <a:solidFill>
              <a:schemeClr val="accent1"/>
            </a:solidFill>
            <a:prstDash val="solid"/>
            <a:miter lim="800000"/>
            <a:headEnd/>
            <a:tailEnd/>
          </a:ln>
          <a:extLst>
            <a:ext uri="{909E8E84-426E-40DD-AFC4-6F175D3DCCD1}">
              <a14:hiddenFill xmlns="" xmlns:a14="http://schemas.microsoft.com/office/drawing/2010/main">
                <a:solidFill>
                  <a:srgbClr val="FFFFFF"/>
                </a:solid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800" b="0" i="0" u="none" strike="noStrike" kern="1200" cap="none" spc="0" normalizeH="0" baseline="0" noProof="0" smtClean="0">
              <a:ln>
                <a:noFill/>
              </a:ln>
              <a:solidFill>
                <a:srgbClr val="FFFF66"/>
              </a:solidFill>
              <a:effectLst/>
              <a:uLnTx/>
              <a:uFillTx/>
              <a:latin typeface="Arial" panose="020B0604020202020204" pitchFamily="34" charset="0"/>
              <a:ea typeface="+mn-ea"/>
              <a:cs typeface="+mn-cs"/>
            </a:endParaRPr>
          </a:p>
        </p:txBody>
      </p:sp>
      <p:sp>
        <p:nvSpPr>
          <p:cNvPr id="5128" name="Line 8"/>
          <p:cNvSpPr>
            <a:spLocks noChangeShapeType="1"/>
          </p:cNvSpPr>
          <p:nvPr/>
        </p:nvSpPr>
        <p:spPr bwMode="auto">
          <a:xfrm>
            <a:off x="609600" y="6172200"/>
            <a:ext cx="10972800" cy="0"/>
          </a:xfrm>
          <a:prstGeom prst="line">
            <a:avLst/>
          </a:prstGeom>
          <a:noFill/>
          <a:ln w="19050">
            <a:solidFill>
              <a:schemeClr val="accent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800" b="0" i="0" u="none" strike="noStrike" kern="1200" cap="none" spc="0" normalizeH="0" baseline="0" noProof="0" smtClean="0">
              <a:ln>
                <a:noFill/>
              </a:ln>
              <a:solidFill>
                <a:srgbClr val="FFFF66"/>
              </a:solidFill>
              <a:effectLst/>
              <a:uLnTx/>
              <a:uFillTx/>
              <a:latin typeface="Arial" panose="020B0604020202020204" pitchFamily="34" charset="0"/>
              <a:ea typeface="+mn-ea"/>
              <a:cs typeface="+mn-cs"/>
            </a:endParaRPr>
          </a:p>
        </p:txBody>
      </p:sp>
    </p:spTree>
    <p:extLst>
      <p:ext uri="{BB962C8B-B14F-4D97-AF65-F5344CB8AC3E}">
        <p14:creationId xmlns="" xmlns:p14="http://schemas.microsoft.com/office/powerpoint/2010/main" val="3667880268"/>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711" r:id="rId12"/>
  </p:sldLayoutIdLst>
  <p:timing>
    <p:tnLst>
      <p:par>
        <p:cTn id="1" dur="indefinite" restart="never" nodeType="tmRoot"/>
      </p:par>
    </p:tnLst>
  </p:timing>
  <p:txStyles>
    <p:titleStyle>
      <a:lvl1pPr algn="l" rtl="0" eaLnBrk="0" fontAlgn="base" hangingPunct="0">
        <a:spcBef>
          <a:spcPct val="0"/>
        </a:spcBef>
        <a:spcAft>
          <a:spcPct val="0"/>
        </a:spcAft>
        <a:defRPr sz="4200" kern="1200">
          <a:solidFill>
            <a:schemeClr val="tx2"/>
          </a:solidFill>
          <a:latin typeface="+mj-lt"/>
          <a:ea typeface="+mj-ea"/>
          <a:cs typeface="+mj-cs"/>
        </a:defRPr>
      </a:lvl1pPr>
      <a:lvl2pPr algn="l" rtl="0" eaLnBrk="0" fontAlgn="base" hangingPunct="0">
        <a:spcBef>
          <a:spcPct val="0"/>
        </a:spcBef>
        <a:spcAft>
          <a:spcPct val="0"/>
        </a:spcAft>
        <a:defRPr sz="4200">
          <a:solidFill>
            <a:schemeClr val="tx2"/>
          </a:solidFill>
          <a:latin typeface="Garamond" panose="02020404030301010803" pitchFamily="18" charset="0"/>
        </a:defRPr>
      </a:lvl2pPr>
      <a:lvl3pPr algn="l" rtl="0" eaLnBrk="0" fontAlgn="base" hangingPunct="0">
        <a:spcBef>
          <a:spcPct val="0"/>
        </a:spcBef>
        <a:spcAft>
          <a:spcPct val="0"/>
        </a:spcAft>
        <a:defRPr sz="4200">
          <a:solidFill>
            <a:schemeClr val="tx2"/>
          </a:solidFill>
          <a:latin typeface="Garamond" panose="02020404030301010803" pitchFamily="18" charset="0"/>
        </a:defRPr>
      </a:lvl3pPr>
      <a:lvl4pPr algn="l" rtl="0" eaLnBrk="0" fontAlgn="base" hangingPunct="0">
        <a:spcBef>
          <a:spcPct val="0"/>
        </a:spcBef>
        <a:spcAft>
          <a:spcPct val="0"/>
        </a:spcAft>
        <a:defRPr sz="4200">
          <a:solidFill>
            <a:schemeClr val="tx2"/>
          </a:solidFill>
          <a:latin typeface="Garamond" panose="02020404030301010803" pitchFamily="18" charset="0"/>
        </a:defRPr>
      </a:lvl4pPr>
      <a:lvl5pPr algn="l" rtl="0" eaLnBrk="0" fontAlgn="base" hangingPunct="0">
        <a:spcBef>
          <a:spcPct val="0"/>
        </a:spcBef>
        <a:spcAft>
          <a:spcPct val="0"/>
        </a:spcAft>
        <a:defRPr sz="4200">
          <a:solidFill>
            <a:schemeClr val="tx2"/>
          </a:solidFill>
          <a:latin typeface="Garamond" panose="02020404030301010803" pitchFamily="18" charset="0"/>
        </a:defRPr>
      </a:lvl5pPr>
      <a:lvl6pPr marL="457200" algn="l" rtl="0" fontAlgn="base">
        <a:spcBef>
          <a:spcPct val="0"/>
        </a:spcBef>
        <a:spcAft>
          <a:spcPct val="0"/>
        </a:spcAft>
        <a:defRPr sz="4200">
          <a:solidFill>
            <a:schemeClr val="tx2"/>
          </a:solidFill>
          <a:latin typeface="Garamond" panose="02020404030301010803" pitchFamily="18" charset="0"/>
        </a:defRPr>
      </a:lvl6pPr>
      <a:lvl7pPr marL="914400" algn="l" rtl="0" fontAlgn="base">
        <a:spcBef>
          <a:spcPct val="0"/>
        </a:spcBef>
        <a:spcAft>
          <a:spcPct val="0"/>
        </a:spcAft>
        <a:defRPr sz="4200">
          <a:solidFill>
            <a:schemeClr val="tx2"/>
          </a:solidFill>
          <a:latin typeface="Garamond" panose="02020404030301010803" pitchFamily="18" charset="0"/>
        </a:defRPr>
      </a:lvl7pPr>
      <a:lvl8pPr marL="1371600" algn="l" rtl="0" fontAlgn="base">
        <a:spcBef>
          <a:spcPct val="0"/>
        </a:spcBef>
        <a:spcAft>
          <a:spcPct val="0"/>
        </a:spcAft>
        <a:defRPr sz="4200">
          <a:solidFill>
            <a:schemeClr val="tx2"/>
          </a:solidFill>
          <a:latin typeface="Garamond" panose="02020404030301010803" pitchFamily="18" charset="0"/>
        </a:defRPr>
      </a:lvl8pPr>
      <a:lvl9pPr marL="1828800" algn="l" rtl="0" fontAlgn="base">
        <a:spcBef>
          <a:spcPct val="0"/>
        </a:spcBef>
        <a:spcAft>
          <a:spcPct val="0"/>
        </a:spcAft>
        <a:defRPr sz="4200">
          <a:solidFill>
            <a:schemeClr val="tx2"/>
          </a:solidFill>
          <a:latin typeface="Garamond" panose="02020404030301010803" pitchFamily="18" charset="0"/>
        </a:defRPr>
      </a:lvl9pPr>
    </p:titleStyle>
    <p:bodyStyle>
      <a:lvl1pPr marL="342900" indent="-342900" algn="l" rtl="0" eaLnBrk="0" fontAlgn="base" hangingPunct="0">
        <a:spcBef>
          <a:spcPct val="20000"/>
        </a:spcBef>
        <a:spcAft>
          <a:spcPct val="0"/>
        </a:spcAft>
        <a:buClr>
          <a:schemeClr val="accent1"/>
        </a:buClr>
        <a:buSzPct val="65000"/>
        <a:buFont typeface="Wingdings" panose="05000000000000000000" pitchFamily="2" charset="2"/>
        <a:buChar char="n"/>
        <a:defRPr sz="3000" kern="1200">
          <a:solidFill>
            <a:schemeClr val="tx1"/>
          </a:solidFill>
          <a:latin typeface="+mn-lt"/>
          <a:ea typeface="+mn-ea"/>
          <a:cs typeface="+mn-cs"/>
        </a:defRPr>
      </a:lvl1pPr>
      <a:lvl2pPr marL="669925" indent="-325438" algn="l" rtl="0" eaLnBrk="0" fontAlgn="base" hangingPunct="0">
        <a:spcBef>
          <a:spcPct val="20000"/>
        </a:spcBef>
        <a:spcAft>
          <a:spcPct val="0"/>
        </a:spcAft>
        <a:buClr>
          <a:schemeClr val="accent2"/>
        </a:buClr>
        <a:buSzPct val="60000"/>
        <a:buFont typeface="Wingdings" panose="05000000000000000000" pitchFamily="2" charset="2"/>
        <a:buChar char="q"/>
        <a:defRPr sz="2600" kern="1200">
          <a:solidFill>
            <a:schemeClr val="tx1"/>
          </a:solidFill>
          <a:latin typeface="+mn-lt"/>
          <a:ea typeface="+mn-ea"/>
          <a:cs typeface="+mn-cs"/>
        </a:defRPr>
      </a:lvl2pPr>
      <a:lvl3pPr marL="1022350" indent="-350838" algn="l" rtl="0" eaLnBrk="0" fontAlgn="base" hangingPunct="0">
        <a:spcBef>
          <a:spcPct val="20000"/>
        </a:spcBef>
        <a:spcAft>
          <a:spcPct val="0"/>
        </a:spcAft>
        <a:buClr>
          <a:schemeClr val="accent1"/>
        </a:buClr>
        <a:buSzPct val="65000"/>
        <a:buFont typeface="Wingdings" panose="05000000000000000000" pitchFamily="2" charset="2"/>
        <a:buChar char="n"/>
        <a:defRPr sz="2200" kern="1200">
          <a:solidFill>
            <a:schemeClr val="tx1"/>
          </a:solidFill>
          <a:latin typeface="+mn-lt"/>
          <a:ea typeface="+mn-ea"/>
          <a:cs typeface="+mn-cs"/>
        </a:defRPr>
      </a:lvl3pPr>
      <a:lvl4pPr marL="1339850" indent="-315913" algn="l" rtl="0" eaLnBrk="0" fontAlgn="base" hangingPunct="0">
        <a:spcBef>
          <a:spcPct val="20000"/>
        </a:spcBef>
        <a:spcAft>
          <a:spcPct val="0"/>
        </a:spcAft>
        <a:buClr>
          <a:schemeClr val="accent2"/>
        </a:buClr>
        <a:buSzPct val="70000"/>
        <a:buFont typeface="Wingdings" panose="05000000000000000000" pitchFamily="2" charset="2"/>
        <a:buChar char="q"/>
        <a:defRPr sz="2000" kern="1200">
          <a:solidFill>
            <a:schemeClr val="tx1"/>
          </a:solidFill>
          <a:latin typeface="+mn-lt"/>
          <a:ea typeface="+mn-ea"/>
          <a:cs typeface="+mn-cs"/>
        </a:defRPr>
      </a:lvl4pPr>
      <a:lvl5pPr marL="1681163" indent="-339725" algn="l" rtl="0" eaLnBrk="0" fontAlgn="base" hangingPunct="0">
        <a:spcBef>
          <a:spcPct val="20000"/>
        </a:spcBef>
        <a:spcAft>
          <a:spcPct val="0"/>
        </a:spcAft>
        <a:buClr>
          <a:schemeClr val="accent1"/>
        </a:buClr>
        <a:buSzPct val="75000"/>
        <a:buFont typeface="Wingdings" panose="05000000000000000000" pitchFamily="2" charset="2"/>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bwMode="auto">
          <a:xfrm>
            <a:off x="609600" y="277814"/>
            <a:ext cx="10972800" cy="113982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smtClean="0"/>
              <a:t>Click to edit Master title style</a:t>
            </a:r>
          </a:p>
        </p:txBody>
      </p:sp>
      <p:sp>
        <p:nvSpPr>
          <p:cNvPr id="5123" name="Rectangle 3"/>
          <p:cNvSpPr>
            <a:spLocks noGrp="1" noChangeArrowheads="1"/>
          </p:cNvSpPr>
          <p:nvPr>
            <p:ph type="body" idx="1"/>
          </p:nvPr>
        </p:nvSpPr>
        <p:spPr bwMode="auto">
          <a:xfrm>
            <a:off x="609600" y="1600201"/>
            <a:ext cx="10972800" cy="453072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268292" name="Rectangle 4"/>
          <p:cNvSpPr>
            <a:spLocks noGrp="1" noChangeArrowheads="1"/>
          </p:cNvSpPr>
          <p:nvPr>
            <p:ph type="dt" sz="half" idx="2"/>
          </p:nvPr>
        </p:nvSpPr>
        <p:spPr bwMode="auto">
          <a:xfrm>
            <a:off x="609600" y="6243638"/>
            <a:ext cx="2844800" cy="457200"/>
          </a:xfrm>
          <a:prstGeom prst="rect">
            <a:avLst/>
          </a:prstGeom>
          <a:noFill/>
          <a:ln>
            <a:noFill/>
          </a:ln>
          <a:effectLst/>
        </p:spPr>
        <p:txBody>
          <a:bodyPr vert="horz" wrap="square" lIns="91440" tIns="45720" rIns="91440" bIns="45720" numCol="1" anchor="b" anchorCtr="0" compatLnSpc="1">
            <a:prstTxWarp prst="textNoShape">
              <a:avLst/>
            </a:prstTxWarp>
          </a:bodyPr>
          <a:lstStyle>
            <a:lvl1pPr algn="l" eaLnBrk="1" hangingPunct="1">
              <a:defRPr sz="1200" b="0">
                <a:solidFill>
                  <a:srgbClr val="000000"/>
                </a:solidFill>
                <a:latin typeface="+mj-lt"/>
              </a:defRPr>
            </a:lvl1pPr>
          </a:lstStyle>
          <a:p>
            <a:pPr fontAlgn="base">
              <a:spcBef>
                <a:spcPct val="0"/>
              </a:spcBef>
              <a:spcAft>
                <a:spcPct val="0"/>
              </a:spcAft>
              <a:defRPr/>
            </a:pPr>
            <a:endParaRPr lang="en-US" altLang="en-US"/>
          </a:p>
        </p:txBody>
      </p:sp>
      <p:sp>
        <p:nvSpPr>
          <p:cNvPr id="268293" name="Rectangle 5"/>
          <p:cNvSpPr>
            <a:spLocks noGrp="1" noChangeArrowheads="1"/>
          </p:cNvSpPr>
          <p:nvPr>
            <p:ph type="ftr" sz="quarter" idx="3"/>
          </p:nvPr>
        </p:nvSpPr>
        <p:spPr bwMode="auto">
          <a:xfrm>
            <a:off x="4165600" y="6248400"/>
            <a:ext cx="3860800" cy="457200"/>
          </a:xfrm>
          <a:prstGeom prst="rect">
            <a:avLst/>
          </a:prstGeom>
          <a:noFill/>
          <a:ln>
            <a:noFill/>
          </a:ln>
          <a:effectLst/>
        </p:spPr>
        <p:txBody>
          <a:bodyPr vert="horz" wrap="square" lIns="91440" tIns="45720" rIns="91440" bIns="45720" numCol="1" anchor="b" anchorCtr="0" compatLnSpc="1">
            <a:prstTxWarp prst="textNoShape">
              <a:avLst/>
            </a:prstTxWarp>
          </a:bodyPr>
          <a:lstStyle>
            <a:lvl1pPr algn="ctr" eaLnBrk="1" hangingPunct="1">
              <a:defRPr sz="1200" b="0">
                <a:solidFill>
                  <a:srgbClr val="000000"/>
                </a:solidFill>
                <a:latin typeface="+mj-lt"/>
              </a:defRPr>
            </a:lvl1pPr>
          </a:lstStyle>
          <a:p>
            <a:pPr fontAlgn="base">
              <a:spcBef>
                <a:spcPct val="0"/>
              </a:spcBef>
              <a:spcAft>
                <a:spcPct val="0"/>
              </a:spcAft>
              <a:defRPr/>
            </a:pPr>
            <a:endParaRPr lang="en-US" altLang="en-US"/>
          </a:p>
        </p:txBody>
      </p:sp>
      <p:sp>
        <p:nvSpPr>
          <p:cNvPr id="268294" name="Rectangle 6"/>
          <p:cNvSpPr>
            <a:spLocks noGrp="1" noChangeArrowheads="1"/>
          </p:cNvSpPr>
          <p:nvPr>
            <p:ph type="sldNum" sz="quarter" idx="4"/>
          </p:nvPr>
        </p:nvSpPr>
        <p:spPr bwMode="auto">
          <a:xfrm>
            <a:off x="8737600" y="6243638"/>
            <a:ext cx="2844800" cy="457200"/>
          </a:xfrm>
          <a:prstGeom prst="rect">
            <a:avLst/>
          </a:prstGeom>
          <a:noFill/>
          <a:ln>
            <a:noFill/>
          </a:ln>
          <a:effectLst/>
        </p:spPr>
        <p:txBody>
          <a:bodyPr vert="horz" wrap="square" lIns="91440" tIns="45720" rIns="91440" bIns="45720" numCol="1" anchor="b" anchorCtr="0" compatLnSpc="1">
            <a:prstTxWarp prst="textNoShape">
              <a:avLst/>
            </a:prstTxWarp>
          </a:bodyPr>
          <a:lstStyle>
            <a:lvl1pPr algn="r" eaLnBrk="1" hangingPunct="1">
              <a:defRPr sz="1200" b="0">
                <a:solidFill>
                  <a:srgbClr val="000000"/>
                </a:solidFill>
                <a:latin typeface="Garamond" panose="02020404030301010803" pitchFamily="18" charset="0"/>
              </a:defRPr>
            </a:lvl1pPr>
          </a:lstStyle>
          <a:p>
            <a:pPr fontAlgn="base">
              <a:spcBef>
                <a:spcPct val="0"/>
              </a:spcBef>
              <a:spcAft>
                <a:spcPct val="0"/>
              </a:spcAft>
              <a:defRPr/>
            </a:pPr>
            <a:fld id="{DEAC5DF8-EF55-4C8E-890B-9A94CEEE9F4B}" type="slidenum">
              <a:rPr lang="en-US" altLang="en-US" smtClean="0"/>
              <a:pPr fontAlgn="base">
                <a:spcBef>
                  <a:spcPct val="0"/>
                </a:spcBef>
                <a:spcAft>
                  <a:spcPct val="0"/>
                </a:spcAft>
                <a:defRPr/>
              </a:pPr>
              <a:t>‹#›</a:t>
            </a:fld>
            <a:endParaRPr lang="en-US" altLang="en-US"/>
          </a:p>
        </p:txBody>
      </p:sp>
      <p:sp>
        <p:nvSpPr>
          <p:cNvPr id="5127" name="Freeform 7"/>
          <p:cNvSpPr>
            <a:spLocks noChangeArrowheads="1"/>
          </p:cNvSpPr>
          <p:nvPr/>
        </p:nvSpPr>
        <p:spPr bwMode="auto">
          <a:xfrm>
            <a:off x="508000" y="228600"/>
            <a:ext cx="10972800" cy="609600"/>
          </a:xfrm>
          <a:custGeom>
            <a:avLst/>
            <a:gdLst>
              <a:gd name="T0" fmla="*/ 0 w 1000"/>
              <a:gd name="T1" fmla="*/ 2147483646 h 1000"/>
              <a:gd name="T2" fmla="*/ 0 w 1000"/>
              <a:gd name="T3" fmla="*/ 0 h 1000"/>
              <a:gd name="T4" fmla="*/ 2147483646 w 1000"/>
              <a:gd name="T5" fmla="*/ 0 h 1000"/>
              <a:gd name="T6" fmla="*/ 0 60000 65536"/>
              <a:gd name="T7" fmla="*/ 0 60000 65536"/>
              <a:gd name="T8" fmla="*/ 0 60000 65536"/>
            </a:gdLst>
            <a:ahLst/>
            <a:cxnLst>
              <a:cxn ang="T6">
                <a:pos x="T0" y="T1"/>
              </a:cxn>
              <a:cxn ang="T7">
                <a:pos x="T2" y="T3"/>
              </a:cxn>
              <a:cxn ang="T8">
                <a:pos x="T4" y="T5"/>
              </a:cxn>
            </a:cxnLst>
            <a:rect l="0" t="0" r="r" b="b"/>
            <a:pathLst>
              <a:path w="1000" h="1000">
                <a:moveTo>
                  <a:pt x="0" y="1000"/>
                </a:moveTo>
                <a:lnTo>
                  <a:pt x="0" y="0"/>
                </a:lnTo>
                <a:lnTo>
                  <a:pt x="1000" y="0"/>
                </a:lnTo>
              </a:path>
            </a:pathLst>
          </a:custGeom>
          <a:noFill/>
          <a:ln w="19050" cap="flat" cmpd="sng">
            <a:solidFill>
              <a:schemeClr val="accent1"/>
            </a:solidFill>
            <a:prstDash val="solid"/>
            <a:miter lim="800000"/>
            <a:headEnd/>
            <a:tailEnd/>
          </a:ln>
          <a:extLst>
            <a:ext uri="{909E8E84-426E-40DD-AFC4-6F175D3DCCD1}">
              <a14:hiddenFill xmlns="" xmlns:a14="http://schemas.microsoft.com/office/drawing/2010/main">
                <a:solidFill>
                  <a:srgbClr val="FFFFFF"/>
                </a:solid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800" b="0" i="0" u="none" strike="noStrike" kern="1200" cap="none" spc="0" normalizeH="0" baseline="0" noProof="0" smtClean="0">
              <a:ln>
                <a:noFill/>
              </a:ln>
              <a:solidFill>
                <a:srgbClr val="FFFF66"/>
              </a:solidFill>
              <a:effectLst/>
              <a:uLnTx/>
              <a:uFillTx/>
              <a:latin typeface="Arial" panose="020B0604020202020204" pitchFamily="34" charset="0"/>
              <a:ea typeface="+mn-ea"/>
              <a:cs typeface="+mn-cs"/>
            </a:endParaRPr>
          </a:p>
        </p:txBody>
      </p:sp>
      <p:sp>
        <p:nvSpPr>
          <p:cNvPr id="5128" name="Line 8"/>
          <p:cNvSpPr>
            <a:spLocks noChangeShapeType="1"/>
          </p:cNvSpPr>
          <p:nvPr/>
        </p:nvSpPr>
        <p:spPr bwMode="auto">
          <a:xfrm>
            <a:off x="609600" y="6172200"/>
            <a:ext cx="10972800" cy="0"/>
          </a:xfrm>
          <a:prstGeom prst="line">
            <a:avLst/>
          </a:prstGeom>
          <a:noFill/>
          <a:ln w="19050">
            <a:solidFill>
              <a:schemeClr val="accent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800" b="0" i="0" u="none" strike="noStrike" kern="1200" cap="none" spc="0" normalizeH="0" baseline="0" noProof="0" smtClean="0">
              <a:ln>
                <a:noFill/>
              </a:ln>
              <a:solidFill>
                <a:srgbClr val="FFFF66"/>
              </a:solidFill>
              <a:effectLst/>
              <a:uLnTx/>
              <a:uFillTx/>
              <a:latin typeface="Arial" panose="020B0604020202020204" pitchFamily="34" charset="0"/>
              <a:ea typeface="+mn-ea"/>
              <a:cs typeface="+mn-cs"/>
            </a:endParaRPr>
          </a:p>
        </p:txBody>
      </p:sp>
    </p:spTree>
    <p:extLst>
      <p:ext uri="{BB962C8B-B14F-4D97-AF65-F5344CB8AC3E}">
        <p14:creationId xmlns="" xmlns:p14="http://schemas.microsoft.com/office/powerpoint/2010/main" val="466383892"/>
      </p:ext>
    </p:extLst>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Lst>
  <p:timing>
    <p:tnLst>
      <p:par>
        <p:cTn id="1" dur="indefinite" restart="never" nodeType="tmRoot"/>
      </p:par>
    </p:tnLst>
  </p:timing>
  <p:txStyles>
    <p:titleStyle>
      <a:lvl1pPr algn="l" rtl="0" eaLnBrk="0" fontAlgn="base" hangingPunct="0">
        <a:spcBef>
          <a:spcPct val="0"/>
        </a:spcBef>
        <a:spcAft>
          <a:spcPct val="0"/>
        </a:spcAft>
        <a:defRPr sz="4200" kern="1200">
          <a:solidFill>
            <a:schemeClr val="tx2"/>
          </a:solidFill>
          <a:latin typeface="+mj-lt"/>
          <a:ea typeface="+mj-ea"/>
          <a:cs typeface="+mj-cs"/>
        </a:defRPr>
      </a:lvl1pPr>
      <a:lvl2pPr algn="l" rtl="0" eaLnBrk="0" fontAlgn="base" hangingPunct="0">
        <a:spcBef>
          <a:spcPct val="0"/>
        </a:spcBef>
        <a:spcAft>
          <a:spcPct val="0"/>
        </a:spcAft>
        <a:defRPr sz="4200">
          <a:solidFill>
            <a:schemeClr val="tx2"/>
          </a:solidFill>
          <a:latin typeface="Garamond" panose="02020404030301010803" pitchFamily="18" charset="0"/>
        </a:defRPr>
      </a:lvl2pPr>
      <a:lvl3pPr algn="l" rtl="0" eaLnBrk="0" fontAlgn="base" hangingPunct="0">
        <a:spcBef>
          <a:spcPct val="0"/>
        </a:spcBef>
        <a:spcAft>
          <a:spcPct val="0"/>
        </a:spcAft>
        <a:defRPr sz="4200">
          <a:solidFill>
            <a:schemeClr val="tx2"/>
          </a:solidFill>
          <a:latin typeface="Garamond" panose="02020404030301010803" pitchFamily="18" charset="0"/>
        </a:defRPr>
      </a:lvl3pPr>
      <a:lvl4pPr algn="l" rtl="0" eaLnBrk="0" fontAlgn="base" hangingPunct="0">
        <a:spcBef>
          <a:spcPct val="0"/>
        </a:spcBef>
        <a:spcAft>
          <a:spcPct val="0"/>
        </a:spcAft>
        <a:defRPr sz="4200">
          <a:solidFill>
            <a:schemeClr val="tx2"/>
          </a:solidFill>
          <a:latin typeface="Garamond" panose="02020404030301010803" pitchFamily="18" charset="0"/>
        </a:defRPr>
      </a:lvl4pPr>
      <a:lvl5pPr algn="l" rtl="0" eaLnBrk="0" fontAlgn="base" hangingPunct="0">
        <a:spcBef>
          <a:spcPct val="0"/>
        </a:spcBef>
        <a:spcAft>
          <a:spcPct val="0"/>
        </a:spcAft>
        <a:defRPr sz="4200">
          <a:solidFill>
            <a:schemeClr val="tx2"/>
          </a:solidFill>
          <a:latin typeface="Garamond" panose="02020404030301010803" pitchFamily="18" charset="0"/>
        </a:defRPr>
      </a:lvl5pPr>
      <a:lvl6pPr marL="457200" algn="l" rtl="0" fontAlgn="base">
        <a:spcBef>
          <a:spcPct val="0"/>
        </a:spcBef>
        <a:spcAft>
          <a:spcPct val="0"/>
        </a:spcAft>
        <a:defRPr sz="4200">
          <a:solidFill>
            <a:schemeClr val="tx2"/>
          </a:solidFill>
          <a:latin typeface="Garamond" panose="02020404030301010803" pitchFamily="18" charset="0"/>
        </a:defRPr>
      </a:lvl6pPr>
      <a:lvl7pPr marL="914400" algn="l" rtl="0" fontAlgn="base">
        <a:spcBef>
          <a:spcPct val="0"/>
        </a:spcBef>
        <a:spcAft>
          <a:spcPct val="0"/>
        </a:spcAft>
        <a:defRPr sz="4200">
          <a:solidFill>
            <a:schemeClr val="tx2"/>
          </a:solidFill>
          <a:latin typeface="Garamond" panose="02020404030301010803" pitchFamily="18" charset="0"/>
        </a:defRPr>
      </a:lvl7pPr>
      <a:lvl8pPr marL="1371600" algn="l" rtl="0" fontAlgn="base">
        <a:spcBef>
          <a:spcPct val="0"/>
        </a:spcBef>
        <a:spcAft>
          <a:spcPct val="0"/>
        </a:spcAft>
        <a:defRPr sz="4200">
          <a:solidFill>
            <a:schemeClr val="tx2"/>
          </a:solidFill>
          <a:latin typeface="Garamond" panose="02020404030301010803" pitchFamily="18" charset="0"/>
        </a:defRPr>
      </a:lvl8pPr>
      <a:lvl9pPr marL="1828800" algn="l" rtl="0" fontAlgn="base">
        <a:spcBef>
          <a:spcPct val="0"/>
        </a:spcBef>
        <a:spcAft>
          <a:spcPct val="0"/>
        </a:spcAft>
        <a:defRPr sz="4200">
          <a:solidFill>
            <a:schemeClr val="tx2"/>
          </a:solidFill>
          <a:latin typeface="Garamond" panose="02020404030301010803" pitchFamily="18" charset="0"/>
        </a:defRPr>
      </a:lvl9pPr>
    </p:titleStyle>
    <p:bodyStyle>
      <a:lvl1pPr marL="342900" indent="-342900" algn="l" rtl="0" eaLnBrk="0" fontAlgn="base" hangingPunct="0">
        <a:spcBef>
          <a:spcPct val="20000"/>
        </a:spcBef>
        <a:spcAft>
          <a:spcPct val="0"/>
        </a:spcAft>
        <a:buClr>
          <a:schemeClr val="accent1"/>
        </a:buClr>
        <a:buSzPct val="65000"/>
        <a:buFont typeface="Wingdings" panose="05000000000000000000" pitchFamily="2" charset="2"/>
        <a:buChar char="n"/>
        <a:defRPr sz="3000" kern="1200">
          <a:solidFill>
            <a:schemeClr val="tx1"/>
          </a:solidFill>
          <a:latin typeface="+mn-lt"/>
          <a:ea typeface="+mn-ea"/>
          <a:cs typeface="+mn-cs"/>
        </a:defRPr>
      </a:lvl1pPr>
      <a:lvl2pPr marL="669925" indent="-325438" algn="l" rtl="0" eaLnBrk="0" fontAlgn="base" hangingPunct="0">
        <a:spcBef>
          <a:spcPct val="20000"/>
        </a:spcBef>
        <a:spcAft>
          <a:spcPct val="0"/>
        </a:spcAft>
        <a:buClr>
          <a:schemeClr val="accent2"/>
        </a:buClr>
        <a:buSzPct val="60000"/>
        <a:buFont typeface="Wingdings" panose="05000000000000000000" pitchFamily="2" charset="2"/>
        <a:buChar char="q"/>
        <a:defRPr sz="2600" kern="1200">
          <a:solidFill>
            <a:schemeClr val="tx1"/>
          </a:solidFill>
          <a:latin typeface="+mn-lt"/>
          <a:ea typeface="+mn-ea"/>
          <a:cs typeface="+mn-cs"/>
        </a:defRPr>
      </a:lvl2pPr>
      <a:lvl3pPr marL="1022350" indent="-350838" algn="l" rtl="0" eaLnBrk="0" fontAlgn="base" hangingPunct="0">
        <a:spcBef>
          <a:spcPct val="20000"/>
        </a:spcBef>
        <a:spcAft>
          <a:spcPct val="0"/>
        </a:spcAft>
        <a:buClr>
          <a:schemeClr val="accent1"/>
        </a:buClr>
        <a:buSzPct val="65000"/>
        <a:buFont typeface="Wingdings" panose="05000000000000000000" pitchFamily="2" charset="2"/>
        <a:buChar char="n"/>
        <a:defRPr sz="2200" kern="1200">
          <a:solidFill>
            <a:schemeClr val="tx1"/>
          </a:solidFill>
          <a:latin typeface="+mn-lt"/>
          <a:ea typeface="+mn-ea"/>
          <a:cs typeface="+mn-cs"/>
        </a:defRPr>
      </a:lvl3pPr>
      <a:lvl4pPr marL="1339850" indent="-315913" algn="l" rtl="0" eaLnBrk="0" fontAlgn="base" hangingPunct="0">
        <a:spcBef>
          <a:spcPct val="20000"/>
        </a:spcBef>
        <a:spcAft>
          <a:spcPct val="0"/>
        </a:spcAft>
        <a:buClr>
          <a:schemeClr val="accent2"/>
        </a:buClr>
        <a:buSzPct val="70000"/>
        <a:buFont typeface="Wingdings" panose="05000000000000000000" pitchFamily="2" charset="2"/>
        <a:buChar char="q"/>
        <a:defRPr sz="2000" kern="1200">
          <a:solidFill>
            <a:schemeClr val="tx1"/>
          </a:solidFill>
          <a:latin typeface="+mn-lt"/>
          <a:ea typeface="+mn-ea"/>
          <a:cs typeface="+mn-cs"/>
        </a:defRPr>
      </a:lvl4pPr>
      <a:lvl5pPr marL="1681163" indent="-339725" algn="l" rtl="0" eaLnBrk="0" fontAlgn="base" hangingPunct="0">
        <a:spcBef>
          <a:spcPct val="20000"/>
        </a:spcBef>
        <a:spcAft>
          <a:spcPct val="0"/>
        </a:spcAft>
        <a:buClr>
          <a:schemeClr val="accent1"/>
        </a:buClr>
        <a:buSzPct val="75000"/>
        <a:buFont typeface="Wingdings" panose="05000000000000000000" pitchFamily="2" charset="2"/>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09600" y="274638"/>
            <a:ext cx="10972800" cy="1143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7" name="Rectangle 3"/>
          <p:cNvSpPr>
            <a:spLocks noGrp="1" noChangeArrowheads="1"/>
          </p:cNvSpPr>
          <p:nvPr>
            <p:ph type="body" idx="1"/>
          </p:nvPr>
        </p:nvSpPr>
        <p:spPr bwMode="auto">
          <a:xfrm>
            <a:off x="609600" y="1600201"/>
            <a:ext cx="10972800" cy="45259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28" name="Rectangle 4"/>
          <p:cNvSpPr>
            <a:spLocks noGrp="1" noChangeArrowheads="1"/>
          </p:cNvSpPr>
          <p:nvPr>
            <p:ph type="dt" sz="half" idx="2"/>
          </p:nvPr>
        </p:nvSpPr>
        <p:spPr bwMode="auto">
          <a:xfrm>
            <a:off x="609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eaLnBrk="1" hangingPunct="1">
              <a:defRPr sz="1400">
                <a:latin typeface="Arial" charset="0"/>
              </a:defRPr>
            </a:lvl1pPr>
          </a:lstStyle>
          <a:p>
            <a:pPr fontAlgn="base">
              <a:spcBef>
                <a:spcPct val="0"/>
              </a:spcBef>
              <a:spcAft>
                <a:spcPct val="0"/>
              </a:spcAft>
              <a:defRPr/>
            </a:pPr>
            <a:endParaRPr lang="en-US">
              <a:solidFill>
                <a:srgbClr val="000000"/>
              </a:solidFill>
            </a:endParaRPr>
          </a:p>
        </p:txBody>
      </p:sp>
      <p:sp>
        <p:nvSpPr>
          <p:cNvPr id="1029" name="Rectangle 5"/>
          <p:cNvSpPr>
            <a:spLocks noGrp="1" noChangeArrowheads="1"/>
          </p:cNvSpPr>
          <p:nvPr>
            <p:ph type="ftr" sz="quarter" idx="3"/>
          </p:nvPr>
        </p:nvSpPr>
        <p:spPr bwMode="auto">
          <a:xfrm>
            <a:off x="4165600" y="6245225"/>
            <a:ext cx="3860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a:latin typeface="Arial" charset="0"/>
              </a:defRPr>
            </a:lvl1pPr>
          </a:lstStyle>
          <a:p>
            <a:pPr fontAlgn="base">
              <a:spcBef>
                <a:spcPct val="0"/>
              </a:spcBef>
              <a:spcAft>
                <a:spcPct val="0"/>
              </a:spcAft>
              <a:defRPr/>
            </a:pPr>
            <a:endParaRPr lang="en-US">
              <a:solidFill>
                <a:srgbClr val="000000"/>
              </a:solidFill>
            </a:endParaRPr>
          </a:p>
        </p:txBody>
      </p:sp>
      <p:sp>
        <p:nvSpPr>
          <p:cNvPr id="1030" name="Rectangle 6"/>
          <p:cNvSpPr>
            <a:spLocks noGrp="1" noChangeArrowheads="1"/>
          </p:cNvSpPr>
          <p:nvPr>
            <p:ph type="sldNum" sz="quarter" idx="4"/>
          </p:nvPr>
        </p:nvSpPr>
        <p:spPr bwMode="auto">
          <a:xfrm>
            <a:off x="8737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smtClean="0"/>
            </a:lvl1pPr>
          </a:lstStyle>
          <a:p>
            <a:pPr fontAlgn="base">
              <a:spcBef>
                <a:spcPct val="0"/>
              </a:spcBef>
              <a:spcAft>
                <a:spcPct val="0"/>
              </a:spcAft>
              <a:defRPr/>
            </a:pPr>
            <a:fld id="{93C13372-EE43-40B2-9AFB-E4633789A014}" type="slidenum">
              <a:rPr lang="en-US" altLang="en-US" smtClean="0">
                <a:solidFill>
                  <a:srgbClr val="000000"/>
                </a:solidFill>
              </a:rPr>
              <a:pPr fontAlgn="base">
                <a:spcBef>
                  <a:spcPct val="0"/>
                </a:spcBef>
                <a:spcAft>
                  <a:spcPct val="0"/>
                </a:spcAft>
                <a:defRPr/>
              </a:pPr>
              <a:t>‹#›</a:t>
            </a:fld>
            <a:endParaRPr lang="en-US" altLang="en-US">
              <a:solidFill>
                <a:srgbClr val="000000"/>
              </a:solidFill>
            </a:endParaRPr>
          </a:p>
        </p:txBody>
      </p:sp>
    </p:spTree>
    <p:extLst>
      <p:ext uri="{BB962C8B-B14F-4D97-AF65-F5344CB8AC3E}">
        <p14:creationId xmlns="" xmlns:p14="http://schemas.microsoft.com/office/powerpoint/2010/main" val="3043403787"/>
      </p:ext>
    </p:extLst>
  </p:cSld>
  <p:clrMap bg1="lt1" tx1="dk1" bg2="lt2" tx2="dk2" accent1="accent1" accent2="accent2" accent3="accent3" accent4="accent4" accent5="accent5" accent6="accent6" hlink="hlink" folHlink="folHlink"/>
  <p:sldLayoutIdLst>
    <p:sldLayoutId id="2147483686" r:id="rId1"/>
    <p:sldLayoutId id="2147483687" r:id="rId2"/>
    <p:sldLayoutId id="2147483688" r:id="rId3"/>
    <p:sldLayoutId id="2147483689" r:id="rId4"/>
    <p:sldLayoutId id="2147483690" r:id="rId5"/>
    <p:sldLayoutId id="2147483691" r:id="rId6"/>
    <p:sldLayoutId id="2147483692" r:id="rId7"/>
    <p:sldLayoutId id="2147483693" r:id="rId8"/>
    <p:sldLayoutId id="2147483694" r:id="rId9"/>
    <p:sldLayoutId id="2147483695" r:id="rId10"/>
    <p:sldLayoutId id="2147483696" r:id="rId11"/>
    <p:sldLayoutId id="2147483697" r:id="rId12"/>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09600" y="274638"/>
            <a:ext cx="10972800" cy="1143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7" name="Rectangle 3"/>
          <p:cNvSpPr>
            <a:spLocks noGrp="1" noChangeArrowheads="1"/>
          </p:cNvSpPr>
          <p:nvPr>
            <p:ph type="body" idx="1"/>
          </p:nvPr>
        </p:nvSpPr>
        <p:spPr bwMode="auto">
          <a:xfrm>
            <a:off x="609600" y="1600201"/>
            <a:ext cx="10972800" cy="45259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28" name="Rectangle 4"/>
          <p:cNvSpPr>
            <a:spLocks noGrp="1" noChangeArrowheads="1"/>
          </p:cNvSpPr>
          <p:nvPr>
            <p:ph type="dt" sz="half" idx="2"/>
          </p:nvPr>
        </p:nvSpPr>
        <p:spPr bwMode="auto">
          <a:xfrm>
            <a:off x="609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eaLnBrk="1" hangingPunct="1">
              <a:defRPr sz="1400">
                <a:latin typeface="Arial" charset="0"/>
              </a:defRPr>
            </a:lvl1pPr>
          </a:lstStyle>
          <a:p>
            <a:pPr fontAlgn="base">
              <a:spcBef>
                <a:spcPct val="0"/>
              </a:spcBef>
              <a:spcAft>
                <a:spcPct val="0"/>
              </a:spcAft>
              <a:defRPr/>
            </a:pPr>
            <a:endParaRPr lang="en-US">
              <a:solidFill>
                <a:srgbClr val="000000"/>
              </a:solidFill>
            </a:endParaRPr>
          </a:p>
        </p:txBody>
      </p:sp>
      <p:sp>
        <p:nvSpPr>
          <p:cNvPr id="1029" name="Rectangle 5"/>
          <p:cNvSpPr>
            <a:spLocks noGrp="1" noChangeArrowheads="1"/>
          </p:cNvSpPr>
          <p:nvPr>
            <p:ph type="ftr" sz="quarter" idx="3"/>
          </p:nvPr>
        </p:nvSpPr>
        <p:spPr bwMode="auto">
          <a:xfrm>
            <a:off x="4165600" y="6245225"/>
            <a:ext cx="3860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a:latin typeface="Arial" charset="0"/>
              </a:defRPr>
            </a:lvl1pPr>
          </a:lstStyle>
          <a:p>
            <a:pPr fontAlgn="base">
              <a:spcBef>
                <a:spcPct val="0"/>
              </a:spcBef>
              <a:spcAft>
                <a:spcPct val="0"/>
              </a:spcAft>
              <a:defRPr/>
            </a:pPr>
            <a:endParaRPr lang="en-US">
              <a:solidFill>
                <a:srgbClr val="000000"/>
              </a:solidFill>
            </a:endParaRPr>
          </a:p>
        </p:txBody>
      </p:sp>
      <p:sp>
        <p:nvSpPr>
          <p:cNvPr id="1030" name="Rectangle 6"/>
          <p:cNvSpPr>
            <a:spLocks noGrp="1" noChangeArrowheads="1"/>
          </p:cNvSpPr>
          <p:nvPr>
            <p:ph type="sldNum" sz="quarter" idx="4"/>
          </p:nvPr>
        </p:nvSpPr>
        <p:spPr bwMode="auto">
          <a:xfrm>
            <a:off x="8737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smtClean="0"/>
            </a:lvl1pPr>
          </a:lstStyle>
          <a:p>
            <a:pPr fontAlgn="base">
              <a:spcBef>
                <a:spcPct val="0"/>
              </a:spcBef>
              <a:spcAft>
                <a:spcPct val="0"/>
              </a:spcAft>
              <a:defRPr/>
            </a:pPr>
            <a:fld id="{93C13372-EE43-40B2-9AFB-E4633789A014}" type="slidenum">
              <a:rPr lang="en-US" altLang="en-US" smtClean="0">
                <a:solidFill>
                  <a:srgbClr val="000000"/>
                </a:solidFill>
              </a:rPr>
              <a:pPr fontAlgn="base">
                <a:spcBef>
                  <a:spcPct val="0"/>
                </a:spcBef>
                <a:spcAft>
                  <a:spcPct val="0"/>
                </a:spcAft>
                <a:defRPr/>
              </a:pPr>
              <a:t>‹#›</a:t>
            </a:fld>
            <a:endParaRPr lang="en-US" altLang="en-US">
              <a:solidFill>
                <a:srgbClr val="000000"/>
              </a:solidFill>
            </a:endParaRPr>
          </a:p>
        </p:txBody>
      </p:sp>
    </p:spTree>
    <p:extLst>
      <p:ext uri="{BB962C8B-B14F-4D97-AF65-F5344CB8AC3E}">
        <p14:creationId xmlns="" xmlns:p14="http://schemas.microsoft.com/office/powerpoint/2010/main" val="199754718"/>
      </p:ext>
    </p:extLst>
  </p:cSld>
  <p:clrMap bg1="lt1" tx1="dk1" bg2="lt2" tx2="dk2" accent1="accent1" accent2="accent2" accent3="accent3" accent4="accent4" accent5="accent5" accent6="accent6" hlink="hlink" folHlink="folHlink"/>
  <p:sldLayoutIdLst>
    <p:sldLayoutId id="2147483699" r:id="rId1"/>
    <p:sldLayoutId id="2147483700" r:id="rId2"/>
    <p:sldLayoutId id="2147483701" r:id="rId3"/>
    <p:sldLayoutId id="2147483702" r:id="rId4"/>
    <p:sldLayoutId id="2147483703" r:id="rId5"/>
    <p:sldLayoutId id="2147483704" r:id="rId6"/>
    <p:sldLayoutId id="2147483705" r:id="rId7"/>
    <p:sldLayoutId id="2147483706" r:id="rId8"/>
    <p:sldLayoutId id="2147483707" r:id="rId9"/>
    <p:sldLayoutId id="2147483708" r:id="rId10"/>
    <p:sldLayoutId id="2147483709" r:id="rId11"/>
    <p:sldLayoutId id="2147483710" r:id="rId12"/>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4.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6.emf"/><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54.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5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2.xml"/></Relationships>
</file>

<file path=ppt/slides/_rels/slide17.xml.rels><?xml version="1.0" encoding="UTF-8" standalone="yes"?>
<Relationships xmlns="http://schemas.openxmlformats.org/package/2006/relationships"><Relationship Id="rId3" Type="http://schemas.openxmlformats.org/officeDocument/2006/relationships/image" Target="../media/image19.gif"/><Relationship Id="rId2" Type="http://schemas.openxmlformats.org/officeDocument/2006/relationships/image" Target="../media/image2.png"/><Relationship Id="rId1" Type="http://schemas.openxmlformats.org/officeDocument/2006/relationships/slideLayout" Target="../slideLayouts/slideLayout1.xml"/><Relationship Id="rId4" Type="http://schemas.openxmlformats.org/officeDocument/2006/relationships/image" Target="../media/image20.gif"/></Relationships>
</file>

<file path=ppt/slides/_rels/slide1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8" Type="http://schemas.openxmlformats.org/officeDocument/2006/relationships/image" Target="../media/image7.gif"/><Relationship Id="rId3" Type="http://schemas.openxmlformats.org/officeDocument/2006/relationships/notesSlide" Target="../notesSlides/notesSlide4.xml"/><Relationship Id="rId7" Type="http://schemas.openxmlformats.org/officeDocument/2006/relationships/image" Target="../media/image6.gif"/><Relationship Id="rId12" Type="http://schemas.openxmlformats.org/officeDocument/2006/relationships/image" Target="../media/image10.png"/><Relationship Id="rId2" Type="http://schemas.openxmlformats.org/officeDocument/2006/relationships/slideLayout" Target="../slideLayouts/slideLayout1.xml"/><Relationship Id="rId1" Type="http://schemas.openxmlformats.org/officeDocument/2006/relationships/video" Target="NULL" TargetMode="External"/><Relationship Id="rId6" Type="http://schemas.openxmlformats.org/officeDocument/2006/relationships/image" Target="../media/image5.gif"/><Relationship Id="rId11" Type="http://schemas.microsoft.com/office/2007/relationships/media" Target="../media/media1.mp3"/><Relationship Id="rId5" Type="http://schemas.openxmlformats.org/officeDocument/2006/relationships/image" Target="../media/image4.gif"/><Relationship Id="rId10" Type="http://schemas.openxmlformats.org/officeDocument/2006/relationships/image" Target="../media/image9.png"/><Relationship Id="rId4" Type="http://schemas.openxmlformats.org/officeDocument/2006/relationships/image" Target="../media/image3.png"/><Relationship Id="rId9" Type="http://schemas.openxmlformats.org/officeDocument/2006/relationships/image" Target="../media/image8.png"/></Relationships>
</file>

<file path=ppt/slides/_rels/slide6.xml.rels><?xml version="1.0" encoding="UTF-8" standalone="yes"?>
<Relationships xmlns="http://schemas.openxmlformats.org/package/2006/relationships"><Relationship Id="rId8" Type="http://schemas.openxmlformats.org/officeDocument/2006/relationships/image" Target="../media/image7.gif"/><Relationship Id="rId3" Type="http://schemas.openxmlformats.org/officeDocument/2006/relationships/audio" Target="../media/audio2.wav"/><Relationship Id="rId7" Type="http://schemas.openxmlformats.org/officeDocument/2006/relationships/image" Target="../media/image6.gif"/><Relationship Id="rId12" Type="http://schemas.openxmlformats.org/officeDocument/2006/relationships/image" Target="../media/image12.png"/><Relationship Id="rId2" Type="http://schemas.openxmlformats.org/officeDocument/2006/relationships/audio" Target="../media/audio1.wav"/><Relationship Id="rId1" Type="http://schemas.openxmlformats.org/officeDocument/2006/relationships/slideLayout" Target="../slideLayouts/slideLayout1.xml"/><Relationship Id="rId6" Type="http://schemas.openxmlformats.org/officeDocument/2006/relationships/image" Target="../media/image5.gif"/><Relationship Id="rId11" Type="http://schemas.openxmlformats.org/officeDocument/2006/relationships/image" Target="../media/image11.png"/><Relationship Id="rId5" Type="http://schemas.openxmlformats.org/officeDocument/2006/relationships/image" Target="../media/image4.gif"/><Relationship Id="rId10" Type="http://schemas.openxmlformats.org/officeDocument/2006/relationships/image" Target="../media/image9.png"/><Relationship Id="rId4" Type="http://schemas.openxmlformats.org/officeDocument/2006/relationships/image" Target="../media/image3.png"/><Relationship Id="rId9" Type="http://schemas.openxmlformats.org/officeDocument/2006/relationships/image" Target="../media/image8.png"/></Relationships>
</file>

<file path=ppt/slides/_rels/slide7.xml.rels><?xml version="1.0" encoding="UTF-8" standalone="yes"?>
<Relationships xmlns="http://schemas.openxmlformats.org/package/2006/relationships"><Relationship Id="rId8" Type="http://schemas.openxmlformats.org/officeDocument/2006/relationships/image" Target="../media/image7.gif"/><Relationship Id="rId3" Type="http://schemas.openxmlformats.org/officeDocument/2006/relationships/audio" Target="../media/audio2.wav"/><Relationship Id="rId7" Type="http://schemas.openxmlformats.org/officeDocument/2006/relationships/image" Target="../media/image6.gif"/><Relationship Id="rId12" Type="http://schemas.openxmlformats.org/officeDocument/2006/relationships/image" Target="../media/image12.png"/><Relationship Id="rId2" Type="http://schemas.openxmlformats.org/officeDocument/2006/relationships/audio" Target="../media/audio1.wav"/><Relationship Id="rId1" Type="http://schemas.openxmlformats.org/officeDocument/2006/relationships/slideLayout" Target="../slideLayouts/slideLayout1.xml"/><Relationship Id="rId6" Type="http://schemas.openxmlformats.org/officeDocument/2006/relationships/image" Target="../media/image5.gif"/><Relationship Id="rId11" Type="http://schemas.openxmlformats.org/officeDocument/2006/relationships/image" Target="../media/image11.png"/><Relationship Id="rId5" Type="http://schemas.openxmlformats.org/officeDocument/2006/relationships/image" Target="../media/image4.gif"/><Relationship Id="rId10" Type="http://schemas.openxmlformats.org/officeDocument/2006/relationships/image" Target="../media/image9.png"/><Relationship Id="rId4" Type="http://schemas.openxmlformats.org/officeDocument/2006/relationships/image" Target="../media/image3.png"/><Relationship Id="rId9" Type="http://schemas.openxmlformats.org/officeDocument/2006/relationships/image" Target="../media/image8.png"/></Relationships>
</file>

<file path=ppt/slides/_rels/slide8.xml.rels><?xml version="1.0" encoding="UTF-8" standalone="yes"?>
<Relationships xmlns="http://schemas.openxmlformats.org/package/2006/relationships"><Relationship Id="rId3" Type="http://schemas.openxmlformats.org/officeDocument/2006/relationships/image" Target="../media/image14.emf"/><Relationship Id="rId2" Type="http://schemas.openxmlformats.org/officeDocument/2006/relationships/image" Target="../media/image13.emf"/><Relationship Id="rId1" Type="http://schemas.openxmlformats.org/officeDocument/2006/relationships/slideLayout" Target="../slideLayouts/slideLayout1.xml"/><Relationship Id="rId6" Type="http://schemas.openxmlformats.org/officeDocument/2006/relationships/image" Target="../media/image17.emf"/><Relationship Id="rId5" Type="http://schemas.openxmlformats.org/officeDocument/2006/relationships/image" Target="../media/image16.emf"/><Relationship Id="rId4" Type="http://schemas.openxmlformats.org/officeDocument/2006/relationships/image" Target="../media/image15.emf"/></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4" name="Google Shape;445;p17">
            <a:extLst>
              <a:ext uri="{FF2B5EF4-FFF2-40B4-BE49-F238E27FC236}">
                <a16:creationId xmlns="" xmlns:a16="http://schemas.microsoft.com/office/drawing/2014/main" id="{E39AA67C-6FD7-4C84-8600-8C027B526B6A}"/>
              </a:ext>
            </a:extLst>
          </p:cNvPr>
          <p:cNvPicPr preferRelativeResize="0">
            <a:picLocks noChangeAspect="1" noChangeArrowheads="1"/>
          </p:cNvPicPr>
          <p:nvPr/>
        </p:nvPicPr>
        <p:blipFill>
          <a:blip r:embed="rId3">
            <a:extLst>
              <a:ext uri="{28A0092B-C50C-407E-A947-70E740481C1C}">
                <a14:useLocalDpi xmlns="" xmlns:a14="http://schemas.microsoft.com/office/drawing/2010/main" val="0"/>
              </a:ext>
            </a:extLst>
          </a:blip>
          <a:srcRect t="3561" b="12057"/>
          <a:stretch>
            <a:fillRect/>
          </a:stretch>
        </p:blipFill>
        <p:spPr bwMode="auto">
          <a:xfrm>
            <a:off x="0" y="889000"/>
            <a:ext cx="12192000" cy="5080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446" name="Google Shape;446;p17">
            <a:extLst>
              <a:ext uri="{FF2B5EF4-FFF2-40B4-BE49-F238E27FC236}">
                <a16:creationId xmlns="" xmlns:a16="http://schemas.microsoft.com/office/drawing/2014/main" id="{059990ED-A6ED-489F-B2EB-A5C71DF6242A}"/>
              </a:ext>
            </a:extLst>
          </p:cNvPr>
          <p:cNvSpPr/>
          <p:nvPr/>
        </p:nvSpPr>
        <p:spPr>
          <a:xfrm>
            <a:off x="2368028" y="1012112"/>
            <a:ext cx="7455944" cy="332875"/>
          </a:xfrm>
          <a:prstGeom prst="rect">
            <a:avLst/>
          </a:prstGeom>
          <a:noFill/>
          <a:ln>
            <a:noFill/>
          </a:ln>
        </p:spPr>
        <p:txBody>
          <a:bodyPr spcFirstLastPara="1" lIns="81267" tIns="40622" rIns="81267" bIns="40622">
            <a:spAutoFit/>
          </a:bodyPr>
          <a:lstStyle/>
          <a:p>
            <a:pPr algn="ctr">
              <a:buClr>
                <a:srgbClr val="FFFFFF"/>
              </a:buClr>
              <a:buSzPts val="6000"/>
              <a:defRPr/>
            </a:pPr>
            <a:endParaRPr sz="1630" dirty="0">
              <a:latin typeface="Arial" charset="0"/>
            </a:endParaRPr>
          </a:p>
        </p:txBody>
      </p:sp>
      <p:sp>
        <p:nvSpPr>
          <p:cNvPr id="28676" name="WordArt 7">
            <a:extLst>
              <a:ext uri="{FF2B5EF4-FFF2-40B4-BE49-F238E27FC236}">
                <a16:creationId xmlns="" xmlns:a16="http://schemas.microsoft.com/office/drawing/2014/main" id="{BEBC688F-BD3D-473C-9940-C215195E8604}"/>
              </a:ext>
            </a:extLst>
          </p:cNvPr>
          <p:cNvSpPr>
            <a:spLocks noChangeArrowheads="1" noChangeShapeType="1" noTextEdit="1"/>
          </p:cNvSpPr>
          <p:nvPr/>
        </p:nvSpPr>
        <p:spPr bwMode="auto">
          <a:xfrm>
            <a:off x="0" y="65088"/>
            <a:ext cx="12192000" cy="979487"/>
          </a:xfrm>
          <a:prstGeom prst="rect">
            <a:avLst/>
          </a:prstGeom>
        </p:spPr>
        <p:txBody>
          <a:bodyPr wrap="none" fromWordArt="1">
            <a:prstTxWarp prst="textWave1">
              <a:avLst>
                <a:gd name="adj1" fmla="val 13005"/>
                <a:gd name="adj2" fmla="val 0"/>
              </a:avLst>
            </a:prstTxWarp>
            <a:scene3d>
              <a:camera prst="legacyObliqueTopRight"/>
              <a:lightRig rig="legacyFlat3" dir="b"/>
            </a:scene3d>
            <a:sp3d extrusionH="430200" prstMaterial="legacyMatte">
              <a:extrusionClr>
                <a:srgbClr val="FFFF99"/>
              </a:extrusionClr>
              <a:contourClr>
                <a:srgbClr val="FF3300"/>
              </a:contourClr>
            </a:sp3d>
          </a:bodyPr>
          <a:lstStyle/>
          <a:p>
            <a:pPr algn="ctr"/>
            <a:endParaRPr lang="en-US" sz="1778" b="1" kern="10" dirty="0">
              <a:ln w="9525">
                <a:round/>
                <a:headEnd/>
                <a:tailEnd/>
              </a:ln>
              <a:solidFill>
                <a:srgbClr val="FF3300"/>
              </a:solidFill>
              <a:latin typeface="Times New Roman" panose="02020603050405020304" pitchFamily="18" charset="0"/>
              <a:cs typeface="Times New Roman" panose="02020603050405020304" pitchFamily="18" charset="0"/>
            </a:endParaRPr>
          </a:p>
        </p:txBody>
      </p:sp>
      <p:sp>
        <p:nvSpPr>
          <p:cNvPr id="5" name="TextBox 4"/>
          <p:cNvSpPr txBox="1"/>
          <p:nvPr/>
        </p:nvSpPr>
        <p:spPr>
          <a:xfrm>
            <a:off x="2541494" y="685800"/>
            <a:ext cx="6360459" cy="2308324"/>
          </a:xfrm>
          <a:prstGeom prst="rect">
            <a:avLst/>
          </a:prstGeom>
          <a:noFill/>
        </p:spPr>
        <p:txBody>
          <a:bodyPr wrap="square" rtlCol="0">
            <a:spAutoFit/>
          </a:bodyPr>
          <a:lstStyle/>
          <a:p>
            <a:pPr algn="ctr"/>
            <a:r>
              <a:rPr lang="en-US" sz="3600" dirty="0" err="1" smtClean="0">
                <a:solidFill>
                  <a:srgbClr val="0070C0"/>
                </a:solidFill>
              </a:rPr>
              <a:t>Toán</a:t>
            </a:r>
            <a:r>
              <a:rPr lang="en-US" sz="3600" dirty="0" smtClean="0">
                <a:solidFill>
                  <a:srgbClr val="0070C0"/>
                </a:solidFill>
              </a:rPr>
              <a:t>  - </a:t>
            </a:r>
            <a:r>
              <a:rPr lang="en-US" sz="3600" dirty="0" err="1" smtClean="0">
                <a:solidFill>
                  <a:srgbClr val="0070C0"/>
                </a:solidFill>
              </a:rPr>
              <a:t>Lớp</a:t>
            </a:r>
            <a:r>
              <a:rPr lang="en-US" sz="3600" dirty="0" smtClean="0">
                <a:solidFill>
                  <a:srgbClr val="0070C0"/>
                </a:solidFill>
              </a:rPr>
              <a:t> 5A1</a:t>
            </a:r>
          </a:p>
          <a:p>
            <a:pPr algn="ctr"/>
            <a:r>
              <a:rPr lang="en-US" sz="3600" dirty="0" err="1" smtClean="0"/>
              <a:t>Bài</a:t>
            </a:r>
            <a:r>
              <a:rPr lang="en-US" sz="3600" dirty="0" smtClean="0">
                <a:solidFill>
                  <a:srgbClr val="FF0000"/>
                </a:solidFill>
              </a:rPr>
              <a:t>: LUYỆN TẬP </a:t>
            </a:r>
            <a:r>
              <a:rPr lang="en-US" sz="3600" dirty="0" err="1" smtClean="0">
                <a:solidFill>
                  <a:srgbClr val="FF0000"/>
                </a:solidFill>
              </a:rPr>
              <a:t>tr</a:t>
            </a:r>
            <a:r>
              <a:rPr lang="en-US" sz="3600" dirty="0" smtClean="0">
                <a:solidFill>
                  <a:srgbClr val="FF0000"/>
                </a:solidFill>
              </a:rPr>
              <a:t> 50</a:t>
            </a:r>
          </a:p>
          <a:p>
            <a:pPr algn="ctr"/>
            <a:endParaRPr lang="en-US" sz="3600" dirty="0" smtClean="0">
              <a:solidFill>
                <a:srgbClr val="00B050"/>
              </a:solidFill>
            </a:endParaRPr>
          </a:p>
          <a:p>
            <a:pPr algn="ctr"/>
            <a:r>
              <a:rPr lang="en-US" sz="3600" dirty="0" smtClean="0">
                <a:solidFill>
                  <a:srgbClr val="00B050"/>
                </a:solidFill>
              </a:rPr>
              <a:t>GV: </a:t>
            </a:r>
            <a:r>
              <a:rPr lang="en-US" sz="3600" dirty="0" err="1" smtClean="0">
                <a:solidFill>
                  <a:srgbClr val="00B050"/>
                </a:solidFill>
              </a:rPr>
              <a:t>Nguyễn</a:t>
            </a:r>
            <a:r>
              <a:rPr lang="en-US" sz="3600" dirty="0" smtClean="0">
                <a:solidFill>
                  <a:srgbClr val="00B050"/>
                </a:solidFill>
              </a:rPr>
              <a:t> </a:t>
            </a:r>
            <a:r>
              <a:rPr lang="en-US" sz="3600" dirty="0" err="1" smtClean="0">
                <a:solidFill>
                  <a:srgbClr val="00B050"/>
                </a:solidFill>
              </a:rPr>
              <a:t>Thị</a:t>
            </a:r>
            <a:r>
              <a:rPr lang="en-US" sz="3600" dirty="0" smtClean="0">
                <a:solidFill>
                  <a:srgbClr val="00B050"/>
                </a:solidFill>
              </a:rPr>
              <a:t> </a:t>
            </a:r>
            <a:r>
              <a:rPr lang="en-US" sz="3600" dirty="0" err="1" smtClean="0">
                <a:solidFill>
                  <a:srgbClr val="00B050"/>
                </a:solidFill>
              </a:rPr>
              <a:t>Thoan</a:t>
            </a:r>
            <a:endParaRPr lang="en-US" sz="3600" dirty="0">
              <a:solidFill>
                <a:srgbClr val="00B050"/>
              </a:solidFill>
            </a:endParaRPr>
          </a:p>
        </p:txBody>
      </p:sp>
    </p:spTree>
  </p:cSld>
  <p:clrMapOvr>
    <a:masterClrMapping/>
  </p:clrMapOvr>
  <p:transition>
    <p:blinds dir="vert"/>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2" name="Table 21">
            <a:extLst>
              <a:ext uri="{FF2B5EF4-FFF2-40B4-BE49-F238E27FC236}">
                <a16:creationId xmlns="" xmlns:a16="http://schemas.microsoft.com/office/drawing/2014/main" id="{425B1E87-DE00-4303-BCD3-D5E28655FE84}"/>
              </a:ext>
            </a:extLst>
          </p:cNvPr>
          <p:cNvGraphicFramePr>
            <a:graphicFrameLocks noGrp="1"/>
          </p:cNvGraphicFramePr>
          <p:nvPr>
            <p:extLst>
              <p:ext uri="{D42A27DB-BD31-4B8C-83A1-F6EECF244321}">
                <p14:modId xmlns="" xmlns:p14="http://schemas.microsoft.com/office/powerpoint/2010/main" val="390593644"/>
              </p:ext>
            </p:extLst>
          </p:nvPr>
        </p:nvGraphicFramePr>
        <p:xfrm>
          <a:off x="0" y="717002"/>
          <a:ext cx="12169773" cy="3221037"/>
        </p:xfrm>
        <a:graphic>
          <a:graphicData uri="http://schemas.openxmlformats.org/drawingml/2006/table">
            <a:tbl>
              <a:tblPr/>
              <a:tblGrid>
                <a:gridCol w="1121468">
                  <a:extLst>
                    <a:ext uri="{9D8B030D-6E8A-4147-A177-3AD203B41FA5}">
                      <a16:colId xmlns="" xmlns:a16="http://schemas.microsoft.com/office/drawing/2014/main" val="20000"/>
                    </a:ext>
                  </a:extLst>
                </a:gridCol>
                <a:gridCol w="3466356">
                  <a:extLst>
                    <a:ext uri="{9D8B030D-6E8A-4147-A177-3AD203B41FA5}">
                      <a16:colId xmlns="" xmlns:a16="http://schemas.microsoft.com/office/drawing/2014/main" val="20001"/>
                    </a:ext>
                  </a:extLst>
                </a:gridCol>
                <a:gridCol w="3874162">
                  <a:extLst>
                    <a:ext uri="{9D8B030D-6E8A-4147-A177-3AD203B41FA5}">
                      <a16:colId xmlns="" xmlns:a16="http://schemas.microsoft.com/office/drawing/2014/main" val="20002"/>
                    </a:ext>
                  </a:extLst>
                </a:gridCol>
                <a:gridCol w="3707787">
                  <a:extLst>
                    <a:ext uri="{9D8B030D-6E8A-4147-A177-3AD203B41FA5}">
                      <a16:colId xmlns="" xmlns:a16="http://schemas.microsoft.com/office/drawing/2014/main" val="20003"/>
                    </a:ext>
                  </a:extLst>
                </a:gridCol>
              </a:tblGrid>
              <a:tr h="737761">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vi-VN" sz="1800" b="1" i="0" u="none" strike="noStrike" cap="none" normalizeH="0" baseline="0">
                        <a:ln>
                          <a:noFill/>
                        </a:ln>
                        <a:solidFill>
                          <a:srgbClr val="0000FF"/>
                        </a:solidFill>
                        <a:effectLst/>
                        <a:latin typeface="Arial" charset="0"/>
                      </a:endParaRPr>
                    </a:p>
                  </a:txBody>
                  <a:tcPr marT="45729" marB="4572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AEDE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vi-VN" sz="1800" b="1" i="0" u="none" strike="noStrike" cap="none" normalizeH="0" baseline="0">
                        <a:ln>
                          <a:noFill/>
                        </a:ln>
                        <a:solidFill>
                          <a:srgbClr val="0000FF"/>
                        </a:solidFill>
                        <a:effectLst/>
                        <a:latin typeface="Arial" charset="0"/>
                      </a:endParaRPr>
                    </a:p>
                  </a:txBody>
                  <a:tcPr marT="45729" marB="4572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AEDE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vi-VN" sz="1800" b="1" i="0" u="none" strike="noStrike" cap="none" normalizeH="0" baseline="0">
                        <a:ln>
                          <a:noFill/>
                        </a:ln>
                        <a:solidFill>
                          <a:srgbClr val="0000FF"/>
                        </a:solidFill>
                        <a:effectLst/>
                        <a:latin typeface="Arial" charset="0"/>
                      </a:endParaRPr>
                    </a:p>
                  </a:txBody>
                  <a:tcPr marT="45729" marB="4572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AEDE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vi-VN" sz="1800" b="1" i="0" u="none" strike="noStrike" cap="none" normalizeH="0" baseline="0" dirty="0">
                        <a:ln>
                          <a:noFill/>
                        </a:ln>
                        <a:solidFill>
                          <a:srgbClr val="0000FF"/>
                        </a:solidFill>
                        <a:effectLst/>
                        <a:latin typeface="Arial" charset="0"/>
                      </a:endParaRPr>
                    </a:p>
                  </a:txBody>
                  <a:tcPr marT="45729" marB="4572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AEDEF"/>
                    </a:solidFill>
                  </a:tcPr>
                </a:tc>
                <a:extLst>
                  <a:ext uri="{0D108BD9-81ED-4DB2-BD59-A6C34878D82A}">
                    <a16:rowId xmlns="" xmlns:a16="http://schemas.microsoft.com/office/drawing/2014/main" val="10000"/>
                  </a:ext>
                </a:extLst>
              </a:tr>
              <a:tr h="834649">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vi-VN" sz="1800" b="0" i="0" u="none" strike="noStrike" cap="none" normalizeH="0" baseline="0">
                        <a:ln>
                          <a:noFill/>
                        </a:ln>
                        <a:solidFill>
                          <a:srgbClr val="0000FF"/>
                        </a:solidFill>
                        <a:effectLst/>
                        <a:latin typeface="Arial" charset="0"/>
                      </a:endParaRPr>
                    </a:p>
                  </a:txBody>
                  <a:tcPr marT="45729" marB="4572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AEDE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vi-VN" sz="1800" b="0" i="0" u="none" strike="noStrike" cap="none" normalizeH="0" baseline="0" dirty="0">
                        <a:ln>
                          <a:noFill/>
                        </a:ln>
                        <a:solidFill>
                          <a:srgbClr val="0000FF"/>
                        </a:solidFill>
                        <a:effectLst/>
                        <a:latin typeface="Arial" charset="0"/>
                      </a:endParaRPr>
                    </a:p>
                  </a:txBody>
                  <a:tcPr marT="45729" marB="4572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AEDE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vi-VN" sz="1800" b="0" i="0" u="none" strike="noStrike" cap="none" normalizeH="0" baseline="0">
                        <a:ln>
                          <a:noFill/>
                        </a:ln>
                        <a:solidFill>
                          <a:srgbClr val="0000FF"/>
                        </a:solidFill>
                        <a:effectLst/>
                        <a:latin typeface="Arial" charset="0"/>
                      </a:endParaRPr>
                    </a:p>
                  </a:txBody>
                  <a:tcPr marT="45729" marB="4572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AEDE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vi-VN" sz="1800" b="0" i="0" u="none" strike="noStrike" cap="none" normalizeH="0" baseline="0">
                        <a:ln>
                          <a:noFill/>
                        </a:ln>
                        <a:solidFill>
                          <a:srgbClr val="0000FF"/>
                        </a:solidFill>
                        <a:effectLst/>
                        <a:latin typeface="Arial" charset="0"/>
                      </a:endParaRPr>
                    </a:p>
                  </a:txBody>
                  <a:tcPr marT="45729" marB="4572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AEDEF"/>
                    </a:solidFill>
                  </a:tcPr>
                </a:tc>
                <a:extLst>
                  <a:ext uri="{0D108BD9-81ED-4DB2-BD59-A6C34878D82A}">
                    <a16:rowId xmlns="" xmlns:a16="http://schemas.microsoft.com/office/drawing/2014/main" val="10001"/>
                  </a:ext>
                </a:extLst>
              </a:tr>
              <a:tr h="910866">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vi-VN" sz="1800" b="0" i="0" u="none" strike="noStrike" cap="none" normalizeH="0" baseline="0">
                        <a:ln>
                          <a:noFill/>
                        </a:ln>
                        <a:solidFill>
                          <a:srgbClr val="0000FF"/>
                        </a:solidFill>
                        <a:effectLst/>
                        <a:latin typeface="Arial" charset="0"/>
                      </a:endParaRPr>
                    </a:p>
                  </a:txBody>
                  <a:tcPr marT="45729" marB="4572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AEDE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vi-VN" sz="1800" b="0" i="0" u="none" strike="noStrike" cap="none" normalizeH="0" baseline="0" dirty="0">
                        <a:ln>
                          <a:noFill/>
                        </a:ln>
                        <a:solidFill>
                          <a:srgbClr val="0000FF"/>
                        </a:solidFill>
                        <a:effectLst/>
                        <a:latin typeface="Arial" charset="0"/>
                      </a:endParaRPr>
                    </a:p>
                  </a:txBody>
                  <a:tcPr marT="45729" marB="4572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AEDE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vi-VN" sz="1800" b="0" i="0" u="none" strike="noStrike" cap="none" normalizeH="0" baseline="0">
                        <a:ln>
                          <a:noFill/>
                        </a:ln>
                        <a:solidFill>
                          <a:srgbClr val="0000FF"/>
                        </a:solidFill>
                        <a:effectLst/>
                        <a:latin typeface="Arial" charset="0"/>
                      </a:endParaRPr>
                    </a:p>
                  </a:txBody>
                  <a:tcPr marT="45729" marB="4572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AEDE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vi-VN" sz="1800" b="0" i="0" u="none" strike="noStrike" cap="none" normalizeH="0" baseline="0">
                        <a:ln>
                          <a:noFill/>
                        </a:ln>
                        <a:solidFill>
                          <a:srgbClr val="0000FF"/>
                        </a:solidFill>
                        <a:effectLst/>
                        <a:latin typeface="Arial" charset="0"/>
                      </a:endParaRPr>
                    </a:p>
                  </a:txBody>
                  <a:tcPr marT="45729" marB="4572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AEDEF"/>
                    </a:solidFill>
                  </a:tcPr>
                </a:tc>
                <a:extLst>
                  <a:ext uri="{0D108BD9-81ED-4DB2-BD59-A6C34878D82A}">
                    <a16:rowId xmlns="" xmlns:a16="http://schemas.microsoft.com/office/drawing/2014/main" val="10002"/>
                  </a:ext>
                </a:extLst>
              </a:tr>
              <a:tr h="737761">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vi-VN" sz="1800" b="0" i="0" u="none" strike="noStrike" cap="none" normalizeH="0" baseline="0">
                        <a:ln>
                          <a:noFill/>
                        </a:ln>
                        <a:solidFill>
                          <a:srgbClr val="0000FF"/>
                        </a:solidFill>
                        <a:effectLst/>
                        <a:latin typeface="Arial" charset="0"/>
                      </a:endParaRPr>
                    </a:p>
                  </a:txBody>
                  <a:tcPr marT="45729" marB="4572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AEDE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vi-VN" sz="1800" b="0" i="0" u="none" strike="noStrike" cap="none" normalizeH="0" baseline="0">
                        <a:ln>
                          <a:noFill/>
                        </a:ln>
                        <a:solidFill>
                          <a:srgbClr val="0000FF"/>
                        </a:solidFill>
                        <a:effectLst/>
                        <a:latin typeface="Arial" charset="0"/>
                      </a:endParaRPr>
                    </a:p>
                  </a:txBody>
                  <a:tcPr marT="45729" marB="4572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AEDE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vi-VN" sz="1800" b="0" i="0" u="none" strike="noStrike" cap="none" normalizeH="0" baseline="0">
                        <a:ln>
                          <a:noFill/>
                        </a:ln>
                        <a:solidFill>
                          <a:srgbClr val="0000FF"/>
                        </a:solidFill>
                        <a:effectLst/>
                        <a:latin typeface="Arial" charset="0"/>
                      </a:endParaRPr>
                    </a:p>
                  </a:txBody>
                  <a:tcPr marT="45729" marB="4572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AEDE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vi-VN" sz="1800" b="0" i="0" u="none" strike="noStrike" cap="none" normalizeH="0" baseline="0" dirty="0">
                        <a:ln>
                          <a:noFill/>
                        </a:ln>
                        <a:solidFill>
                          <a:srgbClr val="0000FF"/>
                        </a:solidFill>
                        <a:effectLst/>
                        <a:latin typeface="Arial" charset="0"/>
                      </a:endParaRPr>
                    </a:p>
                  </a:txBody>
                  <a:tcPr marT="45729" marB="4572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AEDEF"/>
                    </a:solidFill>
                  </a:tcPr>
                </a:tc>
                <a:extLst>
                  <a:ext uri="{0D108BD9-81ED-4DB2-BD59-A6C34878D82A}">
                    <a16:rowId xmlns="" xmlns:a16="http://schemas.microsoft.com/office/drawing/2014/main" val="10003"/>
                  </a:ext>
                </a:extLst>
              </a:tr>
            </a:tbl>
          </a:graphicData>
        </a:graphic>
      </p:graphicFrame>
      <p:sp>
        <p:nvSpPr>
          <p:cNvPr id="7" name="TextBox 6">
            <a:extLst>
              <a:ext uri="{FF2B5EF4-FFF2-40B4-BE49-F238E27FC236}">
                <a16:creationId xmlns="" xmlns:a16="http://schemas.microsoft.com/office/drawing/2014/main" id="{7A83C62D-B2E2-47D2-93FE-574157CDAD77}"/>
              </a:ext>
            </a:extLst>
          </p:cNvPr>
          <p:cNvSpPr txBox="1">
            <a:spLocks noChangeArrowheads="1"/>
          </p:cNvSpPr>
          <p:nvPr/>
        </p:nvSpPr>
        <p:spPr bwMode="auto">
          <a:xfrm>
            <a:off x="-22227" y="-132174"/>
            <a:ext cx="12192000" cy="76944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4400" b="1" dirty="0">
                <a:solidFill>
                  <a:srgbClr val="0000FF"/>
                </a:solidFill>
                <a:latin typeface="Times New Roman" panose="02020603050405020304" pitchFamily="18" charset="0"/>
              </a:rPr>
              <a:t>1) </a:t>
            </a:r>
            <a:r>
              <a:rPr lang="en-US" altLang="en-US" sz="4400" b="1" dirty="0" err="1">
                <a:solidFill>
                  <a:srgbClr val="0000FF"/>
                </a:solidFill>
                <a:latin typeface="Times New Roman" panose="02020603050405020304" pitchFamily="18" charset="0"/>
              </a:rPr>
              <a:t>Tính</a:t>
            </a:r>
            <a:r>
              <a:rPr lang="en-US" altLang="en-US" sz="4400" b="1" dirty="0">
                <a:solidFill>
                  <a:srgbClr val="0000FF"/>
                </a:solidFill>
                <a:latin typeface="Times New Roman" panose="02020603050405020304" pitchFamily="18" charset="0"/>
              </a:rPr>
              <a:t> </a:t>
            </a:r>
            <a:r>
              <a:rPr lang="en-US" altLang="en-US" sz="4400" b="1" dirty="0" err="1">
                <a:solidFill>
                  <a:srgbClr val="0000FF"/>
                </a:solidFill>
                <a:latin typeface="Times New Roman" panose="02020603050405020304" pitchFamily="18" charset="0"/>
              </a:rPr>
              <a:t>rồi</a:t>
            </a:r>
            <a:r>
              <a:rPr lang="en-US" altLang="en-US" sz="4400" b="1" dirty="0">
                <a:solidFill>
                  <a:srgbClr val="0000FF"/>
                </a:solidFill>
                <a:latin typeface="Times New Roman" panose="02020603050405020304" pitchFamily="18" charset="0"/>
              </a:rPr>
              <a:t> so </a:t>
            </a:r>
            <a:r>
              <a:rPr lang="en-US" altLang="en-US" sz="4400" b="1" dirty="0" err="1">
                <a:solidFill>
                  <a:srgbClr val="0000FF"/>
                </a:solidFill>
                <a:latin typeface="Times New Roman" panose="02020603050405020304" pitchFamily="18" charset="0"/>
              </a:rPr>
              <a:t>sánh</a:t>
            </a:r>
            <a:r>
              <a:rPr lang="en-US" altLang="en-US" sz="4400" b="1" dirty="0">
                <a:solidFill>
                  <a:srgbClr val="0000FF"/>
                </a:solidFill>
                <a:latin typeface="Times New Roman" panose="02020603050405020304" pitchFamily="18" charset="0"/>
              </a:rPr>
              <a:t> </a:t>
            </a:r>
            <a:r>
              <a:rPr lang="en-US" altLang="en-US" sz="4400" b="1" dirty="0" err="1">
                <a:solidFill>
                  <a:srgbClr val="0000FF"/>
                </a:solidFill>
                <a:latin typeface="Times New Roman" panose="02020603050405020304" pitchFamily="18" charset="0"/>
              </a:rPr>
              <a:t>giá</a:t>
            </a:r>
            <a:r>
              <a:rPr lang="en-US" altLang="en-US" sz="4400" b="1" dirty="0">
                <a:solidFill>
                  <a:srgbClr val="0000FF"/>
                </a:solidFill>
                <a:latin typeface="Times New Roman" panose="02020603050405020304" pitchFamily="18" charset="0"/>
              </a:rPr>
              <a:t> </a:t>
            </a:r>
            <a:r>
              <a:rPr lang="en-US" altLang="en-US" sz="4400" b="1" dirty="0" err="1">
                <a:solidFill>
                  <a:srgbClr val="0000FF"/>
                </a:solidFill>
                <a:latin typeface="Times New Roman" panose="02020603050405020304" pitchFamily="18" charset="0"/>
              </a:rPr>
              <a:t>trị</a:t>
            </a:r>
            <a:r>
              <a:rPr lang="en-US" altLang="en-US" sz="4400" b="1" dirty="0">
                <a:solidFill>
                  <a:srgbClr val="0000FF"/>
                </a:solidFill>
                <a:latin typeface="Times New Roman" panose="02020603050405020304" pitchFamily="18" charset="0"/>
              </a:rPr>
              <a:t> </a:t>
            </a:r>
            <a:r>
              <a:rPr lang="en-US" altLang="en-US" sz="4400" b="1" dirty="0" err="1">
                <a:solidFill>
                  <a:srgbClr val="0000FF"/>
                </a:solidFill>
                <a:latin typeface="Times New Roman" panose="02020603050405020304" pitchFamily="18" charset="0"/>
              </a:rPr>
              <a:t>của</a:t>
            </a:r>
            <a:r>
              <a:rPr lang="en-US" altLang="en-US" sz="4400" b="1" dirty="0">
                <a:solidFill>
                  <a:srgbClr val="0000FF"/>
                </a:solidFill>
                <a:latin typeface="Times New Roman" panose="02020603050405020304" pitchFamily="18" charset="0"/>
              </a:rPr>
              <a:t> </a:t>
            </a:r>
            <a:r>
              <a:rPr lang="en-US" altLang="en-US" sz="4400" b="1" dirty="0" err="1">
                <a:solidFill>
                  <a:srgbClr val="0000FF"/>
                </a:solidFill>
                <a:latin typeface="Times New Roman" panose="02020603050405020304" pitchFamily="18" charset="0"/>
              </a:rPr>
              <a:t>a+b</a:t>
            </a:r>
            <a:r>
              <a:rPr lang="en-US" altLang="en-US" sz="4400" b="1" dirty="0">
                <a:solidFill>
                  <a:srgbClr val="0000FF"/>
                </a:solidFill>
                <a:latin typeface="Times New Roman" panose="02020603050405020304" pitchFamily="18" charset="0"/>
              </a:rPr>
              <a:t> </a:t>
            </a:r>
            <a:r>
              <a:rPr lang="en-US" altLang="en-US" sz="4400" b="1" dirty="0" err="1">
                <a:solidFill>
                  <a:srgbClr val="0000FF"/>
                </a:solidFill>
                <a:latin typeface="Times New Roman" panose="02020603050405020304" pitchFamily="18" charset="0"/>
              </a:rPr>
              <a:t>và</a:t>
            </a:r>
            <a:r>
              <a:rPr lang="en-US" altLang="en-US" sz="4400" b="1" dirty="0">
                <a:solidFill>
                  <a:srgbClr val="0000FF"/>
                </a:solidFill>
                <a:latin typeface="Times New Roman" panose="02020603050405020304" pitchFamily="18" charset="0"/>
              </a:rPr>
              <a:t> </a:t>
            </a:r>
            <a:r>
              <a:rPr lang="en-US" altLang="en-US" sz="4400" b="1" dirty="0" err="1">
                <a:solidFill>
                  <a:srgbClr val="0000FF"/>
                </a:solidFill>
                <a:latin typeface="Times New Roman" panose="02020603050405020304" pitchFamily="18" charset="0"/>
              </a:rPr>
              <a:t>b+a</a:t>
            </a:r>
            <a:endParaRPr lang="en-US" altLang="en-US" sz="4400" b="1" dirty="0">
              <a:solidFill>
                <a:srgbClr val="0000FF"/>
              </a:solidFill>
              <a:latin typeface="Times New Roman" panose="02020603050405020304" pitchFamily="18" charset="0"/>
            </a:endParaRPr>
          </a:p>
        </p:txBody>
      </p:sp>
      <p:sp>
        <p:nvSpPr>
          <p:cNvPr id="13" name="TextBox 12">
            <a:extLst>
              <a:ext uri="{FF2B5EF4-FFF2-40B4-BE49-F238E27FC236}">
                <a16:creationId xmlns="" xmlns:a16="http://schemas.microsoft.com/office/drawing/2014/main" id="{9FC2260C-E39C-4CC0-89FF-EB5A0A9E6761}"/>
              </a:ext>
            </a:extLst>
          </p:cNvPr>
          <p:cNvSpPr txBox="1">
            <a:spLocks noChangeArrowheads="1"/>
          </p:cNvSpPr>
          <p:nvPr/>
        </p:nvSpPr>
        <p:spPr bwMode="auto">
          <a:xfrm>
            <a:off x="1056666" y="3235075"/>
            <a:ext cx="3660964" cy="64633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3600" b="1" dirty="0">
                <a:solidFill>
                  <a:srgbClr val="0000FF"/>
                </a:solidFill>
                <a:latin typeface="Times New Roman" panose="02020603050405020304" pitchFamily="18" charset="0"/>
              </a:rPr>
              <a:t>6,24 + 5,7 = 11,94</a:t>
            </a:r>
          </a:p>
        </p:txBody>
      </p:sp>
      <p:sp>
        <p:nvSpPr>
          <p:cNvPr id="15" name="TextBox 14">
            <a:extLst>
              <a:ext uri="{FF2B5EF4-FFF2-40B4-BE49-F238E27FC236}">
                <a16:creationId xmlns="" xmlns:a16="http://schemas.microsoft.com/office/drawing/2014/main" id="{18ADF7B3-61F3-4CEB-B1BF-1862F440D1D8}"/>
              </a:ext>
            </a:extLst>
          </p:cNvPr>
          <p:cNvSpPr txBox="1">
            <a:spLocks noChangeArrowheads="1"/>
          </p:cNvSpPr>
          <p:nvPr/>
        </p:nvSpPr>
        <p:spPr bwMode="auto">
          <a:xfrm>
            <a:off x="220662" y="745577"/>
            <a:ext cx="523056" cy="64633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3600" b="1">
                <a:solidFill>
                  <a:srgbClr val="0000FF"/>
                </a:solidFill>
                <a:latin typeface="Times New Roman" panose="02020603050405020304" pitchFamily="18" charset="0"/>
              </a:rPr>
              <a:t>a</a:t>
            </a:r>
          </a:p>
        </p:txBody>
      </p:sp>
      <p:sp>
        <p:nvSpPr>
          <p:cNvPr id="17" name="TextBox 16">
            <a:extLst>
              <a:ext uri="{FF2B5EF4-FFF2-40B4-BE49-F238E27FC236}">
                <a16:creationId xmlns="" xmlns:a16="http://schemas.microsoft.com/office/drawing/2014/main" id="{ED50E0A4-FE3D-45A6-9F1D-616D424E3147}"/>
              </a:ext>
            </a:extLst>
          </p:cNvPr>
          <p:cNvSpPr txBox="1">
            <a:spLocks noChangeArrowheads="1"/>
          </p:cNvSpPr>
          <p:nvPr/>
        </p:nvSpPr>
        <p:spPr bwMode="auto">
          <a:xfrm>
            <a:off x="10958584" y="3227850"/>
            <a:ext cx="1046112" cy="64633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3600" b="1" dirty="0">
                <a:solidFill>
                  <a:srgbClr val="FF3300"/>
                </a:solidFill>
                <a:latin typeface="Times New Roman" panose="02020603050405020304" pitchFamily="18" charset="0"/>
              </a:rPr>
              <a:t>3,62</a:t>
            </a:r>
          </a:p>
        </p:txBody>
      </p:sp>
      <p:sp>
        <p:nvSpPr>
          <p:cNvPr id="20" name="TextBox 19">
            <a:extLst>
              <a:ext uri="{FF2B5EF4-FFF2-40B4-BE49-F238E27FC236}">
                <a16:creationId xmlns="" xmlns:a16="http://schemas.microsoft.com/office/drawing/2014/main" id="{F99AF122-1A4D-4FDC-84FB-200000CC04AE}"/>
              </a:ext>
            </a:extLst>
          </p:cNvPr>
          <p:cNvSpPr txBox="1">
            <a:spLocks noChangeArrowheads="1"/>
          </p:cNvSpPr>
          <p:nvPr/>
        </p:nvSpPr>
        <p:spPr bwMode="auto">
          <a:xfrm>
            <a:off x="6005513" y="1576344"/>
            <a:ext cx="1255335" cy="64633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3600" b="1" dirty="0">
                <a:solidFill>
                  <a:srgbClr val="0000FF"/>
                </a:solidFill>
                <a:latin typeface="Times New Roman" panose="02020603050405020304" pitchFamily="18" charset="0"/>
              </a:rPr>
              <a:t>4,36</a:t>
            </a:r>
          </a:p>
        </p:txBody>
      </p:sp>
      <p:sp>
        <p:nvSpPr>
          <p:cNvPr id="23" name="TextBox 22">
            <a:extLst>
              <a:ext uri="{FF2B5EF4-FFF2-40B4-BE49-F238E27FC236}">
                <a16:creationId xmlns="" xmlns:a16="http://schemas.microsoft.com/office/drawing/2014/main" id="{47152ECE-D241-438A-AB4F-79EBD7480E55}"/>
              </a:ext>
            </a:extLst>
          </p:cNvPr>
          <p:cNvSpPr txBox="1">
            <a:spLocks noChangeArrowheads="1"/>
          </p:cNvSpPr>
          <p:nvPr/>
        </p:nvSpPr>
        <p:spPr bwMode="auto">
          <a:xfrm>
            <a:off x="68262" y="3412577"/>
            <a:ext cx="1046112" cy="64633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3600" b="1">
                <a:solidFill>
                  <a:srgbClr val="0000FF"/>
                </a:solidFill>
                <a:latin typeface="Times New Roman" panose="02020603050405020304" pitchFamily="18" charset="0"/>
              </a:rPr>
              <a:t>b+a</a:t>
            </a:r>
          </a:p>
        </p:txBody>
      </p:sp>
      <p:sp>
        <p:nvSpPr>
          <p:cNvPr id="24" name="TextBox 23">
            <a:extLst>
              <a:ext uri="{FF2B5EF4-FFF2-40B4-BE49-F238E27FC236}">
                <a16:creationId xmlns="" xmlns:a16="http://schemas.microsoft.com/office/drawing/2014/main" id="{F586C8C9-77CE-4A5C-B754-D18C691B4DF1}"/>
              </a:ext>
            </a:extLst>
          </p:cNvPr>
          <p:cNvSpPr txBox="1">
            <a:spLocks noChangeArrowheads="1"/>
          </p:cNvSpPr>
          <p:nvPr/>
        </p:nvSpPr>
        <p:spPr bwMode="auto">
          <a:xfrm>
            <a:off x="20636" y="2526752"/>
            <a:ext cx="1150723" cy="64633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3600" b="1">
                <a:solidFill>
                  <a:srgbClr val="0000FF"/>
                </a:solidFill>
                <a:latin typeface="Times New Roman" panose="02020603050405020304" pitchFamily="18" charset="0"/>
              </a:rPr>
              <a:t>a+b</a:t>
            </a:r>
          </a:p>
        </p:txBody>
      </p:sp>
      <p:sp>
        <p:nvSpPr>
          <p:cNvPr id="25" name="TextBox 24">
            <a:extLst>
              <a:ext uri="{FF2B5EF4-FFF2-40B4-BE49-F238E27FC236}">
                <a16:creationId xmlns="" xmlns:a16="http://schemas.microsoft.com/office/drawing/2014/main" id="{E0DF5D09-6D03-4DCF-A4EC-701E486C0ECC}"/>
              </a:ext>
            </a:extLst>
          </p:cNvPr>
          <p:cNvSpPr txBox="1">
            <a:spLocks noChangeArrowheads="1"/>
          </p:cNvSpPr>
          <p:nvPr/>
        </p:nvSpPr>
        <p:spPr bwMode="auto">
          <a:xfrm>
            <a:off x="220661" y="1659977"/>
            <a:ext cx="627667" cy="64633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3600" b="1">
                <a:solidFill>
                  <a:srgbClr val="0000FF"/>
                </a:solidFill>
                <a:latin typeface="Times New Roman" panose="02020603050405020304" pitchFamily="18" charset="0"/>
              </a:rPr>
              <a:t>b</a:t>
            </a:r>
          </a:p>
        </p:txBody>
      </p:sp>
      <p:sp>
        <p:nvSpPr>
          <p:cNvPr id="26" name="TextBox 25">
            <a:extLst>
              <a:ext uri="{FF2B5EF4-FFF2-40B4-BE49-F238E27FC236}">
                <a16:creationId xmlns="" xmlns:a16="http://schemas.microsoft.com/office/drawing/2014/main" id="{7E5A5651-9813-4407-8126-258AFB38896E}"/>
              </a:ext>
            </a:extLst>
          </p:cNvPr>
          <p:cNvSpPr txBox="1">
            <a:spLocks noChangeArrowheads="1"/>
          </p:cNvSpPr>
          <p:nvPr/>
        </p:nvSpPr>
        <p:spPr bwMode="auto">
          <a:xfrm>
            <a:off x="1160849" y="2468803"/>
            <a:ext cx="3556781" cy="64633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3600" b="1" dirty="0">
                <a:solidFill>
                  <a:srgbClr val="0000FF"/>
                </a:solidFill>
                <a:latin typeface="Times New Roman" panose="02020603050405020304" pitchFamily="18" charset="0"/>
              </a:rPr>
              <a:t>5,7 + 6,24 = 11,94</a:t>
            </a:r>
          </a:p>
        </p:txBody>
      </p:sp>
      <p:sp>
        <p:nvSpPr>
          <p:cNvPr id="27" name="TextBox 26">
            <a:extLst>
              <a:ext uri="{FF2B5EF4-FFF2-40B4-BE49-F238E27FC236}">
                <a16:creationId xmlns="" xmlns:a16="http://schemas.microsoft.com/office/drawing/2014/main" id="{EF25B252-0BD1-4AAB-A94C-0A7792CAB3C7}"/>
              </a:ext>
            </a:extLst>
          </p:cNvPr>
          <p:cNvSpPr txBox="1">
            <a:spLocks noChangeArrowheads="1"/>
          </p:cNvSpPr>
          <p:nvPr/>
        </p:nvSpPr>
        <p:spPr bwMode="auto">
          <a:xfrm>
            <a:off x="1939022" y="1514242"/>
            <a:ext cx="1359946" cy="64633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3600" b="1" dirty="0">
                <a:solidFill>
                  <a:srgbClr val="0000FF"/>
                </a:solidFill>
                <a:latin typeface="Times New Roman" panose="02020603050405020304" pitchFamily="18" charset="0"/>
              </a:rPr>
              <a:t>6,24</a:t>
            </a:r>
          </a:p>
        </p:txBody>
      </p:sp>
      <p:sp>
        <p:nvSpPr>
          <p:cNvPr id="28" name="TextBox 27">
            <a:extLst>
              <a:ext uri="{FF2B5EF4-FFF2-40B4-BE49-F238E27FC236}">
                <a16:creationId xmlns="" xmlns:a16="http://schemas.microsoft.com/office/drawing/2014/main" id="{C6739FEC-D0C4-45A5-A549-98CD87C97D8D}"/>
              </a:ext>
            </a:extLst>
          </p:cNvPr>
          <p:cNvSpPr txBox="1">
            <a:spLocks noChangeArrowheads="1"/>
          </p:cNvSpPr>
          <p:nvPr/>
        </p:nvSpPr>
        <p:spPr bwMode="auto">
          <a:xfrm>
            <a:off x="2148245" y="756151"/>
            <a:ext cx="941501" cy="64633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3600" b="1">
                <a:solidFill>
                  <a:srgbClr val="0000FF"/>
                </a:solidFill>
                <a:latin typeface="Times New Roman" panose="02020603050405020304" pitchFamily="18" charset="0"/>
              </a:rPr>
              <a:t>5,7</a:t>
            </a:r>
          </a:p>
        </p:txBody>
      </p:sp>
      <p:sp>
        <p:nvSpPr>
          <p:cNvPr id="29" name="TextBox 28">
            <a:extLst>
              <a:ext uri="{FF2B5EF4-FFF2-40B4-BE49-F238E27FC236}">
                <a16:creationId xmlns="" xmlns:a16="http://schemas.microsoft.com/office/drawing/2014/main" id="{315CCD09-8DA5-4754-A0B7-3126D5DA0F7F}"/>
              </a:ext>
            </a:extLst>
          </p:cNvPr>
          <p:cNvSpPr txBox="1">
            <a:spLocks noChangeArrowheads="1"/>
          </p:cNvSpPr>
          <p:nvPr/>
        </p:nvSpPr>
        <p:spPr bwMode="auto">
          <a:xfrm>
            <a:off x="5931730" y="756150"/>
            <a:ext cx="1255335" cy="64633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3600" b="1" dirty="0">
                <a:solidFill>
                  <a:srgbClr val="0000FF"/>
                </a:solidFill>
                <a:latin typeface="Times New Roman" panose="02020603050405020304" pitchFamily="18" charset="0"/>
              </a:rPr>
              <a:t>14,9</a:t>
            </a:r>
          </a:p>
        </p:txBody>
      </p:sp>
      <p:sp>
        <p:nvSpPr>
          <p:cNvPr id="30" name="TextBox 29">
            <a:extLst>
              <a:ext uri="{FF2B5EF4-FFF2-40B4-BE49-F238E27FC236}">
                <a16:creationId xmlns="" xmlns:a16="http://schemas.microsoft.com/office/drawing/2014/main" id="{0CCF4E2C-2F73-4D43-B75B-867A4911A07E}"/>
              </a:ext>
            </a:extLst>
          </p:cNvPr>
          <p:cNvSpPr txBox="1">
            <a:spLocks noChangeArrowheads="1"/>
          </p:cNvSpPr>
          <p:nvPr/>
        </p:nvSpPr>
        <p:spPr bwMode="auto">
          <a:xfrm>
            <a:off x="4673914" y="2513872"/>
            <a:ext cx="3242948" cy="64633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3600" b="1" dirty="0">
                <a:solidFill>
                  <a:srgbClr val="0000FF"/>
                </a:solidFill>
                <a:latin typeface="Times New Roman" panose="02020603050405020304" pitchFamily="18" charset="0"/>
              </a:rPr>
              <a:t>14,9 + 4,36 =</a:t>
            </a:r>
          </a:p>
        </p:txBody>
      </p:sp>
      <p:sp>
        <p:nvSpPr>
          <p:cNvPr id="31" name="TextBox 30">
            <a:extLst>
              <a:ext uri="{FF2B5EF4-FFF2-40B4-BE49-F238E27FC236}">
                <a16:creationId xmlns="" xmlns:a16="http://schemas.microsoft.com/office/drawing/2014/main" id="{893286BE-0E28-49FA-80BB-263ABF084940}"/>
              </a:ext>
            </a:extLst>
          </p:cNvPr>
          <p:cNvSpPr txBox="1">
            <a:spLocks noChangeArrowheads="1"/>
          </p:cNvSpPr>
          <p:nvPr/>
        </p:nvSpPr>
        <p:spPr bwMode="auto">
          <a:xfrm>
            <a:off x="4673914" y="3305976"/>
            <a:ext cx="3137394" cy="64633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3600" b="1" dirty="0">
                <a:solidFill>
                  <a:srgbClr val="0000FF"/>
                </a:solidFill>
                <a:latin typeface="Times New Roman" panose="02020603050405020304" pitchFamily="18" charset="0"/>
              </a:rPr>
              <a:t>4,36 +14,9 =</a:t>
            </a:r>
          </a:p>
        </p:txBody>
      </p:sp>
      <p:sp>
        <p:nvSpPr>
          <p:cNvPr id="32" name="TextBox 31">
            <a:extLst>
              <a:ext uri="{FF2B5EF4-FFF2-40B4-BE49-F238E27FC236}">
                <a16:creationId xmlns="" xmlns:a16="http://schemas.microsoft.com/office/drawing/2014/main" id="{03D9FD36-A702-4C26-AF6F-9D0D4017A3DB}"/>
              </a:ext>
            </a:extLst>
          </p:cNvPr>
          <p:cNvSpPr txBox="1">
            <a:spLocks noChangeArrowheads="1"/>
          </p:cNvSpPr>
          <p:nvPr/>
        </p:nvSpPr>
        <p:spPr bwMode="auto">
          <a:xfrm>
            <a:off x="7105803" y="2468803"/>
            <a:ext cx="1255335" cy="64633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3600" b="1" dirty="0">
                <a:solidFill>
                  <a:srgbClr val="FF3300"/>
                </a:solidFill>
                <a:latin typeface="Times New Roman" panose="02020603050405020304" pitchFamily="18" charset="0"/>
              </a:rPr>
              <a:t>19,26</a:t>
            </a:r>
          </a:p>
        </p:txBody>
      </p:sp>
      <p:sp>
        <p:nvSpPr>
          <p:cNvPr id="33" name="TextBox 32">
            <a:extLst>
              <a:ext uri="{FF2B5EF4-FFF2-40B4-BE49-F238E27FC236}">
                <a16:creationId xmlns="" xmlns:a16="http://schemas.microsoft.com/office/drawing/2014/main" id="{9FC56BCA-8E39-43F5-A263-534C24DDEE7E}"/>
              </a:ext>
            </a:extLst>
          </p:cNvPr>
          <p:cNvSpPr txBox="1">
            <a:spLocks noChangeArrowheads="1"/>
          </p:cNvSpPr>
          <p:nvPr/>
        </p:nvSpPr>
        <p:spPr bwMode="auto">
          <a:xfrm>
            <a:off x="7327806" y="3286617"/>
            <a:ext cx="1255335" cy="64633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3600" b="1" dirty="0">
                <a:solidFill>
                  <a:srgbClr val="FF3300"/>
                </a:solidFill>
                <a:latin typeface="Times New Roman" panose="02020603050405020304" pitchFamily="18" charset="0"/>
              </a:rPr>
              <a:t>19,26</a:t>
            </a:r>
          </a:p>
        </p:txBody>
      </p:sp>
      <p:sp>
        <p:nvSpPr>
          <p:cNvPr id="34" name="TextBox 33">
            <a:extLst>
              <a:ext uri="{FF2B5EF4-FFF2-40B4-BE49-F238E27FC236}">
                <a16:creationId xmlns="" xmlns:a16="http://schemas.microsoft.com/office/drawing/2014/main" id="{1A2B66FF-257F-453C-B38B-244A55258DAE}"/>
              </a:ext>
            </a:extLst>
          </p:cNvPr>
          <p:cNvSpPr txBox="1">
            <a:spLocks noChangeArrowheads="1"/>
          </p:cNvSpPr>
          <p:nvPr/>
        </p:nvSpPr>
        <p:spPr bwMode="auto">
          <a:xfrm>
            <a:off x="9902112" y="1564697"/>
            <a:ext cx="1255335" cy="64633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3600" b="1" dirty="0">
                <a:solidFill>
                  <a:srgbClr val="0000FF"/>
                </a:solidFill>
                <a:latin typeface="Times New Roman" panose="02020603050405020304" pitchFamily="18" charset="0"/>
              </a:rPr>
              <a:t>3,09</a:t>
            </a:r>
          </a:p>
        </p:txBody>
      </p:sp>
      <p:sp>
        <p:nvSpPr>
          <p:cNvPr id="35" name="TextBox 34">
            <a:extLst>
              <a:ext uri="{FF2B5EF4-FFF2-40B4-BE49-F238E27FC236}">
                <a16:creationId xmlns="" xmlns:a16="http://schemas.microsoft.com/office/drawing/2014/main" id="{387816E8-0768-48FC-96BF-C0C2843F8780}"/>
              </a:ext>
            </a:extLst>
          </p:cNvPr>
          <p:cNvSpPr txBox="1">
            <a:spLocks noChangeArrowheads="1"/>
          </p:cNvSpPr>
          <p:nvPr/>
        </p:nvSpPr>
        <p:spPr bwMode="auto">
          <a:xfrm>
            <a:off x="9856020" y="727905"/>
            <a:ext cx="1255335" cy="64633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3600" b="1" dirty="0">
                <a:solidFill>
                  <a:srgbClr val="0000FF"/>
                </a:solidFill>
                <a:latin typeface="Times New Roman" panose="02020603050405020304" pitchFamily="18" charset="0"/>
              </a:rPr>
              <a:t>0,53</a:t>
            </a:r>
          </a:p>
        </p:txBody>
      </p:sp>
      <p:sp>
        <p:nvSpPr>
          <p:cNvPr id="36" name="TextBox 35">
            <a:extLst>
              <a:ext uri="{FF2B5EF4-FFF2-40B4-BE49-F238E27FC236}">
                <a16:creationId xmlns="" xmlns:a16="http://schemas.microsoft.com/office/drawing/2014/main" id="{43730A77-A6E2-4D4D-B476-9774CBC14AEC}"/>
              </a:ext>
            </a:extLst>
          </p:cNvPr>
          <p:cNvSpPr txBox="1">
            <a:spLocks noChangeArrowheads="1"/>
          </p:cNvSpPr>
          <p:nvPr/>
        </p:nvSpPr>
        <p:spPr bwMode="auto">
          <a:xfrm>
            <a:off x="8471969" y="2485553"/>
            <a:ext cx="3815311" cy="64633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3600" b="1" dirty="0">
                <a:solidFill>
                  <a:srgbClr val="0000FF"/>
                </a:solidFill>
                <a:latin typeface="Times New Roman" panose="02020603050405020304" pitchFamily="18" charset="0"/>
              </a:rPr>
              <a:t>0,53 +3,09 =</a:t>
            </a:r>
          </a:p>
        </p:txBody>
      </p:sp>
      <p:sp>
        <p:nvSpPr>
          <p:cNvPr id="37" name="TextBox 36">
            <a:extLst>
              <a:ext uri="{FF2B5EF4-FFF2-40B4-BE49-F238E27FC236}">
                <a16:creationId xmlns="" xmlns:a16="http://schemas.microsoft.com/office/drawing/2014/main" id="{CA3B88D9-EACB-456D-883D-01C53E7080A4}"/>
              </a:ext>
            </a:extLst>
          </p:cNvPr>
          <p:cNvSpPr txBox="1">
            <a:spLocks noChangeArrowheads="1"/>
          </p:cNvSpPr>
          <p:nvPr/>
        </p:nvSpPr>
        <p:spPr bwMode="auto">
          <a:xfrm>
            <a:off x="8446329" y="3290805"/>
            <a:ext cx="3615559" cy="64633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3600" b="1" dirty="0">
                <a:solidFill>
                  <a:srgbClr val="0000FF"/>
                </a:solidFill>
                <a:latin typeface="Times New Roman" panose="02020603050405020304" pitchFamily="18" charset="0"/>
              </a:rPr>
              <a:t>3,09 +0,53 =</a:t>
            </a:r>
          </a:p>
        </p:txBody>
      </p:sp>
      <p:sp>
        <p:nvSpPr>
          <p:cNvPr id="38" name="TextBox 37">
            <a:extLst>
              <a:ext uri="{FF2B5EF4-FFF2-40B4-BE49-F238E27FC236}">
                <a16:creationId xmlns="" xmlns:a16="http://schemas.microsoft.com/office/drawing/2014/main" id="{F75CA69A-F43C-49EB-B13C-3F47C215ECAB}"/>
              </a:ext>
            </a:extLst>
          </p:cNvPr>
          <p:cNvSpPr txBox="1">
            <a:spLocks noChangeArrowheads="1"/>
          </p:cNvSpPr>
          <p:nvPr/>
        </p:nvSpPr>
        <p:spPr bwMode="auto">
          <a:xfrm>
            <a:off x="10832130" y="2468802"/>
            <a:ext cx="1046112" cy="64633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3600" b="1" dirty="0">
                <a:solidFill>
                  <a:srgbClr val="FF3300"/>
                </a:solidFill>
                <a:latin typeface="Times New Roman" panose="02020603050405020304" pitchFamily="18" charset="0"/>
              </a:rPr>
              <a:t>3,62</a:t>
            </a:r>
          </a:p>
        </p:txBody>
      </p:sp>
      <p:sp>
        <p:nvSpPr>
          <p:cNvPr id="4149" name="TextBox 38">
            <a:extLst>
              <a:ext uri="{FF2B5EF4-FFF2-40B4-BE49-F238E27FC236}">
                <a16:creationId xmlns="" xmlns:a16="http://schemas.microsoft.com/office/drawing/2014/main" id="{10F39E5C-71BA-4EC2-BD5F-8EE640F0D585}"/>
              </a:ext>
            </a:extLst>
          </p:cNvPr>
          <p:cNvSpPr txBox="1">
            <a:spLocks noChangeArrowheads="1"/>
          </p:cNvSpPr>
          <p:nvPr/>
        </p:nvSpPr>
        <p:spPr bwMode="auto">
          <a:xfrm>
            <a:off x="-12410" y="4454602"/>
            <a:ext cx="12149137" cy="193899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3600" b="1" i="1" dirty="0">
                <a:solidFill>
                  <a:srgbClr val="FF0000"/>
                </a:solidFill>
                <a:latin typeface="Times New Roman" panose="02020603050405020304" pitchFamily="18" charset="0"/>
              </a:rPr>
              <a:t>* </a:t>
            </a:r>
            <a:r>
              <a:rPr lang="en-US" altLang="en-US" sz="4000" b="1" i="1" dirty="0" err="1">
                <a:solidFill>
                  <a:srgbClr val="FF0000"/>
                </a:solidFill>
                <a:latin typeface="Times New Roman" panose="02020603050405020304" pitchFamily="18" charset="0"/>
              </a:rPr>
              <a:t>Phép</a:t>
            </a:r>
            <a:r>
              <a:rPr lang="en-US" altLang="en-US" sz="4000" b="1" i="1" dirty="0">
                <a:solidFill>
                  <a:srgbClr val="FF0000"/>
                </a:solidFill>
                <a:latin typeface="Times New Roman" panose="02020603050405020304" pitchFamily="18" charset="0"/>
              </a:rPr>
              <a:t> </a:t>
            </a:r>
            <a:r>
              <a:rPr lang="en-US" altLang="en-US" sz="4000" b="1" i="1" dirty="0" err="1">
                <a:solidFill>
                  <a:srgbClr val="FF0000"/>
                </a:solidFill>
                <a:latin typeface="Times New Roman" panose="02020603050405020304" pitchFamily="18" charset="0"/>
              </a:rPr>
              <a:t>cộng</a:t>
            </a:r>
            <a:r>
              <a:rPr lang="en-US" altLang="en-US" sz="4000" b="1" i="1" dirty="0">
                <a:solidFill>
                  <a:srgbClr val="FF0000"/>
                </a:solidFill>
                <a:latin typeface="Times New Roman" panose="02020603050405020304" pitchFamily="18" charset="0"/>
              </a:rPr>
              <a:t> </a:t>
            </a:r>
            <a:r>
              <a:rPr lang="en-US" altLang="en-US" sz="4000" b="1" i="1" dirty="0" err="1">
                <a:solidFill>
                  <a:srgbClr val="FF0000"/>
                </a:solidFill>
                <a:latin typeface="Times New Roman" panose="02020603050405020304" pitchFamily="18" charset="0"/>
              </a:rPr>
              <a:t>các</a:t>
            </a:r>
            <a:r>
              <a:rPr lang="en-US" altLang="en-US" sz="4000" b="1" i="1" dirty="0">
                <a:solidFill>
                  <a:srgbClr val="FF0000"/>
                </a:solidFill>
                <a:latin typeface="Times New Roman" panose="02020603050405020304" pitchFamily="18" charset="0"/>
              </a:rPr>
              <a:t> </a:t>
            </a:r>
            <a:r>
              <a:rPr lang="en-US" altLang="en-US" sz="4000" b="1" i="1" dirty="0" err="1">
                <a:solidFill>
                  <a:srgbClr val="FF0000"/>
                </a:solidFill>
                <a:latin typeface="Times New Roman" panose="02020603050405020304" pitchFamily="18" charset="0"/>
              </a:rPr>
              <a:t>số</a:t>
            </a:r>
            <a:r>
              <a:rPr lang="en-US" altLang="en-US" sz="4000" b="1" i="1" dirty="0">
                <a:solidFill>
                  <a:srgbClr val="FF0000"/>
                </a:solidFill>
                <a:latin typeface="Times New Roman" panose="02020603050405020304" pitchFamily="18" charset="0"/>
              </a:rPr>
              <a:t> </a:t>
            </a:r>
            <a:r>
              <a:rPr lang="en-US" altLang="en-US" sz="4000" b="1" i="1" dirty="0" err="1">
                <a:solidFill>
                  <a:srgbClr val="FF0000"/>
                </a:solidFill>
                <a:latin typeface="Times New Roman" panose="02020603050405020304" pitchFamily="18" charset="0"/>
              </a:rPr>
              <a:t>thập</a:t>
            </a:r>
            <a:r>
              <a:rPr lang="en-US" altLang="en-US" sz="4000" b="1" i="1" dirty="0">
                <a:solidFill>
                  <a:srgbClr val="FF0000"/>
                </a:solidFill>
                <a:latin typeface="Times New Roman" panose="02020603050405020304" pitchFamily="18" charset="0"/>
              </a:rPr>
              <a:t> </a:t>
            </a:r>
            <a:r>
              <a:rPr lang="en-US" altLang="en-US" sz="4000" b="1" i="1" dirty="0" err="1">
                <a:solidFill>
                  <a:srgbClr val="FF0000"/>
                </a:solidFill>
                <a:latin typeface="Times New Roman" panose="02020603050405020304" pitchFamily="18" charset="0"/>
              </a:rPr>
              <a:t>phân</a:t>
            </a:r>
            <a:r>
              <a:rPr lang="en-US" altLang="en-US" sz="4000" b="1" i="1" dirty="0">
                <a:solidFill>
                  <a:srgbClr val="FF0000"/>
                </a:solidFill>
                <a:latin typeface="Times New Roman" panose="02020603050405020304" pitchFamily="18" charset="0"/>
              </a:rPr>
              <a:t> </a:t>
            </a:r>
            <a:r>
              <a:rPr lang="en-US" altLang="en-US" sz="4000" b="1" i="1" dirty="0" err="1">
                <a:solidFill>
                  <a:srgbClr val="FF0000"/>
                </a:solidFill>
                <a:latin typeface="Times New Roman" panose="02020603050405020304" pitchFamily="18" charset="0"/>
              </a:rPr>
              <a:t>có</a:t>
            </a:r>
            <a:r>
              <a:rPr lang="en-US" altLang="en-US" sz="4000" b="1" i="1" dirty="0">
                <a:solidFill>
                  <a:srgbClr val="FF0000"/>
                </a:solidFill>
                <a:latin typeface="Times New Roman" panose="02020603050405020304" pitchFamily="18" charset="0"/>
              </a:rPr>
              <a:t> </a:t>
            </a:r>
            <a:r>
              <a:rPr lang="en-US" altLang="en-US" sz="4000" b="1" i="1" dirty="0" err="1">
                <a:solidFill>
                  <a:srgbClr val="FF0000"/>
                </a:solidFill>
                <a:latin typeface="Times New Roman" panose="02020603050405020304" pitchFamily="18" charset="0"/>
              </a:rPr>
              <a:t>tính</a:t>
            </a:r>
            <a:r>
              <a:rPr lang="en-US" altLang="en-US" sz="4000" b="1" i="1" dirty="0">
                <a:solidFill>
                  <a:srgbClr val="FF0000"/>
                </a:solidFill>
                <a:latin typeface="Times New Roman" panose="02020603050405020304" pitchFamily="18" charset="0"/>
              </a:rPr>
              <a:t>  </a:t>
            </a:r>
            <a:r>
              <a:rPr lang="en-US" altLang="en-US" sz="4000" b="1" i="1" dirty="0" err="1">
                <a:solidFill>
                  <a:srgbClr val="FF0000"/>
                </a:solidFill>
                <a:latin typeface="Times New Roman" panose="02020603050405020304" pitchFamily="18" charset="0"/>
              </a:rPr>
              <a:t>chất</a:t>
            </a:r>
            <a:r>
              <a:rPr lang="en-US" altLang="en-US" sz="4000" b="1" i="1" dirty="0">
                <a:solidFill>
                  <a:srgbClr val="FF0000"/>
                </a:solidFill>
                <a:latin typeface="Times New Roman" panose="02020603050405020304" pitchFamily="18" charset="0"/>
              </a:rPr>
              <a:t> </a:t>
            </a:r>
            <a:r>
              <a:rPr lang="en-US" altLang="en-US" sz="4000" b="1" i="1" dirty="0" err="1">
                <a:solidFill>
                  <a:srgbClr val="FF0000"/>
                </a:solidFill>
                <a:latin typeface="Times New Roman" panose="02020603050405020304" pitchFamily="18" charset="0"/>
              </a:rPr>
              <a:t>giao</a:t>
            </a:r>
            <a:r>
              <a:rPr lang="en-US" altLang="en-US" sz="4000" b="1" i="1" dirty="0">
                <a:solidFill>
                  <a:srgbClr val="FF0000"/>
                </a:solidFill>
                <a:latin typeface="Times New Roman" panose="02020603050405020304" pitchFamily="18" charset="0"/>
              </a:rPr>
              <a:t> </a:t>
            </a:r>
            <a:r>
              <a:rPr lang="en-US" altLang="en-US" sz="4000" b="1" i="1" dirty="0" err="1">
                <a:solidFill>
                  <a:srgbClr val="FF0000"/>
                </a:solidFill>
                <a:latin typeface="Times New Roman" panose="02020603050405020304" pitchFamily="18" charset="0"/>
              </a:rPr>
              <a:t>hoán</a:t>
            </a:r>
            <a:r>
              <a:rPr lang="en-US" altLang="en-US" sz="4000" b="1" i="1" dirty="0">
                <a:solidFill>
                  <a:srgbClr val="FF0000"/>
                </a:solidFill>
                <a:latin typeface="Times New Roman" panose="02020603050405020304" pitchFamily="18" charset="0"/>
              </a:rPr>
              <a:t>: </a:t>
            </a:r>
          </a:p>
          <a:p>
            <a:pPr eaLnBrk="1" hangingPunct="1">
              <a:spcBef>
                <a:spcPct val="0"/>
              </a:spcBef>
              <a:buFontTx/>
              <a:buNone/>
            </a:pPr>
            <a:r>
              <a:rPr lang="en-US" altLang="en-US" sz="4000" b="1" i="1" dirty="0">
                <a:solidFill>
                  <a:srgbClr val="FF0000"/>
                </a:solidFill>
                <a:latin typeface="Times New Roman" panose="02020603050405020304" pitchFamily="18" charset="0"/>
              </a:rPr>
              <a:t>Khi </a:t>
            </a:r>
            <a:r>
              <a:rPr lang="vi-VN" altLang="en-US" sz="4000" b="1" i="1" dirty="0">
                <a:solidFill>
                  <a:srgbClr val="FF0000"/>
                </a:solidFill>
                <a:latin typeface="Times New Roman" panose="02020603050405020304" pitchFamily="18" charset="0"/>
              </a:rPr>
              <a:t>đ</a:t>
            </a:r>
            <a:r>
              <a:rPr lang="en-US" altLang="en-US" sz="4000" b="1" i="1" dirty="0" err="1">
                <a:solidFill>
                  <a:srgbClr val="FF0000"/>
                </a:solidFill>
                <a:latin typeface="Times New Roman" panose="02020603050405020304" pitchFamily="18" charset="0"/>
              </a:rPr>
              <a:t>ổi</a:t>
            </a:r>
            <a:r>
              <a:rPr lang="en-US" altLang="en-US" sz="4000" b="1" i="1" dirty="0">
                <a:solidFill>
                  <a:srgbClr val="FF0000"/>
                </a:solidFill>
                <a:latin typeface="Times New Roman" panose="02020603050405020304" pitchFamily="18" charset="0"/>
              </a:rPr>
              <a:t> </a:t>
            </a:r>
            <a:r>
              <a:rPr lang="en-US" altLang="en-US" sz="4000" b="1" i="1" dirty="0" err="1">
                <a:solidFill>
                  <a:srgbClr val="FF0000"/>
                </a:solidFill>
                <a:latin typeface="Times New Roman" panose="02020603050405020304" pitchFamily="18" charset="0"/>
              </a:rPr>
              <a:t>chỗ</a:t>
            </a:r>
            <a:r>
              <a:rPr lang="en-US" altLang="en-US" sz="4000" b="1" i="1" dirty="0">
                <a:solidFill>
                  <a:srgbClr val="FF0000"/>
                </a:solidFill>
                <a:latin typeface="Times New Roman" panose="02020603050405020304" pitchFamily="18" charset="0"/>
              </a:rPr>
              <a:t> </a:t>
            </a:r>
            <a:r>
              <a:rPr lang="en-US" altLang="en-US" sz="4000" b="1" i="1" dirty="0" err="1">
                <a:solidFill>
                  <a:srgbClr val="FF0000"/>
                </a:solidFill>
                <a:latin typeface="Times New Roman" panose="02020603050405020304" pitchFamily="18" charset="0"/>
              </a:rPr>
              <a:t>hai</a:t>
            </a:r>
            <a:r>
              <a:rPr lang="en-US" altLang="en-US" sz="4000" b="1" i="1" dirty="0">
                <a:solidFill>
                  <a:srgbClr val="FF0000"/>
                </a:solidFill>
                <a:latin typeface="Times New Roman" panose="02020603050405020304" pitchFamily="18" charset="0"/>
              </a:rPr>
              <a:t> </a:t>
            </a:r>
            <a:r>
              <a:rPr lang="en-US" altLang="en-US" sz="4000" b="1" i="1" dirty="0" err="1">
                <a:solidFill>
                  <a:srgbClr val="FF0000"/>
                </a:solidFill>
                <a:latin typeface="Times New Roman" panose="02020603050405020304" pitchFamily="18" charset="0"/>
              </a:rPr>
              <a:t>số</a:t>
            </a:r>
            <a:r>
              <a:rPr lang="en-US" altLang="en-US" sz="4000" b="1" i="1" dirty="0">
                <a:solidFill>
                  <a:srgbClr val="FF0000"/>
                </a:solidFill>
                <a:latin typeface="Times New Roman" panose="02020603050405020304" pitchFamily="18" charset="0"/>
              </a:rPr>
              <a:t> </a:t>
            </a:r>
            <a:r>
              <a:rPr lang="en-US" altLang="en-US" sz="4000" b="1" i="1" dirty="0" err="1">
                <a:solidFill>
                  <a:srgbClr val="FF0000"/>
                </a:solidFill>
                <a:latin typeface="Times New Roman" panose="02020603050405020304" pitchFamily="18" charset="0"/>
              </a:rPr>
              <a:t>hạng</a:t>
            </a:r>
            <a:r>
              <a:rPr lang="en-US" altLang="en-US" sz="4000" b="1" i="1" dirty="0">
                <a:solidFill>
                  <a:srgbClr val="FF0000"/>
                </a:solidFill>
                <a:latin typeface="Times New Roman" panose="02020603050405020304" pitchFamily="18" charset="0"/>
              </a:rPr>
              <a:t> </a:t>
            </a:r>
            <a:r>
              <a:rPr lang="en-US" altLang="en-US" sz="4000" b="1" i="1" dirty="0" err="1">
                <a:solidFill>
                  <a:srgbClr val="FF0000"/>
                </a:solidFill>
                <a:latin typeface="Times New Roman" panose="02020603050405020304" pitchFamily="18" charset="0"/>
              </a:rPr>
              <a:t>trong</a:t>
            </a:r>
            <a:r>
              <a:rPr lang="en-US" altLang="en-US" sz="4000" b="1" i="1" dirty="0">
                <a:solidFill>
                  <a:srgbClr val="FF0000"/>
                </a:solidFill>
                <a:latin typeface="Times New Roman" panose="02020603050405020304" pitchFamily="18" charset="0"/>
              </a:rPr>
              <a:t> </a:t>
            </a:r>
            <a:r>
              <a:rPr lang="en-US" altLang="en-US" sz="4000" b="1" i="1" dirty="0" err="1">
                <a:solidFill>
                  <a:srgbClr val="FF0000"/>
                </a:solidFill>
                <a:latin typeface="Times New Roman" panose="02020603050405020304" pitchFamily="18" charset="0"/>
              </a:rPr>
              <a:t>một</a:t>
            </a:r>
            <a:r>
              <a:rPr lang="en-US" altLang="en-US" sz="4000" b="1" i="1" dirty="0">
                <a:solidFill>
                  <a:srgbClr val="FF0000"/>
                </a:solidFill>
                <a:latin typeface="Times New Roman" panose="02020603050405020304" pitchFamily="18" charset="0"/>
              </a:rPr>
              <a:t> </a:t>
            </a:r>
            <a:r>
              <a:rPr lang="en-US" altLang="en-US" sz="4000" b="1" i="1" dirty="0" err="1">
                <a:solidFill>
                  <a:srgbClr val="FF0000"/>
                </a:solidFill>
                <a:latin typeface="Times New Roman" panose="02020603050405020304" pitchFamily="18" charset="0"/>
              </a:rPr>
              <a:t>tổng</a:t>
            </a:r>
            <a:r>
              <a:rPr lang="en-US" altLang="en-US" sz="4000" b="1" i="1" dirty="0">
                <a:solidFill>
                  <a:srgbClr val="FF0000"/>
                </a:solidFill>
                <a:latin typeface="Times New Roman" panose="02020603050405020304" pitchFamily="18" charset="0"/>
              </a:rPr>
              <a:t> </a:t>
            </a:r>
            <a:r>
              <a:rPr lang="en-US" altLang="en-US" sz="4000" b="1" i="1" dirty="0" err="1">
                <a:solidFill>
                  <a:srgbClr val="FF0000"/>
                </a:solidFill>
                <a:latin typeface="Times New Roman" panose="02020603050405020304" pitchFamily="18" charset="0"/>
              </a:rPr>
              <a:t>thì</a:t>
            </a:r>
            <a:r>
              <a:rPr lang="en-US" altLang="en-US" sz="4000" b="1" i="1" dirty="0">
                <a:solidFill>
                  <a:srgbClr val="FF0000"/>
                </a:solidFill>
                <a:latin typeface="Times New Roman" panose="02020603050405020304" pitchFamily="18" charset="0"/>
              </a:rPr>
              <a:t> </a:t>
            </a:r>
            <a:r>
              <a:rPr lang="en-US" altLang="en-US" sz="4000" b="1" i="1" dirty="0" err="1">
                <a:solidFill>
                  <a:srgbClr val="FF0000"/>
                </a:solidFill>
                <a:latin typeface="Times New Roman" panose="02020603050405020304" pitchFamily="18" charset="0"/>
              </a:rPr>
              <a:t>tổng</a:t>
            </a:r>
            <a:r>
              <a:rPr lang="en-US" altLang="en-US" sz="4000" b="1" i="1" dirty="0">
                <a:solidFill>
                  <a:srgbClr val="FF0000"/>
                </a:solidFill>
                <a:latin typeface="Times New Roman" panose="02020603050405020304" pitchFamily="18" charset="0"/>
              </a:rPr>
              <a:t> </a:t>
            </a:r>
            <a:r>
              <a:rPr lang="en-US" altLang="en-US" sz="4000" b="1" i="1" dirty="0" err="1">
                <a:solidFill>
                  <a:srgbClr val="FF0000"/>
                </a:solidFill>
                <a:latin typeface="Times New Roman" panose="02020603050405020304" pitchFamily="18" charset="0"/>
              </a:rPr>
              <a:t>không</a:t>
            </a:r>
            <a:r>
              <a:rPr lang="en-US" altLang="en-US" sz="4000" b="1" i="1" dirty="0">
                <a:solidFill>
                  <a:srgbClr val="FF0000"/>
                </a:solidFill>
                <a:latin typeface="Times New Roman" panose="02020603050405020304" pitchFamily="18" charset="0"/>
              </a:rPr>
              <a:t> </a:t>
            </a:r>
            <a:r>
              <a:rPr lang="en-US" altLang="en-US" sz="4000" b="1" i="1" dirty="0" err="1">
                <a:solidFill>
                  <a:srgbClr val="FF0000"/>
                </a:solidFill>
                <a:latin typeface="Times New Roman" panose="02020603050405020304" pitchFamily="18" charset="0"/>
              </a:rPr>
              <a:t>thay</a:t>
            </a:r>
            <a:r>
              <a:rPr lang="en-US" altLang="en-US" sz="4000" b="1" i="1" dirty="0">
                <a:solidFill>
                  <a:srgbClr val="FF0000"/>
                </a:solidFill>
                <a:latin typeface="Times New Roman" panose="02020603050405020304" pitchFamily="18" charset="0"/>
              </a:rPr>
              <a:t> </a:t>
            </a:r>
            <a:r>
              <a:rPr lang="vi-VN" altLang="en-US" sz="4000" b="1" i="1" dirty="0">
                <a:solidFill>
                  <a:srgbClr val="FF0000"/>
                </a:solidFill>
                <a:latin typeface="Times New Roman" panose="02020603050405020304" pitchFamily="18" charset="0"/>
              </a:rPr>
              <a:t>đ</a:t>
            </a:r>
            <a:r>
              <a:rPr lang="en-US" altLang="en-US" sz="4000" b="1" i="1" dirty="0" err="1">
                <a:solidFill>
                  <a:srgbClr val="FF0000"/>
                </a:solidFill>
                <a:latin typeface="Times New Roman" panose="02020603050405020304" pitchFamily="18" charset="0"/>
              </a:rPr>
              <a:t>ổi</a:t>
            </a:r>
            <a:r>
              <a:rPr lang="en-US" altLang="en-US" sz="4000" b="1" dirty="0">
                <a:latin typeface="Times New Roman" panose="02020603050405020304" pitchFamily="18" charset="0"/>
              </a:rPr>
              <a:t>.</a:t>
            </a:r>
          </a:p>
        </p:txBody>
      </p:sp>
      <p:sp>
        <p:nvSpPr>
          <p:cNvPr id="39" name="TextBox 38">
            <a:extLst>
              <a:ext uri="{FF2B5EF4-FFF2-40B4-BE49-F238E27FC236}">
                <a16:creationId xmlns="" xmlns:a16="http://schemas.microsoft.com/office/drawing/2014/main" id="{857902E9-0132-416F-A1B4-FFA0E05236B5}"/>
              </a:ext>
            </a:extLst>
          </p:cNvPr>
          <p:cNvSpPr txBox="1">
            <a:spLocks noChangeArrowheads="1"/>
          </p:cNvSpPr>
          <p:nvPr/>
        </p:nvSpPr>
        <p:spPr bwMode="auto">
          <a:xfrm>
            <a:off x="11223" y="3986713"/>
            <a:ext cx="12169772" cy="76944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4400" b="1" dirty="0" err="1">
                <a:solidFill>
                  <a:srgbClr val="0000FF"/>
                </a:solidFill>
                <a:latin typeface="Times New Roman" panose="02020603050405020304" pitchFamily="18" charset="0"/>
              </a:rPr>
              <a:t>Em</a:t>
            </a:r>
            <a:r>
              <a:rPr lang="en-US" altLang="en-US" sz="4400" b="1" dirty="0">
                <a:solidFill>
                  <a:srgbClr val="0000FF"/>
                </a:solidFill>
                <a:latin typeface="Times New Roman" panose="02020603050405020304" pitchFamily="18" charset="0"/>
              </a:rPr>
              <a:t> </a:t>
            </a:r>
            <a:r>
              <a:rPr lang="en-US" altLang="en-US" sz="4400" b="1" dirty="0" err="1">
                <a:solidFill>
                  <a:srgbClr val="0000FF"/>
                </a:solidFill>
                <a:latin typeface="Times New Roman" panose="02020603050405020304" pitchFamily="18" charset="0"/>
              </a:rPr>
              <a:t>có</a:t>
            </a:r>
            <a:r>
              <a:rPr lang="en-US" altLang="en-US" sz="4400" b="1" dirty="0">
                <a:solidFill>
                  <a:srgbClr val="0000FF"/>
                </a:solidFill>
                <a:latin typeface="Times New Roman" panose="02020603050405020304" pitchFamily="18" charset="0"/>
              </a:rPr>
              <a:t> </a:t>
            </a:r>
            <a:r>
              <a:rPr lang="en-US" altLang="en-US" sz="4400" b="1" dirty="0" err="1">
                <a:solidFill>
                  <a:srgbClr val="0000FF"/>
                </a:solidFill>
                <a:latin typeface="Times New Roman" panose="02020603050405020304" pitchFamily="18" charset="0"/>
              </a:rPr>
              <a:t>nhận</a:t>
            </a:r>
            <a:r>
              <a:rPr lang="en-US" altLang="en-US" sz="4400" b="1" dirty="0">
                <a:solidFill>
                  <a:srgbClr val="0000FF"/>
                </a:solidFill>
                <a:latin typeface="Times New Roman" panose="02020603050405020304" pitchFamily="18" charset="0"/>
              </a:rPr>
              <a:t> </a:t>
            </a:r>
            <a:r>
              <a:rPr lang="en-US" altLang="en-US" sz="4400" b="1" dirty="0" err="1">
                <a:solidFill>
                  <a:srgbClr val="0000FF"/>
                </a:solidFill>
                <a:latin typeface="Times New Roman" panose="02020603050405020304" pitchFamily="18" charset="0"/>
              </a:rPr>
              <a:t>xét</a:t>
            </a:r>
            <a:r>
              <a:rPr lang="en-US" altLang="en-US" sz="4400" b="1" dirty="0">
                <a:solidFill>
                  <a:srgbClr val="0000FF"/>
                </a:solidFill>
                <a:latin typeface="Times New Roman" panose="02020603050405020304" pitchFamily="18" charset="0"/>
              </a:rPr>
              <a:t> </a:t>
            </a:r>
            <a:r>
              <a:rPr lang="en-US" altLang="en-US" sz="4400" b="1" dirty="0" err="1">
                <a:solidFill>
                  <a:srgbClr val="0000FF"/>
                </a:solidFill>
                <a:latin typeface="Times New Roman" panose="02020603050405020304" pitchFamily="18" charset="0"/>
              </a:rPr>
              <a:t>gì</a:t>
            </a:r>
            <a:r>
              <a:rPr lang="en-US" altLang="en-US" sz="4400" b="1" dirty="0">
                <a:solidFill>
                  <a:srgbClr val="0000FF"/>
                </a:solidFill>
                <a:latin typeface="Times New Roman" panose="02020603050405020304" pitchFamily="18" charset="0"/>
              </a:rPr>
              <a:t> </a:t>
            </a:r>
            <a:r>
              <a:rPr lang="en-US" altLang="en-US" sz="4400" b="1" dirty="0" err="1">
                <a:solidFill>
                  <a:srgbClr val="0000FF"/>
                </a:solidFill>
                <a:latin typeface="Times New Roman" panose="02020603050405020304" pitchFamily="18" charset="0"/>
              </a:rPr>
              <a:t>về</a:t>
            </a:r>
            <a:r>
              <a:rPr lang="en-US" altLang="en-US" sz="4400" b="1" dirty="0">
                <a:solidFill>
                  <a:srgbClr val="0000FF"/>
                </a:solidFill>
                <a:latin typeface="Times New Roman" panose="02020603050405020304" pitchFamily="18" charset="0"/>
              </a:rPr>
              <a:t> </a:t>
            </a:r>
            <a:r>
              <a:rPr lang="en-US" altLang="en-US" sz="4400" b="1" dirty="0" err="1">
                <a:solidFill>
                  <a:srgbClr val="0000FF"/>
                </a:solidFill>
                <a:latin typeface="Times New Roman" panose="02020603050405020304" pitchFamily="18" charset="0"/>
              </a:rPr>
              <a:t>tổng</a:t>
            </a:r>
            <a:r>
              <a:rPr lang="en-US" altLang="en-US" sz="4400" b="1" dirty="0">
                <a:solidFill>
                  <a:srgbClr val="0000FF"/>
                </a:solidFill>
                <a:latin typeface="Times New Roman" panose="02020603050405020304" pitchFamily="18" charset="0"/>
              </a:rPr>
              <a:t> </a:t>
            </a:r>
            <a:r>
              <a:rPr lang="en-US" altLang="en-US" sz="4400" b="1" dirty="0" err="1">
                <a:solidFill>
                  <a:srgbClr val="0000FF"/>
                </a:solidFill>
                <a:latin typeface="Times New Roman" panose="02020603050405020304" pitchFamily="18" charset="0"/>
              </a:rPr>
              <a:t>của</a:t>
            </a:r>
            <a:r>
              <a:rPr lang="en-US" altLang="en-US" sz="4400" b="1" dirty="0">
                <a:solidFill>
                  <a:srgbClr val="0000FF"/>
                </a:solidFill>
                <a:latin typeface="Times New Roman" panose="02020603050405020304" pitchFamily="18" charset="0"/>
              </a:rPr>
              <a:t> </a:t>
            </a:r>
            <a:r>
              <a:rPr lang="en-US" altLang="en-US" sz="4400" b="1" dirty="0" err="1">
                <a:solidFill>
                  <a:srgbClr val="0000FF"/>
                </a:solidFill>
                <a:latin typeface="Times New Roman" panose="02020603050405020304" pitchFamily="18" charset="0"/>
              </a:rPr>
              <a:t>a+b</a:t>
            </a:r>
            <a:r>
              <a:rPr lang="en-US" altLang="en-US" sz="4400" b="1" dirty="0">
                <a:solidFill>
                  <a:srgbClr val="0000FF"/>
                </a:solidFill>
                <a:latin typeface="Times New Roman" panose="02020603050405020304" pitchFamily="18" charset="0"/>
              </a:rPr>
              <a:t> </a:t>
            </a:r>
            <a:r>
              <a:rPr lang="en-US" altLang="en-US" sz="4400" b="1" dirty="0" err="1">
                <a:solidFill>
                  <a:srgbClr val="0000FF"/>
                </a:solidFill>
                <a:latin typeface="Times New Roman" panose="02020603050405020304" pitchFamily="18" charset="0"/>
              </a:rPr>
              <a:t>và</a:t>
            </a:r>
            <a:r>
              <a:rPr lang="en-US" altLang="en-US" sz="4400" b="1" dirty="0">
                <a:solidFill>
                  <a:srgbClr val="0000FF"/>
                </a:solidFill>
                <a:latin typeface="Times New Roman" panose="02020603050405020304" pitchFamily="18" charset="0"/>
              </a:rPr>
              <a:t> </a:t>
            </a:r>
            <a:r>
              <a:rPr lang="en-US" altLang="en-US" sz="4400" b="1" dirty="0" err="1">
                <a:solidFill>
                  <a:srgbClr val="0000FF"/>
                </a:solidFill>
                <a:latin typeface="Times New Roman" panose="02020603050405020304" pitchFamily="18" charset="0"/>
              </a:rPr>
              <a:t>b+a</a:t>
            </a:r>
            <a:endParaRPr lang="en-US" altLang="en-US" sz="4400" b="1" dirty="0">
              <a:solidFill>
                <a:srgbClr val="0000FF"/>
              </a:solidFill>
              <a:latin typeface="Times New Roman" panose="02020603050405020304" pitchFamily="18" charset="0"/>
            </a:endParaRPr>
          </a:p>
        </p:txBody>
      </p:sp>
      <p:sp>
        <p:nvSpPr>
          <p:cNvPr id="40" name="TextBox 39">
            <a:extLst>
              <a:ext uri="{FF2B5EF4-FFF2-40B4-BE49-F238E27FC236}">
                <a16:creationId xmlns="" xmlns:a16="http://schemas.microsoft.com/office/drawing/2014/main" id="{613362E7-F1E2-41C1-AB9E-074503B5BE4D}"/>
              </a:ext>
            </a:extLst>
          </p:cNvPr>
          <p:cNvSpPr txBox="1">
            <a:spLocks noChangeArrowheads="1"/>
          </p:cNvSpPr>
          <p:nvPr/>
        </p:nvSpPr>
        <p:spPr bwMode="auto">
          <a:xfrm>
            <a:off x="3992724" y="5885762"/>
            <a:ext cx="4899027" cy="1015663"/>
          </a:xfrm>
          <a:prstGeom prst="rect">
            <a:avLst/>
          </a:prstGeom>
          <a:noFill/>
          <a:ln w="19050">
            <a:solidFill>
              <a:srgbClr val="000000"/>
            </a:solidFill>
            <a:miter lim="800000"/>
            <a:headEnd/>
            <a:tailEnd/>
          </a:ln>
          <a:extLst>
            <a:ext uri="{909E8E84-426E-40DD-AFC4-6F175D3DCCD1}">
              <a14:hiddenFill xmlns="" xmlns:a14="http://schemas.microsoft.com/office/drawing/2010/main">
                <a:solidFill>
                  <a:srgbClr val="FFFFFF"/>
                </a:solidFill>
              </a14:hiddenFill>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6000" b="1" dirty="0">
                <a:solidFill>
                  <a:srgbClr val="0000FF"/>
                </a:solidFill>
                <a:latin typeface="Times New Roman" panose="02020603050405020304" pitchFamily="18" charset="0"/>
                <a:cs typeface="Times New Roman" panose="02020603050405020304" pitchFamily="18" charset="0"/>
              </a:rPr>
              <a:t>a + b = b + a</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7" presetClass="entr" presetSubtype="0" fill="hold" grpId="0" nodeType="clickEffect">
                                  <p:stCondLst>
                                    <p:cond delay="0"/>
                                  </p:stCondLst>
                                  <p:iterate type="lt">
                                    <p:tmPct val="50000"/>
                                  </p:iterate>
                                  <p:childTnLst>
                                    <p:set>
                                      <p:cBhvr>
                                        <p:cTn id="6" dur="1" fill="hold">
                                          <p:stCondLst>
                                            <p:cond delay="0"/>
                                          </p:stCondLst>
                                        </p:cTn>
                                        <p:tgtEl>
                                          <p:spTgt spid="7"/>
                                        </p:tgtEl>
                                        <p:attrNameLst>
                                          <p:attrName>style.visibility</p:attrName>
                                        </p:attrNameLst>
                                      </p:cBhvr>
                                      <p:to>
                                        <p:strVal val="visible"/>
                                      </p:to>
                                    </p:set>
                                    <p:anim calcmode="discrete" valueType="clr">
                                      <p:cBhvr override="childStyle">
                                        <p:cTn id="7" dur="80"/>
                                        <p:tgtEl>
                                          <p:spTgt spid="7"/>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7"/>
                                        </p:tgtEl>
                                        <p:attrNameLst>
                                          <p:attrName>fillcolor</p:attrName>
                                        </p:attrNameLst>
                                      </p:cBhvr>
                                      <p:tavLst>
                                        <p:tav tm="0">
                                          <p:val>
                                            <p:clrVal>
                                              <a:schemeClr val="accent2"/>
                                            </p:clrVal>
                                          </p:val>
                                        </p:tav>
                                        <p:tav tm="50000">
                                          <p:val>
                                            <p:clrVal>
                                              <a:schemeClr val="hlink"/>
                                            </p:clrVal>
                                          </p:val>
                                        </p:tav>
                                      </p:tavLst>
                                    </p:anim>
                                    <p:set>
                                      <p:cBhvr>
                                        <p:cTn id="9" dur="80"/>
                                        <p:tgtEl>
                                          <p:spTgt spid="7"/>
                                        </p:tgtEl>
                                        <p:attrNameLst>
                                          <p:attrName>fill.type</p:attrName>
                                        </p:attrNameLst>
                                      </p:cBhvr>
                                      <p:to>
                                        <p:strVal val="solid"/>
                                      </p:to>
                                    </p:set>
                                  </p:childTnLst>
                                </p:cTn>
                              </p:par>
                            </p:childTnLst>
                          </p:cTn>
                        </p:par>
                      </p:childTnLst>
                    </p:cTn>
                  </p:par>
                  <p:par>
                    <p:cTn id="10" fill="hold" nodeType="clickPar">
                      <p:stCondLst>
                        <p:cond delay="indefinite"/>
                      </p:stCondLst>
                      <p:childTnLst>
                        <p:par>
                          <p:cTn id="11" fill="hold" nodeType="withGroup">
                            <p:stCondLst>
                              <p:cond delay="0"/>
                            </p:stCondLst>
                            <p:childTnLst>
                              <p:par>
                                <p:cTn id="12" presetID="4" presetClass="entr" presetSubtype="16" fill="hold" grpId="0" nodeType="clickEffect">
                                  <p:stCondLst>
                                    <p:cond delay="0"/>
                                  </p:stCondLst>
                                  <p:childTnLst>
                                    <p:set>
                                      <p:cBhvr>
                                        <p:cTn id="13" dur="1" fill="hold">
                                          <p:stCondLst>
                                            <p:cond delay="0"/>
                                          </p:stCondLst>
                                        </p:cTn>
                                        <p:tgtEl>
                                          <p:spTgt spid="15"/>
                                        </p:tgtEl>
                                        <p:attrNameLst>
                                          <p:attrName>style.visibility</p:attrName>
                                        </p:attrNameLst>
                                      </p:cBhvr>
                                      <p:to>
                                        <p:strVal val="visible"/>
                                      </p:to>
                                    </p:set>
                                    <p:animEffect transition="in" filter="box(in)">
                                      <p:cBhvr>
                                        <p:cTn id="14" dur="500"/>
                                        <p:tgtEl>
                                          <p:spTgt spid="15"/>
                                        </p:tgtEl>
                                      </p:cBhvr>
                                    </p:animEffect>
                                  </p:childTnLst>
                                </p:cTn>
                              </p:par>
                              <p:par>
                                <p:cTn id="15" presetID="4" presetClass="entr" presetSubtype="16" fill="hold" grpId="0" nodeType="withEffect">
                                  <p:stCondLst>
                                    <p:cond delay="0"/>
                                  </p:stCondLst>
                                  <p:childTnLst>
                                    <p:set>
                                      <p:cBhvr>
                                        <p:cTn id="16" dur="1" fill="hold">
                                          <p:stCondLst>
                                            <p:cond delay="0"/>
                                          </p:stCondLst>
                                        </p:cTn>
                                        <p:tgtEl>
                                          <p:spTgt spid="25"/>
                                        </p:tgtEl>
                                        <p:attrNameLst>
                                          <p:attrName>style.visibility</p:attrName>
                                        </p:attrNameLst>
                                      </p:cBhvr>
                                      <p:to>
                                        <p:strVal val="visible"/>
                                      </p:to>
                                    </p:set>
                                    <p:animEffect transition="in" filter="box(in)">
                                      <p:cBhvr>
                                        <p:cTn id="17" dur="500"/>
                                        <p:tgtEl>
                                          <p:spTgt spid="25"/>
                                        </p:tgtEl>
                                      </p:cBhvr>
                                    </p:animEffect>
                                  </p:childTnLst>
                                </p:cTn>
                              </p:par>
                              <p:par>
                                <p:cTn id="18" presetID="4" presetClass="entr" presetSubtype="16" fill="hold" grpId="0" nodeType="withEffect">
                                  <p:stCondLst>
                                    <p:cond delay="0"/>
                                  </p:stCondLst>
                                  <p:childTnLst>
                                    <p:set>
                                      <p:cBhvr>
                                        <p:cTn id="19" dur="1" fill="hold">
                                          <p:stCondLst>
                                            <p:cond delay="0"/>
                                          </p:stCondLst>
                                        </p:cTn>
                                        <p:tgtEl>
                                          <p:spTgt spid="24"/>
                                        </p:tgtEl>
                                        <p:attrNameLst>
                                          <p:attrName>style.visibility</p:attrName>
                                        </p:attrNameLst>
                                      </p:cBhvr>
                                      <p:to>
                                        <p:strVal val="visible"/>
                                      </p:to>
                                    </p:set>
                                    <p:animEffect transition="in" filter="box(in)">
                                      <p:cBhvr>
                                        <p:cTn id="20" dur="500"/>
                                        <p:tgtEl>
                                          <p:spTgt spid="24"/>
                                        </p:tgtEl>
                                      </p:cBhvr>
                                    </p:animEffect>
                                  </p:childTnLst>
                                </p:cTn>
                              </p:par>
                              <p:par>
                                <p:cTn id="21" presetID="4" presetClass="entr" presetSubtype="16" fill="hold" grpId="0" nodeType="withEffect">
                                  <p:stCondLst>
                                    <p:cond delay="0"/>
                                  </p:stCondLst>
                                  <p:childTnLst>
                                    <p:set>
                                      <p:cBhvr>
                                        <p:cTn id="22" dur="1" fill="hold">
                                          <p:stCondLst>
                                            <p:cond delay="0"/>
                                          </p:stCondLst>
                                        </p:cTn>
                                        <p:tgtEl>
                                          <p:spTgt spid="23"/>
                                        </p:tgtEl>
                                        <p:attrNameLst>
                                          <p:attrName>style.visibility</p:attrName>
                                        </p:attrNameLst>
                                      </p:cBhvr>
                                      <p:to>
                                        <p:strVal val="visible"/>
                                      </p:to>
                                    </p:set>
                                    <p:animEffect transition="in" filter="box(in)">
                                      <p:cBhvr>
                                        <p:cTn id="23" dur="500"/>
                                        <p:tgtEl>
                                          <p:spTgt spid="23"/>
                                        </p:tgtEl>
                                      </p:cBhvr>
                                    </p:animEffect>
                                  </p:childTnLst>
                                </p:cTn>
                              </p:par>
                              <p:par>
                                <p:cTn id="24" presetID="4" presetClass="entr" presetSubtype="16" fill="hold" grpId="0" nodeType="with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box(in)">
                                      <p:cBhvr>
                                        <p:cTn id="26" dur="500"/>
                                        <p:tgtEl>
                                          <p:spTgt spid="28"/>
                                        </p:tgtEl>
                                      </p:cBhvr>
                                    </p:animEffect>
                                  </p:childTnLst>
                                </p:cTn>
                              </p:par>
                              <p:par>
                                <p:cTn id="27" presetID="4" presetClass="entr" presetSubtype="16" fill="hold" grpId="0" nodeType="withEffect">
                                  <p:stCondLst>
                                    <p:cond delay="0"/>
                                  </p:stCondLst>
                                  <p:childTnLst>
                                    <p:set>
                                      <p:cBhvr>
                                        <p:cTn id="28" dur="1" fill="hold">
                                          <p:stCondLst>
                                            <p:cond delay="0"/>
                                          </p:stCondLst>
                                        </p:cTn>
                                        <p:tgtEl>
                                          <p:spTgt spid="27"/>
                                        </p:tgtEl>
                                        <p:attrNameLst>
                                          <p:attrName>style.visibility</p:attrName>
                                        </p:attrNameLst>
                                      </p:cBhvr>
                                      <p:to>
                                        <p:strVal val="visible"/>
                                      </p:to>
                                    </p:set>
                                    <p:animEffect transition="in" filter="box(in)">
                                      <p:cBhvr>
                                        <p:cTn id="29" dur="500"/>
                                        <p:tgtEl>
                                          <p:spTgt spid="27"/>
                                        </p:tgtEl>
                                      </p:cBhvr>
                                    </p:animEffect>
                                  </p:childTnLst>
                                </p:cTn>
                              </p:par>
                              <p:par>
                                <p:cTn id="30" presetID="4" presetClass="entr" presetSubtype="16" fill="hold" nodeType="withEffect">
                                  <p:stCondLst>
                                    <p:cond delay="0"/>
                                  </p:stCondLst>
                                  <p:childTnLst>
                                    <p:set>
                                      <p:cBhvr>
                                        <p:cTn id="31" dur="1" fill="hold">
                                          <p:stCondLst>
                                            <p:cond delay="0"/>
                                          </p:stCondLst>
                                        </p:cTn>
                                        <p:tgtEl>
                                          <p:spTgt spid="22"/>
                                        </p:tgtEl>
                                        <p:attrNameLst>
                                          <p:attrName>style.visibility</p:attrName>
                                        </p:attrNameLst>
                                      </p:cBhvr>
                                      <p:to>
                                        <p:strVal val="visible"/>
                                      </p:to>
                                    </p:set>
                                    <p:animEffect transition="in" filter="box(in)">
                                      <p:cBhvr>
                                        <p:cTn id="32" dur="500"/>
                                        <p:tgtEl>
                                          <p:spTgt spid="22"/>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29" presetClass="entr" presetSubtype="0" fill="hold" grpId="0" nodeType="clickEffect">
                                  <p:stCondLst>
                                    <p:cond delay="0"/>
                                  </p:stCondLst>
                                  <p:childTnLst>
                                    <p:set>
                                      <p:cBhvr>
                                        <p:cTn id="36" dur="1" fill="hold">
                                          <p:stCondLst>
                                            <p:cond delay="0"/>
                                          </p:stCondLst>
                                        </p:cTn>
                                        <p:tgtEl>
                                          <p:spTgt spid="26"/>
                                        </p:tgtEl>
                                        <p:attrNameLst>
                                          <p:attrName>style.visibility</p:attrName>
                                        </p:attrNameLst>
                                      </p:cBhvr>
                                      <p:to>
                                        <p:strVal val="visible"/>
                                      </p:to>
                                    </p:set>
                                    <p:anim calcmode="lin" valueType="num">
                                      <p:cBhvr>
                                        <p:cTn id="37" dur="1000" fill="hold"/>
                                        <p:tgtEl>
                                          <p:spTgt spid="26"/>
                                        </p:tgtEl>
                                        <p:attrNameLst>
                                          <p:attrName>ppt_x</p:attrName>
                                        </p:attrNameLst>
                                      </p:cBhvr>
                                      <p:tavLst>
                                        <p:tav tm="0">
                                          <p:val>
                                            <p:strVal val="#ppt_x-.2"/>
                                          </p:val>
                                        </p:tav>
                                        <p:tav tm="100000">
                                          <p:val>
                                            <p:strVal val="#ppt_x"/>
                                          </p:val>
                                        </p:tav>
                                      </p:tavLst>
                                    </p:anim>
                                    <p:anim calcmode="lin" valueType="num">
                                      <p:cBhvr>
                                        <p:cTn id="38" dur="1000" fill="hold"/>
                                        <p:tgtEl>
                                          <p:spTgt spid="26"/>
                                        </p:tgtEl>
                                        <p:attrNameLst>
                                          <p:attrName>ppt_y</p:attrName>
                                        </p:attrNameLst>
                                      </p:cBhvr>
                                      <p:tavLst>
                                        <p:tav tm="0">
                                          <p:val>
                                            <p:strVal val="#ppt_y"/>
                                          </p:val>
                                        </p:tav>
                                        <p:tav tm="100000">
                                          <p:val>
                                            <p:strVal val="#ppt_y"/>
                                          </p:val>
                                        </p:tav>
                                      </p:tavLst>
                                    </p:anim>
                                    <p:animEffect transition="in" filter="wipe(right)" prLst="gradientSize: 0.1">
                                      <p:cBhvr>
                                        <p:cTn id="39" dur="1000"/>
                                        <p:tgtEl>
                                          <p:spTgt spid="26"/>
                                        </p:tgtEl>
                                      </p:cBhvr>
                                    </p:animEffect>
                                  </p:childTnLst>
                                </p:cTn>
                              </p:par>
                            </p:childTnLst>
                          </p:cTn>
                        </p:par>
                      </p:childTnLst>
                    </p:cTn>
                  </p:par>
                  <p:par>
                    <p:cTn id="40" fill="hold" nodeType="clickPar">
                      <p:stCondLst>
                        <p:cond delay="indefinite"/>
                      </p:stCondLst>
                      <p:childTnLst>
                        <p:par>
                          <p:cTn id="41" fill="hold" nodeType="withGroup">
                            <p:stCondLst>
                              <p:cond delay="0"/>
                            </p:stCondLst>
                            <p:childTnLst>
                              <p:par>
                                <p:cTn id="42" presetID="29" presetClass="entr" presetSubtype="0" fill="hold" grpId="0" nodeType="clickEffect">
                                  <p:stCondLst>
                                    <p:cond delay="0"/>
                                  </p:stCondLst>
                                  <p:childTnLst>
                                    <p:set>
                                      <p:cBhvr>
                                        <p:cTn id="43" dur="1" fill="hold">
                                          <p:stCondLst>
                                            <p:cond delay="0"/>
                                          </p:stCondLst>
                                        </p:cTn>
                                        <p:tgtEl>
                                          <p:spTgt spid="13"/>
                                        </p:tgtEl>
                                        <p:attrNameLst>
                                          <p:attrName>style.visibility</p:attrName>
                                        </p:attrNameLst>
                                      </p:cBhvr>
                                      <p:to>
                                        <p:strVal val="visible"/>
                                      </p:to>
                                    </p:set>
                                    <p:anim calcmode="lin" valueType="num">
                                      <p:cBhvr>
                                        <p:cTn id="44" dur="1000" fill="hold"/>
                                        <p:tgtEl>
                                          <p:spTgt spid="13"/>
                                        </p:tgtEl>
                                        <p:attrNameLst>
                                          <p:attrName>ppt_x</p:attrName>
                                        </p:attrNameLst>
                                      </p:cBhvr>
                                      <p:tavLst>
                                        <p:tav tm="0">
                                          <p:val>
                                            <p:strVal val="#ppt_x-.2"/>
                                          </p:val>
                                        </p:tav>
                                        <p:tav tm="100000">
                                          <p:val>
                                            <p:strVal val="#ppt_x"/>
                                          </p:val>
                                        </p:tav>
                                      </p:tavLst>
                                    </p:anim>
                                    <p:anim calcmode="lin" valueType="num">
                                      <p:cBhvr>
                                        <p:cTn id="45" dur="1000" fill="hold"/>
                                        <p:tgtEl>
                                          <p:spTgt spid="13"/>
                                        </p:tgtEl>
                                        <p:attrNameLst>
                                          <p:attrName>ppt_y</p:attrName>
                                        </p:attrNameLst>
                                      </p:cBhvr>
                                      <p:tavLst>
                                        <p:tav tm="0">
                                          <p:val>
                                            <p:strVal val="#ppt_y"/>
                                          </p:val>
                                        </p:tav>
                                        <p:tav tm="100000">
                                          <p:val>
                                            <p:strVal val="#ppt_y"/>
                                          </p:val>
                                        </p:tav>
                                      </p:tavLst>
                                    </p:anim>
                                    <p:animEffect transition="in" filter="wipe(right)" prLst="gradientSize: 0.1">
                                      <p:cBhvr>
                                        <p:cTn id="46" dur="1000"/>
                                        <p:tgtEl>
                                          <p:spTgt spid="13"/>
                                        </p:tgtEl>
                                      </p:cBhvr>
                                    </p:animEffect>
                                  </p:childTnLst>
                                </p:cTn>
                              </p:par>
                            </p:childTnLst>
                          </p:cTn>
                        </p:par>
                      </p:childTnLst>
                    </p:cTn>
                  </p:par>
                  <p:par>
                    <p:cTn id="47" fill="hold" nodeType="clickPar">
                      <p:stCondLst>
                        <p:cond delay="indefinite"/>
                      </p:stCondLst>
                      <p:childTnLst>
                        <p:par>
                          <p:cTn id="48" fill="hold" nodeType="withGroup">
                            <p:stCondLst>
                              <p:cond delay="0"/>
                            </p:stCondLst>
                            <p:childTnLst>
                              <p:par>
                                <p:cTn id="49" presetID="53" presetClass="entr" presetSubtype="0" fill="hold" grpId="0" nodeType="clickEffect">
                                  <p:stCondLst>
                                    <p:cond delay="0"/>
                                  </p:stCondLst>
                                  <p:childTnLst>
                                    <p:set>
                                      <p:cBhvr>
                                        <p:cTn id="50" dur="1" fill="hold">
                                          <p:stCondLst>
                                            <p:cond delay="0"/>
                                          </p:stCondLst>
                                        </p:cTn>
                                        <p:tgtEl>
                                          <p:spTgt spid="29"/>
                                        </p:tgtEl>
                                        <p:attrNameLst>
                                          <p:attrName>style.visibility</p:attrName>
                                        </p:attrNameLst>
                                      </p:cBhvr>
                                      <p:to>
                                        <p:strVal val="visible"/>
                                      </p:to>
                                    </p:set>
                                    <p:anim calcmode="lin" valueType="num">
                                      <p:cBhvr>
                                        <p:cTn id="51" dur="500" fill="hold"/>
                                        <p:tgtEl>
                                          <p:spTgt spid="29"/>
                                        </p:tgtEl>
                                        <p:attrNameLst>
                                          <p:attrName>ppt_w</p:attrName>
                                        </p:attrNameLst>
                                      </p:cBhvr>
                                      <p:tavLst>
                                        <p:tav tm="0">
                                          <p:val>
                                            <p:fltVal val="0"/>
                                          </p:val>
                                        </p:tav>
                                        <p:tav tm="100000">
                                          <p:val>
                                            <p:strVal val="#ppt_w"/>
                                          </p:val>
                                        </p:tav>
                                      </p:tavLst>
                                    </p:anim>
                                    <p:anim calcmode="lin" valueType="num">
                                      <p:cBhvr>
                                        <p:cTn id="52" dur="500" fill="hold"/>
                                        <p:tgtEl>
                                          <p:spTgt spid="29"/>
                                        </p:tgtEl>
                                        <p:attrNameLst>
                                          <p:attrName>ppt_h</p:attrName>
                                        </p:attrNameLst>
                                      </p:cBhvr>
                                      <p:tavLst>
                                        <p:tav tm="0">
                                          <p:val>
                                            <p:fltVal val="0"/>
                                          </p:val>
                                        </p:tav>
                                        <p:tav tm="100000">
                                          <p:val>
                                            <p:strVal val="#ppt_h"/>
                                          </p:val>
                                        </p:tav>
                                      </p:tavLst>
                                    </p:anim>
                                    <p:animEffect transition="in" filter="fade">
                                      <p:cBhvr>
                                        <p:cTn id="53" dur="500"/>
                                        <p:tgtEl>
                                          <p:spTgt spid="29"/>
                                        </p:tgtEl>
                                      </p:cBhvr>
                                    </p:animEffect>
                                  </p:childTnLst>
                                </p:cTn>
                              </p:par>
                            </p:childTnLst>
                          </p:cTn>
                        </p:par>
                      </p:childTnLst>
                    </p:cTn>
                  </p:par>
                  <p:par>
                    <p:cTn id="54" fill="hold" nodeType="clickPar">
                      <p:stCondLst>
                        <p:cond delay="indefinite"/>
                      </p:stCondLst>
                      <p:childTnLst>
                        <p:par>
                          <p:cTn id="55" fill="hold" nodeType="withGroup">
                            <p:stCondLst>
                              <p:cond delay="0"/>
                            </p:stCondLst>
                            <p:childTnLst>
                              <p:par>
                                <p:cTn id="56" presetID="53" presetClass="entr" presetSubtype="0" fill="hold" grpId="0" nodeType="clickEffect">
                                  <p:stCondLst>
                                    <p:cond delay="0"/>
                                  </p:stCondLst>
                                  <p:childTnLst>
                                    <p:set>
                                      <p:cBhvr>
                                        <p:cTn id="57" dur="1" fill="hold">
                                          <p:stCondLst>
                                            <p:cond delay="0"/>
                                          </p:stCondLst>
                                        </p:cTn>
                                        <p:tgtEl>
                                          <p:spTgt spid="20"/>
                                        </p:tgtEl>
                                        <p:attrNameLst>
                                          <p:attrName>style.visibility</p:attrName>
                                        </p:attrNameLst>
                                      </p:cBhvr>
                                      <p:to>
                                        <p:strVal val="visible"/>
                                      </p:to>
                                    </p:set>
                                    <p:anim calcmode="lin" valueType="num">
                                      <p:cBhvr>
                                        <p:cTn id="58" dur="500" fill="hold"/>
                                        <p:tgtEl>
                                          <p:spTgt spid="20"/>
                                        </p:tgtEl>
                                        <p:attrNameLst>
                                          <p:attrName>ppt_w</p:attrName>
                                        </p:attrNameLst>
                                      </p:cBhvr>
                                      <p:tavLst>
                                        <p:tav tm="0">
                                          <p:val>
                                            <p:fltVal val="0"/>
                                          </p:val>
                                        </p:tav>
                                        <p:tav tm="100000">
                                          <p:val>
                                            <p:strVal val="#ppt_w"/>
                                          </p:val>
                                        </p:tav>
                                      </p:tavLst>
                                    </p:anim>
                                    <p:anim calcmode="lin" valueType="num">
                                      <p:cBhvr>
                                        <p:cTn id="59" dur="500" fill="hold"/>
                                        <p:tgtEl>
                                          <p:spTgt spid="20"/>
                                        </p:tgtEl>
                                        <p:attrNameLst>
                                          <p:attrName>ppt_h</p:attrName>
                                        </p:attrNameLst>
                                      </p:cBhvr>
                                      <p:tavLst>
                                        <p:tav tm="0">
                                          <p:val>
                                            <p:fltVal val="0"/>
                                          </p:val>
                                        </p:tav>
                                        <p:tav tm="100000">
                                          <p:val>
                                            <p:strVal val="#ppt_h"/>
                                          </p:val>
                                        </p:tav>
                                      </p:tavLst>
                                    </p:anim>
                                    <p:animEffect transition="in" filter="fade">
                                      <p:cBhvr>
                                        <p:cTn id="60" dur="500"/>
                                        <p:tgtEl>
                                          <p:spTgt spid="20"/>
                                        </p:tgtEl>
                                      </p:cBhvr>
                                    </p:animEffect>
                                  </p:childTnLst>
                                </p:cTn>
                              </p:par>
                            </p:childTnLst>
                          </p:cTn>
                        </p:par>
                      </p:childTnLst>
                    </p:cTn>
                  </p:par>
                  <p:par>
                    <p:cTn id="61" fill="hold" nodeType="clickPar">
                      <p:stCondLst>
                        <p:cond delay="indefinite"/>
                      </p:stCondLst>
                      <p:childTnLst>
                        <p:par>
                          <p:cTn id="62" fill="hold" nodeType="withGroup">
                            <p:stCondLst>
                              <p:cond delay="0"/>
                            </p:stCondLst>
                            <p:childTnLst>
                              <p:par>
                                <p:cTn id="63" presetID="53" presetClass="entr" presetSubtype="0" fill="hold" grpId="0" nodeType="clickEffect">
                                  <p:stCondLst>
                                    <p:cond delay="0"/>
                                  </p:stCondLst>
                                  <p:childTnLst>
                                    <p:set>
                                      <p:cBhvr>
                                        <p:cTn id="64" dur="1" fill="hold">
                                          <p:stCondLst>
                                            <p:cond delay="0"/>
                                          </p:stCondLst>
                                        </p:cTn>
                                        <p:tgtEl>
                                          <p:spTgt spid="30"/>
                                        </p:tgtEl>
                                        <p:attrNameLst>
                                          <p:attrName>style.visibility</p:attrName>
                                        </p:attrNameLst>
                                      </p:cBhvr>
                                      <p:to>
                                        <p:strVal val="visible"/>
                                      </p:to>
                                    </p:set>
                                    <p:anim calcmode="lin" valueType="num">
                                      <p:cBhvr>
                                        <p:cTn id="65" dur="500" fill="hold"/>
                                        <p:tgtEl>
                                          <p:spTgt spid="30"/>
                                        </p:tgtEl>
                                        <p:attrNameLst>
                                          <p:attrName>ppt_w</p:attrName>
                                        </p:attrNameLst>
                                      </p:cBhvr>
                                      <p:tavLst>
                                        <p:tav tm="0">
                                          <p:val>
                                            <p:fltVal val="0"/>
                                          </p:val>
                                        </p:tav>
                                        <p:tav tm="100000">
                                          <p:val>
                                            <p:strVal val="#ppt_w"/>
                                          </p:val>
                                        </p:tav>
                                      </p:tavLst>
                                    </p:anim>
                                    <p:anim calcmode="lin" valueType="num">
                                      <p:cBhvr>
                                        <p:cTn id="66" dur="500" fill="hold"/>
                                        <p:tgtEl>
                                          <p:spTgt spid="30"/>
                                        </p:tgtEl>
                                        <p:attrNameLst>
                                          <p:attrName>ppt_h</p:attrName>
                                        </p:attrNameLst>
                                      </p:cBhvr>
                                      <p:tavLst>
                                        <p:tav tm="0">
                                          <p:val>
                                            <p:fltVal val="0"/>
                                          </p:val>
                                        </p:tav>
                                        <p:tav tm="100000">
                                          <p:val>
                                            <p:strVal val="#ppt_h"/>
                                          </p:val>
                                        </p:tav>
                                      </p:tavLst>
                                    </p:anim>
                                    <p:animEffect transition="in" filter="fade">
                                      <p:cBhvr>
                                        <p:cTn id="67" dur="500"/>
                                        <p:tgtEl>
                                          <p:spTgt spid="30"/>
                                        </p:tgtEl>
                                      </p:cBhvr>
                                    </p:animEffect>
                                  </p:childTnLst>
                                </p:cTn>
                              </p:par>
                            </p:childTnLst>
                          </p:cTn>
                        </p:par>
                      </p:childTnLst>
                    </p:cTn>
                  </p:par>
                  <p:par>
                    <p:cTn id="68" fill="hold" nodeType="clickPar">
                      <p:stCondLst>
                        <p:cond delay="indefinite"/>
                      </p:stCondLst>
                      <p:childTnLst>
                        <p:par>
                          <p:cTn id="69" fill="hold" nodeType="withGroup">
                            <p:stCondLst>
                              <p:cond delay="0"/>
                            </p:stCondLst>
                            <p:childTnLst>
                              <p:par>
                                <p:cTn id="70" presetID="53" presetClass="entr" presetSubtype="0" fill="hold" grpId="0" nodeType="clickEffect">
                                  <p:stCondLst>
                                    <p:cond delay="0"/>
                                  </p:stCondLst>
                                  <p:childTnLst>
                                    <p:set>
                                      <p:cBhvr>
                                        <p:cTn id="71" dur="1" fill="hold">
                                          <p:stCondLst>
                                            <p:cond delay="0"/>
                                          </p:stCondLst>
                                        </p:cTn>
                                        <p:tgtEl>
                                          <p:spTgt spid="32"/>
                                        </p:tgtEl>
                                        <p:attrNameLst>
                                          <p:attrName>style.visibility</p:attrName>
                                        </p:attrNameLst>
                                      </p:cBhvr>
                                      <p:to>
                                        <p:strVal val="visible"/>
                                      </p:to>
                                    </p:set>
                                    <p:anim calcmode="lin" valueType="num">
                                      <p:cBhvr>
                                        <p:cTn id="72" dur="500" fill="hold"/>
                                        <p:tgtEl>
                                          <p:spTgt spid="32"/>
                                        </p:tgtEl>
                                        <p:attrNameLst>
                                          <p:attrName>ppt_w</p:attrName>
                                        </p:attrNameLst>
                                      </p:cBhvr>
                                      <p:tavLst>
                                        <p:tav tm="0">
                                          <p:val>
                                            <p:fltVal val="0"/>
                                          </p:val>
                                        </p:tav>
                                        <p:tav tm="100000">
                                          <p:val>
                                            <p:strVal val="#ppt_w"/>
                                          </p:val>
                                        </p:tav>
                                      </p:tavLst>
                                    </p:anim>
                                    <p:anim calcmode="lin" valueType="num">
                                      <p:cBhvr>
                                        <p:cTn id="73" dur="500" fill="hold"/>
                                        <p:tgtEl>
                                          <p:spTgt spid="32"/>
                                        </p:tgtEl>
                                        <p:attrNameLst>
                                          <p:attrName>ppt_h</p:attrName>
                                        </p:attrNameLst>
                                      </p:cBhvr>
                                      <p:tavLst>
                                        <p:tav tm="0">
                                          <p:val>
                                            <p:fltVal val="0"/>
                                          </p:val>
                                        </p:tav>
                                        <p:tav tm="100000">
                                          <p:val>
                                            <p:strVal val="#ppt_h"/>
                                          </p:val>
                                        </p:tav>
                                      </p:tavLst>
                                    </p:anim>
                                    <p:animEffect transition="in" filter="fade">
                                      <p:cBhvr>
                                        <p:cTn id="74" dur="500"/>
                                        <p:tgtEl>
                                          <p:spTgt spid="32"/>
                                        </p:tgtEl>
                                      </p:cBhvr>
                                    </p:animEffect>
                                  </p:childTnLst>
                                </p:cTn>
                              </p:par>
                            </p:childTnLst>
                          </p:cTn>
                        </p:par>
                      </p:childTnLst>
                    </p:cTn>
                  </p:par>
                  <p:par>
                    <p:cTn id="75" fill="hold" nodeType="clickPar">
                      <p:stCondLst>
                        <p:cond delay="indefinite"/>
                      </p:stCondLst>
                      <p:childTnLst>
                        <p:par>
                          <p:cTn id="76" fill="hold" nodeType="withGroup">
                            <p:stCondLst>
                              <p:cond delay="0"/>
                            </p:stCondLst>
                            <p:childTnLst>
                              <p:par>
                                <p:cTn id="77" presetID="53" presetClass="entr" presetSubtype="0" fill="hold" grpId="0" nodeType="click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p:cTn id="79" dur="500" fill="hold"/>
                                        <p:tgtEl>
                                          <p:spTgt spid="31"/>
                                        </p:tgtEl>
                                        <p:attrNameLst>
                                          <p:attrName>ppt_w</p:attrName>
                                        </p:attrNameLst>
                                      </p:cBhvr>
                                      <p:tavLst>
                                        <p:tav tm="0">
                                          <p:val>
                                            <p:fltVal val="0"/>
                                          </p:val>
                                        </p:tav>
                                        <p:tav tm="100000">
                                          <p:val>
                                            <p:strVal val="#ppt_w"/>
                                          </p:val>
                                        </p:tav>
                                      </p:tavLst>
                                    </p:anim>
                                    <p:anim calcmode="lin" valueType="num">
                                      <p:cBhvr>
                                        <p:cTn id="80" dur="500" fill="hold"/>
                                        <p:tgtEl>
                                          <p:spTgt spid="31"/>
                                        </p:tgtEl>
                                        <p:attrNameLst>
                                          <p:attrName>ppt_h</p:attrName>
                                        </p:attrNameLst>
                                      </p:cBhvr>
                                      <p:tavLst>
                                        <p:tav tm="0">
                                          <p:val>
                                            <p:fltVal val="0"/>
                                          </p:val>
                                        </p:tav>
                                        <p:tav tm="100000">
                                          <p:val>
                                            <p:strVal val="#ppt_h"/>
                                          </p:val>
                                        </p:tav>
                                      </p:tavLst>
                                    </p:anim>
                                    <p:animEffect transition="in" filter="fade">
                                      <p:cBhvr>
                                        <p:cTn id="81" dur="500"/>
                                        <p:tgtEl>
                                          <p:spTgt spid="31"/>
                                        </p:tgtEl>
                                      </p:cBhvr>
                                    </p:animEffect>
                                  </p:childTnLst>
                                </p:cTn>
                              </p:par>
                            </p:childTnLst>
                          </p:cTn>
                        </p:par>
                      </p:childTnLst>
                    </p:cTn>
                  </p:par>
                  <p:par>
                    <p:cTn id="82" fill="hold" nodeType="clickPar">
                      <p:stCondLst>
                        <p:cond delay="indefinite"/>
                      </p:stCondLst>
                      <p:childTnLst>
                        <p:par>
                          <p:cTn id="83" fill="hold" nodeType="withGroup">
                            <p:stCondLst>
                              <p:cond delay="0"/>
                            </p:stCondLst>
                            <p:childTnLst>
                              <p:par>
                                <p:cTn id="84" presetID="53" presetClass="entr" presetSubtype="0" fill="hold" grpId="0" nodeType="clickEffect">
                                  <p:stCondLst>
                                    <p:cond delay="0"/>
                                  </p:stCondLst>
                                  <p:childTnLst>
                                    <p:set>
                                      <p:cBhvr>
                                        <p:cTn id="85" dur="1" fill="hold">
                                          <p:stCondLst>
                                            <p:cond delay="0"/>
                                          </p:stCondLst>
                                        </p:cTn>
                                        <p:tgtEl>
                                          <p:spTgt spid="33"/>
                                        </p:tgtEl>
                                        <p:attrNameLst>
                                          <p:attrName>style.visibility</p:attrName>
                                        </p:attrNameLst>
                                      </p:cBhvr>
                                      <p:to>
                                        <p:strVal val="visible"/>
                                      </p:to>
                                    </p:set>
                                    <p:anim calcmode="lin" valueType="num">
                                      <p:cBhvr>
                                        <p:cTn id="86" dur="500" fill="hold"/>
                                        <p:tgtEl>
                                          <p:spTgt spid="33"/>
                                        </p:tgtEl>
                                        <p:attrNameLst>
                                          <p:attrName>ppt_w</p:attrName>
                                        </p:attrNameLst>
                                      </p:cBhvr>
                                      <p:tavLst>
                                        <p:tav tm="0">
                                          <p:val>
                                            <p:fltVal val="0"/>
                                          </p:val>
                                        </p:tav>
                                        <p:tav tm="100000">
                                          <p:val>
                                            <p:strVal val="#ppt_w"/>
                                          </p:val>
                                        </p:tav>
                                      </p:tavLst>
                                    </p:anim>
                                    <p:anim calcmode="lin" valueType="num">
                                      <p:cBhvr>
                                        <p:cTn id="87" dur="500" fill="hold"/>
                                        <p:tgtEl>
                                          <p:spTgt spid="33"/>
                                        </p:tgtEl>
                                        <p:attrNameLst>
                                          <p:attrName>ppt_h</p:attrName>
                                        </p:attrNameLst>
                                      </p:cBhvr>
                                      <p:tavLst>
                                        <p:tav tm="0">
                                          <p:val>
                                            <p:fltVal val="0"/>
                                          </p:val>
                                        </p:tav>
                                        <p:tav tm="100000">
                                          <p:val>
                                            <p:strVal val="#ppt_h"/>
                                          </p:val>
                                        </p:tav>
                                      </p:tavLst>
                                    </p:anim>
                                    <p:animEffect transition="in" filter="fade">
                                      <p:cBhvr>
                                        <p:cTn id="88" dur="500"/>
                                        <p:tgtEl>
                                          <p:spTgt spid="33"/>
                                        </p:tgtEl>
                                      </p:cBhvr>
                                    </p:animEffect>
                                  </p:childTnLst>
                                </p:cTn>
                              </p:par>
                            </p:childTnLst>
                          </p:cTn>
                        </p:par>
                      </p:childTnLst>
                    </p:cTn>
                  </p:par>
                  <p:par>
                    <p:cTn id="89" fill="hold" nodeType="clickPar">
                      <p:stCondLst>
                        <p:cond delay="indefinite"/>
                      </p:stCondLst>
                      <p:childTnLst>
                        <p:par>
                          <p:cTn id="90" fill="hold" nodeType="withGroup">
                            <p:stCondLst>
                              <p:cond delay="0"/>
                            </p:stCondLst>
                            <p:childTnLst>
                              <p:par>
                                <p:cTn id="91" presetID="37" presetClass="entr" presetSubtype="0" fill="hold" grpId="0" nodeType="clickEffect">
                                  <p:stCondLst>
                                    <p:cond delay="0"/>
                                  </p:stCondLst>
                                  <p:childTnLst>
                                    <p:set>
                                      <p:cBhvr>
                                        <p:cTn id="92" dur="1" fill="hold">
                                          <p:stCondLst>
                                            <p:cond delay="0"/>
                                          </p:stCondLst>
                                        </p:cTn>
                                        <p:tgtEl>
                                          <p:spTgt spid="35"/>
                                        </p:tgtEl>
                                        <p:attrNameLst>
                                          <p:attrName>style.visibility</p:attrName>
                                        </p:attrNameLst>
                                      </p:cBhvr>
                                      <p:to>
                                        <p:strVal val="visible"/>
                                      </p:to>
                                    </p:set>
                                    <p:animEffect transition="in" filter="fade">
                                      <p:cBhvr>
                                        <p:cTn id="93" dur="1000"/>
                                        <p:tgtEl>
                                          <p:spTgt spid="35"/>
                                        </p:tgtEl>
                                      </p:cBhvr>
                                    </p:animEffect>
                                    <p:anim calcmode="lin" valueType="num">
                                      <p:cBhvr>
                                        <p:cTn id="94" dur="1000" fill="hold"/>
                                        <p:tgtEl>
                                          <p:spTgt spid="35"/>
                                        </p:tgtEl>
                                        <p:attrNameLst>
                                          <p:attrName>ppt_x</p:attrName>
                                        </p:attrNameLst>
                                      </p:cBhvr>
                                      <p:tavLst>
                                        <p:tav tm="0">
                                          <p:val>
                                            <p:strVal val="#ppt_x"/>
                                          </p:val>
                                        </p:tav>
                                        <p:tav tm="100000">
                                          <p:val>
                                            <p:strVal val="#ppt_x"/>
                                          </p:val>
                                        </p:tav>
                                      </p:tavLst>
                                    </p:anim>
                                    <p:anim calcmode="lin" valueType="num">
                                      <p:cBhvr>
                                        <p:cTn id="95" dur="900" decel="100000" fill="hold"/>
                                        <p:tgtEl>
                                          <p:spTgt spid="35"/>
                                        </p:tgtEl>
                                        <p:attrNameLst>
                                          <p:attrName>ppt_y</p:attrName>
                                        </p:attrNameLst>
                                      </p:cBhvr>
                                      <p:tavLst>
                                        <p:tav tm="0">
                                          <p:val>
                                            <p:strVal val="#ppt_y+1"/>
                                          </p:val>
                                        </p:tav>
                                        <p:tav tm="100000">
                                          <p:val>
                                            <p:strVal val="#ppt_y-.03"/>
                                          </p:val>
                                        </p:tav>
                                      </p:tavLst>
                                    </p:anim>
                                    <p:anim calcmode="lin" valueType="num">
                                      <p:cBhvr>
                                        <p:cTn id="96"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childTnLst>
                    </p:cTn>
                  </p:par>
                  <p:par>
                    <p:cTn id="97" fill="hold" nodeType="clickPar">
                      <p:stCondLst>
                        <p:cond delay="indefinite"/>
                      </p:stCondLst>
                      <p:childTnLst>
                        <p:par>
                          <p:cTn id="98" fill="hold" nodeType="withGroup">
                            <p:stCondLst>
                              <p:cond delay="0"/>
                            </p:stCondLst>
                            <p:childTnLst>
                              <p:par>
                                <p:cTn id="99" presetID="37" presetClass="entr" presetSubtype="0" fill="hold" grpId="0" nodeType="clickEffect">
                                  <p:stCondLst>
                                    <p:cond delay="0"/>
                                  </p:stCondLst>
                                  <p:childTnLst>
                                    <p:set>
                                      <p:cBhvr>
                                        <p:cTn id="100" dur="1" fill="hold">
                                          <p:stCondLst>
                                            <p:cond delay="0"/>
                                          </p:stCondLst>
                                        </p:cTn>
                                        <p:tgtEl>
                                          <p:spTgt spid="34"/>
                                        </p:tgtEl>
                                        <p:attrNameLst>
                                          <p:attrName>style.visibility</p:attrName>
                                        </p:attrNameLst>
                                      </p:cBhvr>
                                      <p:to>
                                        <p:strVal val="visible"/>
                                      </p:to>
                                    </p:set>
                                    <p:animEffect transition="in" filter="fade">
                                      <p:cBhvr>
                                        <p:cTn id="101" dur="1000"/>
                                        <p:tgtEl>
                                          <p:spTgt spid="34"/>
                                        </p:tgtEl>
                                      </p:cBhvr>
                                    </p:animEffect>
                                    <p:anim calcmode="lin" valueType="num">
                                      <p:cBhvr>
                                        <p:cTn id="102" dur="1000" fill="hold"/>
                                        <p:tgtEl>
                                          <p:spTgt spid="34"/>
                                        </p:tgtEl>
                                        <p:attrNameLst>
                                          <p:attrName>ppt_x</p:attrName>
                                        </p:attrNameLst>
                                      </p:cBhvr>
                                      <p:tavLst>
                                        <p:tav tm="0">
                                          <p:val>
                                            <p:strVal val="#ppt_x"/>
                                          </p:val>
                                        </p:tav>
                                        <p:tav tm="100000">
                                          <p:val>
                                            <p:strVal val="#ppt_x"/>
                                          </p:val>
                                        </p:tav>
                                      </p:tavLst>
                                    </p:anim>
                                    <p:anim calcmode="lin" valueType="num">
                                      <p:cBhvr>
                                        <p:cTn id="103" dur="900" decel="100000" fill="hold"/>
                                        <p:tgtEl>
                                          <p:spTgt spid="34"/>
                                        </p:tgtEl>
                                        <p:attrNameLst>
                                          <p:attrName>ppt_y</p:attrName>
                                        </p:attrNameLst>
                                      </p:cBhvr>
                                      <p:tavLst>
                                        <p:tav tm="0">
                                          <p:val>
                                            <p:strVal val="#ppt_y+1"/>
                                          </p:val>
                                        </p:tav>
                                        <p:tav tm="100000">
                                          <p:val>
                                            <p:strVal val="#ppt_y-.03"/>
                                          </p:val>
                                        </p:tav>
                                      </p:tavLst>
                                    </p:anim>
                                    <p:anim calcmode="lin" valueType="num">
                                      <p:cBhvr>
                                        <p:cTn id="104"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childTnLst>
                    </p:cTn>
                  </p:par>
                  <p:par>
                    <p:cTn id="105" fill="hold" nodeType="clickPar">
                      <p:stCondLst>
                        <p:cond delay="indefinite"/>
                      </p:stCondLst>
                      <p:childTnLst>
                        <p:par>
                          <p:cTn id="106" fill="hold" nodeType="withGroup">
                            <p:stCondLst>
                              <p:cond delay="0"/>
                            </p:stCondLst>
                            <p:childTnLst>
                              <p:par>
                                <p:cTn id="107" presetID="37" presetClass="entr" presetSubtype="0" fill="hold" grpId="0" nodeType="clickEffect">
                                  <p:stCondLst>
                                    <p:cond delay="0"/>
                                  </p:stCondLst>
                                  <p:childTnLst>
                                    <p:set>
                                      <p:cBhvr>
                                        <p:cTn id="108" dur="1" fill="hold">
                                          <p:stCondLst>
                                            <p:cond delay="0"/>
                                          </p:stCondLst>
                                        </p:cTn>
                                        <p:tgtEl>
                                          <p:spTgt spid="36"/>
                                        </p:tgtEl>
                                        <p:attrNameLst>
                                          <p:attrName>style.visibility</p:attrName>
                                        </p:attrNameLst>
                                      </p:cBhvr>
                                      <p:to>
                                        <p:strVal val="visible"/>
                                      </p:to>
                                    </p:set>
                                    <p:animEffect transition="in" filter="fade">
                                      <p:cBhvr>
                                        <p:cTn id="109" dur="1000"/>
                                        <p:tgtEl>
                                          <p:spTgt spid="36"/>
                                        </p:tgtEl>
                                      </p:cBhvr>
                                    </p:animEffect>
                                    <p:anim calcmode="lin" valueType="num">
                                      <p:cBhvr>
                                        <p:cTn id="110" dur="1000" fill="hold"/>
                                        <p:tgtEl>
                                          <p:spTgt spid="36"/>
                                        </p:tgtEl>
                                        <p:attrNameLst>
                                          <p:attrName>ppt_x</p:attrName>
                                        </p:attrNameLst>
                                      </p:cBhvr>
                                      <p:tavLst>
                                        <p:tav tm="0">
                                          <p:val>
                                            <p:strVal val="#ppt_x"/>
                                          </p:val>
                                        </p:tav>
                                        <p:tav tm="100000">
                                          <p:val>
                                            <p:strVal val="#ppt_x"/>
                                          </p:val>
                                        </p:tav>
                                      </p:tavLst>
                                    </p:anim>
                                    <p:anim calcmode="lin" valueType="num">
                                      <p:cBhvr>
                                        <p:cTn id="111" dur="900" decel="100000" fill="hold"/>
                                        <p:tgtEl>
                                          <p:spTgt spid="36"/>
                                        </p:tgtEl>
                                        <p:attrNameLst>
                                          <p:attrName>ppt_y</p:attrName>
                                        </p:attrNameLst>
                                      </p:cBhvr>
                                      <p:tavLst>
                                        <p:tav tm="0">
                                          <p:val>
                                            <p:strVal val="#ppt_y+1"/>
                                          </p:val>
                                        </p:tav>
                                        <p:tav tm="100000">
                                          <p:val>
                                            <p:strVal val="#ppt_y-.03"/>
                                          </p:val>
                                        </p:tav>
                                      </p:tavLst>
                                    </p:anim>
                                    <p:anim calcmode="lin" valueType="num">
                                      <p:cBhvr>
                                        <p:cTn id="112"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childTnLst>
                    </p:cTn>
                  </p:par>
                  <p:par>
                    <p:cTn id="113" fill="hold" nodeType="clickPar">
                      <p:stCondLst>
                        <p:cond delay="indefinite"/>
                      </p:stCondLst>
                      <p:childTnLst>
                        <p:par>
                          <p:cTn id="114" fill="hold" nodeType="withGroup">
                            <p:stCondLst>
                              <p:cond delay="0"/>
                            </p:stCondLst>
                            <p:childTnLst>
                              <p:par>
                                <p:cTn id="115" presetID="37" presetClass="entr" presetSubtype="0" fill="hold" grpId="0" nodeType="clickEffect">
                                  <p:stCondLst>
                                    <p:cond delay="0"/>
                                  </p:stCondLst>
                                  <p:childTnLst>
                                    <p:set>
                                      <p:cBhvr>
                                        <p:cTn id="116" dur="1" fill="hold">
                                          <p:stCondLst>
                                            <p:cond delay="0"/>
                                          </p:stCondLst>
                                        </p:cTn>
                                        <p:tgtEl>
                                          <p:spTgt spid="38"/>
                                        </p:tgtEl>
                                        <p:attrNameLst>
                                          <p:attrName>style.visibility</p:attrName>
                                        </p:attrNameLst>
                                      </p:cBhvr>
                                      <p:to>
                                        <p:strVal val="visible"/>
                                      </p:to>
                                    </p:set>
                                    <p:animEffect transition="in" filter="fade">
                                      <p:cBhvr>
                                        <p:cTn id="117" dur="1000"/>
                                        <p:tgtEl>
                                          <p:spTgt spid="38"/>
                                        </p:tgtEl>
                                      </p:cBhvr>
                                    </p:animEffect>
                                    <p:anim calcmode="lin" valueType="num">
                                      <p:cBhvr>
                                        <p:cTn id="118" dur="1000" fill="hold"/>
                                        <p:tgtEl>
                                          <p:spTgt spid="38"/>
                                        </p:tgtEl>
                                        <p:attrNameLst>
                                          <p:attrName>ppt_x</p:attrName>
                                        </p:attrNameLst>
                                      </p:cBhvr>
                                      <p:tavLst>
                                        <p:tav tm="0">
                                          <p:val>
                                            <p:strVal val="#ppt_x"/>
                                          </p:val>
                                        </p:tav>
                                        <p:tav tm="100000">
                                          <p:val>
                                            <p:strVal val="#ppt_x"/>
                                          </p:val>
                                        </p:tav>
                                      </p:tavLst>
                                    </p:anim>
                                    <p:anim calcmode="lin" valueType="num">
                                      <p:cBhvr>
                                        <p:cTn id="119" dur="900" decel="100000" fill="hold"/>
                                        <p:tgtEl>
                                          <p:spTgt spid="38"/>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38"/>
                                        </p:tgtEl>
                                        <p:attrNameLst>
                                          <p:attrName>ppt_y</p:attrName>
                                        </p:attrNameLst>
                                      </p:cBhvr>
                                      <p:tavLst>
                                        <p:tav tm="0">
                                          <p:val>
                                            <p:strVal val="#ppt_y-.03"/>
                                          </p:val>
                                        </p:tav>
                                        <p:tav tm="100000">
                                          <p:val>
                                            <p:strVal val="#ppt_y"/>
                                          </p:val>
                                        </p:tav>
                                      </p:tavLst>
                                    </p:anim>
                                  </p:childTnLst>
                                </p:cTn>
                              </p:par>
                            </p:childTnLst>
                          </p:cTn>
                        </p:par>
                      </p:childTnLst>
                    </p:cTn>
                  </p:par>
                  <p:par>
                    <p:cTn id="121" fill="hold" nodeType="clickPar">
                      <p:stCondLst>
                        <p:cond delay="indefinite"/>
                      </p:stCondLst>
                      <p:childTnLst>
                        <p:par>
                          <p:cTn id="122" fill="hold" nodeType="withGroup">
                            <p:stCondLst>
                              <p:cond delay="0"/>
                            </p:stCondLst>
                            <p:childTnLst>
                              <p:par>
                                <p:cTn id="123" presetID="37" presetClass="entr" presetSubtype="0" fill="hold" grpId="0" nodeType="clickEffect">
                                  <p:stCondLst>
                                    <p:cond delay="0"/>
                                  </p:stCondLst>
                                  <p:childTnLst>
                                    <p:set>
                                      <p:cBhvr>
                                        <p:cTn id="124" dur="1" fill="hold">
                                          <p:stCondLst>
                                            <p:cond delay="0"/>
                                          </p:stCondLst>
                                        </p:cTn>
                                        <p:tgtEl>
                                          <p:spTgt spid="37"/>
                                        </p:tgtEl>
                                        <p:attrNameLst>
                                          <p:attrName>style.visibility</p:attrName>
                                        </p:attrNameLst>
                                      </p:cBhvr>
                                      <p:to>
                                        <p:strVal val="visible"/>
                                      </p:to>
                                    </p:set>
                                    <p:animEffect transition="in" filter="fade">
                                      <p:cBhvr>
                                        <p:cTn id="125" dur="1000"/>
                                        <p:tgtEl>
                                          <p:spTgt spid="37"/>
                                        </p:tgtEl>
                                      </p:cBhvr>
                                    </p:animEffect>
                                    <p:anim calcmode="lin" valueType="num">
                                      <p:cBhvr>
                                        <p:cTn id="126" dur="1000" fill="hold"/>
                                        <p:tgtEl>
                                          <p:spTgt spid="37"/>
                                        </p:tgtEl>
                                        <p:attrNameLst>
                                          <p:attrName>ppt_x</p:attrName>
                                        </p:attrNameLst>
                                      </p:cBhvr>
                                      <p:tavLst>
                                        <p:tav tm="0">
                                          <p:val>
                                            <p:strVal val="#ppt_x"/>
                                          </p:val>
                                        </p:tav>
                                        <p:tav tm="100000">
                                          <p:val>
                                            <p:strVal val="#ppt_x"/>
                                          </p:val>
                                        </p:tav>
                                      </p:tavLst>
                                    </p:anim>
                                    <p:anim calcmode="lin" valueType="num">
                                      <p:cBhvr>
                                        <p:cTn id="127" dur="900" decel="100000" fill="hold"/>
                                        <p:tgtEl>
                                          <p:spTgt spid="37"/>
                                        </p:tgtEl>
                                        <p:attrNameLst>
                                          <p:attrName>ppt_y</p:attrName>
                                        </p:attrNameLst>
                                      </p:cBhvr>
                                      <p:tavLst>
                                        <p:tav tm="0">
                                          <p:val>
                                            <p:strVal val="#ppt_y+1"/>
                                          </p:val>
                                        </p:tav>
                                        <p:tav tm="100000">
                                          <p:val>
                                            <p:strVal val="#ppt_y-.03"/>
                                          </p:val>
                                        </p:tav>
                                      </p:tavLst>
                                    </p:anim>
                                    <p:anim calcmode="lin" valueType="num">
                                      <p:cBhvr>
                                        <p:cTn id="128" dur="100" accel="100000" fill="hold">
                                          <p:stCondLst>
                                            <p:cond delay="900"/>
                                          </p:stCondLst>
                                        </p:cTn>
                                        <p:tgtEl>
                                          <p:spTgt spid="37"/>
                                        </p:tgtEl>
                                        <p:attrNameLst>
                                          <p:attrName>ppt_y</p:attrName>
                                        </p:attrNameLst>
                                      </p:cBhvr>
                                      <p:tavLst>
                                        <p:tav tm="0">
                                          <p:val>
                                            <p:strVal val="#ppt_y-.03"/>
                                          </p:val>
                                        </p:tav>
                                        <p:tav tm="100000">
                                          <p:val>
                                            <p:strVal val="#ppt_y"/>
                                          </p:val>
                                        </p:tav>
                                      </p:tavLst>
                                    </p:anim>
                                  </p:childTnLst>
                                </p:cTn>
                              </p:par>
                            </p:childTnLst>
                          </p:cTn>
                        </p:par>
                      </p:childTnLst>
                    </p:cTn>
                  </p:par>
                  <p:par>
                    <p:cTn id="129" fill="hold" nodeType="clickPar">
                      <p:stCondLst>
                        <p:cond delay="indefinite"/>
                      </p:stCondLst>
                      <p:childTnLst>
                        <p:par>
                          <p:cTn id="130" fill="hold" nodeType="withGroup">
                            <p:stCondLst>
                              <p:cond delay="0"/>
                            </p:stCondLst>
                            <p:childTnLst>
                              <p:par>
                                <p:cTn id="131" presetID="37" presetClass="entr" presetSubtype="0" fill="hold" grpId="0" nodeType="clickEffect">
                                  <p:stCondLst>
                                    <p:cond delay="0"/>
                                  </p:stCondLst>
                                  <p:childTnLst>
                                    <p:set>
                                      <p:cBhvr>
                                        <p:cTn id="132" dur="1" fill="hold">
                                          <p:stCondLst>
                                            <p:cond delay="0"/>
                                          </p:stCondLst>
                                        </p:cTn>
                                        <p:tgtEl>
                                          <p:spTgt spid="17"/>
                                        </p:tgtEl>
                                        <p:attrNameLst>
                                          <p:attrName>style.visibility</p:attrName>
                                        </p:attrNameLst>
                                      </p:cBhvr>
                                      <p:to>
                                        <p:strVal val="visible"/>
                                      </p:to>
                                    </p:set>
                                    <p:animEffect transition="in" filter="fade">
                                      <p:cBhvr>
                                        <p:cTn id="133" dur="1000"/>
                                        <p:tgtEl>
                                          <p:spTgt spid="17"/>
                                        </p:tgtEl>
                                      </p:cBhvr>
                                    </p:animEffect>
                                    <p:anim calcmode="lin" valueType="num">
                                      <p:cBhvr>
                                        <p:cTn id="134" dur="1000" fill="hold"/>
                                        <p:tgtEl>
                                          <p:spTgt spid="17"/>
                                        </p:tgtEl>
                                        <p:attrNameLst>
                                          <p:attrName>ppt_x</p:attrName>
                                        </p:attrNameLst>
                                      </p:cBhvr>
                                      <p:tavLst>
                                        <p:tav tm="0">
                                          <p:val>
                                            <p:strVal val="#ppt_x"/>
                                          </p:val>
                                        </p:tav>
                                        <p:tav tm="100000">
                                          <p:val>
                                            <p:strVal val="#ppt_x"/>
                                          </p:val>
                                        </p:tav>
                                      </p:tavLst>
                                    </p:anim>
                                    <p:anim calcmode="lin" valueType="num">
                                      <p:cBhvr>
                                        <p:cTn id="135" dur="900" decel="100000" fill="hold"/>
                                        <p:tgtEl>
                                          <p:spTgt spid="17"/>
                                        </p:tgtEl>
                                        <p:attrNameLst>
                                          <p:attrName>ppt_y</p:attrName>
                                        </p:attrNameLst>
                                      </p:cBhvr>
                                      <p:tavLst>
                                        <p:tav tm="0">
                                          <p:val>
                                            <p:strVal val="#ppt_y+1"/>
                                          </p:val>
                                        </p:tav>
                                        <p:tav tm="100000">
                                          <p:val>
                                            <p:strVal val="#ppt_y-.03"/>
                                          </p:val>
                                        </p:tav>
                                      </p:tavLst>
                                    </p:anim>
                                    <p:anim calcmode="lin" valueType="num">
                                      <p:cBhvr>
                                        <p:cTn id="136"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childTnLst>
                          </p:cTn>
                        </p:par>
                      </p:childTnLst>
                    </p:cTn>
                  </p:par>
                  <p:par>
                    <p:cTn id="137" fill="hold" nodeType="clickPar">
                      <p:stCondLst>
                        <p:cond delay="indefinite"/>
                      </p:stCondLst>
                      <p:childTnLst>
                        <p:par>
                          <p:cTn id="138" fill="hold" nodeType="withGroup">
                            <p:stCondLst>
                              <p:cond delay="0"/>
                            </p:stCondLst>
                            <p:childTnLst>
                              <p:par>
                                <p:cTn id="139" presetID="27" presetClass="entr" presetSubtype="0" fill="hold" grpId="0" nodeType="clickEffect">
                                  <p:stCondLst>
                                    <p:cond delay="0"/>
                                  </p:stCondLst>
                                  <p:iterate type="lt">
                                    <p:tmPct val="50000"/>
                                  </p:iterate>
                                  <p:childTnLst>
                                    <p:set>
                                      <p:cBhvr>
                                        <p:cTn id="140" dur="1" fill="hold">
                                          <p:stCondLst>
                                            <p:cond delay="0"/>
                                          </p:stCondLst>
                                        </p:cTn>
                                        <p:tgtEl>
                                          <p:spTgt spid="39"/>
                                        </p:tgtEl>
                                        <p:attrNameLst>
                                          <p:attrName>style.visibility</p:attrName>
                                        </p:attrNameLst>
                                      </p:cBhvr>
                                      <p:to>
                                        <p:strVal val="visible"/>
                                      </p:to>
                                    </p:set>
                                    <p:anim calcmode="discrete" valueType="clr">
                                      <p:cBhvr override="childStyle">
                                        <p:cTn id="141" dur="80"/>
                                        <p:tgtEl>
                                          <p:spTgt spid="39"/>
                                        </p:tgtEl>
                                        <p:attrNameLst>
                                          <p:attrName>style.color</p:attrName>
                                        </p:attrNameLst>
                                      </p:cBhvr>
                                      <p:tavLst>
                                        <p:tav tm="0">
                                          <p:val>
                                            <p:clrVal>
                                              <a:schemeClr val="accent2"/>
                                            </p:clrVal>
                                          </p:val>
                                        </p:tav>
                                        <p:tav tm="50000">
                                          <p:val>
                                            <p:clrVal>
                                              <a:schemeClr val="hlink"/>
                                            </p:clrVal>
                                          </p:val>
                                        </p:tav>
                                      </p:tavLst>
                                    </p:anim>
                                    <p:anim calcmode="discrete" valueType="clr">
                                      <p:cBhvr>
                                        <p:cTn id="142" dur="80"/>
                                        <p:tgtEl>
                                          <p:spTgt spid="39"/>
                                        </p:tgtEl>
                                        <p:attrNameLst>
                                          <p:attrName>fillcolor</p:attrName>
                                        </p:attrNameLst>
                                      </p:cBhvr>
                                      <p:tavLst>
                                        <p:tav tm="0">
                                          <p:val>
                                            <p:clrVal>
                                              <a:schemeClr val="accent2"/>
                                            </p:clrVal>
                                          </p:val>
                                        </p:tav>
                                        <p:tav tm="50000">
                                          <p:val>
                                            <p:clrVal>
                                              <a:schemeClr val="hlink"/>
                                            </p:clrVal>
                                          </p:val>
                                        </p:tav>
                                      </p:tavLst>
                                    </p:anim>
                                    <p:set>
                                      <p:cBhvr>
                                        <p:cTn id="143" dur="80"/>
                                        <p:tgtEl>
                                          <p:spTgt spid="39"/>
                                        </p:tgtEl>
                                        <p:attrNameLst>
                                          <p:attrName>fill.type</p:attrName>
                                        </p:attrNameLst>
                                      </p:cBhvr>
                                      <p:to>
                                        <p:strVal val="solid"/>
                                      </p:to>
                                    </p:set>
                                  </p:childTnLst>
                                </p:cTn>
                              </p:par>
                            </p:childTnLst>
                          </p:cTn>
                        </p:par>
                      </p:childTnLst>
                    </p:cTn>
                  </p:par>
                  <p:par>
                    <p:cTn id="144" fill="hold" nodeType="clickPar">
                      <p:stCondLst>
                        <p:cond delay="indefinite"/>
                      </p:stCondLst>
                      <p:childTnLst>
                        <p:par>
                          <p:cTn id="145" fill="hold" nodeType="withGroup">
                            <p:stCondLst>
                              <p:cond delay="0"/>
                            </p:stCondLst>
                            <p:childTnLst>
                              <p:par>
                                <p:cTn id="146" presetID="53" presetClass="exit" presetSubtype="0" fill="hold" grpId="1" nodeType="clickEffect">
                                  <p:stCondLst>
                                    <p:cond delay="0"/>
                                  </p:stCondLst>
                                  <p:iterate type="lt">
                                    <p:tmPct val="0"/>
                                  </p:iterate>
                                  <p:childTnLst>
                                    <p:anim calcmode="lin" valueType="num">
                                      <p:cBhvr>
                                        <p:cTn id="147" dur="500"/>
                                        <p:tgtEl>
                                          <p:spTgt spid="39"/>
                                        </p:tgtEl>
                                        <p:attrNameLst>
                                          <p:attrName>ppt_w</p:attrName>
                                        </p:attrNameLst>
                                      </p:cBhvr>
                                      <p:tavLst>
                                        <p:tav tm="0">
                                          <p:val>
                                            <p:strVal val="ppt_w"/>
                                          </p:val>
                                        </p:tav>
                                        <p:tav tm="100000">
                                          <p:val>
                                            <p:fltVal val="0"/>
                                          </p:val>
                                        </p:tav>
                                      </p:tavLst>
                                    </p:anim>
                                    <p:anim calcmode="lin" valueType="num">
                                      <p:cBhvr>
                                        <p:cTn id="148" dur="500"/>
                                        <p:tgtEl>
                                          <p:spTgt spid="39"/>
                                        </p:tgtEl>
                                        <p:attrNameLst>
                                          <p:attrName>ppt_h</p:attrName>
                                        </p:attrNameLst>
                                      </p:cBhvr>
                                      <p:tavLst>
                                        <p:tav tm="0">
                                          <p:val>
                                            <p:strVal val="ppt_h"/>
                                          </p:val>
                                        </p:tav>
                                        <p:tav tm="100000">
                                          <p:val>
                                            <p:fltVal val="0"/>
                                          </p:val>
                                        </p:tav>
                                      </p:tavLst>
                                    </p:anim>
                                    <p:animEffect transition="out" filter="fade">
                                      <p:cBhvr>
                                        <p:cTn id="149" dur="500"/>
                                        <p:tgtEl>
                                          <p:spTgt spid="39"/>
                                        </p:tgtEl>
                                      </p:cBhvr>
                                    </p:animEffect>
                                    <p:set>
                                      <p:cBhvr>
                                        <p:cTn id="150" dur="1" fill="hold">
                                          <p:stCondLst>
                                            <p:cond delay="499"/>
                                          </p:stCondLst>
                                        </p:cTn>
                                        <p:tgtEl>
                                          <p:spTgt spid="39"/>
                                        </p:tgtEl>
                                        <p:attrNameLst>
                                          <p:attrName>style.visibility</p:attrName>
                                        </p:attrNameLst>
                                      </p:cBhvr>
                                      <p:to>
                                        <p:strVal val="hidden"/>
                                      </p:to>
                                    </p:set>
                                  </p:childTnLst>
                                </p:cTn>
                              </p:par>
                            </p:childTnLst>
                          </p:cTn>
                        </p:par>
                        <p:par>
                          <p:cTn id="151" fill="hold" nodeType="afterGroup">
                            <p:stCondLst>
                              <p:cond delay="500"/>
                            </p:stCondLst>
                            <p:childTnLst>
                              <p:par>
                                <p:cTn id="152" presetID="27" presetClass="entr" presetSubtype="0" fill="hold" grpId="0" nodeType="afterEffect">
                                  <p:stCondLst>
                                    <p:cond delay="0"/>
                                  </p:stCondLst>
                                  <p:iterate type="lt">
                                    <p:tmPct val="50000"/>
                                  </p:iterate>
                                  <p:childTnLst>
                                    <p:set>
                                      <p:cBhvr>
                                        <p:cTn id="153" dur="1" fill="hold">
                                          <p:stCondLst>
                                            <p:cond delay="0"/>
                                          </p:stCondLst>
                                        </p:cTn>
                                        <p:tgtEl>
                                          <p:spTgt spid="4149"/>
                                        </p:tgtEl>
                                        <p:attrNameLst>
                                          <p:attrName>style.visibility</p:attrName>
                                        </p:attrNameLst>
                                      </p:cBhvr>
                                      <p:to>
                                        <p:strVal val="visible"/>
                                      </p:to>
                                    </p:set>
                                    <p:anim calcmode="discrete" valueType="clr">
                                      <p:cBhvr override="childStyle">
                                        <p:cTn id="154" dur="80"/>
                                        <p:tgtEl>
                                          <p:spTgt spid="4149"/>
                                        </p:tgtEl>
                                        <p:attrNameLst>
                                          <p:attrName>style.color</p:attrName>
                                        </p:attrNameLst>
                                      </p:cBhvr>
                                      <p:tavLst>
                                        <p:tav tm="0">
                                          <p:val>
                                            <p:clrVal>
                                              <a:schemeClr val="accent2"/>
                                            </p:clrVal>
                                          </p:val>
                                        </p:tav>
                                        <p:tav tm="50000">
                                          <p:val>
                                            <p:clrVal>
                                              <a:schemeClr val="hlink"/>
                                            </p:clrVal>
                                          </p:val>
                                        </p:tav>
                                      </p:tavLst>
                                    </p:anim>
                                    <p:anim calcmode="discrete" valueType="clr">
                                      <p:cBhvr>
                                        <p:cTn id="155" dur="80"/>
                                        <p:tgtEl>
                                          <p:spTgt spid="4149"/>
                                        </p:tgtEl>
                                        <p:attrNameLst>
                                          <p:attrName>fillcolor</p:attrName>
                                        </p:attrNameLst>
                                      </p:cBhvr>
                                      <p:tavLst>
                                        <p:tav tm="0">
                                          <p:val>
                                            <p:clrVal>
                                              <a:schemeClr val="accent2"/>
                                            </p:clrVal>
                                          </p:val>
                                        </p:tav>
                                        <p:tav tm="50000">
                                          <p:val>
                                            <p:clrVal>
                                              <a:schemeClr val="hlink"/>
                                            </p:clrVal>
                                          </p:val>
                                        </p:tav>
                                      </p:tavLst>
                                    </p:anim>
                                    <p:set>
                                      <p:cBhvr>
                                        <p:cTn id="156" dur="80"/>
                                        <p:tgtEl>
                                          <p:spTgt spid="4149"/>
                                        </p:tgtEl>
                                        <p:attrNameLst>
                                          <p:attrName>fill.type</p:attrName>
                                        </p:attrNameLst>
                                      </p:cBhvr>
                                      <p:to>
                                        <p:strVal val="solid"/>
                                      </p:to>
                                    </p:set>
                                  </p:childTnLst>
                                </p:cTn>
                              </p:par>
                            </p:childTnLst>
                          </p:cTn>
                        </p:par>
                      </p:childTnLst>
                    </p:cTn>
                  </p:par>
                  <p:par>
                    <p:cTn id="157" fill="hold" nodeType="clickPar">
                      <p:stCondLst>
                        <p:cond delay="indefinite"/>
                      </p:stCondLst>
                      <p:childTnLst>
                        <p:par>
                          <p:cTn id="158" fill="hold" nodeType="withGroup">
                            <p:stCondLst>
                              <p:cond delay="0"/>
                            </p:stCondLst>
                            <p:childTnLst>
                              <p:par>
                                <p:cTn id="159" presetID="27" presetClass="entr" presetSubtype="0" fill="hold" grpId="0" nodeType="clickEffect">
                                  <p:stCondLst>
                                    <p:cond delay="0"/>
                                  </p:stCondLst>
                                  <p:iterate type="lt">
                                    <p:tmPct val="50000"/>
                                  </p:iterate>
                                  <p:childTnLst>
                                    <p:set>
                                      <p:cBhvr>
                                        <p:cTn id="160" dur="1" fill="hold">
                                          <p:stCondLst>
                                            <p:cond delay="0"/>
                                          </p:stCondLst>
                                        </p:cTn>
                                        <p:tgtEl>
                                          <p:spTgt spid="40"/>
                                        </p:tgtEl>
                                        <p:attrNameLst>
                                          <p:attrName>style.visibility</p:attrName>
                                        </p:attrNameLst>
                                      </p:cBhvr>
                                      <p:to>
                                        <p:strVal val="visible"/>
                                      </p:to>
                                    </p:set>
                                    <p:anim calcmode="discrete" valueType="clr">
                                      <p:cBhvr override="childStyle">
                                        <p:cTn id="161" dur="80"/>
                                        <p:tgtEl>
                                          <p:spTgt spid="40"/>
                                        </p:tgtEl>
                                        <p:attrNameLst>
                                          <p:attrName>style.color</p:attrName>
                                        </p:attrNameLst>
                                      </p:cBhvr>
                                      <p:tavLst>
                                        <p:tav tm="0">
                                          <p:val>
                                            <p:clrVal>
                                              <a:schemeClr val="accent2"/>
                                            </p:clrVal>
                                          </p:val>
                                        </p:tav>
                                        <p:tav tm="50000">
                                          <p:val>
                                            <p:clrVal>
                                              <a:schemeClr val="hlink"/>
                                            </p:clrVal>
                                          </p:val>
                                        </p:tav>
                                      </p:tavLst>
                                    </p:anim>
                                    <p:anim calcmode="discrete" valueType="clr">
                                      <p:cBhvr>
                                        <p:cTn id="162" dur="80"/>
                                        <p:tgtEl>
                                          <p:spTgt spid="40"/>
                                        </p:tgtEl>
                                        <p:attrNameLst>
                                          <p:attrName>fillcolor</p:attrName>
                                        </p:attrNameLst>
                                      </p:cBhvr>
                                      <p:tavLst>
                                        <p:tav tm="0">
                                          <p:val>
                                            <p:clrVal>
                                              <a:schemeClr val="accent2"/>
                                            </p:clrVal>
                                          </p:val>
                                        </p:tav>
                                        <p:tav tm="50000">
                                          <p:val>
                                            <p:clrVal>
                                              <a:schemeClr val="hlink"/>
                                            </p:clrVal>
                                          </p:val>
                                        </p:tav>
                                      </p:tavLst>
                                    </p:anim>
                                    <p:set>
                                      <p:cBhvr>
                                        <p:cTn id="163" dur="80"/>
                                        <p:tgtEl>
                                          <p:spTgt spid="40"/>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3" grpId="0"/>
      <p:bldP spid="15" grpId="0"/>
      <p:bldP spid="17" grpId="0"/>
      <p:bldP spid="20" grpId="0"/>
      <p:bldP spid="23" grpId="0"/>
      <p:bldP spid="24" grpId="0"/>
      <p:bldP spid="25" grpId="0"/>
      <p:bldP spid="26" grpId="0"/>
      <p:bldP spid="27" grpId="0"/>
      <p:bldP spid="28" grpId="0"/>
      <p:bldP spid="29" grpId="0"/>
      <p:bldP spid="30" grpId="0"/>
      <p:bldP spid="31" grpId="0"/>
      <p:bldP spid="32" grpId="0"/>
      <p:bldP spid="33" grpId="0"/>
      <p:bldP spid="34" grpId="0"/>
      <p:bldP spid="35" grpId="0"/>
      <p:bldP spid="36" grpId="0"/>
      <p:bldP spid="37" grpId="0"/>
      <p:bldP spid="38" grpId="0"/>
      <p:bldP spid="4149" grpId="0"/>
      <p:bldP spid="39" grpId="0"/>
      <p:bldP spid="39" grpId="1"/>
      <p:bldP spid="40"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4" name="TextBox 23"/>
          <p:cNvSpPr txBox="1">
            <a:spLocks noChangeArrowheads="1"/>
          </p:cNvSpPr>
          <p:nvPr/>
        </p:nvSpPr>
        <p:spPr bwMode="auto">
          <a:xfrm>
            <a:off x="-19378" y="0"/>
            <a:ext cx="12191999" cy="17705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107481" tIns="53741" rIns="107481" bIns="53741">
            <a:spAutoFit/>
          </a:bodyPr>
          <a:lstStyle>
            <a:lvl1pPr marL="457200" indent="-457200">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buFont typeface="Wingdings" panose="05000000000000000000" pitchFamily="2" charset="2"/>
              <a:buChar char="v"/>
            </a:pPr>
            <a:r>
              <a:rPr lang="en-US" altLang="vi-VN" sz="5400" b="1" dirty="0" err="1">
                <a:solidFill>
                  <a:srgbClr val="FF0000"/>
                </a:solidFill>
                <a:latin typeface="Times New Roman" panose="02020603050405020304" pitchFamily="18" charset="0"/>
                <a:cs typeface="Times New Roman" panose="02020603050405020304" pitchFamily="18" charset="0"/>
              </a:rPr>
              <a:t>Bài</a:t>
            </a:r>
            <a:r>
              <a:rPr lang="en-US" altLang="vi-VN" sz="5400" b="1" dirty="0">
                <a:solidFill>
                  <a:srgbClr val="FF0000"/>
                </a:solidFill>
                <a:latin typeface="Times New Roman" panose="02020603050405020304" pitchFamily="18" charset="0"/>
                <a:cs typeface="Times New Roman" panose="02020603050405020304" pitchFamily="18" charset="0"/>
              </a:rPr>
              <a:t> 2. </a:t>
            </a:r>
            <a:r>
              <a:rPr lang="en-US" altLang="vi-VN" sz="5400" b="1" dirty="0" err="1">
                <a:solidFill>
                  <a:srgbClr val="0000CC"/>
                </a:solidFill>
                <a:latin typeface="Times New Roman" panose="02020603050405020304" pitchFamily="18" charset="0"/>
                <a:cs typeface="Times New Roman" panose="02020603050405020304" pitchFamily="18" charset="0"/>
              </a:rPr>
              <a:t>Thực</a:t>
            </a:r>
            <a:r>
              <a:rPr lang="en-US" altLang="vi-VN" sz="5400" b="1" dirty="0">
                <a:solidFill>
                  <a:srgbClr val="0000CC"/>
                </a:solidFill>
                <a:latin typeface="Times New Roman" panose="02020603050405020304" pitchFamily="18" charset="0"/>
                <a:cs typeface="Times New Roman" panose="02020603050405020304" pitchFamily="18" charset="0"/>
              </a:rPr>
              <a:t> </a:t>
            </a:r>
            <a:r>
              <a:rPr lang="en-US" altLang="vi-VN" sz="5400" b="1" dirty="0" err="1">
                <a:solidFill>
                  <a:srgbClr val="0000CC"/>
                </a:solidFill>
                <a:latin typeface="Times New Roman" panose="02020603050405020304" pitchFamily="18" charset="0"/>
                <a:cs typeface="Times New Roman" panose="02020603050405020304" pitchFamily="18" charset="0"/>
              </a:rPr>
              <a:t>hiện</a:t>
            </a:r>
            <a:r>
              <a:rPr lang="en-US" altLang="vi-VN" sz="5400" b="1" dirty="0">
                <a:solidFill>
                  <a:srgbClr val="0000CC"/>
                </a:solidFill>
                <a:latin typeface="Times New Roman" panose="02020603050405020304" pitchFamily="18" charset="0"/>
                <a:cs typeface="Times New Roman" panose="02020603050405020304" pitchFamily="18" charset="0"/>
              </a:rPr>
              <a:t> </a:t>
            </a:r>
            <a:r>
              <a:rPr lang="en-US" altLang="vi-VN" sz="5400" b="1" dirty="0" err="1">
                <a:solidFill>
                  <a:srgbClr val="0000CC"/>
                </a:solidFill>
                <a:latin typeface="Times New Roman" panose="02020603050405020304" pitchFamily="18" charset="0"/>
                <a:cs typeface="Times New Roman" panose="02020603050405020304" pitchFamily="18" charset="0"/>
              </a:rPr>
              <a:t>phép</a:t>
            </a:r>
            <a:r>
              <a:rPr lang="en-US" altLang="vi-VN" sz="5400" b="1" dirty="0">
                <a:solidFill>
                  <a:srgbClr val="0000CC"/>
                </a:solidFill>
                <a:latin typeface="Times New Roman" panose="02020603050405020304" pitchFamily="18" charset="0"/>
                <a:cs typeface="Times New Roman" panose="02020603050405020304" pitchFamily="18" charset="0"/>
              </a:rPr>
              <a:t> </a:t>
            </a:r>
            <a:r>
              <a:rPr lang="en-US" altLang="vi-VN" sz="5400" b="1" dirty="0" err="1">
                <a:solidFill>
                  <a:srgbClr val="0000CC"/>
                </a:solidFill>
                <a:latin typeface="Times New Roman" panose="02020603050405020304" pitchFamily="18" charset="0"/>
                <a:cs typeface="Times New Roman" panose="02020603050405020304" pitchFamily="18" charset="0"/>
              </a:rPr>
              <a:t>tính</a:t>
            </a:r>
            <a:r>
              <a:rPr lang="en-US" altLang="vi-VN" sz="5400" b="1" dirty="0">
                <a:solidFill>
                  <a:srgbClr val="0000CC"/>
                </a:solidFill>
                <a:latin typeface="Times New Roman" panose="02020603050405020304" pitchFamily="18" charset="0"/>
                <a:cs typeface="Times New Roman" panose="02020603050405020304" pitchFamily="18" charset="0"/>
              </a:rPr>
              <a:t> </a:t>
            </a:r>
            <a:r>
              <a:rPr lang="en-US" altLang="vi-VN" sz="5400" b="1" dirty="0" err="1">
                <a:solidFill>
                  <a:srgbClr val="0000CC"/>
                </a:solidFill>
                <a:latin typeface="Times New Roman" panose="02020603050405020304" pitchFamily="18" charset="0"/>
                <a:cs typeface="Times New Roman" panose="02020603050405020304" pitchFamily="18" charset="0"/>
              </a:rPr>
              <a:t>rồi</a:t>
            </a:r>
            <a:r>
              <a:rPr lang="en-US" altLang="vi-VN" sz="5400" b="1" dirty="0">
                <a:solidFill>
                  <a:srgbClr val="0000CC"/>
                </a:solidFill>
                <a:latin typeface="Times New Roman" panose="02020603050405020304" pitchFamily="18" charset="0"/>
                <a:cs typeface="Times New Roman" panose="02020603050405020304" pitchFamily="18" charset="0"/>
              </a:rPr>
              <a:t> </a:t>
            </a:r>
            <a:br>
              <a:rPr lang="en-US" altLang="vi-VN" sz="5400" b="1" dirty="0">
                <a:solidFill>
                  <a:srgbClr val="0000CC"/>
                </a:solidFill>
                <a:latin typeface="Times New Roman" panose="02020603050405020304" pitchFamily="18" charset="0"/>
                <a:cs typeface="Times New Roman" panose="02020603050405020304" pitchFamily="18" charset="0"/>
              </a:rPr>
            </a:br>
            <a:r>
              <a:rPr lang="en-US" altLang="vi-VN" sz="5400" b="1" dirty="0" err="1">
                <a:solidFill>
                  <a:srgbClr val="0000CC"/>
                </a:solidFill>
                <a:latin typeface="Times New Roman" panose="02020603050405020304" pitchFamily="18" charset="0"/>
                <a:cs typeface="Times New Roman" panose="02020603050405020304" pitchFamily="18" charset="0"/>
              </a:rPr>
              <a:t>dùng</a:t>
            </a:r>
            <a:r>
              <a:rPr lang="en-US" altLang="vi-VN" sz="5400" b="1" dirty="0">
                <a:solidFill>
                  <a:srgbClr val="0000CC"/>
                </a:solidFill>
                <a:latin typeface="Times New Roman" panose="02020603050405020304" pitchFamily="18" charset="0"/>
                <a:cs typeface="Times New Roman" panose="02020603050405020304" pitchFamily="18" charset="0"/>
              </a:rPr>
              <a:t> </a:t>
            </a:r>
            <a:r>
              <a:rPr lang="en-US" altLang="vi-VN" sz="5400" b="1" dirty="0" err="1">
                <a:solidFill>
                  <a:srgbClr val="0000CC"/>
                </a:solidFill>
                <a:latin typeface="Times New Roman" panose="02020603050405020304" pitchFamily="18" charset="0"/>
                <a:cs typeface="Times New Roman" panose="02020603050405020304" pitchFamily="18" charset="0"/>
              </a:rPr>
              <a:t>tính</a:t>
            </a:r>
            <a:r>
              <a:rPr lang="en-US" altLang="vi-VN" sz="5400" b="1" dirty="0">
                <a:solidFill>
                  <a:srgbClr val="0000CC"/>
                </a:solidFill>
                <a:latin typeface="Times New Roman" panose="02020603050405020304" pitchFamily="18" charset="0"/>
                <a:cs typeface="Times New Roman" panose="02020603050405020304" pitchFamily="18" charset="0"/>
              </a:rPr>
              <a:t> </a:t>
            </a:r>
            <a:r>
              <a:rPr lang="en-US" altLang="vi-VN" sz="5400" b="1" dirty="0" err="1">
                <a:solidFill>
                  <a:srgbClr val="0000CC"/>
                </a:solidFill>
                <a:latin typeface="Times New Roman" panose="02020603050405020304" pitchFamily="18" charset="0"/>
                <a:cs typeface="Times New Roman" panose="02020603050405020304" pitchFamily="18" charset="0"/>
              </a:rPr>
              <a:t>chất</a:t>
            </a:r>
            <a:r>
              <a:rPr lang="en-US" altLang="vi-VN" sz="5400" b="1" dirty="0">
                <a:solidFill>
                  <a:srgbClr val="0000CC"/>
                </a:solidFill>
                <a:latin typeface="Times New Roman" panose="02020603050405020304" pitchFamily="18" charset="0"/>
                <a:cs typeface="Times New Roman" panose="02020603050405020304" pitchFamily="18" charset="0"/>
              </a:rPr>
              <a:t> </a:t>
            </a:r>
            <a:r>
              <a:rPr lang="en-US" altLang="vi-VN" sz="5400" b="1" dirty="0" err="1">
                <a:solidFill>
                  <a:srgbClr val="0000CC"/>
                </a:solidFill>
                <a:latin typeface="Times New Roman" panose="02020603050405020304" pitchFamily="18" charset="0"/>
                <a:cs typeface="Times New Roman" panose="02020603050405020304" pitchFamily="18" charset="0"/>
              </a:rPr>
              <a:t>giao</a:t>
            </a:r>
            <a:r>
              <a:rPr lang="en-US" altLang="vi-VN" sz="5400" b="1" dirty="0">
                <a:solidFill>
                  <a:srgbClr val="0000CC"/>
                </a:solidFill>
                <a:latin typeface="Times New Roman" panose="02020603050405020304" pitchFamily="18" charset="0"/>
                <a:cs typeface="Times New Roman" panose="02020603050405020304" pitchFamily="18" charset="0"/>
              </a:rPr>
              <a:t> </a:t>
            </a:r>
            <a:r>
              <a:rPr lang="en-US" altLang="vi-VN" sz="5400" b="1" dirty="0" err="1">
                <a:solidFill>
                  <a:srgbClr val="0000CC"/>
                </a:solidFill>
                <a:latin typeface="Times New Roman" panose="02020603050405020304" pitchFamily="18" charset="0"/>
                <a:cs typeface="Times New Roman" panose="02020603050405020304" pitchFamily="18" charset="0"/>
              </a:rPr>
              <a:t>hoán</a:t>
            </a:r>
            <a:r>
              <a:rPr lang="en-US" altLang="vi-VN" sz="5400" b="1" dirty="0">
                <a:solidFill>
                  <a:srgbClr val="0000CC"/>
                </a:solidFill>
                <a:latin typeface="Times New Roman" panose="02020603050405020304" pitchFamily="18" charset="0"/>
                <a:cs typeface="Times New Roman" panose="02020603050405020304" pitchFamily="18" charset="0"/>
              </a:rPr>
              <a:t> </a:t>
            </a:r>
            <a:r>
              <a:rPr lang="en-US" altLang="vi-VN" sz="5400" b="1" dirty="0" err="1">
                <a:solidFill>
                  <a:srgbClr val="0000CC"/>
                </a:solidFill>
                <a:latin typeface="Times New Roman" panose="02020603050405020304" pitchFamily="18" charset="0"/>
                <a:cs typeface="Times New Roman" panose="02020603050405020304" pitchFamily="18" charset="0"/>
              </a:rPr>
              <a:t>để</a:t>
            </a:r>
            <a:r>
              <a:rPr lang="en-US" altLang="vi-VN" sz="5400" b="1" dirty="0">
                <a:solidFill>
                  <a:srgbClr val="0000CC"/>
                </a:solidFill>
                <a:latin typeface="Times New Roman" panose="02020603050405020304" pitchFamily="18" charset="0"/>
                <a:cs typeface="Times New Roman" panose="02020603050405020304" pitchFamily="18" charset="0"/>
              </a:rPr>
              <a:t> </a:t>
            </a:r>
            <a:r>
              <a:rPr lang="en-US" altLang="vi-VN" sz="5400" b="1" dirty="0" err="1">
                <a:solidFill>
                  <a:srgbClr val="0000CC"/>
                </a:solidFill>
                <a:latin typeface="Times New Roman" panose="02020603050405020304" pitchFamily="18" charset="0"/>
                <a:cs typeface="Times New Roman" panose="02020603050405020304" pitchFamily="18" charset="0"/>
              </a:rPr>
              <a:t>thử</a:t>
            </a:r>
            <a:r>
              <a:rPr lang="en-US" altLang="vi-VN" sz="5400" b="1" dirty="0">
                <a:solidFill>
                  <a:srgbClr val="0000CC"/>
                </a:solidFill>
                <a:latin typeface="Times New Roman" panose="02020603050405020304" pitchFamily="18" charset="0"/>
                <a:cs typeface="Times New Roman" panose="02020603050405020304" pitchFamily="18" charset="0"/>
              </a:rPr>
              <a:t> </a:t>
            </a:r>
            <a:r>
              <a:rPr lang="en-US" altLang="vi-VN" sz="5400" b="1" dirty="0" err="1">
                <a:solidFill>
                  <a:srgbClr val="0000CC"/>
                </a:solidFill>
                <a:latin typeface="Times New Roman" panose="02020603050405020304" pitchFamily="18" charset="0"/>
                <a:cs typeface="Times New Roman" panose="02020603050405020304" pitchFamily="18" charset="0"/>
              </a:rPr>
              <a:t>lại</a:t>
            </a:r>
            <a:r>
              <a:rPr lang="en-US" altLang="vi-VN" sz="5400" b="1" dirty="0">
                <a:solidFill>
                  <a:srgbClr val="0000CC"/>
                </a:solidFill>
                <a:latin typeface="Times New Roman" panose="02020603050405020304" pitchFamily="18" charset="0"/>
                <a:cs typeface="Times New Roman" panose="02020603050405020304" pitchFamily="18" charset="0"/>
              </a:rPr>
              <a:t>:</a:t>
            </a:r>
          </a:p>
        </p:txBody>
      </p:sp>
      <p:sp>
        <p:nvSpPr>
          <p:cNvPr id="25" name="TextBox 24"/>
          <p:cNvSpPr txBox="1">
            <a:spLocks noChangeArrowheads="1"/>
          </p:cNvSpPr>
          <p:nvPr/>
        </p:nvSpPr>
        <p:spPr bwMode="auto">
          <a:xfrm>
            <a:off x="614020" y="2677848"/>
            <a:ext cx="6419212" cy="146274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107481" tIns="53741" rIns="107481" bIns="53741">
            <a:spAutoFit/>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r>
              <a:rPr lang="en-US" altLang="vi-VN" sz="8800" b="1" dirty="0">
                <a:solidFill>
                  <a:srgbClr val="0000CC"/>
                </a:solidFill>
                <a:latin typeface="Times New Roman" panose="02020603050405020304" pitchFamily="18" charset="0"/>
              </a:rPr>
              <a:t>a) 9,46 + 3,8</a:t>
            </a:r>
            <a:endParaRPr lang="en-US" altLang="vi-VN" sz="8800" b="1" i="1" dirty="0">
              <a:solidFill>
                <a:srgbClr val="0000CC"/>
              </a:solidFill>
              <a:latin typeface="Times New Roman" panose="02020603050405020304" pitchFamily="18" charset="0"/>
            </a:endParaRPr>
          </a:p>
        </p:txBody>
      </p:sp>
      <p:sp>
        <p:nvSpPr>
          <p:cNvPr id="26" name="TextBox 25"/>
          <p:cNvSpPr txBox="1">
            <a:spLocks noChangeArrowheads="1"/>
          </p:cNvSpPr>
          <p:nvPr/>
        </p:nvSpPr>
        <p:spPr bwMode="auto">
          <a:xfrm>
            <a:off x="614020" y="4556735"/>
            <a:ext cx="6678685" cy="146274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107481" tIns="53741" rIns="107481" bIns="53741">
            <a:spAutoFit/>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r>
              <a:rPr lang="en-US" altLang="vi-VN" sz="8800" b="1" dirty="0">
                <a:solidFill>
                  <a:srgbClr val="0000CC"/>
                </a:solidFill>
                <a:latin typeface="Times New Roman" panose="02020603050405020304" pitchFamily="18" charset="0"/>
              </a:rPr>
              <a:t>c) 0,07 + 0,09</a:t>
            </a:r>
          </a:p>
        </p:txBody>
      </p:sp>
      <p:cxnSp>
        <p:nvCxnSpPr>
          <p:cNvPr id="19" name="Straight Connector 18"/>
          <p:cNvCxnSpPr>
            <a:cxnSpLocks/>
          </p:cNvCxnSpPr>
          <p:nvPr/>
        </p:nvCxnSpPr>
        <p:spPr>
          <a:xfrm>
            <a:off x="614020" y="1647813"/>
            <a:ext cx="10106532" cy="0"/>
          </a:xfrm>
          <a:prstGeom prst="line">
            <a:avLst/>
          </a:prstGeom>
          <a:ln w="101600">
            <a:solidFill>
              <a:srgbClr val="FF0000"/>
            </a:solidFill>
          </a:ln>
        </p:spPr>
        <p:style>
          <a:lnRef idx="1">
            <a:schemeClr val="accent1"/>
          </a:lnRef>
          <a:fillRef idx="0">
            <a:schemeClr val="accent1"/>
          </a:fillRef>
          <a:effectRef idx="0">
            <a:schemeClr val="accent1"/>
          </a:effectRef>
          <a:fontRef idx="minor">
            <a:schemeClr val="tx1"/>
          </a:fontRef>
        </p:style>
      </p:cxnSp>
      <p:pic>
        <p:nvPicPr>
          <p:cNvPr id="7" name="图片 17"/>
          <p:cNvPicPr>
            <a:picLocks noChangeAspect="1"/>
          </p:cNvPicPr>
          <p:nvPr/>
        </p:nvPicPr>
        <p:blipFill rotWithShape="1">
          <a:blip r:embed="rId3">
            <a:extLst>
              <a:ext uri="{28A0092B-C50C-407E-A947-70E740481C1C}">
                <a14:useLocalDpi xmlns="" xmlns:a14="http://schemas.microsoft.com/office/drawing/2010/main" val="0"/>
              </a:ext>
            </a:extLst>
          </a:blip>
          <a:srcRect l="950" r="1"/>
          <a:stretch>
            <a:fillRect/>
          </a:stretch>
        </p:blipFill>
        <p:spPr>
          <a:xfrm>
            <a:off x="7527050" y="2609041"/>
            <a:ext cx="4997188" cy="3063113"/>
          </a:xfrm>
          <a:prstGeom prst="rect">
            <a:avLst/>
          </a:prstGeom>
        </p:spPr>
      </p:pic>
      <p:cxnSp>
        <p:nvCxnSpPr>
          <p:cNvPr id="8" name="Straight Connector 7">
            <a:extLst>
              <a:ext uri="{FF2B5EF4-FFF2-40B4-BE49-F238E27FC236}">
                <a16:creationId xmlns="" xmlns:a16="http://schemas.microsoft.com/office/drawing/2014/main" id="{9F789E07-C5A2-433E-8217-0924B6E09C42}"/>
              </a:ext>
            </a:extLst>
          </p:cNvPr>
          <p:cNvCxnSpPr/>
          <p:nvPr/>
        </p:nvCxnSpPr>
        <p:spPr>
          <a:xfrm>
            <a:off x="2623231" y="838516"/>
            <a:ext cx="2810090" cy="0"/>
          </a:xfrm>
          <a:prstGeom prst="line">
            <a:avLst/>
          </a:prstGeom>
          <a:ln w="101600">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 xmlns:p14="http://schemas.microsoft.com/office/powerpoint/2010/main" val="118082067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circle(in)">
                                      <p:cBhvr>
                                        <p:cTn id="7" dur="500"/>
                                        <p:tgtEl>
                                          <p:spTgt spid="24"/>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9" presetClass="entr" presetSubtype="0" fill="hold" grpId="0" nodeType="clickEffect">
                                  <p:stCondLst>
                                    <p:cond delay="0"/>
                                  </p:stCondLst>
                                  <p:childTnLst>
                                    <p:set>
                                      <p:cBhvr>
                                        <p:cTn id="11" dur="1" fill="hold">
                                          <p:stCondLst>
                                            <p:cond delay="0"/>
                                          </p:stCondLst>
                                        </p:cTn>
                                        <p:tgtEl>
                                          <p:spTgt spid="25"/>
                                        </p:tgtEl>
                                        <p:attrNameLst>
                                          <p:attrName>style.visibility</p:attrName>
                                        </p:attrNameLst>
                                      </p:cBhvr>
                                      <p:to>
                                        <p:strVal val="visible"/>
                                      </p:to>
                                    </p:set>
                                    <p:anim calcmode="lin" valueType="num">
                                      <p:cBhvr>
                                        <p:cTn id="12" dur="1000" fill="hold"/>
                                        <p:tgtEl>
                                          <p:spTgt spid="25"/>
                                        </p:tgtEl>
                                        <p:attrNameLst>
                                          <p:attrName>ppt_x</p:attrName>
                                        </p:attrNameLst>
                                      </p:cBhvr>
                                      <p:tavLst>
                                        <p:tav tm="0">
                                          <p:val>
                                            <p:strVal val="#ppt_x-.2"/>
                                          </p:val>
                                        </p:tav>
                                        <p:tav tm="100000">
                                          <p:val>
                                            <p:strVal val="#ppt_x"/>
                                          </p:val>
                                        </p:tav>
                                      </p:tavLst>
                                    </p:anim>
                                    <p:anim calcmode="lin" valueType="num">
                                      <p:cBhvr>
                                        <p:cTn id="13" dur="1000" fill="hold"/>
                                        <p:tgtEl>
                                          <p:spTgt spid="25"/>
                                        </p:tgtEl>
                                        <p:attrNameLst>
                                          <p:attrName>ppt_y</p:attrName>
                                        </p:attrNameLst>
                                      </p:cBhvr>
                                      <p:tavLst>
                                        <p:tav tm="0">
                                          <p:val>
                                            <p:strVal val="#ppt_y"/>
                                          </p:val>
                                        </p:tav>
                                        <p:tav tm="100000">
                                          <p:val>
                                            <p:strVal val="#ppt_y"/>
                                          </p:val>
                                        </p:tav>
                                      </p:tavLst>
                                    </p:anim>
                                    <p:animEffect transition="in" filter="wipe(right)" prLst="gradientSize: 0.1">
                                      <p:cBhvr>
                                        <p:cTn id="14" dur="1000"/>
                                        <p:tgtEl>
                                          <p:spTgt spid="25"/>
                                        </p:tgtEl>
                                      </p:cBhvr>
                                    </p:animEffect>
                                  </p:childTnLst>
                                </p:cTn>
                              </p:par>
                              <p:par>
                                <p:cTn id="15" presetID="29" presetClass="entr" presetSubtype="0" fill="hold" grpId="0" nodeType="withEffect">
                                  <p:stCondLst>
                                    <p:cond delay="0"/>
                                  </p:stCondLst>
                                  <p:childTnLst>
                                    <p:set>
                                      <p:cBhvr>
                                        <p:cTn id="16" dur="1" fill="hold">
                                          <p:stCondLst>
                                            <p:cond delay="0"/>
                                          </p:stCondLst>
                                        </p:cTn>
                                        <p:tgtEl>
                                          <p:spTgt spid="26"/>
                                        </p:tgtEl>
                                        <p:attrNameLst>
                                          <p:attrName>style.visibility</p:attrName>
                                        </p:attrNameLst>
                                      </p:cBhvr>
                                      <p:to>
                                        <p:strVal val="visible"/>
                                      </p:to>
                                    </p:set>
                                    <p:anim calcmode="lin" valueType="num">
                                      <p:cBhvr>
                                        <p:cTn id="17" dur="1000" fill="hold"/>
                                        <p:tgtEl>
                                          <p:spTgt spid="26"/>
                                        </p:tgtEl>
                                        <p:attrNameLst>
                                          <p:attrName>ppt_x</p:attrName>
                                        </p:attrNameLst>
                                      </p:cBhvr>
                                      <p:tavLst>
                                        <p:tav tm="0">
                                          <p:val>
                                            <p:strVal val="#ppt_x-.2"/>
                                          </p:val>
                                        </p:tav>
                                        <p:tav tm="100000">
                                          <p:val>
                                            <p:strVal val="#ppt_x"/>
                                          </p:val>
                                        </p:tav>
                                      </p:tavLst>
                                    </p:anim>
                                    <p:anim calcmode="lin" valueType="num">
                                      <p:cBhvr>
                                        <p:cTn id="18" dur="1000" fill="hold"/>
                                        <p:tgtEl>
                                          <p:spTgt spid="26"/>
                                        </p:tgtEl>
                                        <p:attrNameLst>
                                          <p:attrName>ppt_y</p:attrName>
                                        </p:attrNameLst>
                                      </p:cBhvr>
                                      <p:tavLst>
                                        <p:tav tm="0">
                                          <p:val>
                                            <p:strVal val="#ppt_y"/>
                                          </p:val>
                                        </p:tav>
                                        <p:tav tm="100000">
                                          <p:val>
                                            <p:strVal val="#ppt_y"/>
                                          </p:val>
                                        </p:tav>
                                      </p:tavLst>
                                    </p:anim>
                                    <p:animEffect transition="in" filter="wipe(right)" prLst="gradientSize: 0.1">
                                      <p:cBhvr>
                                        <p:cTn id="19" dur="1000"/>
                                        <p:tgtEl>
                                          <p:spTgt spid="26"/>
                                        </p:tgtEl>
                                      </p:cBhvr>
                                    </p:animEffect>
                                  </p:childTnLst>
                                </p:cTn>
                              </p:par>
                            </p:childTnLst>
                          </p:cTn>
                        </p:par>
                      </p:childTnLst>
                    </p:cTn>
                  </p:par>
                  <p:par>
                    <p:cTn id="20" fill="hold" nodeType="clickPar">
                      <p:stCondLst>
                        <p:cond delay="indefinite"/>
                      </p:stCondLst>
                      <p:childTnLst>
                        <p:par>
                          <p:cTn id="21" fill="hold" nodeType="withGroup">
                            <p:stCondLst>
                              <p:cond delay="0"/>
                            </p:stCondLst>
                            <p:childTnLst>
                              <p:par>
                                <p:cTn id="22" presetID="6" presetClass="entr" presetSubtype="16" fill="hold" nodeType="clickEffect">
                                  <p:stCondLst>
                                    <p:cond delay="0"/>
                                  </p:stCondLst>
                                  <p:childTnLst>
                                    <p:set>
                                      <p:cBhvr>
                                        <p:cTn id="23" dur="1" fill="hold">
                                          <p:stCondLst>
                                            <p:cond delay="0"/>
                                          </p:stCondLst>
                                        </p:cTn>
                                        <p:tgtEl>
                                          <p:spTgt spid="19"/>
                                        </p:tgtEl>
                                        <p:attrNameLst>
                                          <p:attrName>style.visibility</p:attrName>
                                        </p:attrNameLst>
                                      </p:cBhvr>
                                      <p:to>
                                        <p:strVal val="visible"/>
                                      </p:to>
                                    </p:set>
                                    <p:animEffect transition="in" filter="circle(in)">
                                      <p:cBhvr>
                                        <p:cTn id="24" dur="500"/>
                                        <p:tgtEl>
                                          <p:spTgt spid="19"/>
                                        </p:tgtEl>
                                      </p:cBhvr>
                                    </p:animEffect>
                                  </p:childTnLst>
                                </p:cTn>
                              </p:par>
                            </p:childTnLst>
                          </p:cTn>
                        </p:par>
                        <p:par>
                          <p:cTn id="25" fill="hold">
                            <p:stCondLst>
                              <p:cond delay="500"/>
                            </p:stCondLst>
                            <p:childTnLst>
                              <p:par>
                                <p:cTn id="26" presetID="42" presetClass="entr" presetSubtype="0" fill="hold" nodeType="afterEffect">
                                  <p:stCondLst>
                                    <p:cond delay="0"/>
                                  </p:stCondLst>
                                  <p:childTnLst>
                                    <p:set>
                                      <p:cBhvr>
                                        <p:cTn id="27" dur="1" fill="hold">
                                          <p:stCondLst>
                                            <p:cond delay="0"/>
                                          </p:stCondLst>
                                        </p:cTn>
                                        <p:tgtEl>
                                          <p:spTgt spid="7"/>
                                        </p:tgtEl>
                                        <p:attrNameLst>
                                          <p:attrName>style.visibility</p:attrName>
                                        </p:attrNameLst>
                                      </p:cBhvr>
                                      <p:to>
                                        <p:strVal val="visible"/>
                                      </p:to>
                                    </p:set>
                                    <p:animEffect transition="in" filter="fade">
                                      <p:cBhvr>
                                        <p:cTn id="28" dur="1000"/>
                                        <p:tgtEl>
                                          <p:spTgt spid="7"/>
                                        </p:tgtEl>
                                      </p:cBhvr>
                                    </p:animEffect>
                                    <p:anim calcmode="lin" valueType="num">
                                      <p:cBhvr>
                                        <p:cTn id="29" dur="1000" fill="hold"/>
                                        <p:tgtEl>
                                          <p:spTgt spid="7"/>
                                        </p:tgtEl>
                                        <p:attrNameLst>
                                          <p:attrName>ppt_x</p:attrName>
                                        </p:attrNameLst>
                                      </p:cBhvr>
                                      <p:tavLst>
                                        <p:tav tm="0">
                                          <p:val>
                                            <p:strVal val="#ppt_x"/>
                                          </p:val>
                                        </p:tav>
                                        <p:tav tm="100000">
                                          <p:val>
                                            <p:strVal val="#ppt_x"/>
                                          </p:val>
                                        </p:tav>
                                      </p:tavLst>
                                    </p:anim>
                                    <p:anim calcmode="lin" valueType="num">
                                      <p:cBhvr>
                                        <p:cTn id="30"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6" presetClass="entr" presetSubtype="16" fill="hold" nodeType="clickEffect">
                                  <p:stCondLst>
                                    <p:cond delay="0"/>
                                  </p:stCondLst>
                                  <p:childTnLst>
                                    <p:set>
                                      <p:cBhvr>
                                        <p:cTn id="34" dur="1" fill="hold">
                                          <p:stCondLst>
                                            <p:cond delay="0"/>
                                          </p:stCondLst>
                                        </p:cTn>
                                        <p:tgtEl>
                                          <p:spTgt spid="8"/>
                                        </p:tgtEl>
                                        <p:attrNameLst>
                                          <p:attrName>style.visibility</p:attrName>
                                        </p:attrNameLst>
                                      </p:cBhvr>
                                      <p:to>
                                        <p:strVal val="visible"/>
                                      </p:to>
                                    </p:set>
                                    <p:animEffect transition="in" filter="circle(in)">
                                      <p:cBhvr>
                                        <p:cTn id="35"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P spid="25" grpId="0"/>
      <p:bldP spid="26"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9459" name="TextBox 4"/>
          <p:cNvSpPr txBox="1">
            <a:spLocks noChangeArrowheads="1"/>
          </p:cNvSpPr>
          <p:nvPr/>
        </p:nvSpPr>
        <p:spPr bwMode="auto">
          <a:xfrm>
            <a:off x="442501" y="2923628"/>
            <a:ext cx="2390488" cy="202264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107481" tIns="53741" rIns="107481" bIns="53741">
            <a:spAutoFit/>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r>
              <a:rPr lang="en-US" altLang="vi-VN" sz="6219">
                <a:latin typeface="Times New Roman" panose="02020603050405020304" pitchFamily="18" charset="0"/>
              </a:rPr>
              <a:t/>
            </a:r>
            <a:br>
              <a:rPr lang="en-US" altLang="vi-VN" sz="6219">
                <a:latin typeface="Times New Roman" panose="02020603050405020304" pitchFamily="18" charset="0"/>
              </a:rPr>
            </a:br>
            <a:endParaRPr lang="en-US" altLang="vi-VN" sz="6219">
              <a:latin typeface="Times New Roman" panose="02020603050405020304" pitchFamily="18" charset="0"/>
            </a:endParaRPr>
          </a:p>
        </p:txBody>
      </p:sp>
      <p:sp>
        <p:nvSpPr>
          <p:cNvPr id="37" name="Text Box 8"/>
          <p:cNvSpPr txBox="1">
            <a:spLocks noChangeArrowheads="1"/>
          </p:cNvSpPr>
          <p:nvPr/>
        </p:nvSpPr>
        <p:spPr bwMode="auto">
          <a:xfrm>
            <a:off x="689942" y="1301069"/>
            <a:ext cx="3207475" cy="187823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107467" tIns="53734" rIns="107467" bIns="53734">
            <a:spAutoFit/>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spcBef>
                <a:spcPct val="50000"/>
              </a:spcBef>
            </a:pPr>
            <a:r>
              <a:rPr lang="en-US" altLang="vi-VN" sz="11500" b="1" dirty="0">
                <a:solidFill>
                  <a:srgbClr val="0000FF"/>
                </a:solidFill>
                <a:latin typeface="Times New Roman" panose="02020603050405020304" pitchFamily="18" charset="0"/>
                <a:cs typeface="Times New Roman" panose="02020603050405020304" pitchFamily="18" charset="0"/>
              </a:rPr>
              <a:t>9,46</a:t>
            </a:r>
          </a:p>
        </p:txBody>
      </p:sp>
      <p:sp>
        <p:nvSpPr>
          <p:cNvPr id="38" name="Text Box 9"/>
          <p:cNvSpPr txBox="1">
            <a:spLocks noChangeArrowheads="1"/>
          </p:cNvSpPr>
          <p:nvPr/>
        </p:nvSpPr>
        <p:spPr bwMode="auto">
          <a:xfrm>
            <a:off x="0" y="2854672"/>
            <a:ext cx="3685080" cy="187823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107467" tIns="53734" rIns="107467" bIns="53734">
            <a:spAutoFit/>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spcBef>
                <a:spcPct val="50000"/>
              </a:spcBef>
            </a:pPr>
            <a:r>
              <a:rPr lang="en-US" altLang="vi-VN" sz="11500" b="1" dirty="0">
                <a:solidFill>
                  <a:srgbClr val="0000FF"/>
                </a:solidFill>
                <a:latin typeface="Times New Roman" panose="02020603050405020304" pitchFamily="18" charset="0"/>
                <a:cs typeface="Times New Roman" panose="02020603050405020304" pitchFamily="18" charset="0"/>
              </a:rPr>
              <a:t>  3,8 </a:t>
            </a:r>
          </a:p>
        </p:txBody>
      </p:sp>
      <p:sp>
        <p:nvSpPr>
          <p:cNvPr id="39" name="Text Box 10"/>
          <p:cNvSpPr txBox="1">
            <a:spLocks noChangeArrowheads="1"/>
          </p:cNvSpPr>
          <p:nvPr/>
        </p:nvSpPr>
        <p:spPr bwMode="auto">
          <a:xfrm>
            <a:off x="88503" y="2692175"/>
            <a:ext cx="952740" cy="116124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107467" tIns="53734" rIns="107467" bIns="53734">
            <a:spAutoFit/>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r>
              <a:rPr lang="en-US" altLang="vi-VN" sz="6841" b="1" dirty="0">
                <a:solidFill>
                  <a:srgbClr val="0000FF"/>
                </a:solidFill>
                <a:latin typeface="Times New Roman" panose="02020603050405020304" pitchFamily="18" charset="0"/>
                <a:cs typeface="Times New Roman" panose="02020603050405020304" pitchFamily="18" charset="0"/>
              </a:rPr>
              <a:t>+</a:t>
            </a:r>
          </a:p>
        </p:txBody>
      </p:sp>
      <p:sp>
        <p:nvSpPr>
          <p:cNvPr id="40" name="Line 11"/>
          <p:cNvSpPr>
            <a:spLocks noChangeShapeType="1"/>
          </p:cNvSpPr>
          <p:nvPr/>
        </p:nvSpPr>
        <p:spPr bwMode="auto">
          <a:xfrm flipV="1">
            <a:off x="560930" y="4639467"/>
            <a:ext cx="3000143" cy="13575"/>
          </a:xfrm>
          <a:prstGeom prst="line">
            <a:avLst/>
          </a:prstGeom>
          <a:noFill/>
          <a:ln w="127000">
            <a:solidFill>
              <a:srgbClr val="C00000"/>
            </a:solidFill>
            <a:round/>
            <a:headEnd/>
            <a:tailEnd/>
          </a:ln>
          <a:extLst>
            <a:ext uri="{909E8E84-426E-40DD-AFC4-6F175D3DCCD1}">
              <a14:hiddenFill xmlns="" xmlns:a14="http://schemas.microsoft.com/office/drawing/2010/main">
                <a:noFill/>
              </a14:hiddenFill>
            </a:ext>
          </a:extLst>
        </p:spPr>
        <p:txBody>
          <a:bodyPr lIns="107481" tIns="53741" rIns="107481" bIns="53741"/>
          <a:lstStyle/>
          <a:p>
            <a:endParaRPr lang="en-US" sz="1399"/>
          </a:p>
        </p:txBody>
      </p:sp>
      <p:sp>
        <p:nvSpPr>
          <p:cNvPr id="42" name="Text Box 15"/>
          <p:cNvSpPr txBox="1">
            <a:spLocks noChangeArrowheads="1"/>
          </p:cNvSpPr>
          <p:nvPr/>
        </p:nvSpPr>
        <p:spPr bwMode="auto">
          <a:xfrm>
            <a:off x="44627" y="4551298"/>
            <a:ext cx="1993232" cy="187823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107467" tIns="53734" rIns="107467" bIns="53734">
            <a:spAutoFit/>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spcBef>
                <a:spcPct val="50000"/>
              </a:spcBef>
            </a:pPr>
            <a:r>
              <a:rPr lang="en-US" altLang="vi-VN" sz="11500" b="1" dirty="0">
                <a:solidFill>
                  <a:srgbClr val="0000FF"/>
                </a:solidFill>
                <a:latin typeface="Times New Roman" panose="02020603050405020304" pitchFamily="18" charset="0"/>
                <a:cs typeface="Times New Roman" panose="02020603050405020304" pitchFamily="18" charset="0"/>
              </a:rPr>
              <a:t>13</a:t>
            </a:r>
          </a:p>
        </p:txBody>
      </p:sp>
      <p:sp>
        <p:nvSpPr>
          <p:cNvPr id="43" name="Text Box 16"/>
          <p:cNvSpPr txBox="1">
            <a:spLocks noChangeArrowheads="1"/>
          </p:cNvSpPr>
          <p:nvPr/>
        </p:nvSpPr>
        <p:spPr bwMode="auto">
          <a:xfrm>
            <a:off x="1455279" y="4491669"/>
            <a:ext cx="566364" cy="187823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107467" tIns="53734" rIns="107467" bIns="53734">
            <a:spAutoFit/>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spcBef>
                <a:spcPct val="50000"/>
              </a:spcBef>
            </a:pPr>
            <a:r>
              <a:rPr lang="en-US" altLang="vi-VN" sz="11500" b="1" dirty="0">
                <a:solidFill>
                  <a:srgbClr val="C00000"/>
                </a:solidFill>
                <a:latin typeface="Times New Roman" panose="02020603050405020304" pitchFamily="18" charset="0"/>
                <a:cs typeface="Times New Roman" panose="02020603050405020304" pitchFamily="18" charset="0"/>
              </a:rPr>
              <a:t>,</a:t>
            </a:r>
          </a:p>
        </p:txBody>
      </p:sp>
      <p:sp>
        <p:nvSpPr>
          <p:cNvPr id="44" name="Text Box 13"/>
          <p:cNvSpPr txBox="1">
            <a:spLocks noChangeArrowheads="1"/>
          </p:cNvSpPr>
          <p:nvPr/>
        </p:nvSpPr>
        <p:spPr bwMode="auto">
          <a:xfrm>
            <a:off x="2685954" y="4626125"/>
            <a:ext cx="729365" cy="187823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107467" tIns="53734" rIns="107467" bIns="53734">
            <a:spAutoFit/>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spcBef>
                <a:spcPct val="50000"/>
              </a:spcBef>
            </a:pPr>
            <a:r>
              <a:rPr lang="en-US" altLang="vi-VN" sz="11500" b="1" dirty="0">
                <a:solidFill>
                  <a:srgbClr val="0000FF"/>
                </a:solidFill>
                <a:latin typeface="Times New Roman" panose="02020603050405020304" pitchFamily="18" charset="0"/>
              </a:rPr>
              <a:t>6</a:t>
            </a:r>
          </a:p>
        </p:txBody>
      </p:sp>
      <p:pic>
        <p:nvPicPr>
          <p:cNvPr id="11" name="图片 17"/>
          <p:cNvPicPr>
            <a:picLocks noChangeAspect="1"/>
          </p:cNvPicPr>
          <p:nvPr/>
        </p:nvPicPr>
        <p:blipFill rotWithShape="1">
          <a:blip r:embed="rId3">
            <a:extLst>
              <a:ext uri="{28A0092B-C50C-407E-A947-70E740481C1C}">
                <a14:useLocalDpi xmlns="" xmlns:a14="http://schemas.microsoft.com/office/drawing/2010/main" val="0"/>
              </a:ext>
            </a:extLst>
          </a:blip>
          <a:srcRect l="950" r="1"/>
          <a:stretch>
            <a:fillRect/>
          </a:stretch>
        </p:blipFill>
        <p:spPr>
          <a:xfrm>
            <a:off x="8294585" y="-161680"/>
            <a:ext cx="3493000" cy="1462749"/>
          </a:xfrm>
          <a:prstGeom prst="rect">
            <a:avLst/>
          </a:prstGeom>
        </p:spPr>
      </p:pic>
      <p:sp>
        <p:nvSpPr>
          <p:cNvPr id="12" name="TextBox 11">
            <a:extLst>
              <a:ext uri="{FF2B5EF4-FFF2-40B4-BE49-F238E27FC236}">
                <a16:creationId xmlns="" xmlns:a16="http://schemas.microsoft.com/office/drawing/2014/main" id="{BE659BD0-9AE5-4CE5-8BBB-D1296BD7CFC4}"/>
              </a:ext>
            </a:extLst>
          </p:cNvPr>
          <p:cNvSpPr txBox="1">
            <a:spLocks noChangeArrowheads="1"/>
          </p:cNvSpPr>
          <p:nvPr/>
        </p:nvSpPr>
        <p:spPr bwMode="auto">
          <a:xfrm>
            <a:off x="88503" y="-209152"/>
            <a:ext cx="6419212" cy="146274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107481" tIns="53741" rIns="107481" bIns="53741">
            <a:spAutoFit/>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r>
              <a:rPr lang="en-US" altLang="vi-VN" sz="8800" b="1" dirty="0">
                <a:solidFill>
                  <a:srgbClr val="0000CC"/>
                </a:solidFill>
                <a:latin typeface="Times New Roman" panose="02020603050405020304" pitchFamily="18" charset="0"/>
              </a:rPr>
              <a:t>a) 9,46 + 3,8</a:t>
            </a:r>
            <a:endParaRPr lang="en-US" altLang="vi-VN" sz="8800" b="1" i="1" dirty="0">
              <a:solidFill>
                <a:srgbClr val="0000CC"/>
              </a:solidFill>
              <a:latin typeface="Times New Roman" panose="02020603050405020304" pitchFamily="18" charset="0"/>
            </a:endParaRPr>
          </a:p>
        </p:txBody>
      </p:sp>
      <p:sp>
        <p:nvSpPr>
          <p:cNvPr id="14" name="Text Box 13">
            <a:extLst>
              <a:ext uri="{FF2B5EF4-FFF2-40B4-BE49-F238E27FC236}">
                <a16:creationId xmlns="" xmlns:a16="http://schemas.microsoft.com/office/drawing/2014/main" id="{2CB8BF3B-90AB-42E6-9F10-A7B19408A8CE}"/>
              </a:ext>
            </a:extLst>
          </p:cNvPr>
          <p:cNvSpPr txBox="1">
            <a:spLocks noChangeArrowheads="1"/>
          </p:cNvSpPr>
          <p:nvPr/>
        </p:nvSpPr>
        <p:spPr bwMode="auto">
          <a:xfrm>
            <a:off x="1842540" y="4664494"/>
            <a:ext cx="729365" cy="187823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107467" tIns="53734" rIns="107467" bIns="53734">
            <a:spAutoFit/>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spcBef>
                <a:spcPct val="50000"/>
              </a:spcBef>
            </a:pPr>
            <a:r>
              <a:rPr lang="en-US" altLang="vi-VN" sz="11500" b="1" dirty="0">
                <a:solidFill>
                  <a:srgbClr val="0000FF"/>
                </a:solidFill>
                <a:latin typeface="Times New Roman" panose="02020603050405020304" pitchFamily="18" charset="0"/>
              </a:rPr>
              <a:t>2</a:t>
            </a:r>
          </a:p>
        </p:txBody>
      </p:sp>
      <p:sp>
        <p:nvSpPr>
          <p:cNvPr id="2" name="TextBox 1">
            <a:extLst>
              <a:ext uri="{FF2B5EF4-FFF2-40B4-BE49-F238E27FC236}">
                <a16:creationId xmlns="" xmlns:a16="http://schemas.microsoft.com/office/drawing/2014/main" id="{64B4CAF6-8542-4EF7-91C6-7A38EA7BF975}"/>
              </a:ext>
            </a:extLst>
          </p:cNvPr>
          <p:cNvSpPr txBox="1"/>
          <p:nvPr/>
        </p:nvSpPr>
        <p:spPr>
          <a:xfrm>
            <a:off x="4958862" y="1855177"/>
            <a:ext cx="1890346" cy="584775"/>
          </a:xfrm>
          <a:prstGeom prst="rect">
            <a:avLst/>
          </a:prstGeom>
          <a:noFill/>
        </p:spPr>
        <p:txBody>
          <a:bodyPr wrap="square" rtlCol="0">
            <a:spAutoFit/>
          </a:bodyPr>
          <a:lstStyle/>
          <a:p>
            <a:r>
              <a:rPr lang="en-US" sz="3200" dirty="0" err="1"/>
              <a:t>Thử</a:t>
            </a:r>
            <a:r>
              <a:rPr lang="en-US" sz="3200" dirty="0"/>
              <a:t> </a:t>
            </a:r>
            <a:r>
              <a:rPr lang="en-US" sz="3200" dirty="0" err="1"/>
              <a:t>lại</a:t>
            </a:r>
            <a:endParaRPr lang="en-US" sz="3200" dirty="0"/>
          </a:p>
        </p:txBody>
      </p:sp>
      <p:sp>
        <p:nvSpPr>
          <p:cNvPr id="19" name="Text Box 8">
            <a:extLst>
              <a:ext uri="{FF2B5EF4-FFF2-40B4-BE49-F238E27FC236}">
                <a16:creationId xmlns="" xmlns:a16="http://schemas.microsoft.com/office/drawing/2014/main" id="{826EDD10-BBF8-4784-863A-E3B669B200FB}"/>
              </a:ext>
            </a:extLst>
          </p:cNvPr>
          <p:cNvSpPr txBox="1">
            <a:spLocks noChangeArrowheads="1"/>
          </p:cNvSpPr>
          <p:nvPr/>
        </p:nvSpPr>
        <p:spPr bwMode="auto">
          <a:xfrm>
            <a:off x="7902308" y="2995833"/>
            <a:ext cx="3207475" cy="187823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107467" tIns="53734" rIns="107467" bIns="53734">
            <a:spAutoFit/>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spcBef>
                <a:spcPct val="50000"/>
              </a:spcBef>
            </a:pPr>
            <a:r>
              <a:rPr lang="en-US" altLang="vi-VN" sz="11500" b="1" dirty="0">
                <a:solidFill>
                  <a:srgbClr val="0000FF"/>
                </a:solidFill>
                <a:latin typeface="Times New Roman" panose="02020603050405020304" pitchFamily="18" charset="0"/>
                <a:cs typeface="Times New Roman" panose="02020603050405020304" pitchFamily="18" charset="0"/>
              </a:rPr>
              <a:t>9,46</a:t>
            </a:r>
          </a:p>
        </p:txBody>
      </p:sp>
      <p:sp>
        <p:nvSpPr>
          <p:cNvPr id="20" name="Text Box 9">
            <a:extLst>
              <a:ext uri="{FF2B5EF4-FFF2-40B4-BE49-F238E27FC236}">
                <a16:creationId xmlns="" xmlns:a16="http://schemas.microsoft.com/office/drawing/2014/main" id="{CF933CF9-C209-4F06-9AC7-650C4166BBCB}"/>
              </a:ext>
            </a:extLst>
          </p:cNvPr>
          <p:cNvSpPr txBox="1">
            <a:spLocks noChangeArrowheads="1"/>
          </p:cNvSpPr>
          <p:nvPr/>
        </p:nvSpPr>
        <p:spPr bwMode="auto">
          <a:xfrm>
            <a:off x="7203831" y="1546963"/>
            <a:ext cx="3685080" cy="187823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107467" tIns="53734" rIns="107467" bIns="53734">
            <a:spAutoFit/>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spcBef>
                <a:spcPct val="50000"/>
              </a:spcBef>
            </a:pPr>
            <a:r>
              <a:rPr lang="en-US" altLang="vi-VN" sz="11500" b="1" dirty="0">
                <a:solidFill>
                  <a:srgbClr val="0000FF"/>
                </a:solidFill>
                <a:latin typeface="Times New Roman" panose="02020603050405020304" pitchFamily="18" charset="0"/>
                <a:cs typeface="Times New Roman" panose="02020603050405020304" pitchFamily="18" charset="0"/>
              </a:rPr>
              <a:t>  3,8 </a:t>
            </a:r>
          </a:p>
        </p:txBody>
      </p:sp>
      <p:sp>
        <p:nvSpPr>
          <p:cNvPr id="21" name="Text Box 10">
            <a:extLst>
              <a:ext uri="{FF2B5EF4-FFF2-40B4-BE49-F238E27FC236}">
                <a16:creationId xmlns="" xmlns:a16="http://schemas.microsoft.com/office/drawing/2014/main" id="{CE388552-15E9-4656-8792-275D4FCCDE10}"/>
              </a:ext>
            </a:extLst>
          </p:cNvPr>
          <p:cNvSpPr txBox="1">
            <a:spLocks noChangeArrowheads="1"/>
          </p:cNvSpPr>
          <p:nvPr/>
        </p:nvSpPr>
        <p:spPr bwMode="auto">
          <a:xfrm>
            <a:off x="6899770" y="2695849"/>
            <a:ext cx="952740" cy="116124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107467" tIns="53734" rIns="107467" bIns="53734">
            <a:spAutoFit/>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r>
              <a:rPr lang="en-US" altLang="vi-VN" sz="6841" b="1" dirty="0">
                <a:solidFill>
                  <a:srgbClr val="0000FF"/>
                </a:solidFill>
                <a:latin typeface="Times New Roman" panose="02020603050405020304" pitchFamily="18" charset="0"/>
                <a:cs typeface="Times New Roman" panose="02020603050405020304" pitchFamily="18" charset="0"/>
              </a:rPr>
              <a:t>+</a:t>
            </a:r>
          </a:p>
        </p:txBody>
      </p:sp>
      <p:sp>
        <p:nvSpPr>
          <p:cNvPr id="22" name="Line 11">
            <a:extLst>
              <a:ext uri="{FF2B5EF4-FFF2-40B4-BE49-F238E27FC236}">
                <a16:creationId xmlns="" xmlns:a16="http://schemas.microsoft.com/office/drawing/2014/main" id="{981DF771-1FE3-4D12-968A-E79AB15DD887}"/>
              </a:ext>
            </a:extLst>
          </p:cNvPr>
          <p:cNvSpPr>
            <a:spLocks noChangeShapeType="1"/>
          </p:cNvSpPr>
          <p:nvPr/>
        </p:nvSpPr>
        <p:spPr bwMode="auto">
          <a:xfrm flipV="1">
            <a:off x="7736578" y="4814888"/>
            <a:ext cx="3000143" cy="13575"/>
          </a:xfrm>
          <a:prstGeom prst="line">
            <a:avLst/>
          </a:prstGeom>
          <a:noFill/>
          <a:ln w="127000">
            <a:solidFill>
              <a:srgbClr val="C00000"/>
            </a:solidFill>
            <a:round/>
            <a:headEnd/>
            <a:tailEnd/>
          </a:ln>
          <a:extLst>
            <a:ext uri="{909E8E84-426E-40DD-AFC4-6F175D3DCCD1}">
              <a14:hiddenFill xmlns="" xmlns:a14="http://schemas.microsoft.com/office/drawing/2010/main">
                <a:noFill/>
              </a14:hiddenFill>
            </a:ext>
          </a:extLst>
        </p:spPr>
        <p:txBody>
          <a:bodyPr lIns="107481" tIns="53741" rIns="107481" bIns="53741"/>
          <a:lstStyle/>
          <a:p>
            <a:endParaRPr lang="en-US" sz="1399"/>
          </a:p>
        </p:txBody>
      </p:sp>
      <p:sp>
        <p:nvSpPr>
          <p:cNvPr id="23" name="Text Box 15">
            <a:extLst>
              <a:ext uri="{FF2B5EF4-FFF2-40B4-BE49-F238E27FC236}">
                <a16:creationId xmlns="" xmlns:a16="http://schemas.microsoft.com/office/drawing/2014/main" id="{79F38E90-3BDA-4034-A50D-85A227296564}"/>
              </a:ext>
            </a:extLst>
          </p:cNvPr>
          <p:cNvSpPr txBox="1">
            <a:spLocks noChangeArrowheads="1"/>
          </p:cNvSpPr>
          <p:nvPr/>
        </p:nvSpPr>
        <p:spPr bwMode="auto">
          <a:xfrm>
            <a:off x="7063119" y="4623890"/>
            <a:ext cx="1993232" cy="187823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107467" tIns="53734" rIns="107467" bIns="53734">
            <a:spAutoFit/>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spcBef>
                <a:spcPct val="50000"/>
              </a:spcBef>
            </a:pPr>
            <a:r>
              <a:rPr lang="en-US" altLang="vi-VN" sz="11500" b="1" dirty="0">
                <a:solidFill>
                  <a:srgbClr val="0000FF"/>
                </a:solidFill>
                <a:latin typeface="Times New Roman" panose="02020603050405020304" pitchFamily="18" charset="0"/>
                <a:cs typeface="Times New Roman" panose="02020603050405020304" pitchFamily="18" charset="0"/>
              </a:rPr>
              <a:t>13</a:t>
            </a:r>
          </a:p>
        </p:txBody>
      </p:sp>
      <p:sp>
        <p:nvSpPr>
          <p:cNvPr id="24" name="Text Box 16">
            <a:extLst>
              <a:ext uri="{FF2B5EF4-FFF2-40B4-BE49-F238E27FC236}">
                <a16:creationId xmlns="" xmlns:a16="http://schemas.microsoft.com/office/drawing/2014/main" id="{D0BD0336-4777-4AEA-8837-80233EEF2B23}"/>
              </a:ext>
            </a:extLst>
          </p:cNvPr>
          <p:cNvSpPr txBox="1">
            <a:spLocks noChangeArrowheads="1"/>
          </p:cNvSpPr>
          <p:nvPr/>
        </p:nvSpPr>
        <p:spPr bwMode="auto">
          <a:xfrm>
            <a:off x="8676755" y="4493676"/>
            <a:ext cx="566364" cy="187823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107467" tIns="53734" rIns="107467" bIns="53734">
            <a:spAutoFit/>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spcBef>
                <a:spcPct val="50000"/>
              </a:spcBef>
            </a:pPr>
            <a:r>
              <a:rPr lang="en-US" altLang="vi-VN" sz="11500" b="1" dirty="0">
                <a:solidFill>
                  <a:srgbClr val="C00000"/>
                </a:solidFill>
                <a:latin typeface="Times New Roman" panose="02020603050405020304" pitchFamily="18" charset="0"/>
                <a:cs typeface="Times New Roman" panose="02020603050405020304" pitchFamily="18" charset="0"/>
              </a:rPr>
              <a:t>,</a:t>
            </a:r>
          </a:p>
        </p:txBody>
      </p:sp>
      <p:sp>
        <p:nvSpPr>
          <p:cNvPr id="25" name="Text Box 13">
            <a:extLst>
              <a:ext uri="{FF2B5EF4-FFF2-40B4-BE49-F238E27FC236}">
                <a16:creationId xmlns="" xmlns:a16="http://schemas.microsoft.com/office/drawing/2014/main" id="{0EF09074-486C-4049-9D1F-36E8537D2089}"/>
              </a:ext>
            </a:extLst>
          </p:cNvPr>
          <p:cNvSpPr txBox="1">
            <a:spLocks noChangeArrowheads="1"/>
          </p:cNvSpPr>
          <p:nvPr/>
        </p:nvSpPr>
        <p:spPr bwMode="auto">
          <a:xfrm>
            <a:off x="9854956" y="4639467"/>
            <a:ext cx="729365" cy="187823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107467" tIns="53734" rIns="107467" bIns="53734">
            <a:spAutoFit/>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spcBef>
                <a:spcPct val="50000"/>
              </a:spcBef>
            </a:pPr>
            <a:r>
              <a:rPr lang="en-US" altLang="vi-VN" sz="11500" b="1" dirty="0">
                <a:solidFill>
                  <a:srgbClr val="0000FF"/>
                </a:solidFill>
                <a:latin typeface="Times New Roman" panose="02020603050405020304" pitchFamily="18" charset="0"/>
              </a:rPr>
              <a:t>6</a:t>
            </a:r>
          </a:p>
        </p:txBody>
      </p:sp>
      <p:sp>
        <p:nvSpPr>
          <p:cNvPr id="26" name="Text Box 13">
            <a:extLst>
              <a:ext uri="{FF2B5EF4-FFF2-40B4-BE49-F238E27FC236}">
                <a16:creationId xmlns="" xmlns:a16="http://schemas.microsoft.com/office/drawing/2014/main" id="{9B69E9C6-CA0A-4C31-A70A-44A4EA88DB59}"/>
              </a:ext>
            </a:extLst>
          </p:cNvPr>
          <p:cNvSpPr txBox="1">
            <a:spLocks noChangeArrowheads="1"/>
          </p:cNvSpPr>
          <p:nvPr/>
        </p:nvSpPr>
        <p:spPr bwMode="auto">
          <a:xfrm>
            <a:off x="9058989" y="4647515"/>
            <a:ext cx="729365" cy="187823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107467" tIns="53734" rIns="107467" bIns="53734">
            <a:spAutoFit/>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spcBef>
                <a:spcPct val="50000"/>
              </a:spcBef>
            </a:pPr>
            <a:r>
              <a:rPr lang="en-US" altLang="vi-VN" sz="11500" b="1" dirty="0">
                <a:solidFill>
                  <a:srgbClr val="0000FF"/>
                </a:solidFill>
                <a:latin typeface="Times New Roman" panose="02020603050405020304" pitchFamily="18" charset="0"/>
              </a:rPr>
              <a:t>2</a:t>
            </a:r>
          </a:p>
        </p:txBody>
      </p:sp>
    </p:spTree>
    <p:extLst>
      <p:ext uri="{BB962C8B-B14F-4D97-AF65-F5344CB8AC3E}">
        <p14:creationId xmlns="" xmlns:p14="http://schemas.microsoft.com/office/powerpoint/2010/main" val="190065176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9"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p:cTn id="7" dur="1000" fill="hold"/>
                                        <p:tgtEl>
                                          <p:spTgt spid="12"/>
                                        </p:tgtEl>
                                        <p:attrNameLst>
                                          <p:attrName>ppt_x</p:attrName>
                                        </p:attrNameLst>
                                      </p:cBhvr>
                                      <p:tavLst>
                                        <p:tav tm="0">
                                          <p:val>
                                            <p:strVal val="#ppt_x-.2"/>
                                          </p:val>
                                        </p:tav>
                                        <p:tav tm="100000">
                                          <p:val>
                                            <p:strVal val="#ppt_x"/>
                                          </p:val>
                                        </p:tav>
                                      </p:tavLst>
                                    </p:anim>
                                    <p:anim calcmode="lin" valueType="num">
                                      <p:cBhvr>
                                        <p:cTn id="8" dur="1000" fill="hold"/>
                                        <p:tgtEl>
                                          <p:spTgt spid="12"/>
                                        </p:tgtEl>
                                        <p:attrNameLst>
                                          <p:attrName>ppt_y</p:attrName>
                                        </p:attrNameLst>
                                      </p:cBhvr>
                                      <p:tavLst>
                                        <p:tav tm="0">
                                          <p:val>
                                            <p:strVal val="#ppt_y"/>
                                          </p:val>
                                        </p:tav>
                                        <p:tav tm="100000">
                                          <p:val>
                                            <p:strVal val="#ppt_y"/>
                                          </p:val>
                                        </p:tav>
                                      </p:tavLst>
                                    </p:anim>
                                    <p:animEffect transition="in" filter="wipe(right)" prLst="gradientSize: 0.1">
                                      <p:cBhvr>
                                        <p:cTn id="9" dur="1000"/>
                                        <p:tgtEl>
                                          <p:spTgt spid="12"/>
                                        </p:tgtEl>
                                      </p:cBhvr>
                                    </p:animEffect>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37"/>
                                        </p:tgtEl>
                                        <p:attrNameLst>
                                          <p:attrName>style.visibility</p:attrName>
                                        </p:attrNameLst>
                                      </p:cBhvr>
                                      <p:to>
                                        <p:strVal val="visible"/>
                                      </p:to>
                                    </p:set>
                                    <p:animEffect transition="in" filter="barn(inVertical)">
                                      <p:cBhvr>
                                        <p:cTn id="14" dur="500"/>
                                        <p:tgtEl>
                                          <p:spTgt spid="37"/>
                                        </p:tgtEl>
                                      </p:cBhvr>
                                    </p:animEffect>
                                  </p:childTnLst>
                                </p:cTn>
                              </p:par>
                            </p:childTnLst>
                          </p:cTn>
                        </p:par>
                      </p:childTnLst>
                    </p:cTn>
                  </p:par>
                  <p:par>
                    <p:cTn id="15" fill="hold" nodeType="clickPar">
                      <p:stCondLst>
                        <p:cond delay="indefinite"/>
                      </p:stCondLst>
                      <p:childTnLst>
                        <p:par>
                          <p:cTn id="16" fill="hold" nodeType="withGroup">
                            <p:stCondLst>
                              <p:cond delay="0"/>
                            </p:stCondLst>
                            <p:childTnLst>
                              <p:par>
                                <p:cTn id="17" presetID="8" presetClass="entr" presetSubtype="16" fill="hold" grpId="0" nodeType="clickEffect">
                                  <p:stCondLst>
                                    <p:cond delay="0"/>
                                  </p:stCondLst>
                                  <p:childTnLst>
                                    <p:set>
                                      <p:cBhvr>
                                        <p:cTn id="18" dur="1" fill="hold">
                                          <p:stCondLst>
                                            <p:cond delay="0"/>
                                          </p:stCondLst>
                                        </p:cTn>
                                        <p:tgtEl>
                                          <p:spTgt spid="39"/>
                                        </p:tgtEl>
                                        <p:attrNameLst>
                                          <p:attrName>style.visibility</p:attrName>
                                        </p:attrNameLst>
                                      </p:cBhvr>
                                      <p:to>
                                        <p:strVal val="visible"/>
                                      </p:to>
                                    </p:set>
                                    <p:animEffect transition="in" filter="diamond(in)">
                                      <p:cBhvr>
                                        <p:cTn id="19" dur="500"/>
                                        <p:tgtEl>
                                          <p:spTgt spid="39"/>
                                        </p:tgtEl>
                                      </p:cBhvr>
                                    </p:animEffect>
                                  </p:childTnLst>
                                </p:cTn>
                              </p:par>
                            </p:childTnLst>
                          </p:cTn>
                        </p:par>
                      </p:childTnLst>
                    </p:cTn>
                  </p:par>
                  <p:par>
                    <p:cTn id="20" fill="hold" nodeType="clickPar">
                      <p:stCondLst>
                        <p:cond delay="indefinite"/>
                      </p:stCondLst>
                      <p:childTnLst>
                        <p:par>
                          <p:cTn id="21" fill="hold" nodeType="withGroup">
                            <p:stCondLst>
                              <p:cond delay="0"/>
                            </p:stCondLst>
                            <p:childTnLst>
                              <p:par>
                                <p:cTn id="22" presetID="8" presetClass="entr" presetSubtype="16" fill="hold" grpId="0" nodeType="clickEffect">
                                  <p:stCondLst>
                                    <p:cond delay="0"/>
                                  </p:stCondLst>
                                  <p:childTnLst>
                                    <p:set>
                                      <p:cBhvr>
                                        <p:cTn id="23" dur="1" fill="hold">
                                          <p:stCondLst>
                                            <p:cond delay="0"/>
                                          </p:stCondLst>
                                        </p:cTn>
                                        <p:tgtEl>
                                          <p:spTgt spid="38"/>
                                        </p:tgtEl>
                                        <p:attrNameLst>
                                          <p:attrName>style.visibility</p:attrName>
                                        </p:attrNameLst>
                                      </p:cBhvr>
                                      <p:to>
                                        <p:strVal val="visible"/>
                                      </p:to>
                                    </p:set>
                                    <p:animEffect transition="in" filter="diamond(in)">
                                      <p:cBhvr>
                                        <p:cTn id="24" dur="500"/>
                                        <p:tgtEl>
                                          <p:spTgt spid="38"/>
                                        </p:tgtEl>
                                      </p:cBhvr>
                                    </p:animEffect>
                                  </p:childTnLst>
                                </p:cTn>
                              </p:par>
                            </p:childTnLst>
                          </p:cTn>
                        </p:par>
                      </p:childTnLst>
                    </p:cTn>
                  </p:par>
                  <p:par>
                    <p:cTn id="25" fill="hold" nodeType="clickPar">
                      <p:stCondLst>
                        <p:cond delay="indefinite"/>
                      </p:stCondLst>
                      <p:childTnLst>
                        <p:par>
                          <p:cTn id="26" fill="hold" nodeType="withGroup">
                            <p:stCondLst>
                              <p:cond delay="0"/>
                            </p:stCondLst>
                            <p:childTnLst>
                              <p:par>
                                <p:cTn id="27" presetID="8" presetClass="entr" presetSubtype="16" fill="hold" grpId="0" nodeType="clickEffect">
                                  <p:stCondLst>
                                    <p:cond delay="0"/>
                                  </p:stCondLst>
                                  <p:childTnLst>
                                    <p:set>
                                      <p:cBhvr>
                                        <p:cTn id="28" dur="1" fill="hold">
                                          <p:stCondLst>
                                            <p:cond delay="0"/>
                                          </p:stCondLst>
                                        </p:cTn>
                                        <p:tgtEl>
                                          <p:spTgt spid="40"/>
                                        </p:tgtEl>
                                        <p:attrNameLst>
                                          <p:attrName>style.visibility</p:attrName>
                                        </p:attrNameLst>
                                      </p:cBhvr>
                                      <p:to>
                                        <p:strVal val="visible"/>
                                      </p:to>
                                    </p:set>
                                    <p:animEffect transition="in" filter="diamond(in)">
                                      <p:cBhvr>
                                        <p:cTn id="29" dur="500"/>
                                        <p:tgtEl>
                                          <p:spTgt spid="40"/>
                                        </p:tgtEl>
                                      </p:cBhvr>
                                    </p:animEffect>
                                  </p:childTnLst>
                                </p:cTn>
                              </p:par>
                            </p:childTnLst>
                          </p:cTn>
                        </p:par>
                      </p:childTnLst>
                    </p:cTn>
                  </p:par>
                  <p:par>
                    <p:cTn id="30" fill="hold" nodeType="clickPar">
                      <p:stCondLst>
                        <p:cond delay="indefinite"/>
                      </p:stCondLst>
                      <p:childTnLst>
                        <p:par>
                          <p:cTn id="31" fill="hold" nodeType="withGroup">
                            <p:stCondLst>
                              <p:cond delay="0"/>
                            </p:stCondLst>
                            <p:childTnLst>
                              <p:par>
                                <p:cTn id="32" presetID="3" presetClass="entr" presetSubtype="10" fill="hold" grpId="0" nodeType="clickEffect">
                                  <p:stCondLst>
                                    <p:cond delay="0"/>
                                  </p:stCondLst>
                                  <p:childTnLst>
                                    <p:set>
                                      <p:cBhvr>
                                        <p:cTn id="33" dur="1" fill="hold">
                                          <p:stCondLst>
                                            <p:cond delay="0"/>
                                          </p:stCondLst>
                                        </p:cTn>
                                        <p:tgtEl>
                                          <p:spTgt spid="44"/>
                                        </p:tgtEl>
                                        <p:attrNameLst>
                                          <p:attrName>style.visibility</p:attrName>
                                        </p:attrNameLst>
                                      </p:cBhvr>
                                      <p:to>
                                        <p:strVal val="visible"/>
                                      </p:to>
                                    </p:set>
                                    <p:animEffect transition="in" filter="blinds(horizontal)">
                                      <p:cBhvr>
                                        <p:cTn id="34" dur="500"/>
                                        <p:tgtEl>
                                          <p:spTgt spid="44"/>
                                        </p:tgtEl>
                                      </p:cBhvr>
                                    </p:animEffect>
                                  </p:childTnLst>
                                </p:cTn>
                              </p:par>
                            </p:childTnLst>
                          </p:cTn>
                        </p:par>
                      </p:childTnLst>
                    </p:cTn>
                  </p:par>
                  <p:par>
                    <p:cTn id="35" fill="hold">
                      <p:stCondLst>
                        <p:cond delay="indefinite"/>
                      </p:stCondLst>
                      <p:childTnLst>
                        <p:par>
                          <p:cTn id="36" fill="hold">
                            <p:stCondLst>
                              <p:cond delay="0"/>
                            </p:stCondLst>
                            <p:childTnLst>
                              <p:par>
                                <p:cTn id="37" presetID="3" presetClass="entr" presetSubtype="10" fill="hold" grpId="0" nodeType="clickEffect">
                                  <p:stCondLst>
                                    <p:cond delay="0"/>
                                  </p:stCondLst>
                                  <p:childTnLst>
                                    <p:set>
                                      <p:cBhvr>
                                        <p:cTn id="38" dur="1" fill="hold">
                                          <p:stCondLst>
                                            <p:cond delay="0"/>
                                          </p:stCondLst>
                                        </p:cTn>
                                        <p:tgtEl>
                                          <p:spTgt spid="14"/>
                                        </p:tgtEl>
                                        <p:attrNameLst>
                                          <p:attrName>style.visibility</p:attrName>
                                        </p:attrNameLst>
                                      </p:cBhvr>
                                      <p:to>
                                        <p:strVal val="visible"/>
                                      </p:to>
                                    </p:set>
                                    <p:animEffect transition="in" filter="blinds(horizontal)">
                                      <p:cBhvr>
                                        <p:cTn id="39" dur="500"/>
                                        <p:tgtEl>
                                          <p:spTgt spid="14"/>
                                        </p:tgtEl>
                                      </p:cBhvr>
                                    </p:animEffect>
                                  </p:childTnLst>
                                </p:cTn>
                              </p:par>
                            </p:childTnLst>
                          </p:cTn>
                        </p:par>
                      </p:childTnLst>
                    </p:cTn>
                  </p:par>
                  <p:par>
                    <p:cTn id="40" fill="hold" nodeType="clickPar">
                      <p:stCondLst>
                        <p:cond delay="indefinite"/>
                      </p:stCondLst>
                      <p:childTnLst>
                        <p:par>
                          <p:cTn id="41" fill="hold" nodeType="withGroup">
                            <p:stCondLst>
                              <p:cond delay="0"/>
                            </p:stCondLst>
                            <p:childTnLst>
                              <p:par>
                                <p:cTn id="42" presetID="3" presetClass="entr" presetSubtype="10" fill="hold" grpId="0" nodeType="clickEffect">
                                  <p:stCondLst>
                                    <p:cond delay="0"/>
                                  </p:stCondLst>
                                  <p:childTnLst>
                                    <p:set>
                                      <p:cBhvr>
                                        <p:cTn id="43" dur="1" fill="hold">
                                          <p:stCondLst>
                                            <p:cond delay="0"/>
                                          </p:stCondLst>
                                        </p:cTn>
                                        <p:tgtEl>
                                          <p:spTgt spid="42"/>
                                        </p:tgtEl>
                                        <p:attrNameLst>
                                          <p:attrName>style.visibility</p:attrName>
                                        </p:attrNameLst>
                                      </p:cBhvr>
                                      <p:to>
                                        <p:strVal val="visible"/>
                                      </p:to>
                                    </p:set>
                                    <p:animEffect transition="in" filter="blinds(horizontal)">
                                      <p:cBhvr>
                                        <p:cTn id="44" dur="500"/>
                                        <p:tgtEl>
                                          <p:spTgt spid="42"/>
                                        </p:tgtEl>
                                      </p:cBhvr>
                                    </p:animEffect>
                                  </p:childTnLst>
                                </p:cTn>
                              </p:par>
                            </p:childTnLst>
                          </p:cTn>
                        </p:par>
                      </p:childTnLst>
                    </p:cTn>
                  </p:par>
                  <p:par>
                    <p:cTn id="45" fill="hold" nodeType="clickPar">
                      <p:stCondLst>
                        <p:cond delay="indefinite"/>
                      </p:stCondLst>
                      <p:childTnLst>
                        <p:par>
                          <p:cTn id="46" fill="hold" nodeType="withGroup">
                            <p:stCondLst>
                              <p:cond delay="0"/>
                            </p:stCondLst>
                            <p:childTnLst>
                              <p:par>
                                <p:cTn id="47" presetID="3" presetClass="entr" presetSubtype="10" fill="hold" grpId="0" nodeType="clickEffect">
                                  <p:stCondLst>
                                    <p:cond delay="0"/>
                                  </p:stCondLst>
                                  <p:childTnLst>
                                    <p:set>
                                      <p:cBhvr>
                                        <p:cTn id="48" dur="1" fill="hold">
                                          <p:stCondLst>
                                            <p:cond delay="0"/>
                                          </p:stCondLst>
                                        </p:cTn>
                                        <p:tgtEl>
                                          <p:spTgt spid="43"/>
                                        </p:tgtEl>
                                        <p:attrNameLst>
                                          <p:attrName>style.visibility</p:attrName>
                                        </p:attrNameLst>
                                      </p:cBhvr>
                                      <p:to>
                                        <p:strVal val="visible"/>
                                      </p:to>
                                    </p:set>
                                    <p:animEffect transition="in" filter="blinds(horizontal)">
                                      <p:cBhvr>
                                        <p:cTn id="49" dur="500"/>
                                        <p:tgtEl>
                                          <p:spTgt spid="43"/>
                                        </p:tgtEl>
                                      </p:cBhvr>
                                    </p:animEffect>
                                  </p:childTnLst>
                                </p:cTn>
                              </p:par>
                            </p:childTnLst>
                          </p:cTn>
                        </p:par>
                        <p:par>
                          <p:cTn id="50" fill="hold">
                            <p:stCondLst>
                              <p:cond delay="500"/>
                            </p:stCondLst>
                            <p:childTnLst>
                              <p:par>
                                <p:cTn id="51" presetID="42" presetClass="entr" presetSubtype="0" fill="hold" nodeType="afterEffect">
                                  <p:stCondLst>
                                    <p:cond delay="0"/>
                                  </p:stCondLst>
                                  <p:childTnLst>
                                    <p:set>
                                      <p:cBhvr>
                                        <p:cTn id="52" dur="1" fill="hold">
                                          <p:stCondLst>
                                            <p:cond delay="0"/>
                                          </p:stCondLst>
                                        </p:cTn>
                                        <p:tgtEl>
                                          <p:spTgt spid="11"/>
                                        </p:tgtEl>
                                        <p:attrNameLst>
                                          <p:attrName>style.visibility</p:attrName>
                                        </p:attrNameLst>
                                      </p:cBhvr>
                                      <p:to>
                                        <p:strVal val="visible"/>
                                      </p:to>
                                    </p:set>
                                    <p:animEffect transition="in" filter="fade">
                                      <p:cBhvr>
                                        <p:cTn id="53" dur="1000"/>
                                        <p:tgtEl>
                                          <p:spTgt spid="11"/>
                                        </p:tgtEl>
                                      </p:cBhvr>
                                    </p:animEffect>
                                    <p:anim calcmode="lin" valueType="num">
                                      <p:cBhvr>
                                        <p:cTn id="54" dur="1000" fill="hold"/>
                                        <p:tgtEl>
                                          <p:spTgt spid="11"/>
                                        </p:tgtEl>
                                        <p:attrNameLst>
                                          <p:attrName>ppt_x</p:attrName>
                                        </p:attrNameLst>
                                      </p:cBhvr>
                                      <p:tavLst>
                                        <p:tav tm="0">
                                          <p:val>
                                            <p:strVal val="#ppt_x"/>
                                          </p:val>
                                        </p:tav>
                                        <p:tav tm="100000">
                                          <p:val>
                                            <p:strVal val="#ppt_x"/>
                                          </p:val>
                                        </p:tav>
                                      </p:tavLst>
                                    </p:anim>
                                    <p:anim calcmode="lin" valueType="num">
                                      <p:cBhvr>
                                        <p:cTn id="55"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56" fill="hold">
                      <p:stCondLst>
                        <p:cond delay="indefinite"/>
                      </p:stCondLst>
                      <p:childTnLst>
                        <p:par>
                          <p:cTn id="57" fill="hold">
                            <p:stCondLst>
                              <p:cond delay="0"/>
                            </p:stCondLst>
                            <p:childTnLst>
                              <p:par>
                                <p:cTn id="58" presetID="10" presetClass="entr" presetSubtype="0" fill="hold" grpId="0" nodeType="clickEffect">
                                  <p:stCondLst>
                                    <p:cond delay="0"/>
                                  </p:stCondLst>
                                  <p:childTnLst>
                                    <p:set>
                                      <p:cBhvr>
                                        <p:cTn id="59" dur="1" fill="hold">
                                          <p:stCondLst>
                                            <p:cond delay="0"/>
                                          </p:stCondLst>
                                        </p:cTn>
                                        <p:tgtEl>
                                          <p:spTgt spid="2"/>
                                        </p:tgtEl>
                                        <p:attrNameLst>
                                          <p:attrName>style.visibility</p:attrName>
                                        </p:attrNameLst>
                                      </p:cBhvr>
                                      <p:to>
                                        <p:strVal val="visible"/>
                                      </p:to>
                                    </p:set>
                                    <p:animEffect transition="in" filter="fade">
                                      <p:cBhvr>
                                        <p:cTn id="60" dur="500"/>
                                        <p:tgtEl>
                                          <p:spTgt spid="2"/>
                                        </p:tgtEl>
                                      </p:cBhvr>
                                    </p:animEffect>
                                  </p:childTnLst>
                                </p:cTn>
                              </p:par>
                            </p:childTnLst>
                          </p:cTn>
                        </p:par>
                      </p:childTnLst>
                    </p:cTn>
                  </p:par>
                  <p:par>
                    <p:cTn id="61" fill="hold">
                      <p:stCondLst>
                        <p:cond delay="indefinite"/>
                      </p:stCondLst>
                      <p:childTnLst>
                        <p:par>
                          <p:cTn id="62" fill="hold">
                            <p:stCondLst>
                              <p:cond delay="0"/>
                            </p:stCondLst>
                            <p:childTnLst>
                              <p:par>
                                <p:cTn id="63" presetID="8" presetClass="entr" presetSubtype="16" fill="hold" grpId="0" nodeType="clickEffect">
                                  <p:stCondLst>
                                    <p:cond delay="0"/>
                                  </p:stCondLst>
                                  <p:childTnLst>
                                    <p:set>
                                      <p:cBhvr>
                                        <p:cTn id="64" dur="1" fill="hold">
                                          <p:stCondLst>
                                            <p:cond delay="0"/>
                                          </p:stCondLst>
                                        </p:cTn>
                                        <p:tgtEl>
                                          <p:spTgt spid="20"/>
                                        </p:tgtEl>
                                        <p:attrNameLst>
                                          <p:attrName>style.visibility</p:attrName>
                                        </p:attrNameLst>
                                      </p:cBhvr>
                                      <p:to>
                                        <p:strVal val="visible"/>
                                      </p:to>
                                    </p:set>
                                    <p:animEffect transition="in" filter="diamond(in)">
                                      <p:cBhvr>
                                        <p:cTn id="65" dur="500"/>
                                        <p:tgtEl>
                                          <p:spTgt spid="20"/>
                                        </p:tgtEl>
                                      </p:cBhvr>
                                    </p:animEffect>
                                  </p:childTnLst>
                                </p:cTn>
                              </p:par>
                            </p:childTnLst>
                          </p:cTn>
                        </p:par>
                      </p:childTnLst>
                    </p:cTn>
                  </p:par>
                  <p:par>
                    <p:cTn id="66" fill="hold">
                      <p:stCondLst>
                        <p:cond delay="indefinite"/>
                      </p:stCondLst>
                      <p:childTnLst>
                        <p:par>
                          <p:cTn id="67" fill="hold">
                            <p:stCondLst>
                              <p:cond delay="0"/>
                            </p:stCondLst>
                            <p:childTnLst>
                              <p:par>
                                <p:cTn id="68" presetID="16" presetClass="entr" presetSubtype="21" fill="hold" grpId="0" nodeType="clickEffect">
                                  <p:stCondLst>
                                    <p:cond delay="0"/>
                                  </p:stCondLst>
                                  <p:childTnLst>
                                    <p:set>
                                      <p:cBhvr>
                                        <p:cTn id="69" dur="1" fill="hold">
                                          <p:stCondLst>
                                            <p:cond delay="0"/>
                                          </p:stCondLst>
                                        </p:cTn>
                                        <p:tgtEl>
                                          <p:spTgt spid="19"/>
                                        </p:tgtEl>
                                        <p:attrNameLst>
                                          <p:attrName>style.visibility</p:attrName>
                                        </p:attrNameLst>
                                      </p:cBhvr>
                                      <p:to>
                                        <p:strVal val="visible"/>
                                      </p:to>
                                    </p:set>
                                    <p:animEffect transition="in" filter="barn(inVertical)">
                                      <p:cBhvr>
                                        <p:cTn id="70" dur="500"/>
                                        <p:tgtEl>
                                          <p:spTgt spid="19"/>
                                        </p:tgtEl>
                                      </p:cBhvr>
                                    </p:animEffect>
                                  </p:childTnLst>
                                </p:cTn>
                              </p:par>
                            </p:childTnLst>
                          </p:cTn>
                        </p:par>
                      </p:childTnLst>
                    </p:cTn>
                  </p:par>
                  <p:par>
                    <p:cTn id="71" fill="hold">
                      <p:stCondLst>
                        <p:cond delay="indefinite"/>
                      </p:stCondLst>
                      <p:childTnLst>
                        <p:par>
                          <p:cTn id="72" fill="hold">
                            <p:stCondLst>
                              <p:cond delay="0"/>
                            </p:stCondLst>
                            <p:childTnLst>
                              <p:par>
                                <p:cTn id="73" presetID="8" presetClass="entr" presetSubtype="16" fill="hold" grpId="0" nodeType="clickEffect">
                                  <p:stCondLst>
                                    <p:cond delay="0"/>
                                  </p:stCondLst>
                                  <p:childTnLst>
                                    <p:set>
                                      <p:cBhvr>
                                        <p:cTn id="74" dur="1" fill="hold">
                                          <p:stCondLst>
                                            <p:cond delay="0"/>
                                          </p:stCondLst>
                                        </p:cTn>
                                        <p:tgtEl>
                                          <p:spTgt spid="21"/>
                                        </p:tgtEl>
                                        <p:attrNameLst>
                                          <p:attrName>style.visibility</p:attrName>
                                        </p:attrNameLst>
                                      </p:cBhvr>
                                      <p:to>
                                        <p:strVal val="visible"/>
                                      </p:to>
                                    </p:set>
                                    <p:animEffect transition="in" filter="diamond(in)">
                                      <p:cBhvr>
                                        <p:cTn id="75" dur="500"/>
                                        <p:tgtEl>
                                          <p:spTgt spid="21"/>
                                        </p:tgtEl>
                                      </p:cBhvr>
                                    </p:animEffect>
                                  </p:childTnLst>
                                </p:cTn>
                              </p:par>
                            </p:childTnLst>
                          </p:cTn>
                        </p:par>
                      </p:childTnLst>
                    </p:cTn>
                  </p:par>
                  <p:par>
                    <p:cTn id="76" fill="hold">
                      <p:stCondLst>
                        <p:cond delay="indefinite"/>
                      </p:stCondLst>
                      <p:childTnLst>
                        <p:par>
                          <p:cTn id="77" fill="hold">
                            <p:stCondLst>
                              <p:cond delay="0"/>
                            </p:stCondLst>
                            <p:childTnLst>
                              <p:par>
                                <p:cTn id="78" presetID="8" presetClass="entr" presetSubtype="16" fill="hold" grpId="0" nodeType="clickEffect">
                                  <p:stCondLst>
                                    <p:cond delay="0"/>
                                  </p:stCondLst>
                                  <p:childTnLst>
                                    <p:set>
                                      <p:cBhvr>
                                        <p:cTn id="79" dur="1" fill="hold">
                                          <p:stCondLst>
                                            <p:cond delay="0"/>
                                          </p:stCondLst>
                                        </p:cTn>
                                        <p:tgtEl>
                                          <p:spTgt spid="22"/>
                                        </p:tgtEl>
                                        <p:attrNameLst>
                                          <p:attrName>style.visibility</p:attrName>
                                        </p:attrNameLst>
                                      </p:cBhvr>
                                      <p:to>
                                        <p:strVal val="visible"/>
                                      </p:to>
                                    </p:set>
                                    <p:animEffect transition="in" filter="diamond(in)">
                                      <p:cBhvr>
                                        <p:cTn id="80" dur="500"/>
                                        <p:tgtEl>
                                          <p:spTgt spid="22"/>
                                        </p:tgtEl>
                                      </p:cBhvr>
                                    </p:animEffect>
                                  </p:childTnLst>
                                </p:cTn>
                              </p:par>
                            </p:childTnLst>
                          </p:cTn>
                        </p:par>
                      </p:childTnLst>
                    </p:cTn>
                  </p:par>
                  <p:par>
                    <p:cTn id="81" fill="hold">
                      <p:stCondLst>
                        <p:cond delay="indefinite"/>
                      </p:stCondLst>
                      <p:childTnLst>
                        <p:par>
                          <p:cTn id="82" fill="hold">
                            <p:stCondLst>
                              <p:cond delay="0"/>
                            </p:stCondLst>
                            <p:childTnLst>
                              <p:par>
                                <p:cTn id="83" presetID="3" presetClass="entr" presetSubtype="10" fill="hold" grpId="0" nodeType="clickEffect">
                                  <p:stCondLst>
                                    <p:cond delay="0"/>
                                  </p:stCondLst>
                                  <p:childTnLst>
                                    <p:set>
                                      <p:cBhvr>
                                        <p:cTn id="84" dur="1" fill="hold">
                                          <p:stCondLst>
                                            <p:cond delay="0"/>
                                          </p:stCondLst>
                                        </p:cTn>
                                        <p:tgtEl>
                                          <p:spTgt spid="25"/>
                                        </p:tgtEl>
                                        <p:attrNameLst>
                                          <p:attrName>style.visibility</p:attrName>
                                        </p:attrNameLst>
                                      </p:cBhvr>
                                      <p:to>
                                        <p:strVal val="visible"/>
                                      </p:to>
                                    </p:set>
                                    <p:animEffect transition="in" filter="blinds(horizontal)">
                                      <p:cBhvr>
                                        <p:cTn id="85" dur="500"/>
                                        <p:tgtEl>
                                          <p:spTgt spid="25"/>
                                        </p:tgtEl>
                                      </p:cBhvr>
                                    </p:animEffect>
                                  </p:childTnLst>
                                </p:cTn>
                              </p:par>
                            </p:childTnLst>
                          </p:cTn>
                        </p:par>
                      </p:childTnLst>
                    </p:cTn>
                  </p:par>
                  <p:par>
                    <p:cTn id="86" fill="hold">
                      <p:stCondLst>
                        <p:cond delay="indefinite"/>
                      </p:stCondLst>
                      <p:childTnLst>
                        <p:par>
                          <p:cTn id="87" fill="hold">
                            <p:stCondLst>
                              <p:cond delay="0"/>
                            </p:stCondLst>
                            <p:childTnLst>
                              <p:par>
                                <p:cTn id="88" presetID="3" presetClass="entr" presetSubtype="10" fill="hold" grpId="0" nodeType="clickEffect">
                                  <p:stCondLst>
                                    <p:cond delay="0"/>
                                  </p:stCondLst>
                                  <p:childTnLst>
                                    <p:set>
                                      <p:cBhvr>
                                        <p:cTn id="89" dur="1" fill="hold">
                                          <p:stCondLst>
                                            <p:cond delay="0"/>
                                          </p:stCondLst>
                                        </p:cTn>
                                        <p:tgtEl>
                                          <p:spTgt spid="26"/>
                                        </p:tgtEl>
                                        <p:attrNameLst>
                                          <p:attrName>style.visibility</p:attrName>
                                        </p:attrNameLst>
                                      </p:cBhvr>
                                      <p:to>
                                        <p:strVal val="visible"/>
                                      </p:to>
                                    </p:set>
                                    <p:animEffect transition="in" filter="blinds(horizontal)">
                                      <p:cBhvr>
                                        <p:cTn id="90" dur="500"/>
                                        <p:tgtEl>
                                          <p:spTgt spid="26"/>
                                        </p:tgtEl>
                                      </p:cBhvr>
                                    </p:animEffect>
                                  </p:childTnLst>
                                </p:cTn>
                              </p:par>
                            </p:childTnLst>
                          </p:cTn>
                        </p:par>
                      </p:childTnLst>
                    </p:cTn>
                  </p:par>
                  <p:par>
                    <p:cTn id="91" fill="hold">
                      <p:stCondLst>
                        <p:cond delay="indefinite"/>
                      </p:stCondLst>
                      <p:childTnLst>
                        <p:par>
                          <p:cTn id="92" fill="hold">
                            <p:stCondLst>
                              <p:cond delay="0"/>
                            </p:stCondLst>
                            <p:childTnLst>
                              <p:par>
                                <p:cTn id="93" presetID="3" presetClass="entr" presetSubtype="10" fill="hold" grpId="0" nodeType="clickEffect">
                                  <p:stCondLst>
                                    <p:cond delay="0"/>
                                  </p:stCondLst>
                                  <p:childTnLst>
                                    <p:set>
                                      <p:cBhvr>
                                        <p:cTn id="94" dur="1" fill="hold">
                                          <p:stCondLst>
                                            <p:cond delay="0"/>
                                          </p:stCondLst>
                                        </p:cTn>
                                        <p:tgtEl>
                                          <p:spTgt spid="23"/>
                                        </p:tgtEl>
                                        <p:attrNameLst>
                                          <p:attrName>style.visibility</p:attrName>
                                        </p:attrNameLst>
                                      </p:cBhvr>
                                      <p:to>
                                        <p:strVal val="visible"/>
                                      </p:to>
                                    </p:set>
                                    <p:animEffect transition="in" filter="blinds(horizontal)">
                                      <p:cBhvr>
                                        <p:cTn id="95" dur="500"/>
                                        <p:tgtEl>
                                          <p:spTgt spid="23"/>
                                        </p:tgtEl>
                                      </p:cBhvr>
                                    </p:animEffect>
                                  </p:childTnLst>
                                </p:cTn>
                              </p:par>
                            </p:childTnLst>
                          </p:cTn>
                        </p:par>
                      </p:childTnLst>
                    </p:cTn>
                  </p:par>
                  <p:par>
                    <p:cTn id="96" fill="hold">
                      <p:stCondLst>
                        <p:cond delay="indefinite"/>
                      </p:stCondLst>
                      <p:childTnLst>
                        <p:par>
                          <p:cTn id="97" fill="hold">
                            <p:stCondLst>
                              <p:cond delay="0"/>
                            </p:stCondLst>
                            <p:childTnLst>
                              <p:par>
                                <p:cTn id="98" presetID="3" presetClass="entr" presetSubtype="10" fill="hold" grpId="0" nodeType="clickEffect">
                                  <p:stCondLst>
                                    <p:cond delay="0"/>
                                  </p:stCondLst>
                                  <p:childTnLst>
                                    <p:set>
                                      <p:cBhvr>
                                        <p:cTn id="99" dur="1" fill="hold">
                                          <p:stCondLst>
                                            <p:cond delay="0"/>
                                          </p:stCondLst>
                                        </p:cTn>
                                        <p:tgtEl>
                                          <p:spTgt spid="24"/>
                                        </p:tgtEl>
                                        <p:attrNameLst>
                                          <p:attrName>style.visibility</p:attrName>
                                        </p:attrNameLst>
                                      </p:cBhvr>
                                      <p:to>
                                        <p:strVal val="visible"/>
                                      </p:to>
                                    </p:set>
                                    <p:animEffect transition="in" filter="blinds(horizontal)">
                                      <p:cBhvr>
                                        <p:cTn id="100"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p:bldP spid="38" grpId="0"/>
      <p:bldP spid="39" grpId="0"/>
      <p:bldP spid="40" grpId="0" animBg="1"/>
      <p:bldP spid="42" grpId="0"/>
      <p:bldP spid="43" grpId="0"/>
      <p:bldP spid="44" grpId="0"/>
      <p:bldP spid="12" grpId="0"/>
      <p:bldP spid="14" grpId="0"/>
      <p:bldP spid="2" grpId="0"/>
      <p:bldP spid="19" grpId="0"/>
      <p:bldP spid="20" grpId="0"/>
      <p:bldP spid="21" grpId="0"/>
      <p:bldP spid="22" grpId="0" animBg="1"/>
      <p:bldP spid="23" grpId="0"/>
      <p:bldP spid="24" grpId="0"/>
      <p:bldP spid="25" grpId="0"/>
      <p:bldP spid="26"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5" name="TextBox 24"/>
          <p:cNvSpPr txBox="1">
            <a:spLocks noChangeArrowheads="1"/>
          </p:cNvSpPr>
          <p:nvPr/>
        </p:nvSpPr>
        <p:spPr bwMode="auto">
          <a:xfrm>
            <a:off x="4389" y="0"/>
            <a:ext cx="6339670" cy="10655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107481" tIns="53741" rIns="107481" bIns="53741">
            <a:spAutoFit/>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r>
              <a:rPr lang="en-US" altLang="vi-VN" sz="6219" b="1" dirty="0">
                <a:solidFill>
                  <a:srgbClr val="0000CC"/>
                </a:solidFill>
                <a:latin typeface="Times New Roman" panose="02020603050405020304" pitchFamily="18" charset="0"/>
              </a:rPr>
              <a:t>b) 0,07 + 0,09</a:t>
            </a:r>
            <a:r>
              <a:rPr lang="en-US" altLang="vi-VN" sz="6219" b="1" i="1" dirty="0">
                <a:solidFill>
                  <a:srgbClr val="0000CC"/>
                </a:solidFill>
                <a:latin typeface="Times New Roman" panose="02020603050405020304" pitchFamily="18" charset="0"/>
              </a:rPr>
              <a:t>	</a:t>
            </a:r>
          </a:p>
        </p:txBody>
      </p:sp>
      <p:sp>
        <p:nvSpPr>
          <p:cNvPr id="37" name="Text Box 8"/>
          <p:cNvSpPr txBox="1">
            <a:spLocks noChangeArrowheads="1"/>
          </p:cNvSpPr>
          <p:nvPr/>
        </p:nvSpPr>
        <p:spPr bwMode="auto">
          <a:xfrm>
            <a:off x="514547" y="1114493"/>
            <a:ext cx="3418426" cy="187823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107467" tIns="53734" rIns="107467" bIns="53734">
            <a:spAutoFit/>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spcBef>
                <a:spcPct val="50000"/>
              </a:spcBef>
            </a:pPr>
            <a:r>
              <a:rPr lang="en-US" altLang="vi-VN" sz="11500" b="1" dirty="0">
                <a:solidFill>
                  <a:srgbClr val="0000FF"/>
                </a:solidFill>
                <a:latin typeface="Times New Roman" panose="02020603050405020304" pitchFamily="18" charset="0"/>
                <a:cs typeface="Times New Roman" panose="02020603050405020304" pitchFamily="18" charset="0"/>
              </a:rPr>
              <a:t>0,07</a:t>
            </a:r>
          </a:p>
        </p:txBody>
      </p:sp>
      <p:sp>
        <p:nvSpPr>
          <p:cNvPr id="38" name="Text Box 9"/>
          <p:cNvSpPr txBox="1">
            <a:spLocks noChangeArrowheads="1"/>
          </p:cNvSpPr>
          <p:nvPr/>
        </p:nvSpPr>
        <p:spPr bwMode="auto">
          <a:xfrm>
            <a:off x="498520" y="2853580"/>
            <a:ext cx="2921832" cy="187823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107467" tIns="53734" rIns="107467" bIns="53734">
            <a:spAutoFit/>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spcBef>
                <a:spcPct val="50000"/>
              </a:spcBef>
            </a:pPr>
            <a:r>
              <a:rPr lang="en-US" altLang="vi-VN" sz="11500" b="1" dirty="0">
                <a:solidFill>
                  <a:srgbClr val="0000FF"/>
                </a:solidFill>
                <a:latin typeface="Times New Roman" panose="02020603050405020304" pitchFamily="18" charset="0"/>
                <a:cs typeface="Times New Roman" panose="02020603050405020304" pitchFamily="18" charset="0"/>
              </a:rPr>
              <a:t>0,09</a:t>
            </a:r>
          </a:p>
        </p:txBody>
      </p:sp>
      <p:sp>
        <p:nvSpPr>
          <p:cNvPr id="39" name="Text Box 10"/>
          <p:cNvSpPr txBox="1">
            <a:spLocks noChangeArrowheads="1"/>
          </p:cNvSpPr>
          <p:nvPr/>
        </p:nvSpPr>
        <p:spPr bwMode="auto">
          <a:xfrm>
            <a:off x="-58760" y="2365497"/>
            <a:ext cx="952740" cy="116124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107467" tIns="53734" rIns="107467" bIns="53734">
            <a:spAutoFit/>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r>
              <a:rPr lang="en-US" altLang="vi-VN" sz="6841" b="1" dirty="0">
                <a:solidFill>
                  <a:srgbClr val="0000FF"/>
                </a:solidFill>
                <a:latin typeface="Times New Roman" panose="02020603050405020304" pitchFamily="18" charset="0"/>
                <a:cs typeface="Times New Roman" panose="02020603050405020304" pitchFamily="18" charset="0"/>
              </a:rPr>
              <a:t>+</a:t>
            </a:r>
          </a:p>
        </p:txBody>
      </p:sp>
      <p:sp>
        <p:nvSpPr>
          <p:cNvPr id="40" name="Line 11"/>
          <p:cNvSpPr>
            <a:spLocks noChangeShapeType="1"/>
          </p:cNvSpPr>
          <p:nvPr/>
        </p:nvSpPr>
        <p:spPr bwMode="auto">
          <a:xfrm flipV="1">
            <a:off x="354902" y="4695381"/>
            <a:ext cx="3535884" cy="3126"/>
          </a:xfrm>
          <a:prstGeom prst="line">
            <a:avLst/>
          </a:prstGeom>
          <a:noFill/>
          <a:ln w="127000">
            <a:solidFill>
              <a:srgbClr val="C00000"/>
            </a:solidFill>
            <a:round/>
            <a:headEnd/>
            <a:tailEnd/>
          </a:ln>
          <a:extLst>
            <a:ext uri="{909E8E84-426E-40DD-AFC4-6F175D3DCCD1}">
              <a14:hiddenFill xmlns="" xmlns:a14="http://schemas.microsoft.com/office/drawing/2010/main">
                <a:noFill/>
              </a14:hiddenFill>
            </a:ext>
          </a:extLst>
        </p:spPr>
        <p:txBody>
          <a:bodyPr lIns="107481" tIns="53741" rIns="107481" bIns="53741"/>
          <a:lstStyle/>
          <a:p>
            <a:endParaRPr lang="en-US" sz="1399" dirty="0"/>
          </a:p>
        </p:txBody>
      </p:sp>
      <p:sp>
        <p:nvSpPr>
          <p:cNvPr id="42" name="Text Box 15"/>
          <p:cNvSpPr txBox="1">
            <a:spLocks noChangeArrowheads="1"/>
          </p:cNvSpPr>
          <p:nvPr/>
        </p:nvSpPr>
        <p:spPr bwMode="auto">
          <a:xfrm>
            <a:off x="1646070" y="4501908"/>
            <a:ext cx="828094" cy="187823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107467" tIns="53734" rIns="107467" bIns="53734">
            <a:spAutoFit/>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spcBef>
                <a:spcPct val="50000"/>
              </a:spcBef>
            </a:pPr>
            <a:r>
              <a:rPr lang="en-US" altLang="vi-VN" sz="11500" b="1" dirty="0">
                <a:solidFill>
                  <a:srgbClr val="0000FF"/>
                </a:solidFill>
                <a:latin typeface="Times New Roman" panose="02020603050405020304" pitchFamily="18" charset="0"/>
                <a:cs typeface="Times New Roman" panose="02020603050405020304" pitchFamily="18" charset="0"/>
              </a:rPr>
              <a:t>1</a:t>
            </a:r>
          </a:p>
        </p:txBody>
      </p:sp>
      <p:sp>
        <p:nvSpPr>
          <p:cNvPr id="43" name="Text Box 16"/>
          <p:cNvSpPr txBox="1">
            <a:spLocks noChangeArrowheads="1"/>
          </p:cNvSpPr>
          <p:nvPr/>
        </p:nvSpPr>
        <p:spPr bwMode="auto">
          <a:xfrm>
            <a:off x="1200950" y="4280779"/>
            <a:ext cx="605952" cy="187823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107467" tIns="53734" rIns="107467" bIns="53734">
            <a:spAutoFit/>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spcBef>
                <a:spcPct val="50000"/>
              </a:spcBef>
            </a:pPr>
            <a:r>
              <a:rPr lang="en-US" altLang="vi-VN" sz="11500" b="1" dirty="0">
                <a:solidFill>
                  <a:srgbClr val="C00000"/>
                </a:solidFill>
                <a:latin typeface="Times New Roman" panose="02020603050405020304" pitchFamily="18" charset="0"/>
                <a:cs typeface="Times New Roman" panose="02020603050405020304" pitchFamily="18" charset="0"/>
              </a:rPr>
              <a:t>,</a:t>
            </a:r>
          </a:p>
        </p:txBody>
      </p:sp>
      <p:sp>
        <p:nvSpPr>
          <p:cNvPr id="44" name="Text Box 13"/>
          <p:cNvSpPr txBox="1">
            <a:spLocks noChangeArrowheads="1"/>
          </p:cNvSpPr>
          <p:nvPr/>
        </p:nvSpPr>
        <p:spPr bwMode="auto">
          <a:xfrm>
            <a:off x="2443625" y="4546158"/>
            <a:ext cx="730599" cy="187823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107467" tIns="53734" rIns="107467" bIns="53734">
            <a:spAutoFit/>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spcBef>
                <a:spcPct val="50000"/>
              </a:spcBef>
            </a:pPr>
            <a:r>
              <a:rPr lang="en-US" altLang="vi-VN" sz="11500" b="1" dirty="0">
                <a:solidFill>
                  <a:srgbClr val="0000FF"/>
                </a:solidFill>
                <a:latin typeface="Times New Roman" panose="02020603050405020304" pitchFamily="18" charset="0"/>
              </a:rPr>
              <a:t>6</a:t>
            </a:r>
          </a:p>
        </p:txBody>
      </p:sp>
      <p:sp>
        <p:nvSpPr>
          <p:cNvPr id="11" name="Text Box 15"/>
          <p:cNvSpPr txBox="1">
            <a:spLocks noChangeArrowheads="1"/>
          </p:cNvSpPr>
          <p:nvPr/>
        </p:nvSpPr>
        <p:spPr bwMode="auto">
          <a:xfrm>
            <a:off x="363262" y="4501909"/>
            <a:ext cx="829328" cy="187823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107467" tIns="53734" rIns="107467" bIns="53734">
            <a:spAutoFit/>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spcBef>
                <a:spcPct val="50000"/>
              </a:spcBef>
            </a:pPr>
            <a:r>
              <a:rPr lang="en-US" altLang="vi-VN" sz="11500" b="1" dirty="0">
                <a:solidFill>
                  <a:srgbClr val="0000FF"/>
                </a:solidFill>
                <a:latin typeface="Times New Roman" panose="02020603050405020304" pitchFamily="18" charset="0"/>
                <a:cs typeface="Times New Roman" panose="02020603050405020304" pitchFamily="18" charset="0"/>
              </a:rPr>
              <a:t>0</a:t>
            </a:r>
          </a:p>
        </p:txBody>
      </p:sp>
      <p:pic>
        <p:nvPicPr>
          <p:cNvPr id="13" name="图片 51"/>
          <p:cNvPicPr>
            <a:picLocks noChangeAspect="1"/>
          </p:cNvPicPr>
          <p:nvPr/>
        </p:nvPicPr>
        <p:blipFill>
          <a:blip r:embed="rId3"/>
          <a:stretch>
            <a:fillRect/>
          </a:stretch>
        </p:blipFill>
        <p:spPr>
          <a:xfrm>
            <a:off x="10785281" y="4062047"/>
            <a:ext cx="1335575" cy="2630569"/>
          </a:xfrm>
          <a:prstGeom prst="rect">
            <a:avLst/>
          </a:prstGeom>
        </p:spPr>
      </p:pic>
      <p:sp>
        <p:nvSpPr>
          <p:cNvPr id="14" name="Text Box 8">
            <a:extLst>
              <a:ext uri="{FF2B5EF4-FFF2-40B4-BE49-F238E27FC236}">
                <a16:creationId xmlns="" xmlns:a16="http://schemas.microsoft.com/office/drawing/2014/main" id="{504E1B2D-AA08-4798-82E3-BF066578DF63}"/>
              </a:ext>
            </a:extLst>
          </p:cNvPr>
          <p:cNvSpPr txBox="1">
            <a:spLocks noChangeArrowheads="1"/>
          </p:cNvSpPr>
          <p:nvPr/>
        </p:nvSpPr>
        <p:spPr bwMode="auto">
          <a:xfrm>
            <a:off x="7127504" y="1222931"/>
            <a:ext cx="3418426" cy="187823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107467" tIns="53734" rIns="107467" bIns="53734">
            <a:spAutoFit/>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spcBef>
                <a:spcPct val="50000"/>
              </a:spcBef>
            </a:pPr>
            <a:r>
              <a:rPr lang="en-US" altLang="vi-VN" sz="11500" b="1" dirty="0">
                <a:solidFill>
                  <a:srgbClr val="0000FF"/>
                </a:solidFill>
                <a:latin typeface="Times New Roman" panose="02020603050405020304" pitchFamily="18" charset="0"/>
                <a:cs typeface="Times New Roman" panose="02020603050405020304" pitchFamily="18" charset="0"/>
              </a:rPr>
              <a:t>0,09</a:t>
            </a:r>
          </a:p>
        </p:txBody>
      </p:sp>
      <p:sp>
        <p:nvSpPr>
          <p:cNvPr id="15" name="Text Box 9">
            <a:extLst>
              <a:ext uri="{FF2B5EF4-FFF2-40B4-BE49-F238E27FC236}">
                <a16:creationId xmlns="" xmlns:a16="http://schemas.microsoft.com/office/drawing/2014/main" id="{45B0EAF3-E6FE-4009-B078-0EBBFA405D5B}"/>
              </a:ext>
            </a:extLst>
          </p:cNvPr>
          <p:cNvSpPr txBox="1">
            <a:spLocks noChangeArrowheads="1"/>
          </p:cNvSpPr>
          <p:nvPr/>
        </p:nvSpPr>
        <p:spPr bwMode="auto">
          <a:xfrm>
            <a:off x="7206329" y="2946118"/>
            <a:ext cx="2921832" cy="187823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107467" tIns="53734" rIns="107467" bIns="53734">
            <a:spAutoFit/>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spcBef>
                <a:spcPct val="50000"/>
              </a:spcBef>
            </a:pPr>
            <a:r>
              <a:rPr lang="en-US" altLang="vi-VN" sz="11500" b="1" dirty="0">
                <a:solidFill>
                  <a:srgbClr val="0000FF"/>
                </a:solidFill>
                <a:latin typeface="Times New Roman" panose="02020603050405020304" pitchFamily="18" charset="0"/>
                <a:cs typeface="Times New Roman" panose="02020603050405020304" pitchFamily="18" charset="0"/>
              </a:rPr>
              <a:t>0,07</a:t>
            </a:r>
          </a:p>
        </p:txBody>
      </p:sp>
      <p:sp>
        <p:nvSpPr>
          <p:cNvPr id="16" name="Text Box 10">
            <a:extLst>
              <a:ext uri="{FF2B5EF4-FFF2-40B4-BE49-F238E27FC236}">
                <a16:creationId xmlns="" xmlns:a16="http://schemas.microsoft.com/office/drawing/2014/main" id="{1EA7E516-231F-4A28-AD61-3C58DC50D410}"/>
              </a:ext>
            </a:extLst>
          </p:cNvPr>
          <p:cNvSpPr txBox="1">
            <a:spLocks noChangeArrowheads="1"/>
          </p:cNvSpPr>
          <p:nvPr/>
        </p:nvSpPr>
        <p:spPr bwMode="auto">
          <a:xfrm>
            <a:off x="6554197" y="2473935"/>
            <a:ext cx="952740" cy="116124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107467" tIns="53734" rIns="107467" bIns="53734">
            <a:spAutoFit/>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r>
              <a:rPr lang="en-US" altLang="vi-VN" sz="6841" b="1" dirty="0">
                <a:solidFill>
                  <a:srgbClr val="0000FF"/>
                </a:solidFill>
                <a:latin typeface="Times New Roman" panose="02020603050405020304" pitchFamily="18" charset="0"/>
                <a:cs typeface="Times New Roman" panose="02020603050405020304" pitchFamily="18" charset="0"/>
              </a:rPr>
              <a:t>+</a:t>
            </a:r>
          </a:p>
        </p:txBody>
      </p:sp>
      <p:sp>
        <p:nvSpPr>
          <p:cNvPr id="17" name="Line 11">
            <a:extLst>
              <a:ext uri="{FF2B5EF4-FFF2-40B4-BE49-F238E27FC236}">
                <a16:creationId xmlns="" xmlns:a16="http://schemas.microsoft.com/office/drawing/2014/main" id="{249A1BC8-5935-4E29-AFCB-A0797F878DBB}"/>
              </a:ext>
            </a:extLst>
          </p:cNvPr>
          <p:cNvSpPr>
            <a:spLocks noChangeShapeType="1"/>
          </p:cNvSpPr>
          <p:nvPr/>
        </p:nvSpPr>
        <p:spPr bwMode="auto">
          <a:xfrm flipV="1">
            <a:off x="6967859" y="4803819"/>
            <a:ext cx="3535884" cy="3126"/>
          </a:xfrm>
          <a:prstGeom prst="line">
            <a:avLst/>
          </a:prstGeom>
          <a:noFill/>
          <a:ln w="127000">
            <a:solidFill>
              <a:srgbClr val="C00000"/>
            </a:solidFill>
            <a:round/>
            <a:headEnd/>
            <a:tailEnd/>
          </a:ln>
          <a:extLst>
            <a:ext uri="{909E8E84-426E-40DD-AFC4-6F175D3DCCD1}">
              <a14:hiddenFill xmlns="" xmlns:a14="http://schemas.microsoft.com/office/drawing/2010/main">
                <a:noFill/>
              </a14:hiddenFill>
            </a:ext>
          </a:extLst>
        </p:spPr>
        <p:txBody>
          <a:bodyPr lIns="107481" tIns="53741" rIns="107481" bIns="53741"/>
          <a:lstStyle/>
          <a:p>
            <a:endParaRPr lang="en-US" sz="1399" dirty="0"/>
          </a:p>
        </p:txBody>
      </p:sp>
      <p:sp>
        <p:nvSpPr>
          <p:cNvPr id="18" name="Text Box 15">
            <a:extLst>
              <a:ext uri="{FF2B5EF4-FFF2-40B4-BE49-F238E27FC236}">
                <a16:creationId xmlns="" xmlns:a16="http://schemas.microsoft.com/office/drawing/2014/main" id="{F651A082-D51C-47B5-830A-DB7B5AA05D74}"/>
              </a:ext>
            </a:extLst>
          </p:cNvPr>
          <p:cNvSpPr txBox="1">
            <a:spLocks noChangeArrowheads="1"/>
          </p:cNvSpPr>
          <p:nvPr/>
        </p:nvSpPr>
        <p:spPr bwMode="auto">
          <a:xfrm>
            <a:off x="8259027" y="4610346"/>
            <a:ext cx="828094" cy="187823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107467" tIns="53734" rIns="107467" bIns="53734">
            <a:spAutoFit/>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spcBef>
                <a:spcPct val="50000"/>
              </a:spcBef>
            </a:pPr>
            <a:r>
              <a:rPr lang="en-US" altLang="vi-VN" sz="11500" b="1" dirty="0">
                <a:solidFill>
                  <a:srgbClr val="0000FF"/>
                </a:solidFill>
                <a:latin typeface="Times New Roman" panose="02020603050405020304" pitchFamily="18" charset="0"/>
                <a:cs typeface="Times New Roman" panose="02020603050405020304" pitchFamily="18" charset="0"/>
              </a:rPr>
              <a:t>1</a:t>
            </a:r>
          </a:p>
        </p:txBody>
      </p:sp>
      <p:sp>
        <p:nvSpPr>
          <p:cNvPr id="19" name="Text Box 16">
            <a:extLst>
              <a:ext uri="{FF2B5EF4-FFF2-40B4-BE49-F238E27FC236}">
                <a16:creationId xmlns="" xmlns:a16="http://schemas.microsoft.com/office/drawing/2014/main" id="{41801D62-1789-45E7-BDA1-53B7AB2AD797}"/>
              </a:ext>
            </a:extLst>
          </p:cNvPr>
          <p:cNvSpPr txBox="1">
            <a:spLocks noChangeArrowheads="1"/>
          </p:cNvSpPr>
          <p:nvPr/>
        </p:nvSpPr>
        <p:spPr bwMode="auto">
          <a:xfrm>
            <a:off x="7813907" y="4389217"/>
            <a:ext cx="605952" cy="187823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107467" tIns="53734" rIns="107467" bIns="53734">
            <a:spAutoFit/>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spcBef>
                <a:spcPct val="50000"/>
              </a:spcBef>
            </a:pPr>
            <a:r>
              <a:rPr lang="en-US" altLang="vi-VN" sz="11500" b="1" dirty="0">
                <a:solidFill>
                  <a:srgbClr val="C00000"/>
                </a:solidFill>
                <a:latin typeface="Times New Roman" panose="02020603050405020304" pitchFamily="18" charset="0"/>
                <a:cs typeface="Times New Roman" panose="02020603050405020304" pitchFamily="18" charset="0"/>
              </a:rPr>
              <a:t>,</a:t>
            </a:r>
          </a:p>
        </p:txBody>
      </p:sp>
      <p:sp>
        <p:nvSpPr>
          <p:cNvPr id="20" name="Text Box 13">
            <a:extLst>
              <a:ext uri="{FF2B5EF4-FFF2-40B4-BE49-F238E27FC236}">
                <a16:creationId xmlns="" xmlns:a16="http://schemas.microsoft.com/office/drawing/2014/main" id="{572D657F-A449-42F1-8281-508FCB9069F6}"/>
              </a:ext>
            </a:extLst>
          </p:cNvPr>
          <p:cNvSpPr txBox="1">
            <a:spLocks noChangeArrowheads="1"/>
          </p:cNvSpPr>
          <p:nvPr/>
        </p:nvSpPr>
        <p:spPr bwMode="auto">
          <a:xfrm>
            <a:off x="9056582" y="4654596"/>
            <a:ext cx="730599" cy="187823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107467" tIns="53734" rIns="107467" bIns="53734">
            <a:spAutoFit/>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spcBef>
                <a:spcPct val="50000"/>
              </a:spcBef>
            </a:pPr>
            <a:r>
              <a:rPr lang="en-US" altLang="vi-VN" sz="11500" b="1" dirty="0">
                <a:solidFill>
                  <a:srgbClr val="0000FF"/>
                </a:solidFill>
                <a:latin typeface="Times New Roman" panose="02020603050405020304" pitchFamily="18" charset="0"/>
              </a:rPr>
              <a:t>6</a:t>
            </a:r>
          </a:p>
        </p:txBody>
      </p:sp>
      <p:sp>
        <p:nvSpPr>
          <p:cNvPr id="21" name="Text Box 15">
            <a:extLst>
              <a:ext uri="{FF2B5EF4-FFF2-40B4-BE49-F238E27FC236}">
                <a16:creationId xmlns="" xmlns:a16="http://schemas.microsoft.com/office/drawing/2014/main" id="{F1899633-A022-47FA-9BF5-1A813D6AAF2F}"/>
              </a:ext>
            </a:extLst>
          </p:cNvPr>
          <p:cNvSpPr txBox="1">
            <a:spLocks noChangeArrowheads="1"/>
          </p:cNvSpPr>
          <p:nvPr/>
        </p:nvSpPr>
        <p:spPr bwMode="auto">
          <a:xfrm>
            <a:off x="6976219" y="4610347"/>
            <a:ext cx="829328" cy="187823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107467" tIns="53734" rIns="107467" bIns="53734">
            <a:spAutoFit/>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spcBef>
                <a:spcPct val="50000"/>
              </a:spcBef>
            </a:pPr>
            <a:r>
              <a:rPr lang="en-US" altLang="vi-VN" sz="11500" b="1" dirty="0">
                <a:solidFill>
                  <a:srgbClr val="0000FF"/>
                </a:solidFill>
                <a:latin typeface="Times New Roman" panose="02020603050405020304" pitchFamily="18" charset="0"/>
                <a:cs typeface="Times New Roman" panose="02020603050405020304" pitchFamily="18" charset="0"/>
              </a:rPr>
              <a:t>0</a:t>
            </a:r>
          </a:p>
        </p:txBody>
      </p:sp>
      <p:sp>
        <p:nvSpPr>
          <p:cNvPr id="22" name="TextBox 21">
            <a:extLst>
              <a:ext uri="{FF2B5EF4-FFF2-40B4-BE49-F238E27FC236}">
                <a16:creationId xmlns="" xmlns:a16="http://schemas.microsoft.com/office/drawing/2014/main" id="{3897A6C3-25B7-4238-AD62-B7993421424B}"/>
              </a:ext>
            </a:extLst>
          </p:cNvPr>
          <p:cNvSpPr txBox="1"/>
          <p:nvPr/>
        </p:nvSpPr>
        <p:spPr>
          <a:xfrm>
            <a:off x="4783015" y="1731817"/>
            <a:ext cx="1890346" cy="584775"/>
          </a:xfrm>
          <a:prstGeom prst="rect">
            <a:avLst/>
          </a:prstGeom>
          <a:noFill/>
        </p:spPr>
        <p:txBody>
          <a:bodyPr wrap="square" rtlCol="0">
            <a:spAutoFit/>
          </a:bodyPr>
          <a:lstStyle/>
          <a:p>
            <a:r>
              <a:rPr lang="en-US" sz="3200" dirty="0" err="1"/>
              <a:t>Thử</a:t>
            </a:r>
            <a:r>
              <a:rPr lang="en-US" sz="3200" dirty="0"/>
              <a:t> </a:t>
            </a:r>
            <a:r>
              <a:rPr lang="en-US" sz="3200" dirty="0" err="1"/>
              <a:t>lại</a:t>
            </a:r>
            <a:endParaRPr lang="en-US" sz="3200" dirty="0"/>
          </a:p>
        </p:txBody>
      </p:sp>
    </p:spTree>
    <p:extLst>
      <p:ext uri="{BB962C8B-B14F-4D97-AF65-F5344CB8AC3E}">
        <p14:creationId xmlns="" xmlns:p14="http://schemas.microsoft.com/office/powerpoint/2010/main" val="217863795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9" presetClass="entr" presetSubtype="0" fill="hold" grpId="0" nodeType="clickEffect">
                                  <p:stCondLst>
                                    <p:cond delay="0"/>
                                  </p:stCondLst>
                                  <p:childTnLst>
                                    <p:set>
                                      <p:cBhvr>
                                        <p:cTn id="6" dur="1" fill="hold">
                                          <p:stCondLst>
                                            <p:cond delay="0"/>
                                          </p:stCondLst>
                                        </p:cTn>
                                        <p:tgtEl>
                                          <p:spTgt spid="25"/>
                                        </p:tgtEl>
                                        <p:attrNameLst>
                                          <p:attrName>style.visibility</p:attrName>
                                        </p:attrNameLst>
                                      </p:cBhvr>
                                      <p:to>
                                        <p:strVal val="visible"/>
                                      </p:to>
                                    </p:set>
                                    <p:anim calcmode="lin" valueType="num">
                                      <p:cBhvr>
                                        <p:cTn id="7" dur="1000" fill="hold"/>
                                        <p:tgtEl>
                                          <p:spTgt spid="25"/>
                                        </p:tgtEl>
                                        <p:attrNameLst>
                                          <p:attrName>ppt_x</p:attrName>
                                        </p:attrNameLst>
                                      </p:cBhvr>
                                      <p:tavLst>
                                        <p:tav tm="0">
                                          <p:val>
                                            <p:strVal val="#ppt_x-.2"/>
                                          </p:val>
                                        </p:tav>
                                        <p:tav tm="100000">
                                          <p:val>
                                            <p:strVal val="#ppt_x"/>
                                          </p:val>
                                        </p:tav>
                                      </p:tavLst>
                                    </p:anim>
                                    <p:anim calcmode="lin" valueType="num">
                                      <p:cBhvr>
                                        <p:cTn id="8" dur="1000" fill="hold"/>
                                        <p:tgtEl>
                                          <p:spTgt spid="25"/>
                                        </p:tgtEl>
                                        <p:attrNameLst>
                                          <p:attrName>ppt_y</p:attrName>
                                        </p:attrNameLst>
                                      </p:cBhvr>
                                      <p:tavLst>
                                        <p:tav tm="0">
                                          <p:val>
                                            <p:strVal val="#ppt_y"/>
                                          </p:val>
                                        </p:tav>
                                        <p:tav tm="100000">
                                          <p:val>
                                            <p:strVal val="#ppt_y"/>
                                          </p:val>
                                        </p:tav>
                                      </p:tavLst>
                                    </p:anim>
                                    <p:animEffect transition="in" filter="wipe(right)" prLst="gradientSize: 0.1">
                                      <p:cBhvr>
                                        <p:cTn id="9" dur="1000"/>
                                        <p:tgtEl>
                                          <p:spTgt spid="25"/>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37"/>
                                        </p:tgtEl>
                                        <p:attrNameLst>
                                          <p:attrName>style.visibility</p:attrName>
                                        </p:attrNameLst>
                                      </p:cBhvr>
                                      <p:to>
                                        <p:strVal val="visible"/>
                                      </p:to>
                                    </p:set>
                                    <p:animEffect transition="in" filter="barn(inVertical)">
                                      <p:cBhvr>
                                        <p:cTn id="14" dur="500"/>
                                        <p:tgtEl>
                                          <p:spTgt spid="37"/>
                                        </p:tgtEl>
                                      </p:cBhvr>
                                    </p:animEffect>
                                  </p:childTnLst>
                                </p:cTn>
                              </p:par>
                            </p:childTnLst>
                          </p:cTn>
                        </p:par>
                      </p:childTnLst>
                    </p:cTn>
                  </p:par>
                  <p:par>
                    <p:cTn id="15" fill="hold" nodeType="clickPar">
                      <p:stCondLst>
                        <p:cond delay="indefinite"/>
                      </p:stCondLst>
                      <p:childTnLst>
                        <p:par>
                          <p:cTn id="16" fill="hold" nodeType="withGroup">
                            <p:stCondLst>
                              <p:cond delay="0"/>
                            </p:stCondLst>
                            <p:childTnLst>
                              <p:par>
                                <p:cTn id="17" presetID="8" presetClass="entr" presetSubtype="16" fill="hold" grpId="0" nodeType="clickEffect">
                                  <p:stCondLst>
                                    <p:cond delay="0"/>
                                  </p:stCondLst>
                                  <p:childTnLst>
                                    <p:set>
                                      <p:cBhvr>
                                        <p:cTn id="18" dur="1" fill="hold">
                                          <p:stCondLst>
                                            <p:cond delay="0"/>
                                          </p:stCondLst>
                                        </p:cTn>
                                        <p:tgtEl>
                                          <p:spTgt spid="39"/>
                                        </p:tgtEl>
                                        <p:attrNameLst>
                                          <p:attrName>style.visibility</p:attrName>
                                        </p:attrNameLst>
                                      </p:cBhvr>
                                      <p:to>
                                        <p:strVal val="visible"/>
                                      </p:to>
                                    </p:set>
                                    <p:animEffect transition="in" filter="diamond(in)">
                                      <p:cBhvr>
                                        <p:cTn id="19" dur="500"/>
                                        <p:tgtEl>
                                          <p:spTgt spid="39"/>
                                        </p:tgtEl>
                                      </p:cBhvr>
                                    </p:animEffect>
                                  </p:childTnLst>
                                </p:cTn>
                              </p:par>
                            </p:childTnLst>
                          </p:cTn>
                        </p:par>
                      </p:childTnLst>
                    </p:cTn>
                  </p:par>
                  <p:par>
                    <p:cTn id="20" fill="hold" nodeType="clickPar">
                      <p:stCondLst>
                        <p:cond delay="indefinite"/>
                      </p:stCondLst>
                      <p:childTnLst>
                        <p:par>
                          <p:cTn id="21" fill="hold" nodeType="withGroup">
                            <p:stCondLst>
                              <p:cond delay="0"/>
                            </p:stCondLst>
                            <p:childTnLst>
                              <p:par>
                                <p:cTn id="22" presetID="8" presetClass="entr" presetSubtype="16" fill="hold" grpId="0" nodeType="clickEffect">
                                  <p:stCondLst>
                                    <p:cond delay="0"/>
                                  </p:stCondLst>
                                  <p:childTnLst>
                                    <p:set>
                                      <p:cBhvr>
                                        <p:cTn id="23" dur="1" fill="hold">
                                          <p:stCondLst>
                                            <p:cond delay="0"/>
                                          </p:stCondLst>
                                        </p:cTn>
                                        <p:tgtEl>
                                          <p:spTgt spid="38"/>
                                        </p:tgtEl>
                                        <p:attrNameLst>
                                          <p:attrName>style.visibility</p:attrName>
                                        </p:attrNameLst>
                                      </p:cBhvr>
                                      <p:to>
                                        <p:strVal val="visible"/>
                                      </p:to>
                                    </p:set>
                                    <p:animEffect transition="in" filter="diamond(in)">
                                      <p:cBhvr>
                                        <p:cTn id="24" dur="500"/>
                                        <p:tgtEl>
                                          <p:spTgt spid="38"/>
                                        </p:tgtEl>
                                      </p:cBhvr>
                                    </p:animEffect>
                                  </p:childTnLst>
                                </p:cTn>
                              </p:par>
                            </p:childTnLst>
                          </p:cTn>
                        </p:par>
                      </p:childTnLst>
                    </p:cTn>
                  </p:par>
                  <p:par>
                    <p:cTn id="25" fill="hold" nodeType="clickPar">
                      <p:stCondLst>
                        <p:cond delay="indefinite"/>
                      </p:stCondLst>
                      <p:childTnLst>
                        <p:par>
                          <p:cTn id="26" fill="hold" nodeType="withGroup">
                            <p:stCondLst>
                              <p:cond delay="0"/>
                            </p:stCondLst>
                            <p:childTnLst>
                              <p:par>
                                <p:cTn id="27" presetID="8" presetClass="entr" presetSubtype="16" fill="hold" grpId="0" nodeType="clickEffect">
                                  <p:stCondLst>
                                    <p:cond delay="0"/>
                                  </p:stCondLst>
                                  <p:childTnLst>
                                    <p:set>
                                      <p:cBhvr>
                                        <p:cTn id="28" dur="1" fill="hold">
                                          <p:stCondLst>
                                            <p:cond delay="0"/>
                                          </p:stCondLst>
                                        </p:cTn>
                                        <p:tgtEl>
                                          <p:spTgt spid="40"/>
                                        </p:tgtEl>
                                        <p:attrNameLst>
                                          <p:attrName>style.visibility</p:attrName>
                                        </p:attrNameLst>
                                      </p:cBhvr>
                                      <p:to>
                                        <p:strVal val="visible"/>
                                      </p:to>
                                    </p:set>
                                    <p:animEffect transition="in" filter="diamond(in)">
                                      <p:cBhvr>
                                        <p:cTn id="29" dur="500"/>
                                        <p:tgtEl>
                                          <p:spTgt spid="40"/>
                                        </p:tgtEl>
                                      </p:cBhvr>
                                    </p:animEffect>
                                  </p:childTnLst>
                                </p:cTn>
                              </p:par>
                            </p:childTnLst>
                          </p:cTn>
                        </p:par>
                      </p:childTnLst>
                    </p:cTn>
                  </p:par>
                  <p:par>
                    <p:cTn id="30" fill="hold" nodeType="clickPar">
                      <p:stCondLst>
                        <p:cond delay="indefinite"/>
                      </p:stCondLst>
                      <p:childTnLst>
                        <p:par>
                          <p:cTn id="31" fill="hold" nodeType="withGroup">
                            <p:stCondLst>
                              <p:cond delay="0"/>
                            </p:stCondLst>
                            <p:childTnLst>
                              <p:par>
                                <p:cTn id="32" presetID="3" presetClass="entr" presetSubtype="10" fill="hold" grpId="0" nodeType="clickEffect">
                                  <p:stCondLst>
                                    <p:cond delay="0"/>
                                  </p:stCondLst>
                                  <p:childTnLst>
                                    <p:set>
                                      <p:cBhvr>
                                        <p:cTn id="33" dur="1" fill="hold">
                                          <p:stCondLst>
                                            <p:cond delay="0"/>
                                          </p:stCondLst>
                                        </p:cTn>
                                        <p:tgtEl>
                                          <p:spTgt spid="44"/>
                                        </p:tgtEl>
                                        <p:attrNameLst>
                                          <p:attrName>style.visibility</p:attrName>
                                        </p:attrNameLst>
                                      </p:cBhvr>
                                      <p:to>
                                        <p:strVal val="visible"/>
                                      </p:to>
                                    </p:set>
                                    <p:animEffect transition="in" filter="blinds(horizontal)">
                                      <p:cBhvr>
                                        <p:cTn id="34" dur="500"/>
                                        <p:tgtEl>
                                          <p:spTgt spid="44"/>
                                        </p:tgtEl>
                                      </p:cBhvr>
                                    </p:animEffect>
                                  </p:childTnLst>
                                </p:cTn>
                              </p:par>
                            </p:childTnLst>
                          </p:cTn>
                        </p:par>
                      </p:childTnLst>
                    </p:cTn>
                  </p:par>
                  <p:par>
                    <p:cTn id="35" fill="hold" nodeType="clickPar">
                      <p:stCondLst>
                        <p:cond delay="indefinite"/>
                      </p:stCondLst>
                      <p:childTnLst>
                        <p:par>
                          <p:cTn id="36" fill="hold" nodeType="withGroup">
                            <p:stCondLst>
                              <p:cond delay="0"/>
                            </p:stCondLst>
                            <p:childTnLst>
                              <p:par>
                                <p:cTn id="37" presetID="3" presetClass="entr" presetSubtype="10" fill="hold" grpId="0" nodeType="clickEffect">
                                  <p:stCondLst>
                                    <p:cond delay="0"/>
                                  </p:stCondLst>
                                  <p:childTnLst>
                                    <p:set>
                                      <p:cBhvr>
                                        <p:cTn id="38" dur="1" fill="hold">
                                          <p:stCondLst>
                                            <p:cond delay="0"/>
                                          </p:stCondLst>
                                        </p:cTn>
                                        <p:tgtEl>
                                          <p:spTgt spid="42"/>
                                        </p:tgtEl>
                                        <p:attrNameLst>
                                          <p:attrName>style.visibility</p:attrName>
                                        </p:attrNameLst>
                                      </p:cBhvr>
                                      <p:to>
                                        <p:strVal val="visible"/>
                                      </p:to>
                                    </p:set>
                                    <p:animEffect transition="in" filter="blinds(horizontal)">
                                      <p:cBhvr>
                                        <p:cTn id="39" dur="500"/>
                                        <p:tgtEl>
                                          <p:spTgt spid="42"/>
                                        </p:tgtEl>
                                      </p:cBhvr>
                                    </p:animEffect>
                                  </p:childTnLst>
                                </p:cTn>
                              </p:par>
                            </p:childTnLst>
                          </p:cTn>
                        </p:par>
                      </p:childTnLst>
                    </p:cTn>
                  </p:par>
                  <p:par>
                    <p:cTn id="40" fill="hold" nodeType="clickPar">
                      <p:stCondLst>
                        <p:cond delay="indefinite"/>
                      </p:stCondLst>
                      <p:childTnLst>
                        <p:par>
                          <p:cTn id="41" fill="hold" nodeType="withGroup">
                            <p:stCondLst>
                              <p:cond delay="0"/>
                            </p:stCondLst>
                            <p:childTnLst>
                              <p:par>
                                <p:cTn id="42" presetID="3" presetClass="entr" presetSubtype="10" fill="hold" grpId="0" nodeType="clickEffect">
                                  <p:stCondLst>
                                    <p:cond delay="0"/>
                                  </p:stCondLst>
                                  <p:childTnLst>
                                    <p:set>
                                      <p:cBhvr>
                                        <p:cTn id="43" dur="1" fill="hold">
                                          <p:stCondLst>
                                            <p:cond delay="0"/>
                                          </p:stCondLst>
                                        </p:cTn>
                                        <p:tgtEl>
                                          <p:spTgt spid="11"/>
                                        </p:tgtEl>
                                        <p:attrNameLst>
                                          <p:attrName>style.visibility</p:attrName>
                                        </p:attrNameLst>
                                      </p:cBhvr>
                                      <p:to>
                                        <p:strVal val="visible"/>
                                      </p:to>
                                    </p:set>
                                    <p:animEffect transition="in" filter="blinds(horizontal)">
                                      <p:cBhvr>
                                        <p:cTn id="44" dur="500"/>
                                        <p:tgtEl>
                                          <p:spTgt spid="11"/>
                                        </p:tgtEl>
                                      </p:cBhvr>
                                    </p:animEffect>
                                  </p:childTnLst>
                                </p:cTn>
                              </p:par>
                            </p:childTnLst>
                          </p:cTn>
                        </p:par>
                      </p:childTnLst>
                    </p:cTn>
                  </p:par>
                  <p:par>
                    <p:cTn id="45" fill="hold">
                      <p:stCondLst>
                        <p:cond delay="indefinite"/>
                      </p:stCondLst>
                      <p:childTnLst>
                        <p:par>
                          <p:cTn id="46" fill="hold">
                            <p:stCondLst>
                              <p:cond delay="0"/>
                            </p:stCondLst>
                            <p:childTnLst>
                              <p:par>
                                <p:cTn id="47" presetID="3" presetClass="entr" presetSubtype="10" fill="hold" grpId="0" nodeType="clickEffect">
                                  <p:stCondLst>
                                    <p:cond delay="0"/>
                                  </p:stCondLst>
                                  <p:childTnLst>
                                    <p:set>
                                      <p:cBhvr>
                                        <p:cTn id="48" dur="1" fill="hold">
                                          <p:stCondLst>
                                            <p:cond delay="0"/>
                                          </p:stCondLst>
                                        </p:cTn>
                                        <p:tgtEl>
                                          <p:spTgt spid="43"/>
                                        </p:tgtEl>
                                        <p:attrNameLst>
                                          <p:attrName>style.visibility</p:attrName>
                                        </p:attrNameLst>
                                      </p:cBhvr>
                                      <p:to>
                                        <p:strVal val="visible"/>
                                      </p:to>
                                    </p:set>
                                    <p:animEffect transition="in" filter="blinds(horizontal)">
                                      <p:cBhvr>
                                        <p:cTn id="49" dur="500"/>
                                        <p:tgtEl>
                                          <p:spTgt spid="43"/>
                                        </p:tgtEl>
                                      </p:cBhvr>
                                    </p:animEffect>
                                  </p:childTnLst>
                                </p:cTn>
                              </p:par>
                            </p:childTnLst>
                          </p:cTn>
                        </p:par>
                        <p:par>
                          <p:cTn id="50" fill="hold">
                            <p:stCondLst>
                              <p:cond delay="500"/>
                            </p:stCondLst>
                            <p:childTnLst>
                              <p:par>
                                <p:cTn id="51" presetID="2" presetClass="entr" presetSubtype="1" fill="hold" nodeType="afterEffect">
                                  <p:stCondLst>
                                    <p:cond delay="0"/>
                                  </p:stCondLst>
                                  <p:childTnLst>
                                    <p:set>
                                      <p:cBhvr>
                                        <p:cTn id="52" dur="1" fill="hold">
                                          <p:stCondLst>
                                            <p:cond delay="0"/>
                                          </p:stCondLst>
                                        </p:cTn>
                                        <p:tgtEl>
                                          <p:spTgt spid="13"/>
                                        </p:tgtEl>
                                        <p:attrNameLst>
                                          <p:attrName>style.visibility</p:attrName>
                                        </p:attrNameLst>
                                      </p:cBhvr>
                                      <p:to>
                                        <p:strVal val="visible"/>
                                      </p:to>
                                    </p:set>
                                    <p:anim calcmode="lin" valueType="num">
                                      <p:cBhvr additive="base">
                                        <p:cTn id="53" dur="1250" fill="hold"/>
                                        <p:tgtEl>
                                          <p:spTgt spid="13"/>
                                        </p:tgtEl>
                                        <p:attrNameLst>
                                          <p:attrName>ppt_x</p:attrName>
                                        </p:attrNameLst>
                                      </p:cBhvr>
                                      <p:tavLst>
                                        <p:tav tm="0">
                                          <p:val>
                                            <p:strVal val="#ppt_x"/>
                                          </p:val>
                                        </p:tav>
                                        <p:tav tm="100000">
                                          <p:val>
                                            <p:strVal val="#ppt_x"/>
                                          </p:val>
                                        </p:tav>
                                      </p:tavLst>
                                    </p:anim>
                                    <p:anim calcmode="lin" valueType="num">
                                      <p:cBhvr additive="base">
                                        <p:cTn id="54" dur="1250" fill="hold"/>
                                        <p:tgtEl>
                                          <p:spTgt spid="13"/>
                                        </p:tgtEl>
                                        <p:attrNameLst>
                                          <p:attrName>ppt_y</p:attrName>
                                        </p:attrNameLst>
                                      </p:cBhvr>
                                      <p:tavLst>
                                        <p:tav tm="0">
                                          <p:val>
                                            <p:strVal val="0-#ppt_h/2"/>
                                          </p:val>
                                        </p:tav>
                                        <p:tav tm="100000">
                                          <p:val>
                                            <p:strVal val="#ppt_y"/>
                                          </p:val>
                                        </p:tav>
                                      </p:tavLst>
                                    </p:anim>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grpId="0" nodeType="clickEffect">
                                  <p:stCondLst>
                                    <p:cond delay="0"/>
                                  </p:stCondLst>
                                  <p:childTnLst>
                                    <p:set>
                                      <p:cBhvr>
                                        <p:cTn id="58" dur="1" fill="hold">
                                          <p:stCondLst>
                                            <p:cond delay="0"/>
                                          </p:stCondLst>
                                        </p:cTn>
                                        <p:tgtEl>
                                          <p:spTgt spid="22"/>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6" presetClass="entr" presetSubtype="21" fill="hold" grpId="0" nodeType="clickEffect">
                                  <p:stCondLst>
                                    <p:cond delay="0"/>
                                  </p:stCondLst>
                                  <p:childTnLst>
                                    <p:set>
                                      <p:cBhvr>
                                        <p:cTn id="62" dur="1" fill="hold">
                                          <p:stCondLst>
                                            <p:cond delay="0"/>
                                          </p:stCondLst>
                                        </p:cTn>
                                        <p:tgtEl>
                                          <p:spTgt spid="14"/>
                                        </p:tgtEl>
                                        <p:attrNameLst>
                                          <p:attrName>style.visibility</p:attrName>
                                        </p:attrNameLst>
                                      </p:cBhvr>
                                      <p:to>
                                        <p:strVal val="visible"/>
                                      </p:to>
                                    </p:set>
                                    <p:animEffect transition="in" filter="barn(inVertical)">
                                      <p:cBhvr>
                                        <p:cTn id="63" dur="500"/>
                                        <p:tgtEl>
                                          <p:spTgt spid="14"/>
                                        </p:tgtEl>
                                      </p:cBhvr>
                                    </p:animEffect>
                                  </p:childTnLst>
                                </p:cTn>
                              </p:par>
                            </p:childTnLst>
                          </p:cTn>
                        </p:par>
                      </p:childTnLst>
                    </p:cTn>
                  </p:par>
                  <p:par>
                    <p:cTn id="64" fill="hold">
                      <p:stCondLst>
                        <p:cond delay="indefinite"/>
                      </p:stCondLst>
                      <p:childTnLst>
                        <p:par>
                          <p:cTn id="65" fill="hold">
                            <p:stCondLst>
                              <p:cond delay="0"/>
                            </p:stCondLst>
                            <p:childTnLst>
                              <p:par>
                                <p:cTn id="66" presetID="8" presetClass="entr" presetSubtype="16" fill="hold" grpId="0" nodeType="clickEffect">
                                  <p:stCondLst>
                                    <p:cond delay="0"/>
                                  </p:stCondLst>
                                  <p:childTnLst>
                                    <p:set>
                                      <p:cBhvr>
                                        <p:cTn id="67" dur="1" fill="hold">
                                          <p:stCondLst>
                                            <p:cond delay="0"/>
                                          </p:stCondLst>
                                        </p:cTn>
                                        <p:tgtEl>
                                          <p:spTgt spid="16"/>
                                        </p:tgtEl>
                                        <p:attrNameLst>
                                          <p:attrName>style.visibility</p:attrName>
                                        </p:attrNameLst>
                                      </p:cBhvr>
                                      <p:to>
                                        <p:strVal val="visible"/>
                                      </p:to>
                                    </p:set>
                                    <p:animEffect transition="in" filter="diamond(in)">
                                      <p:cBhvr>
                                        <p:cTn id="68" dur="500"/>
                                        <p:tgtEl>
                                          <p:spTgt spid="16"/>
                                        </p:tgtEl>
                                      </p:cBhvr>
                                    </p:animEffect>
                                  </p:childTnLst>
                                </p:cTn>
                              </p:par>
                            </p:childTnLst>
                          </p:cTn>
                        </p:par>
                      </p:childTnLst>
                    </p:cTn>
                  </p:par>
                  <p:par>
                    <p:cTn id="69" fill="hold">
                      <p:stCondLst>
                        <p:cond delay="indefinite"/>
                      </p:stCondLst>
                      <p:childTnLst>
                        <p:par>
                          <p:cTn id="70" fill="hold">
                            <p:stCondLst>
                              <p:cond delay="0"/>
                            </p:stCondLst>
                            <p:childTnLst>
                              <p:par>
                                <p:cTn id="71" presetID="8" presetClass="entr" presetSubtype="16" fill="hold" grpId="0" nodeType="clickEffect">
                                  <p:stCondLst>
                                    <p:cond delay="0"/>
                                  </p:stCondLst>
                                  <p:childTnLst>
                                    <p:set>
                                      <p:cBhvr>
                                        <p:cTn id="72" dur="1" fill="hold">
                                          <p:stCondLst>
                                            <p:cond delay="0"/>
                                          </p:stCondLst>
                                        </p:cTn>
                                        <p:tgtEl>
                                          <p:spTgt spid="15"/>
                                        </p:tgtEl>
                                        <p:attrNameLst>
                                          <p:attrName>style.visibility</p:attrName>
                                        </p:attrNameLst>
                                      </p:cBhvr>
                                      <p:to>
                                        <p:strVal val="visible"/>
                                      </p:to>
                                    </p:set>
                                    <p:animEffect transition="in" filter="diamond(in)">
                                      <p:cBhvr>
                                        <p:cTn id="73" dur="500"/>
                                        <p:tgtEl>
                                          <p:spTgt spid="15"/>
                                        </p:tgtEl>
                                      </p:cBhvr>
                                    </p:animEffect>
                                  </p:childTnLst>
                                </p:cTn>
                              </p:par>
                            </p:childTnLst>
                          </p:cTn>
                        </p:par>
                      </p:childTnLst>
                    </p:cTn>
                  </p:par>
                  <p:par>
                    <p:cTn id="74" fill="hold">
                      <p:stCondLst>
                        <p:cond delay="indefinite"/>
                      </p:stCondLst>
                      <p:childTnLst>
                        <p:par>
                          <p:cTn id="75" fill="hold">
                            <p:stCondLst>
                              <p:cond delay="0"/>
                            </p:stCondLst>
                            <p:childTnLst>
                              <p:par>
                                <p:cTn id="76" presetID="8" presetClass="entr" presetSubtype="16" fill="hold" grpId="0" nodeType="clickEffect">
                                  <p:stCondLst>
                                    <p:cond delay="0"/>
                                  </p:stCondLst>
                                  <p:childTnLst>
                                    <p:set>
                                      <p:cBhvr>
                                        <p:cTn id="77" dur="1" fill="hold">
                                          <p:stCondLst>
                                            <p:cond delay="0"/>
                                          </p:stCondLst>
                                        </p:cTn>
                                        <p:tgtEl>
                                          <p:spTgt spid="17"/>
                                        </p:tgtEl>
                                        <p:attrNameLst>
                                          <p:attrName>style.visibility</p:attrName>
                                        </p:attrNameLst>
                                      </p:cBhvr>
                                      <p:to>
                                        <p:strVal val="visible"/>
                                      </p:to>
                                    </p:set>
                                    <p:animEffect transition="in" filter="diamond(in)">
                                      <p:cBhvr>
                                        <p:cTn id="78" dur="500"/>
                                        <p:tgtEl>
                                          <p:spTgt spid="17"/>
                                        </p:tgtEl>
                                      </p:cBhvr>
                                    </p:animEffect>
                                  </p:childTnLst>
                                </p:cTn>
                              </p:par>
                            </p:childTnLst>
                          </p:cTn>
                        </p:par>
                      </p:childTnLst>
                    </p:cTn>
                  </p:par>
                  <p:par>
                    <p:cTn id="79" fill="hold">
                      <p:stCondLst>
                        <p:cond delay="indefinite"/>
                      </p:stCondLst>
                      <p:childTnLst>
                        <p:par>
                          <p:cTn id="80" fill="hold">
                            <p:stCondLst>
                              <p:cond delay="0"/>
                            </p:stCondLst>
                            <p:childTnLst>
                              <p:par>
                                <p:cTn id="81" presetID="3" presetClass="entr" presetSubtype="10" fill="hold" grpId="0" nodeType="clickEffect">
                                  <p:stCondLst>
                                    <p:cond delay="0"/>
                                  </p:stCondLst>
                                  <p:childTnLst>
                                    <p:set>
                                      <p:cBhvr>
                                        <p:cTn id="82" dur="1" fill="hold">
                                          <p:stCondLst>
                                            <p:cond delay="0"/>
                                          </p:stCondLst>
                                        </p:cTn>
                                        <p:tgtEl>
                                          <p:spTgt spid="20"/>
                                        </p:tgtEl>
                                        <p:attrNameLst>
                                          <p:attrName>style.visibility</p:attrName>
                                        </p:attrNameLst>
                                      </p:cBhvr>
                                      <p:to>
                                        <p:strVal val="visible"/>
                                      </p:to>
                                    </p:set>
                                    <p:animEffect transition="in" filter="blinds(horizontal)">
                                      <p:cBhvr>
                                        <p:cTn id="83" dur="500"/>
                                        <p:tgtEl>
                                          <p:spTgt spid="20"/>
                                        </p:tgtEl>
                                      </p:cBhvr>
                                    </p:animEffect>
                                  </p:childTnLst>
                                </p:cTn>
                              </p:par>
                            </p:childTnLst>
                          </p:cTn>
                        </p:par>
                      </p:childTnLst>
                    </p:cTn>
                  </p:par>
                  <p:par>
                    <p:cTn id="84" fill="hold">
                      <p:stCondLst>
                        <p:cond delay="indefinite"/>
                      </p:stCondLst>
                      <p:childTnLst>
                        <p:par>
                          <p:cTn id="85" fill="hold">
                            <p:stCondLst>
                              <p:cond delay="0"/>
                            </p:stCondLst>
                            <p:childTnLst>
                              <p:par>
                                <p:cTn id="86" presetID="3" presetClass="entr" presetSubtype="10" fill="hold" grpId="0" nodeType="clickEffect">
                                  <p:stCondLst>
                                    <p:cond delay="0"/>
                                  </p:stCondLst>
                                  <p:childTnLst>
                                    <p:set>
                                      <p:cBhvr>
                                        <p:cTn id="87" dur="1" fill="hold">
                                          <p:stCondLst>
                                            <p:cond delay="0"/>
                                          </p:stCondLst>
                                        </p:cTn>
                                        <p:tgtEl>
                                          <p:spTgt spid="18"/>
                                        </p:tgtEl>
                                        <p:attrNameLst>
                                          <p:attrName>style.visibility</p:attrName>
                                        </p:attrNameLst>
                                      </p:cBhvr>
                                      <p:to>
                                        <p:strVal val="visible"/>
                                      </p:to>
                                    </p:set>
                                    <p:animEffect transition="in" filter="blinds(horizontal)">
                                      <p:cBhvr>
                                        <p:cTn id="88" dur="500"/>
                                        <p:tgtEl>
                                          <p:spTgt spid="18"/>
                                        </p:tgtEl>
                                      </p:cBhvr>
                                    </p:animEffect>
                                  </p:childTnLst>
                                </p:cTn>
                              </p:par>
                            </p:childTnLst>
                          </p:cTn>
                        </p:par>
                      </p:childTnLst>
                    </p:cTn>
                  </p:par>
                  <p:par>
                    <p:cTn id="89" fill="hold">
                      <p:stCondLst>
                        <p:cond delay="indefinite"/>
                      </p:stCondLst>
                      <p:childTnLst>
                        <p:par>
                          <p:cTn id="90" fill="hold">
                            <p:stCondLst>
                              <p:cond delay="0"/>
                            </p:stCondLst>
                            <p:childTnLst>
                              <p:par>
                                <p:cTn id="91" presetID="3" presetClass="entr" presetSubtype="10" fill="hold" grpId="0" nodeType="clickEffect">
                                  <p:stCondLst>
                                    <p:cond delay="0"/>
                                  </p:stCondLst>
                                  <p:childTnLst>
                                    <p:set>
                                      <p:cBhvr>
                                        <p:cTn id="92" dur="1" fill="hold">
                                          <p:stCondLst>
                                            <p:cond delay="0"/>
                                          </p:stCondLst>
                                        </p:cTn>
                                        <p:tgtEl>
                                          <p:spTgt spid="21"/>
                                        </p:tgtEl>
                                        <p:attrNameLst>
                                          <p:attrName>style.visibility</p:attrName>
                                        </p:attrNameLst>
                                      </p:cBhvr>
                                      <p:to>
                                        <p:strVal val="visible"/>
                                      </p:to>
                                    </p:set>
                                    <p:animEffect transition="in" filter="blinds(horizontal)">
                                      <p:cBhvr>
                                        <p:cTn id="93" dur="500"/>
                                        <p:tgtEl>
                                          <p:spTgt spid="21"/>
                                        </p:tgtEl>
                                      </p:cBhvr>
                                    </p:animEffect>
                                  </p:childTnLst>
                                </p:cTn>
                              </p:par>
                            </p:childTnLst>
                          </p:cTn>
                        </p:par>
                      </p:childTnLst>
                    </p:cTn>
                  </p:par>
                  <p:par>
                    <p:cTn id="94" fill="hold">
                      <p:stCondLst>
                        <p:cond delay="indefinite"/>
                      </p:stCondLst>
                      <p:childTnLst>
                        <p:par>
                          <p:cTn id="95" fill="hold">
                            <p:stCondLst>
                              <p:cond delay="0"/>
                            </p:stCondLst>
                            <p:childTnLst>
                              <p:par>
                                <p:cTn id="96" presetID="3" presetClass="entr" presetSubtype="10" fill="hold" grpId="0" nodeType="clickEffect">
                                  <p:stCondLst>
                                    <p:cond delay="0"/>
                                  </p:stCondLst>
                                  <p:childTnLst>
                                    <p:set>
                                      <p:cBhvr>
                                        <p:cTn id="97" dur="1" fill="hold">
                                          <p:stCondLst>
                                            <p:cond delay="0"/>
                                          </p:stCondLst>
                                        </p:cTn>
                                        <p:tgtEl>
                                          <p:spTgt spid="19"/>
                                        </p:tgtEl>
                                        <p:attrNameLst>
                                          <p:attrName>style.visibility</p:attrName>
                                        </p:attrNameLst>
                                      </p:cBhvr>
                                      <p:to>
                                        <p:strVal val="visible"/>
                                      </p:to>
                                    </p:set>
                                    <p:animEffect transition="in" filter="blinds(horizontal)">
                                      <p:cBhvr>
                                        <p:cTn id="98"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P spid="37" grpId="0"/>
      <p:bldP spid="38" grpId="0"/>
      <p:bldP spid="39" grpId="0"/>
      <p:bldP spid="40" grpId="0" animBg="1"/>
      <p:bldP spid="42" grpId="0"/>
      <p:bldP spid="43" grpId="0"/>
      <p:bldP spid="44" grpId="0"/>
      <p:bldP spid="11" grpId="0"/>
      <p:bldP spid="14" grpId="0"/>
      <p:bldP spid="15" grpId="0"/>
      <p:bldP spid="16" grpId="0"/>
      <p:bldP spid="17" grpId="0" animBg="1"/>
      <p:bldP spid="18" grpId="0"/>
      <p:bldP spid="19" grpId="0"/>
      <p:bldP spid="20" grpId="0"/>
      <p:bldP spid="21" grpId="0"/>
      <p:bldP spid="22"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TextBox 18"/>
          <p:cNvSpPr txBox="1">
            <a:spLocks noChangeArrowheads="1"/>
          </p:cNvSpPr>
          <p:nvPr/>
        </p:nvSpPr>
        <p:spPr bwMode="auto">
          <a:xfrm>
            <a:off x="1828800" y="533400"/>
            <a:ext cx="9067800" cy="9540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fontAlgn="base">
              <a:spcBef>
                <a:spcPct val="0"/>
              </a:spcBef>
              <a:spcAft>
                <a:spcPct val="0"/>
              </a:spcAft>
              <a:buFont typeface="Wingdings" panose="05000000000000000000" pitchFamily="2" charset="2"/>
              <a:buChar char="v"/>
            </a:pPr>
            <a:r>
              <a:rPr lang="en-US" altLang="en-US" sz="2800" b="1">
                <a:solidFill>
                  <a:srgbClr val="FF0000"/>
                </a:solidFill>
                <a:latin typeface="Times New Roman" panose="02020603050405020304" pitchFamily="18" charset="0"/>
              </a:rPr>
              <a:t>Bài 3: </a:t>
            </a:r>
            <a:r>
              <a:rPr lang="en-US" altLang="en-US" sz="2800" b="1">
                <a:solidFill>
                  <a:srgbClr val="0000FF"/>
                </a:solidFill>
                <a:latin typeface="Times New Roman" panose="02020603050405020304" pitchFamily="18" charset="0"/>
              </a:rPr>
              <a:t>Một hình chữ nhật có chiều rộng 16,3 4m, chiều dài h</a:t>
            </a:r>
            <a:r>
              <a:rPr lang="vi-VN" altLang="en-US" sz="2800" b="1">
                <a:solidFill>
                  <a:srgbClr val="0000FF"/>
                </a:solidFill>
                <a:latin typeface="Times New Roman" panose="02020603050405020304" pitchFamily="18" charset="0"/>
              </a:rPr>
              <a:t>ơ</a:t>
            </a:r>
            <a:r>
              <a:rPr lang="en-US" altLang="en-US" sz="2800" b="1">
                <a:solidFill>
                  <a:srgbClr val="0000FF"/>
                </a:solidFill>
                <a:latin typeface="Times New Roman" panose="02020603050405020304" pitchFamily="18" charset="0"/>
              </a:rPr>
              <a:t>n chiều rộng 8,32 m. Tính chu vi hình chữ nhật </a:t>
            </a:r>
            <a:r>
              <a:rPr lang="vi-VN" altLang="en-US" sz="2800" b="1">
                <a:solidFill>
                  <a:srgbClr val="0000FF"/>
                </a:solidFill>
                <a:latin typeface="Times New Roman" panose="02020603050405020304" pitchFamily="18" charset="0"/>
              </a:rPr>
              <a:t>đ</a:t>
            </a:r>
            <a:r>
              <a:rPr lang="en-US" altLang="en-US" sz="2800" b="1">
                <a:solidFill>
                  <a:srgbClr val="0000FF"/>
                </a:solidFill>
                <a:latin typeface="Times New Roman" panose="02020603050405020304" pitchFamily="18" charset="0"/>
              </a:rPr>
              <a:t>ó. </a:t>
            </a:r>
          </a:p>
        </p:txBody>
      </p:sp>
      <p:sp>
        <p:nvSpPr>
          <p:cNvPr id="20" name="TextBox 19"/>
          <p:cNvSpPr txBox="1">
            <a:spLocks noChangeArrowheads="1"/>
          </p:cNvSpPr>
          <p:nvPr/>
        </p:nvSpPr>
        <p:spPr bwMode="auto">
          <a:xfrm>
            <a:off x="1981200" y="3057526"/>
            <a:ext cx="1600200" cy="5238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fontAlgn="base">
              <a:spcBef>
                <a:spcPct val="0"/>
              </a:spcBef>
              <a:spcAft>
                <a:spcPct val="0"/>
              </a:spcAft>
              <a:buNone/>
            </a:pPr>
            <a:r>
              <a:rPr lang="en-US" altLang="en-US" sz="2800" b="1">
                <a:solidFill>
                  <a:srgbClr val="FF0000"/>
                </a:solidFill>
                <a:latin typeface="Times New Roman" panose="02020603050405020304" pitchFamily="18" charset="0"/>
              </a:rPr>
              <a:t>Tóm tắt:</a:t>
            </a:r>
          </a:p>
        </p:txBody>
      </p:sp>
      <p:sp>
        <p:nvSpPr>
          <p:cNvPr id="21" name="TextBox 20"/>
          <p:cNvSpPr txBox="1">
            <a:spLocks noChangeArrowheads="1"/>
          </p:cNvSpPr>
          <p:nvPr/>
        </p:nvSpPr>
        <p:spPr bwMode="auto">
          <a:xfrm>
            <a:off x="7086600" y="3062288"/>
            <a:ext cx="1447800" cy="51911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fontAlgn="base">
              <a:spcBef>
                <a:spcPct val="0"/>
              </a:spcBef>
              <a:spcAft>
                <a:spcPct val="0"/>
              </a:spcAft>
              <a:buNone/>
            </a:pPr>
            <a:r>
              <a:rPr lang="en-US" altLang="en-US" sz="2800" b="1" u="sng">
                <a:solidFill>
                  <a:srgbClr val="FF0000"/>
                </a:solidFill>
                <a:latin typeface="Times New Roman" panose="02020603050405020304" pitchFamily="18" charset="0"/>
              </a:rPr>
              <a:t>Giải</a:t>
            </a:r>
            <a:endParaRPr lang="en-US" altLang="en-US" sz="2800" b="1">
              <a:solidFill>
                <a:srgbClr val="FF0000"/>
              </a:solidFill>
              <a:latin typeface="Times New Roman" panose="02020603050405020304" pitchFamily="18" charset="0"/>
            </a:endParaRPr>
          </a:p>
        </p:txBody>
      </p:sp>
      <p:sp>
        <p:nvSpPr>
          <p:cNvPr id="25" name="TextBox 24"/>
          <p:cNvSpPr txBox="1">
            <a:spLocks noChangeArrowheads="1"/>
          </p:cNvSpPr>
          <p:nvPr/>
        </p:nvSpPr>
        <p:spPr bwMode="auto">
          <a:xfrm>
            <a:off x="1524000" y="3505201"/>
            <a:ext cx="2057400" cy="5238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fontAlgn="base">
              <a:spcBef>
                <a:spcPct val="0"/>
              </a:spcBef>
              <a:spcAft>
                <a:spcPct val="0"/>
              </a:spcAft>
              <a:buNone/>
            </a:pPr>
            <a:r>
              <a:rPr lang="en-US" altLang="en-US" sz="2800" b="1">
                <a:solidFill>
                  <a:srgbClr val="0000FF"/>
                </a:solidFill>
                <a:latin typeface="Times New Roman" panose="02020603050405020304" pitchFamily="18" charset="0"/>
              </a:rPr>
              <a:t>- Chiều dài:</a:t>
            </a:r>
          </a:p>
        </p:txBody>
      </p:sp>
      <p:sp>
        <p:nvSpPr>
          <p:cNvPr id="26" name="TextBox 25"/>
          <p:cNvSpPr txBox="1">
            <a:spLocks noChangeArrowheads="1"/>
          </p:cNvSpPr>
          <p:nvPr/>
        </p:nvSpPr>
        <p:spPr bwMode="auto">
          <a:xfrm>
            <a:off x="1524000" y="3971926"/>
            <a:ext cx="2362200" cy="5238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fontAlgn="base">
              <a:spcBef>
                <a:spcPct val="0"/>
              </a:spcBef>
              <a:spcAft>
                <a:spcPct val="0"/>
              </a:spcAft>
              <a:buNone/>
            </a:pPr>
            <a:r>
              <a:rPr lang="en-US" altLang="en-US" sz="2800" b="1">
                <a:solidFill>
                  <a:srgbClr val="0000FF"/>
                </a:solidFill>
                <a:latin typeface="Times New Roman" panose="02020603050405020304" pitchFamily="18" charset="0"/>
              </a:rPr>
              <a:t>- Chiều rộng:</a:t>
            </a:r>
          </a:p>
        </p:txBody>
      </p:sp>
      <p:sp>
        <p:nvSpPr>
          <p:cNvPr id="27" name="TextBox 26"/>
          <p:cNvSpPr txBox="1">
            <a:spLocks noChangeArrowheads="1"/>
          </p:cNvSpPr>
          <p:nvPr/>
        </p:nvSpPr>
        <p:spPr bwMode="auto">
          <a:xfrm>
            <a:off x="5632450" y="3505201"/>
            <a:ext cx="5181600" cy="5238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fontAlgn="base">
              <a:spcBef>
                <a:spcPct val="0"/>
              </a:spcBef>
              <a:spcAft>
                <a:spcPct val="0"/>
              </a:spcAft>
              <a:buNone/>
            </a:pPr>
            <a:r>
              <a:rPr lang="en-US" altLang="en-US" sz="2800" b="1">
                <a:solidFill>
                  <a:srgbClr val="0000FF"/>
                </a:solidFill>
                <a:latin typeface="Times New Roman" panose="02020603050405020304" pitchFamily="18" charset="0"/>
              </a:rPr>
              <a:t>Chiều dài của hình chữ nhật là:</a:t>
            </a:r>
          </a:p>
        </p:txBody>
      </p:sp>
      <p:sp>
        <p:nvSpPr>
          <p:cNvPr id="28" name="TextBox 27"/>
          <p:cNvSpPr txBox="1">
            <a:spLocks noChangeArrowheads="1"/>
          </p:cNvSpPr>
          <p:nvPr/>
        </p:nvSpPr>
        <p:spPr bwMode="auto">
          <a:xfrm>
            <a:off x="6324600" y="3962401"/>
            <a:ext cx="3962400" cy="5191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fontAlgn="base">
              <a:spcBef>
                <a:spcPct val="0"/>
              </a:spcBef>
              <a:spcAft>
                <a:spcPct val="0"/>
              </a:spcAft>
              <a:buNone/>
            </a:pPr>
            <a:r>
              <a:rPr lang="en-US" altLang="en-US" sz="2800" b="1">
                <a:solidFill>
                  <a:srgbClr val="0000FF"/>
                </a:solidFill>
                <a:latin typeface="Times New Roman" panose="02020603050405020304" pitchFamily="18" charset="0"/>
              </a:rPr>
              <a:t>16,34 + 8,32 = 24,66 (m)</a:t>
            </a:r>
          </a:p>
        </p:txBody>
      </p:sp>
      <p:sp>
        <p:nvSpPr>
          <p:cNvPr id="29" name="TextBox 28"/>
          <p:cNvSpPr txBox="1">
            <a:spLocks noChangeArrowheads="1"/>
          </p:cNvSpPr>
          <p:nvPr/>
        </p:nvSpPr>
        <p:spPr bwMode="auto">
          <a:xfrm>
            <a:off x="5638800" y="4429126"/>
            <a:ext cx="4648200" cy="5238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fontAlgn="base">
              <a:spcBef>
                <a:spcPct val="0"/>
              </a:spcBef>
              <a:spcAft>
                <a:spcPct val="0"/>
              </a:spcAft>
              <a:buNone/>
            </a:pPr>
            <a:r>
              <a:rPr lang="en-US" altLang="en-US" sz="2800" b="1">
                <a:solidFill>
                  <a:srgbClr val="0000FF"/>
                </a:solidFill>
                <a:latin typeface="Times New Roman" panose="02020603050405020304" pitchFamily="18" charset="0"/>
              </a:rPr>
              <a:t>Chu vi của hình chữ nhật là:</a:t>
            </a:r>
          </a:p>
        </p:txBody>
      </p:sp>
      <p:sp>
        <p:nvSpPr>
          <p:cNvPr id="30" name="TextBox 29"/>
          <p:cNvSpPr txBox="1">
            <a:spLocks noChangeArrowheads="1"/>
          </p:cNvSpPr>
          <p:nvPr/>
        </p:nvSpPr>
        <p:spPr bwMode="auto">
          <a:xfrm>
            <a:off x="1524000" y="4876801"/>
            <a:ext cx="2667000" cy="5191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fontAlgn="base">
              <a:spcBef>
                <a:spcPct val="0"/>
              </a:spcBef>
              <a:spcAft>
                <a:spcPct val="0"/>
              </a:spcAft>
              <a:buNone/>
            </a:pPr>
            <a:r>
              <a:rPr lang="en-US" altLang="en-US" sz="2800" b="1">
                <a:solidFill>
                  <a:srgbClr val="0000FF"/>
                </a:solidFill>
                <a:latin typeface="Times New Roman" panose="02020603050405020304" pitchFamily="18" charset="0"/>
              </a:rPr>
              <a:t>- CV</a:t>
            </a:r>
            <a:r>
              <a:rPr lang="en-US" altLang="en-US" sz="2800" b="1" baseline="-25000">
                <a:solidFill>
                  <a:srgbClr val="0000FF"/>
                </a:solidFill>
                <a:latin typeface="Times New Roman" panose="02020603050405020304" pitchFamily="18" charset="0"/>
              </a:rPr>
              <a:t>HCN</a:t>
            </a:r>
            <a:r>
              <a:rPr lang="en-US" altLang="en-US" sz="2800" b="1">
                <a:solidFill>
                  <a:srgbClr val="0000FF"/>
                </a:solidFill>
                <a:latin typeface="Times New Roman" panose="02020603050405020304" pitchFamily="18" charset="0"/>
              </a:rPr>
              <a:t>: ...?m</a:t>
            </a:r>
          </a:p>
        </p:txBody>
      </p:sp>
      <p:sp>
        <p:nvSpPr>
          <p:cNvPr id="31" name="TextBox 30"/>
          <p:cNvSpPr txBox="1">
            <a:spLocks noChangeArrowheads="1"/>
          </p:cNvSpPr>
          <p:nvPr/>
        </p:nvSpPr>
        <p:spPr bwMode="auto">
          <a:xfrm>
            <a:off x="7772400" y="5334001"/>
            <a:ext cx="2438400" cy="5191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fontAlgn="base">
              <a:spcBef>
                <a:spcPct val="0"/>
              </a:spcBef>
              <a:spcAft>
                <a:spcPct val="0"/>
              </a:spcAft>
              <a:buNone/>
            </a:pPr>
            <a:r>
              <a:rPr lang="en-US" altLang="en-US" sz="2800" b="1">
                <a:solidFill>
                  <a:srgbClr val="FF0000"/>
                </a:solidFill>
                <a:latin typeface="Times New Roman" panose="02020603050405020304" pitchFamily="18" charset="0"/>
              </a:rPr>
              <a:t>Đáp số : 82 m</a:t>
            </a:r>
          </a:p>
        </p:txBody>
      </p:sp>
      <p:sp>
        <p:nvSpPr>
          <p:cNvPr id="32" name="TextBox 31"/>
          <p:cNvSpPr txBox="1">
            <a:spLocks noChangeArrowheads="1"/>
          </p:cNvSpPr>
          <p:nvPr/>
        </p:nvSpPr>
        <p:spPr bwMode="auto">
          <a:xfrm>
            <a:off x="6248400" y="4876801"/>
            <a:ext cx="4419600" cy="5191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fontAlgn="base">
              <a:spcBef>
                <a:spcPct val="0"/>
              </a:spcBef>
              <a:spcAft>
                <a:spcPct val="0"/>
              </a:spcAft>
              <a:buNone/>
            </a:pPr>
            <a:r>
              <a:rPr lang="en-US" altLang="en-US" sz="2800" b="1">
                <a:solidFill>
                  <a:srgbClr val="0000FF"/>
                </a:solidFill>
                <a:latin typeface="Times New Roman" panose="02020603050405020304" pitchFamily="18" charset="0"/>
              </a:rPr>
              <a:t>(24,66 + 16,34) x 2 = 82 (m)</a:t>
            </a:r>
          </a:p>
        </p:txBody>
      </p:sp>
      <p:grpSp>
        <p:nvGrpSpPr>
          <p:cNvPr id="2" name="Group 44"/>
          <p:cNvGrpSpPr>
            <a:grpSpLocks/>
          </p:cNvGrpSpPr>
          <p:nvPr/>
        </p:nvGrpSpPr>
        <p:grpSpPr bwMode="auto">
          <a:xfrm>
            <a:off x="3808414" y="4191000"/>
            <a:ext cx="917575" cy="153988"/>
            <a:chOff x="2284412" y="4267200"/>
            <a:chExt cx="916782" cy="153194"/>
          </a:xfrm>
        </p:grpSpPr>
        <p:cxnSp>
          <p:nvCxnSpPr>
            <p:cNvPr id="10266" name="Straight Connector 37"/>
            <p:cNvCxnSpPr>
              <a:cxnSpLocks noChangeShapeType="1"/>
            </p:cNvCxnSpPr>
            <p:nvPr/>
          </p:nvCxnSpPr>
          <p:spPr bwMode="auto">
            <a:xfrm>
              <a:off x="2286000" y="4343400"/>
              <a:ext cx="914400" cy="1588"/>
            </a:xfrm>
            <a:prstGeom prst="line">
              <a:avLst/>
            </a:prstGeom>
            <a:noFill/>
            <a:ln w="9525" algn="ctr">
              <a:solidFill>
                <a:schemeClr val="tx1"/>
              </a:solidFill>
              <a:round/>
              <a:headEnd/>
              <a:tailEnd/>
            </a:ln>
            <a:extLst>
              <a:ext uri="{909E8E84-426E-40DD-AFC4-6F175D3DCCD1}">
                <a14:hiddenFill xmlns="" xmlns:a14="http://schemas.microsoft.com/office/drawing/2010/main">
                  <a:noFill/>
                </a14:hiddenFill>
              </a:ext>
            </a:extLst>
          </p:spPr>
        </p:cxnSp>
        <p:cxnSp>
          <p:nvCxnSpPr>
            <p:cNvPr id="10267" name="Straight Connector 39"/>
            <p:cNvCxnSpPr>
              <a:cxnSpLocks noChangeShapeType="1"/>
            </p:cNvCxnSpPr>
            <p:nvPr/>
          </p:nvCxnSpPr>
          <p:spPr bwMode="auto">
            <a:xfrm rot="5400000">
              <a:off x="3124200" y="4343400"/>
              <a:ext cx="152400" cy="1588"/>
            </a:xfrm>
            <a:prstGeom prst="line">
              <a:avLst/>
            </a:prstGeom>
            <a:noFill/>
            <a:ln w="9525" algn="ctr">
              <a:solidFill>
                <a:schemeClr val="tx1"/>
              </a:solidFill>
              <a:round/>
              <a:headEnd/>
              <a:tailEnd/>
            </a:ln>
            <a:extLst>
              <a:ext uri="{909E8E84-426E-40DD-AFC4-6F175D3DCCD1}">
                <a14:hiddenFill xmlns="" xmlns:a14="http://schemas.microsoft.com/office/drawing/2010/main">
                  <a:noFill/>
                </a14:hiddenFill>
              </a:ext>
            </a:extLst>
          </p:spPr>
        </p:cxnSp>
        <p:cxnSp>
          <p:nvCxnSpPr>
            <p:cNvPr id="10268" name="Straight Connector 41"/>
            <p:cNvCxnSpPr>
              <a:cxnSpLocks noChangeShapeType="1"/>
            </p:cNvCxnSpPr>
            <p:nvPr/>
          </p:nvCxnSpPr>
          <p:spPr bwMode="auto">
            <a:xfrm rot="5400000">
              <a:off x="2209006" y="4342606"/>
              <a:ext cx="152400" cy="1588"/>
            </a:xfrm>
            <a:prstGeom prst="line">
              <a:avLst/>
            </a:prstGeom>
            <a:noFill/>
            <a:ln w="9525" algn="ctr">
              <a:solidFill>
                <a:schemeClr val="tx1"/>
              </a:solidFill>
              <a:round/>
              <a:headEnd/>
              <a:tailEnd/>
            </a:ln>
            <a:extLst>
              <a:ext uri="{909E8E84-426E-40DD-AFC4-6F175D3DCCD1}">
                <a14:hiddenFill xmlns="" xmlns:a14="http://schemas.microsoft.com/office/drawing/2010/main">
                  <a:noFill/>
                </a14:hiddenFill>
              </a:ext>
            </a:extLst>
          </p:spPr>
        </p:cxnSp>
      </p:grpSp>
      <p:grpSp>
        <p:nvGrpSpPr>
          <p:cNvPr id="3" name="Group 43"/>
          <p:cNvGrpSpPr>
            <a:grpSpLocks/>
          </p:cNvGrpSpPr>
          <p:nvPr/>
        </p:nvGrpSpPr>
        <p:grpSpPr bwMode="auto">
          <a:xfrm>
            <a:off x="3808414" y="3733800"/>
            <a:ext cx="1677987" cy="152400"/>
            <a:chOff x="2284412" y="3810000"/>
            <a:chExt cx="1677988" cy="152400"/>
          </a:xfrm>
        </p:grpSpPr>
        <p:cxnSp>
          <p:nvCxnSpPr>
            <p:cNvPr id="10263" name="Straight Connector 35"/>
            <p:cNvCxnSpPr>
              <a:cxnSpLocks noChangeShapeType="1"/>
            </p:cNvCxnSpPr>
            <p:nvPr/>
          </p:nvCxnSpPr>
          <p:spPr bwMode="auto">
            <a:xfrm>
              <a:off x="2286000" y="3886200"/>
              <a:ext cx="1676400" cy="1588"/>
            </a:xfrm>
            <a:prstGeom prst="line">
              <a:avLst/>
            </a:prstGeom>
            <a:noFill/>
            <a:ln w="9525" algn="ctr">
              <a:solidFill>
                <a:schemeClr val="tx1"/>
              </a:solidFill>
              <a:round/>
              <a:headEnd/>
              <a:tailEnd/>
            </a:ln>
            <a:extLst>
              <a:ext uri="{909E8E84-426E-40DD-AFC4-6F175D3DCCD1}">
                <a14:hiddenFill xmlns="" xmlns:a14="http://schemas.microsoft.com/office/drawing/2010/main">
                  <a:noFill/>
                </a14:hiddenFill>
              </a:ext>
            </a:extLst>
          </p:spPr>
        </p:cxnSp>
        <p:cxnSp>
          <p:nvCxnSpPr>
            <p:cNvPr id="10264" name="Straight Connector 40"/>
            <p:cNvCxnSpPr>
              <a:cxnSpLocks noChangeShapeType="1"/>
            </p:cNvCxnSpPr>
            <p:nvPr/>
          </p:nvCxnSpPr>
          <p:spPr bwMode="auto">
            <a:xfrm rot="5400000">
              <a:off x="2209006" y="3885406"/>
              <a:ext cx="152400" cy="1588"/>
            </a:xfrm>
            <a:prstGeom prst="line">
              <a:avLst/>
            </a:prstGeom>
            <a:noFill/>
            <a:ln w="9525" algn="ctr">
              <a:solidFill>
                <a:schemeClr val="tx1"/>
              </a:solidFill>
              <a:round/>
              <a:headEnd/>
              <a:tailEnd/>
            </a:ln>
            <a:extLst>
              <a:ext uri="{909E8E84-426E-40DD-AFC4-6F175D3DCCD1}">
                <a14:hiddenFill xmlns="" xmlns:a14="http://schemas.microsoft.com/office/drawing/2010/main">
                  <a:noFill/>
                </a14:hiddenFill>
              </a:ext>
            </a:extLst>
          </p:spPr>
        </p:cxnSp>
        <p:cxnSp>
          <p:nvCxnSpPr>
            <p:cNvPr id="10265" name="Straight Connector 42"/>
            <p:cNvCxnSpPr>
              <a:cxnSpLocks noChangeShapeType="1"/>
            </p:cNvCxnSpPr>
            <p:nvPr/>
          </p:nvCxnSpPr>
          <p:spPr bwMode="auto">
            <a:xfrm rot="5400000">
              <a:off x="3885405" y="3885406"/>
              <a:ext cx="152400" cy="1588"/>
            </a:xfrm>
            <a:prstGeom prst="line">
              <a:avLst/>
            </a:prstGeom>
            <a:noFill/>
            <a:ln w="9525" algn="ctr">
              <a:solidFill>
                <a:schemeClr val="tx1"/>
              </a:solidFill>
              <a:round/>
              <a:headEnd/>
              <a:tailEnd/>
            </a:ln>
            <a:extLst>
              <a:ext uri="{909E8E84-426E-40DD-AFC4-6F175D3DCCD1}">
                <a14:hiddenFill xmlns="" xmlns:a14="http://schemas.microsoft.com/office/drawing/2010/main">
                  <a:noFill/>
                </a14:hiddenFill>
              </a:ext>
            </a:extLst>
          </p:spPr>
        </p:cxnSp>
      </p:grpSp>
      <p:sp>
        <p:nvSpPr>
          <p:cNvPr id="46" name="Left Brace 45"/>
          <p:cNvSpPr>
            <a:spLocks/>
          </p:cNvSpPr>
          <p:nvPr/>
        </p:nvSpPr>
        <p:spPr bwMode="auto">
          <a:xfrm rot="16200000">
            <a:off x="4152900" y="4060825"/>
            <a:ext cx="228600" cy="914400"/>
          </a:xfrm>
          <a:prstGeom prst="leftBrace">
            <a:avLst>
              <a:gd name="adj1" fmla="val 8333"/>
              <a:gd name="adj2" fmla="val 50000"/>
            </a:avLst>
          </a:prstGeom>
          <a:noFill/>
          <a:ln w="9525" algn="ctr">
            <a:solidFill>
              <a:schemeClr val="tx1"/>
            </a:solidFill>
            <a:round/>
            <a:headEnd/>
            <a:tailEnd/>
          </a:ln>
          <a:extLst>
            <a:ext uri="{909E8E84-426E-40DD-AFC4-6F175D3DCCD1}">
              <a14:hiddenFill xmlns="" xmlns:a14="http://schemas.microsoft.com/office/drawing/2010/main">
                <a:solidFill>
                  <a:srgbClr val="FFFFFF"/>
                </a:solidFill>
              </a14:hiddenFill>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fontAlgn="base">
              <a:spcBef>
                <a:spcPct val="0"/>
              </a:spcBef>
              <a:spcAft>
                <a:spcPct val="0"/>
              </a:spcAft>
              <a:buNone/>
            </a:pPr>
            <a:endParaRPr lang="vi-VN" altLang="en-US" sz="1800">
              <a:solidFill>
                <a:srgbClr val="000000"/>
              </a:solidFill>
              <a:latin typeface="Times New Roman" panose="02020603050405020304" pitchFamily="18" charset="0"/>
            </a:endParaRPr>
          </a:p>
        </p:txBody>
      </p:sp>
      <p:cxnSp>
        <p:nvCxnSpPr>
          <p:cNvPr id="48" name="Straight Connector 47"/>
          <p:cNvCxnSpPr>
            <a:cxnSpLocks noChangeShapeType="1"/>
          </p:cNvCxnSpPr>
          <p:nvPr/>
        </p:nvCxnSpPr>
        <p:spPr bwMode="auto">
          <a:xfrm rot="5400000">
            <a:off x="4533901" y="4000501"/>
            <a:ext cx="381000" cy="3175"/>
          </a:xfrm>
          <a:prstGeom prst="line">
            <a:avLst/>
          </a:prstGeom>
          <a:noFill/>
          <a:ln w="9525" algn="ctr">
            <a:solidFill>
              <a:schemeClr val="tx1"/>
            </a:solidFill>
            <a:prstDash val="sysDash"/>
            <a:round/>
            <a:headEnd/>
            <a:tailEnd/>
          </a:ln>
          <a:extLst>
            <a:ext uri="{909E8E84-426E-40DD-AFC4-6F175D3DCCD1}">
              <a14:hiddenFill xmlns="" xmlns:a14="http://schemas.microsoft.com/office/drawing/2010/main">
                <a:noFill/>
              </a14:hiddenFill>
            </a:ext>
          </a:extLst>
        </p:spPr>
      </p:cxnSp>
      <p:cxnSp>
        <p:nvCxnSpPr>
          <p:cNvPr id="49" name="Straight Connector 48"/>
          <p:cNvCxnSpPr>
            <a:cxnSpLocks noChangeShapeType="1"/>
          </p:cNvCxnSpPr>
          <p:nvPr/>
        </p:nvCxnSpPr>
        <p:spPr bwMode="auto">
          <a:xfrm rot="5400000">
            <a:off x="3620294" y="4075906"/>
            <a:ext cx="381000" cy="1588"/>
          </a:xfrm>
          <a:prstGeom prst="line">
            <a:avLst/>
          </a:prstGeom>
          <a:noFill/>
          <a:ln w="9525" algn="ctr">
            <a:solidFill>
              <a:schemeClr val="tx1"/>
            </a:solidFill>
            <a:prstDash val="sysDash"/>
            <a:round/>
            <a:headEnd/>
            <a:tailEnd/>
          </a:ln>
          <a:extLst>
            <a:ext uri="{909E8E84-426E-40DD-AFC4-6F175D3DCCD1}">
              <a14:hiddenFill xmlns="" xmlns:a14="http://schemas.microsoft.com/office/drawing/2010/main">
                <a:noFill/>
              </a14:hiddenFill>
            </a:ext>
          </a:extLst>
        </p:spPr>
      </p:cxnSp>
      <p:sp>
        <p:nvSpPr>
          <p:cNvPr id="50" name="Left Brace 49"/>
          <p:cNvSpPr>
            <a:spLocks/>
          </p:cNvSpPr>
          <p:nvPr/>
        </p:nvSpPr>
        <p:spPr bwMode="auto">
          <a:xfrm rot="16200000">
            <a:off x="4991100" y="3695700"/>
            <a:ext cx="228600" cy="762000"/>
          </a:xfrm>
          <a:prstGeom prst="leftBrace">
            <a:avLst>
              <a:gd name="adj1" fmla="val 8333"/>
              <a:gd name="adj2" fmla="val 50000"/>
            </a:avLst>
          </a:prstGeom>
          <a:noFill/>
          <a:ln w="9525" algn="ctr">
            <a:solidFill>
              <a:schemeClr val="tx1"/>
            </a:solidFill>
            <a:round/>
            <a:headEnd/>
            <a:tailEnd/>
          </a:ln>
          <a:extLst>
            <a:ext uri="{909E8E84-426E-40DD-AFC4-6F175D3DCCD1}">
              <a14:hiddenFill xmlns="" xmlns:a14="http://schemas.microsoft.com/office/drawing/2010/main">
                <a:solidFill>
                  <a:srgbClr val="FFFFFF"/>
                </a:solidFill>
              </a14:hiddenFill>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fontAlgn="base">
              <a:spcBef>
                <a:spcPct val="0"/>
              </a:spcBef>
              <a:spcAft>
                <a:spcPct val="0"/>
              </a:spcAft>
              <a:buNone/>
            </a:pPr>
            <a:endParaRPr lang="vi-VN" altLang="en-US" sz="1800">
              <a:solidFill>
                <a:srgbClr val="000000"/>
              </a:solidFill>
              <a:latin typeface="Times New Roman" panose="02020603050405020304" pitchFamily="18" charset="0"/>
            </a:endParaRPr>
          </a:p>
        </p:txBody>
      </p:sp>
      <p:sp>
        <p:nvSpPr>
          <p:cNvPr id="51" name="TextBox 50"/>
          <p:cNvSpPr txBox="1">
            <a:spLocks noChangeArrowheads="1"/>
          </p:cNvSpPr>
          <p:nvPr/>
        </p:nvSpPr>
        <p:spPr bwMode="auto">
          <a:xfrm>
            <a:off x="3733799" y="4572001"/>
            <a:ext cx="1282337" cy="46166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fontAlgn="base">
              <a:spcBef>
                <a:spcPct val="0"/>
              </a:spcBef>
              <a:spcAft>
                <a:spcPct val="0"/>
              </a:spcAft>
              <a:buNone/>
            </a:pPr>
            <a:r>
              <a:rPr lang="en-US" altLang="en-US" sz="2400" b="1" dirty="0" smtClean="0">
                <a:solidFill>
                  <a:srgbClr val="FF0000"/>
                </a:solidFill>
                <a:latin typeface="Times New Roman" panose="02020603050405020304" pitchFamily="18" charset="0"/>
              </a:rPr>
              <a:t>16,34m</a:t>
            </a:r>
            <a:endParaRPr lang="en-US" altLang="en-US" sz="2400" b="1" dirty="0">
              <a:solidFill>
                <a:srgbClr val="FF0000"/>
              </a:solidFill>
              <a:latin typeface="Times New Roman" panose="02020603050405020304" pitchFamily="18" charset="0"/>
            </a:endParaRPr>
          </a:p>
        </p:txBody>
      </p:sp>
      <p:sp>
        <p:nvSpPr>
          <p:cNvPr id="52" name="TextBox 51"/>
          <p:cNvSpPr txBox="1">
            <a:spLocks noChangeArrowheads="1"/>
          </p:cNvSpPr>
          <p:nvPr/>
        </p:nvSpPr>
        <p:spPr bwMode="auto">
          <a:xfrm>
            <a:off x="4724399" y="4114801"/>
            <a:ext cx="997131" cy="46166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fontAlgn="base">
              <a:spcBef>
                <a:spcPct val="0"/>
              </a:spcBef>
              <a:spcAft>
                <a:spcPct val="0"/>
              </a:spcAft>
              <a:buNone/>
            </a:pPr>
            <a:r>
              <a:rPr lang="en-US" altLang="en-US" sz="2400" b="1" dirty="0" smtClean="0">
                <a:solidFill>
                  <a:srgbClr val="FF0000"/>
                </a:solidFill>
                <a:latin typeface="Times New Roman" panose="02020603050405020304" pitchFamily="18" charset="0"/>
              </a:rPr>
              <a:t>8,32m</a:t>
            </a:r>
            <a:endParaRPr lang="en-US" altLang="en-US" sz="2400" b="1" dirty="0">
              <a:solidFill>
                <a:srgbClr val="FF0000"/>
              </a:solidFill>
              <a:latin typeface="Times New Roman" panose="02020603050405020304" pitchFamily="18" charset="0"/>
            </a:endParaRPr>
          </a:p>
        </p:txBody>
      </p:sp>
      <p:cxnSp>
        <p:nvCxnSpPr>
          <p:cNvPr id="56" name="Straight Connector 55"/>
          <p:cNvCxnSpPr>
            <a:cxnSpLocks noChangeShapeType="1"/>
          </p:cNvCxnSpPr>
          <p:nvPr/>
        </p:nvCxnSpPr>
        <p:spPr bwMode="auto">
          <a:xfrm>
            <a:off x="5715000" y="3001964"/>
            <a:ext cx="0" cy="3246437"/>
          </a:xfrm>
          <a:prstGeom prst="line">
            <a:avLst/>
          </a:prstGeom>
          <a:noFill/>
          <a:ln w="9525" algn="ctr">
            <a:solidFill>
              <a:schemeClr val="tx1"/>
            </a:solidFill>
            <a:round/>
            <a:headEnd/>
            <a:tailEnd/>
          </a:ln>
          <a:extLst>
            <a:ext uri="{909E8E84-426E-40DD-AFC4-6F175D3DCCD1}">
              <a14:hiddenFill xmlns="" xmlns:a14="http://schemas.microsoft.com/office/drawing/2010/main">
                <a:noFill/>
              </a14:hiddenFill>
            </a:ext>
          </a:extLst>
        </p:spPr>
      </p:cxnSp>
      <p:sp>
        <p:nvSpPr>
          <p:cNvPr id="10262" name="Rectangle 36"/>
          <p:cNvSpPr>
            <a:spLocks noChangeArrowheads="1"/>
          </p:cNvSpPr>
          <p:nvPr/>
        </p:nvSpPr>
        <p:spPr bwMode="auto">
          <a:xfrm>
            <a:off x="274320" y="0"/>
            <a:ext cx="11917680" cy="6858000"/>
          </a:xfrm>
          <a:prstGeom prst="rect">
            <a:avLst/>
          </a:prstGeom>
          <a:noFill/>
          <a:ln w="57150">
            <a:pattFill prst="sphere">
              <a:fgClr>
                <a:srgbClr val="0000FF"/>
              </a:fgClr>
              <a:bgClr>
                <a:srgbClr val="FF0000"/>
              </a:bgClr>
            </a:pattFill>
            <a:miter lim="800000"/>
            <a:headEnd/>
            <a:tailEnd/>
          </a:ln>
          <a:extLst>
            <a:ext uri="{909E8E84-426E-40DD-AFC4-6F175D3DCCD1}">
              <a14:hiddenFill xmlns=""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fontAlgn="base">
              <a:spcBef>
                <a:spcPct val="0"/>
              </a:spcBef>
              <a:spcAft>
                <a:spcPct val="0"/>
              </a:spcAft>
              <a:buNone/>
            </a:pPr>
            <a:endParaRPr lang="vi-VN" altLang="en-US" sz="1800">
              <a:solidFill>
                <a:srgbClr val="000000"/>
              </a:solidFill>
              <a:latin typeface="Times New Roman" panose="02020603050405020304" pitchFamily="18" charset="0"/>
            </a:endParaRPr>
          </a:p>
        </p:txBody>
      </p:sp>
    </p:spTree>
    <p:extLst>
      <p:ext uri="{BB962C8B-B14F-4D97-AF65-F5344CB8AC3E}">
        <p14:creationId xmlns="" xmlns:p14="http://schemas.microsoft.com/office/powerpoint/2010/main" val="4045654790"/>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0"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anim calcmode="lin" valueType="num">
                                      <p:cBhvr>
                                        <p:cTn id="7" dur="500" fill="hold"/>
                                        <p:tgtEl>
                                          <p:spTgt spid="19"/>
                                        </p:tgtEl>
                                        <p:attrNameLst>
                                          <p:attrName>ppt_w</p:attrName>
                                        </p:attrNameLst>
                                      </p:cBhvr>
                                      <p:tavLst>
                                        <p:tav tm="0">
                                          <p:val>
                                            <p:fltVal val="0"/>
                                          </p:val>
                                        </p:tav>
                                        <p:tav tm="100000">
                                          <p:val>
                                            <p:strVal val="#ppt_w"/>
                                          </p:val>
                                        </p:tav>
                                      </p:tavLst>
                                    </p:anim>
                                    <p:anim calcmode="lin" valueType="num">
                                      <p:cBhvr>
                                        <p:cTn id="8" dur="500" fill="hold"/>
                                        <p:tgtEl>
                                          <p:spTgt spid="19"/>
                                        </p:tgtEl>
                                        <p:attrNameLst>
                                          <p:attrName>ppt_h</p:attrName>
                                        </p:attrNameLst>
                                      </p:cBhvr>
                                      <p:tavLst>
                                        <p:tav tm="0">
                                          <p:val>
                                            <p:fltVal val="0"/>
                                          </p:val>
                                        </p:tav>
                                        <p:tav tm="100000">
                                          <p:val>
                                            <p:strVal val="#ppt_h"/>
                                          </p:val>
                                        </p:tav>
                                      </p:tavLst>
                                    </p:anim>
                                    <p:animEffect transition="in" filter="fade">
                                      <p:cBhvr>
                                        <p:cTn id="9" dur="500"/>
                                        <p:tgtEl>
                                          <p:spTgt spid="19"/>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29" presetClass="entr" presetSubtype="0" fill="hold" grpId="0" nodeType="clickEffect">
                                  <p:stCondLst>
                                    <p:cond delay="0"/>
                                  </p:stCondLst>
                                  <p:childTnLst>
                                    <p:set>
                                      <p:cBhvr>
                                        <p:cTn id="13" dur="1" fill="hold">
                                          <p:stCondLst>
                                            <p:cond delay="0"/>
                                          </p:stCondLst>
                                        </p:cTn>
                                        <p:tgtEl>
                                          <p:spTgt spid="20"/>
                                        </p:tgtEl>
                                        <p:attrNameLst>
                                          <p:attrName>style.visibility</p:attrName>
                                        </p:attrNameLst>
                                      </p:cBhvr>
                                      <p:to>
                                        <p:strVal val="visible"/>
                                      </p:to>
                                    </p:set>
                                    <p:anim calcmode="lin" valueType="num">
                                      <p:cBhvr>
                                        <p:cTn id="14" dur="1000" fill="hold"/>
                                        <p:tgtEl>
                                          <p:spTgt spid="20"/>
                                        </p:tgtEl>
                                        <p:attrNameLst>
                                          <p:attrName>ppt_x</p:attrName>
                                        </p:attrNameLst>
                                      </p:cBhvr>
                                      <p:tavLst>
                                        <p:tav tm="0">
                                          <p:val>
                                            <p:strVal val="#ppt_x-.2"/>
                                          </p:val>
                                        </p:tav>
                                        <p:tav tm="100000">
                                          <p:val>
                                            <p:strVal val="#ppt_x"/>
                                          </p:val>
                                        </p:tav>
                                      </p:tavLst>
                                    </p:anim>
                                    <p:anim calcmode="lin" valueType="num">
                                      <p:cBhvr>
                                        <p:cTn id="15" dur="1000" fill="hold"/>
                                        <p:tgtEl>
                                          <p:spTgt spid="20"/>
                                        </p:tgtEl>
                                        <p:attrNameLst>
                                          <p:attrName>ppt_y</p:attrName>
                                        </p:attrNameLst>
                                      </p:cBhvr>
                                      <p:tavLst>
                                        <p:tav tm="0">
                                          <p:val>
                                            <p:strVal val="#ppt_y"/>
                                          </p:val>
                                        </p:tav>
                                        <p:tav tm="100000">
                                          <p:val>
                                            <p:strVal val="#ppt_y"/>
                                          </p:val>
                                        </p:tav>
                                      </p:tavLst>
                                    </p:anim>
                                    <p:animEffect transition="in" filter="wipe(right)" prLst="gradientSize: 0.1">
                                      <p:cBhvr>
                                        <p:cTn id="16" dur="1000"/>
                                        <p:tgtEl>
                                          <p:spTgt spid="20"/>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29" presetClass="entr" presetSubtype="0" fill="hold" grpId="0" nodeType="clickEffect">
                                  <p:stCondLst>
                                    <p:cond delay="0"/>
                                  </p:stCondLst>
                                  <p:childTnLst>
                                    <p:set>
                                      <p:cBhvr>
                                        <p:cTn id="20" dur="1" fill="hold">
                                          <p:stCondLst>
                                            <p:cond delay="0"/>
                                          </p:stCondLst>
                                        </p:cTn>
                                        <p:tgtEl>
                                          <p:spTgt spid="25"/>
                                        </p:tgtEl>
                                        <p:attrNameLst>
                                          <p:attrName>style.visibility</p:attrName>
                                        </p:attrNameLst>
                                      </p:cBhvr>
                                      <p:to>
                                        <p:strVal val="visible"/>
                                      </p:to>
                                    </p:set>
                                    <p:anim calcmode="lin" valueType="num">
                                      <p:cBhvr>
                                        <p:cTn id="21" dur="1000" fill="hold"/>
                                        <p:tgtEl>
                                          <p:spTgt spid="25"/>
                                        </p:tgtEl>
                                        <p:attrNameLst>
                                          <p:attrName>ppt_x</p:attrName>
                                        </p:attrNameLst>
                                      </p:cBhvr>
                                      <p:tavLst>
                                        <p:tav tm="0">
                                          <p:val>
                                            <p:strVal val="#ppt_x-.2"/>
                                          </p:val>
                                        </p:tav>
                                        <p:tav tm="100000">
                                          <p:val>
                                            <p:strVal val="#ppt_x"/>
                                          </p:val>
                                        </p:tav>
                                      </p:tavLst>
                                    </p:anim>
                                    <p:anim calcmode="lin" valueType="num">
                                      <p:cBhvr>
                                        <p:cTn id="22" dur="1000" fill="hold"/>
                                        <p:tgtEl>
                                          <p:spTgt spid="25"/>
                                        </p:tgtEl>
                                        <p:attrNameLst>
                                          <p:attrName>ppt_y</p:attrName>
                                        </p:attrNameLst>
                                      </p:cBhvr>
                                      <p:tavLst>
                                        <p:tav tm="0">
                                          <p:val>
                                            <p:strVal val="#ppt_y"/>
                                          </p:val>
                                        </p:tav>
                                        <p:tav tm="100000">
                                          <p:val>
                                            <p:strVal val="#ppt_y"/>
                                          </p:val>
                                        </p:tav>
                                      </p:tavLst>
                                    </p:anim>
                                    <p:animEffect transition="in" filter="wipe(right)" prLst="gradientSize: 0.1">
                                      <p:cBhvr>
                                        <p:cTn id="23" dur="1000"/>
                                        <p:tgtEl>
                                          <p:spTgt spid="25"/>
                                        </p:tgtEl>
                                      </p:cBhvr>
                                    </p:animEffect>
                                  </p:childTnLst>
                                </p:cTn>
                              </p:par>
                            </p:childTnLst>
                          </p:cTn>
                        </p:par>
                      </p:childTnLst>
                    </p:cTn>
                  </p:par>
                  <p:par>
                    <p:cTn id="24" fill="hold" nodeType="clickPar">
                      <p:stCondLst>
                        <p:cond delay="indefinite"/>
                      </p:stCondLst>
                      <p:childTnLst>
                        <p:par>
                          <p:cTn id="25" fill="hold" nodeType="withGroup">
                            <p:stCondLst>
                              <p:cond delay="0"/>
                            </p:stCondLst>
                            <p:childTnLst>
                              <p:par>
                                <p:cTn id="26" presetID="29" presetClass="entr" presetSubtype="0" fill="hold" nodeType="clickEffect">
                                  <p:stCondLst>
                                    <p:cond delay="0"/>
                                  </p:stCondLst>
                                  <p:childTnLst>
                                    <p:set>
                                      <p:cBhvr>
                                        <p:cTn id="27" dur="1" fill="hold">
                                          <p:stCondLst>
                                            <p:cond delay="0"/>
                                          </p:stCondLst>
                                        </p:cTn>
                                        <p:tgtEl>
                                          <p:spTgt spid="3"/>
                                        </p:tgtEl>
                                        <p:attrNameLst>
                                          <p:attrName>style.visibility</p:attrName>
                                        </p:attrNameLst>
                                      </p:cBhvr>
                                      <p:to>
                                        <p:strVal val="visible"/>
                                      </p:to>
                                    </p:set>
                                    <p:anim calcmode="lin" valueType="num">
                                      <p:cBhvr>
                                        <p:cTn id="28" dur="1000" fill="hold"/>
                                        <p:tgtEl>
                                          <p:spTgt spid="3"/>
                                        </p:tgtEl>
                                        <p:attrNameLst>
                                          <p:attrName>ppt_x</p:attrName>
                                        </p:attrNameLst>
                                      </p:cBhvr>
                                      <p:tavLst>
                                        <p:tav tm="0">
                                          <p:val>
                                            <p:strVal val="#ppt_x-.2"/>
                                          </p:val>
                                        </p:tav>
                                        <p:tav tm="100000">
                                          <p:val>
                                            <p:strVal val="#ppt_x"/>
                                          </p:val>
                                        </p:tav>
                                      </p:tavLst>
                                    </p:anim>
                                    <p:anim calcmode="lin" valueType="num">
                                      <p:cBhvr>
                                        <p:cTn id="29" dur="1000" fill="hold"/>
                                        <p:tgtEl>
                                          <p:spTgt spid="3"/>
                                        </p:tgtEl>
                                        <p:attrNameLst>
                                          <p:attrName>ppt_y</p:attrName>
                                        </p:attrNameLst>
                                      </p:cBhvr>
                                      <p:tavLst>
                                        <p:tav tm="0">
                                          <p:val>
                                            <p:strVal val="#ppt_y"/>
                                          </p:val>
                                        </p:tav>
                                        <p:tav tm="100000">
                                          <p:val>
                                            <p:strVal val="#ppt_y"/>
                                          </p:val>
                                        </p:tav>
                                      </p:tavLst>
                                    </p:anim>
                                    <p:animEffect transition="in" filter="wipe(right)" prLst="gradientSize: 0.1">
                                      <p:cBhvr>
                                        <p:cTn id="30" dur="1000"/>
                                        <p:tgtEl>
                                          <p:spTgt spid="3"/>
                                        </p:tgtEl>
                                      </p:cBhvr>
                                    </p:animEffect>
                                  </p:childTnLst>
                                </p:cTn>
                              </p:par>
                            </p:childTnLst>
                          </p:cTn>
                        </p:par>
                      </p:childTnLst>
                    </p:cTn>
                  </p:par>
                  <p:par>
                    <p:cTn id="31" fill="hold" nodeType="clickPar">
                      <p:stCondLst>
                        <p:cond delay="indefinite"/>
                      </p:stCondLst>
                      <p:childTnLst>
                        <p:par>
                          <p:cTn id="32" fill="hold" nodeType="withGroup">
                            <p:stCondLst>
                              <p:cond delay="0"/>
                            </p:stCondLst>
                            <p:childTnLst>
                              <p:par>
                                <p:cTn id="33" presetID="29" presetClass="entr" presetSubtype="0" fill="hold" grpId="0" nodeType="clickEffect">
                                  <p:stCondLst>
                                    <p:cond delay="0"/>
                                  </p:stCondLst>
                                  <p:childTnLst>
                                    <p:set>
                                      <p:cBhvr>
                                        <p:cTn id="34" dur="1" fill="hold">
                                          <p:stCondLst>
                                            <p:cond delay="0"/>
                                          </p:stCondLst>
                                        </p:cTn>
                                        <p:tgtEl>
                                          <p:spTgt spid="26"/>
                                        </p:tgtEl>
                                        <p:attrNameLst>
                                          <p:attrName>style.visibility</p:attrName>
                                        </p:attrNameLst>
                                      </p:cBhvr>
                                      <p:to>
                                        <p:strVal val="visible"/>
                                      </p:to>
                                    </p:set>
                                    <p:anim calcmode="lin" valueType="num">
                                      <p:cBhvr>
                                        <p:cTn id="35" dur="1000" fill="hold"/>
                                        <p:tgtEl>
                                          <p:spTgt spid="26"/>
                                        </p:tgtEl>
                                        <p:attrNameLst>
                                          <p:attrName>ppt_x</p:attrName>
                                        </p:attrNameLst>
                                      </p:cBhvr>
                                      <p:tavLst>
                                        <p:tav tm="0">
                                          <p:val>
                                            <p:strVal val="#ppt_x-.2"/>
                                          </p:val>
                                        </p:tav>
                                        <p:tav tm="100000">
                                          <p:val>
                                            <p:strVal val="#ppt_x"/>
                                          </p:val>
                                        </p:tav>
                                      </p:tavLst>
                                    </p:anim>
                                    <p:anim calcmode="lin" valueType="num">
                                      <p:cBhvr>
                                        <p:cTn id="36" dur="1000" fill="hold"/>
                                        <p:tgtEl>
                                          <p:spTgt spid="26"/>
                                        </p:tgtEl>
                                        <p:attrNameLst>
                                          <p:attrName>ppt_y</p:attrName>
                                        </p:attrNameLst>
                                      </p:cBhvr>
                                      <p:tavLst>
                                        <p:tav tm="0">
                                          <p:val>
                                            <p:strVal val="#ppt_y"/>
                                          </p:val>
                                        </p:tav>
                                        <p:tav tm="100000">
                                          <p:val>
                                            <p:strVal val="#ppt_y"/>
                                          </p:val>
                                        </p:tav>
                                      </p:tavLst>
                                    </p:anim>
                                    <p:animEffect transition="in" filter="wipe(right)" prLst="gradientSize: 0.1">
                                      <p:cBhvr>
                                        <p:cTn id="37" dur="1000"/>
                                        <p:tgtEl>
                                          <p:spTgt spid="26"/>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29" presetClass="entr" presetSubtype="0" fill="hold" nodeType="clickEffect">
                                  <p:stCondLst>
                                    <p:cond delay="0"/>
                                  </p:stCondLst>
                                  <p:childTnLst>
                                    <p:set>
                                      <p:cBhvr>
                                        <p:cTn id="41" dur="1" fill="hold">
                                          <p:stCondLst>
                                            <p:cond delay="0"/>
                                          </p:stCondLst>
                                        </p:cTn>
                                        <p:tgtEl>
                                          <p:spTgt spid="2"/>
                                        </p:tgtEl>
                                        <p:attrNameLst>
                                          <p:attrName>style.visibility</p:attrName>
                                        </p:attrNameLst>
                                      </p:cBhvr>
                                      <p:to>
                                        <p:strVal val="visible"/>
                                      </p:to>
                                    </p:set>
                                    <p:anim calcmode="lin" valueType="num">
                                      <p:cBhvr>
                                        <p:cTn id="42" dur="1000" fill="hold"/>
                                        <p:tgtEl>
                                          <p:spTgt spid="2"/>
                                        </p:tgtEl>
                                        <p:attrNameLst>
                                          <p:attrName>ppt_x</p:attrName>
                                        </p:attrNameLst>
                                      </p:cBhvr>
                                      <p:tavLst>
                                        <p:tav tm="0">
                                          <p:val>
                                            <p:strVal val="#ppt_x-.2"/>
                                          </p:val>
                                        </p:tav>
                                        <p:tav tm="100000">
                                          <p:val>
                                            <p:strVal val="#ppt_x"/>
                                          </p:val>
                                        </p:tav>
                                      </p:tavLst>
                                    </p:anim>
                                    <p:anim calcmode="lin" valueType="num">
                                      <p:cBhvr>
                                        <p:cTn id="43" dur="1000" fill="hold"/>
                                        <p:tgtEl>
                                          <p:spTgt spid="2"/>
                                        </p:tgtEl>
                                        <p:attrNameLst>
                                          <p:attrName>ppt_y</p:attrName>
                                        </p:attrNameLst>
                                      </p:cBhvr>
                                      <p:tavLst>
                                        <p:tav tm="0">
                                          <p:val>
                                            <p:strVal val="#ppt_y"/>
                                          </p:val>
                                        </p:tav>
                                        <p:tav tm="100000">
                                          <p:val>
                                            <p:strVal val="#ppt_y"/>
                                          </p:val>
                                        </p:tav>
                                      </p:tavLst>
                                    </p:anim>
                                    <p:animEffect transition="in" filter="wipe(right)" prLst="gradientSize: 0.1">
                                      <p:cBhvr>
                                        <p:cTn id="44" dur="1000"/>
                                        <p:tgtEl>
                                          <p:spTgt spid="2"/>
                                        </p:tgtEl>
                                      </p:cBhvr>
                                    </p:animEffect>
                                  </p:childTnLst>
                                </p:cTn>
                              </p:par>
                            </p:childTnLst>
                          </p:cTn>
                        </p:par>
                      </p:childTnLst>
                    </p:cTn>
                  </p:par>
                  <p:par>
                    <p:cTn id="45" fill="hold" nodeType="clickPar">
                      <p:stCondLst>
                        <p:cond delay="indefinite"/>
                      </p:stCondLst>
                      <p:childTnLst>
                        <p:par>
                          <p:cTn id="46" fill="hold" nodeType="withGroup">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46"/>
                                        </p:tgtEl>
                                        <p:attrNameLst>
                                          <p:attrName>style.visibility</p:attrName>
                                        </p:attrNameLst>
                                      </p:cBhvr>
                                      <p:to>
                                        <p:strVal val="visible"/>
                                      </p:to>
                                    </p:set>
                                    <p:anim calcmode="lin" valueType="num">
                                      <p:cBhvr additive="base">
                                        <p:cTn id="49" dur="500" fill="hold"/>
                                        <p:tgtEl>
                                          <p:spTgt spid="46"/>
                                        </p:tgtEl>
                                        <p:attrNameLst>
                                          <p:attrName>ppt_x</p:attrName>
                                        </p:attrNameLst>
                                      </p:cBhvr>
                                      <p:tavLst>
                                        <p:tav tm="0">
                                          <p:val>
                                            <p:strVal val="#ppt_x"/>
                                          </p:val>
                                        </p:tav>
                                        <p:tav tm="100000">
                                          <p:val>
                                            <p:strVal val="#ppt_x"/>
                                          </p:val>
                                        </p:tav>
                                      </p:tavLst>
                                    </p:anim>
                                    <p:anim calcmode="lin" valueType="num">
                                      <p:cBhvr additive="base">
                                        <p:cTn id="50" dur="500" fill="hold"/>
                                        <p:tgtEl>
                                          <p:spTgt spid="46"/>
                                        </p:tgtEl>
                                        <p:attrNameLst>
                                          <p:attrName>ppt_y</p:attrName>
                                        </p:attrNameLst>
                                      </p:cBhvr>
                                      <p:tavLst>
                                        <p:tav tm="0">
                                          <p:val>
                                            <p:strVal val="1+#ppt_h/2"/>
                                          </p:val>
                                        </p:tav>
                                        <p:tav tm="100000">
                                          <p:val>
                                            <p:strVal val="#ppt_y"/>
                                          </p:val>
                                        </p:tav>
                                      </p:tavLst>
                                    </p:anim>
                                  </p:childTnLst>
                                </p:cTn>
                              </p:par>
                              <p:par>
                                <p:cTn id="51" presetID="2" presetClass="entr" presetSubtype="4" fill="hold" grpId="0" nodeType="withEffect">
                                  <p:stCondLst>
                                    <p:cond delay="0"/>
                                  </p:stCondLst>
                                  <p:childTnLst>
                                    <p:set>
                                      <p:cBhvr>
                                        <p:cTn id="52" dur="1" fill="hold">
                                          <p:stCondLst>
                                            <p:cond delay="0"/>
                                          </p:stCondLst>
                                        </p:cTn>
                                        <p:tgtEl>
                                          <p:spTgt spid="51"/>
                                        </p:tgtEl>
                                        <p:attrNameLst>
                                          <p:attrName>style.visibility</p:attrName>
                                        </p:attrNameLst>
                                      </p:cBhvr>
                                      <p:to>
                                        <p:strVal val="visible"/>
                                      </p:to>
                                    </p:set>
                                    <p:anim calcmode="lin" valueType="num">
                                      <p:cBhvr additive="base">
                                        <p:cTn id="53" dur="500" fill="hold"/>
                                        <p:tgtEl>
                                          <p:spTgt spid="51"/>
                                        </p:tgtEl>
                                        <p:attrNameLst>
                                          <p:attrName>ppt_x</p:attrName>
                                        </p:attrNameLst>
                                      </p:cBhvr>
                                      <p:tavLst>
                                        <p:tav tm="0">
                                          <p:val>
                                            <p:strVal val="#ppt_x"/>
                                          </p:val>
                                        </p:tav>
                                        <p:tav tm="100000">
                                          <p:val>
                                            <p:strVal val="#ppt_x"/>
                                          </p:val>
                                        </p:tav>
                                      </p:tavLst>
                                    </p:anim>
                                    <p:anim calcmode="lin" valueType="num">
                                      <p:cBhvr additive="base">
                                        <p:cTn id="54" dur="500" fill="hold"/>
                                        <p:tgtEl>
                                          <p:spTgt spid="51"/>
                                        </p:tgtEl>
                                        <p:attrNameLst>
                                          <p:attrName>ppt_y</p:attrName>
                                        </p:attrNameLst>
                                      </p:cBhvr>
                                      <p:tavLst>
                                        <p:tav tm="0">
                                          <p:val>
                                            <p:strVal val="1+#ppt_h/2"/>
                                          </p:val>
                                        </p:tav>
                                        <p:tav tm="100000">
                                          <p:val>
                                            <p:strVal val="#ppt_y"/>
                                          </p:val>
                                        </p:tav>
                                      </p:tavLst>
                                    </p:anim>
                                  </p:childTnLst>
                                </p:cTn>
                              </p:par>
                            </p:childTnLst>
                          </p:cTn>
                        </p:par>
                      </p:childTnLst>
                    </p:cTn>
                  </p:par>
                  <p:par>
                    <p:cTn id="55" fill="hold" nodeType="clickPar">
                      <p:stCondLst>
                        <p:cond delay="indefinite"/>
                      </p:stCondLst>
                      <p:childTnLst>
                        <p:par>
                          <p:cTn id="56" fill="hold" nodeType="withGroup">
                            <p:stCondLst>
                              <p:cond delay="0"/>
                            </p:stCondLst>
                            <p:childTnLst>
                              <p:par>
                                <p:cTn id="57" presetID="2" presetClass="entr" presetSubtype="4" fill="hold" nodeType="clickEffect">
                                  <p:stCondLst>
                                    <p:cond delay="0"/>
                                  </p:stCondLst>
                                  <p:childTnLst>
                                    <p:set>
                                      <p:cBhvr>
                                        <p:cTn id="58" dur="1" fill="hold">
                                          <p:stCondLst>
                                            <p:cond delay="0"/>
                                          </p:stCondLst>
                                        </p:cTn>
                                        <p:tgtEl>
                                          <p:spTgt spid="48"/>
                                        </p:tgtEl>
                                        <p:attrNameLst>
                                          <p:attrName>style.visibility</p:attrName>
                                        </p:attrNameLst>
                                      </p:cBhvr>
                                      <p:to>
                                        <p:strVal val="visible"/>
                                      </p:to>
                                    </p:set>
                                    <p:anim calcmode="lin" valueType="num">
                                      <p:cBhvr additive="base">
                                        <p:cTn id="59" dur="500" fill="hold"/>
                                        <p:tgtEl>
                                          <p:spTgt spid="48"/>
                                        </p:tgtEl>
                                        <p:attrNameLst>
                                          <p:attrName>ppt_x</p:attrName>
                                        </p:attrNameLst>
                                      </p:cBhvr>
                                      <p:tavLst>
                                        <p:tav tm="0">
                                          <p:val>
                                            <p:strVal val="#ppt_x"/>
                                          </p:val>
                                        </p:tav>
                                        <p:tav tm="100000">
                                          <p:val>
                                            <p:strVal val="#ppt_x"/>
                                          </p:val>
                                        </p:tav>
                                      </p:tavLst>
                                    </p:anim>
                                    <p:anim calcmode="lin" valueType="num">
                                      <p:cBhvr additive="base">
                                        <p:cTn id="60" dur="500" fill="hold"/>
                                        <p:tgtEl>
                                          <p:spTgt spid="48"/>
                                        </p:tgtEl>
                                        <p:attrNameLst>
                                          <p:attrName>ppt_y</p:attrName>
                                        </p:attrNameLst>
                                      </p:cBhvr>
                                      <p:tavLst>
                                        <p:tav tm="0">
                                          <p:val>
                                            <p:strVal val="1+#ppt_h/2"/>
                                          </p:val>
                                        </p:tav>
                                        <p:tav tm="100000">
                                          <p:val>
                                            <p:strVal val="#ppt_y"/>
                                          </p:val>
                                        </p:tav>
                                      </p:tavLst>
                                    </p:anim>
                                  </p:childTnLst>
                                </p:cTn>
                              </p:par>
                              <p:par>
                                <p:cTn id="61" presetID="2" presetClass="entr" presetSubtype="4" fill="hold" nodeType="withEffect">
                                  <p:stCondLst>
                                    <p:cond delay="0"/>
                                  </p:stCondLst>
                                  <p:childTnLst>
                                    <p:set>
                                      <p:cBhvr>
                                        <p:cTn id="62" dur="1" fill="hold">
                                          <p:stCondLst>
                                            <p:cond delay="0"/>
                                          </p:stCondLst>
                                        </p:cTn>
                                        <p:tgtEl>
                                          <p:spTgt spid="49"/>
                                        </p:tgtEl>
                                        <p:attrNameLst>
                                          <p:attrName>style.visibility</p:attrName>
                                        </p:attrNameLst>
                                      </p:cBhvr>
                                      <p:to>
                                        <p:strVal val="visible"/>
                                      </p:to>
                                    </p:set>
                                    <p:anim calcmode="lin" valueType="num">
                                      <p:cBhvr additive="base">
                                        <p:cTn id="63" dur="500" fill="hold"/>
                                        <p:tgtEl>
                                          <p:spTgt spid="49"/>
                                        </p:tgtEl>
                                        <p:attrNameLst>
                                          <p:attrName>ppt_x</p:attrName>
                                        </p:attrNameLst>
                                      </p:cBhvr>
                                      <p:tavLst>
                                        <p:tav tm="0">
                                          <p:val>
                                            <p:strVal val="#ppt_x"/>
                                          </p:val>
                                        </p:tav>
                                        <p:tav tm="100000">
                                          <p:val>
                                            <p:strVal val="#ppt_x"/>
                                          </p:val>
                                        </p:tav>
                                      </p:tavLst>
                                    </p:anim>
                                    <p:anim calcmode="lin" valueType="num">
                                      <p:cBhvr additive="base">
                                        <p:cTn id="64" dur="500" fill="hold"/>
                                        <p:tgtEl>
                                          <p:spTgt spid="49"/>
                                        </p:tgtEl>
                                        <p:attrNameLst>
                                          <p:attrName>ppt_y</p:attrName>
                                        </p:attrNameLst>
                                      </p:cBhvr>
                                      <p:tavLst>
                                        <p:tav tm="0">
                                          <p:val>
                                            <p:strVal val="1+#ppt_h/2"/>
                                          </p:val>
                                        </p:tav>
                                        <p:tav tm="100000">
                                          <p:val>
                                            <p:strVal val="#ppt_y"/>
                                          </p:val>
                                        </p:tav>
                                      </p:tavLst>
                                    </p:anim>
                                  </p:childTnLst>
                                </p:cTn>
                              </p:par>
                            </p:childTnLst>
                          </p:cTn>
                        </p:par>
                      </p:childTnLst>
                    </p:cTn>
                  </p:par>
                  <p:par>
                    <p:cTn id="65" fill="hold" nodeType="clickPar">
                      <p:stCondLst>
                        <p:cond delay="indefinite"/>
                      </p:stCondLst>
                      <p:childTnLst>
                        <p:par>
                          <p:cTn id="66" fill="hold" nodeType="withGroup">
                            <p:stCondLst>
                              <p:cond delay="0"/>
                            </p:stCondLst>
                            <p:childTnLst>
                              <p:par>
                                <p:cTn id="67" presetID="2" presetClass="entr" presetSubtype="4" fill="hold" grpId="0" nodeType="clickEffect">
                                  <p:stCondLst>
                                    <p:cond delay="0"/>
                                  </p:stCondLst>
                                  <p:childTnLst>
                                    <p:set>
                                      <p:cBhvr>
                                        <p:cTn id="68" dur="1" fill="hold">
                                          <p:stCondLst>
                                            <p:cond delay="0"/>
                                          </p:stCondLst>
                                        </p:cTn>
                                        <p:tgtEl>
                                          <p:spTgt spid="50"/>
                                        </p:tgtEl>
                                        <p:attrNameLst>
                                          <p:attrName>style.visibility</p:attrName>
                                        </p:attrNameLst>
                                      </p:cBhvr>
                                      <p:to>
                                        <p:strVal val="visible"/>
                                      </p:to>
                                    </p:set>
                                    <p:anim calcmode="lin" valueType="num">
                                      <p:cBhvr additive="base">
                                        <p:cTn id="69" dur="500" fill="hold"/>
                                        <p:tgtEl>
                                          <p:spTgt spid="50"/>
                                        </p:tgtEl>
                                        <p:attrNameLst>
                                          <p:attrName>ppt_x</p:attrName>
                                        </p:attrNameLst>
                                      </p:cBhvr>
                                      <p:tavLst>
                                        <p:tav tm="0">
                                          <p:val>
                                            <p:strVal val="#ppt_x"/>
                                          </p:val>
                                        </p:tav>
                                        <p:tav tm="100000">
                                          <p:val>
                                            <p:strVal val="#ppt_x"/>
                                          </p:val>
                                        </p:tav>
                                      </p:tavLst>
                                    </p:anim>
                                    <p:anim calcmode="lin" valueType="num">
                                      <p:cBhvr additive="base">
                                        <p:cTn id="70" dur="500" fill="hold"/>
                                        <p:tgtEl>
                                          <p:spTgt spid="50"/>
                                        </p:tgtEl>
                                        <p:attrNameLst>
                                          <p:attrName>ppt_y</p:attrName>
                                        </p:attrNameLst>
                                      </p:cBhvr>
                                      <p:tavLst>
                                        <p:tav tm="0">
                                          <p:val>
                                            <p:strVal val="1+#ppt_h/2"/>
                                          </p:val>
                                        </p:tav>
                                        <p:tav tm="100000">
                                          <p:val>
                                            <p:strVal val="#ppt_y"/>
                                          </p:val>
                                        </p:tav>
                                      </p:tavLst>
                                    </p:anim>
                                  </p:childTnLst>
                                </p:cTn>
                              </p:par>
                              <p:par>
                                <p:cTn id="71" presetID="2" presetClass="entr" presetSubtype="4" fill="hold" grpId="0" nodeType="withEffect">
                                  <p:stCondLst>
                                    <p:cond delay="0"/>
                                  </p:stCondLst>
                                  <p:childTnLst>
                                    <p:set>
                                      <p:cBhvr>
                                        <p:cTn id="72" dur="1" fill="hold">
                                          <p:stCondLst>
                                            <p:cond delay="0"/>
                                          </p:stCondLst>
                                        </p:cTn>
                                        <p:tgtEl>
                                          <p:spTgt spid="52"/>
                                        </p:tgtEl>
                                        <p:attrNameLst>
                                          <p:attrName>style.visibility</p:attrName>
                                        </p:attrNameLst>
                                      </p:cBhvr>
                                      <p:to>
                                        <p:strVal val="visible"/>
                                      </p:to>
                                    </p:set>
                                    <p:anim calcmode="lin" valueType="num">
                                      <p:cBhvr additive="base">
                                        <p:cTn id="73" dur="500" fill="hold"/>
                                        <p:tgtEl>
                                          <p:spTgt spid="52"/>
                                        </p:tgtEl>
                                        <p:attrNameLst>
                                          <p:attrName>ppt_x</p:attrName>
                                        </p:attrNameLst>
                                      </p:cBhvr>
                                      <p:tavLst>
                                        <p:tav tm="0">
                                          <p:val>
                                            <p:strVal val="#ppt_x"/>
                                          </p:val>
                                        </p:tav>
                                        <p:tav tm="100000">
                                          <p:val>
                                            <p:strVal val="#ppt_x"/>
                                          </p:val>
                                        </p:tav>
                                      </p:tavLst>
                                    </p:anim>
                                    <p:anim calcmode="lin" valueType="num">
                                      <p:cBhvr additive="base">
                                        <p:cTn id="74" dur="500" fill="hold"/>
                                        <p:tgtEl>
                                          <p:spTgt spid="52"/>
                                        </p:tgtEl>
                                        <p:attrNameLst>
                                          <p:attrName>ppt_y</p:attrName>
                                        </p:attrNameLst>
                                      </p:cBhvr>
                                      <p:tavLst>
                                        <p:tav tm="0">
                                          <p:val>
                                            <p:strVal val="1+#ppt_h/2"/>
                                          </p:val>
                                        </p:tav>
                                        <p:tav tm="100000">
                                          <p:val>
                                            <p:strVal val="#ppt_y"/>
                                          </p:val>
                                        </p:tav>
                                      </p:tavLst>
                                    </p:anim>
                                  </p:childTnLst>
                                </p:cTn>
                              </p:par>
                            </p:childTnLst>
                          </p:cTn>
                        </p:par>
                      </p:childTnLst>
                    </p:cTn>
                  </p:par>
                  <p:par>
                    <p:cTn id="75" fill="hold" nodeType="clickPar">
                      <p:stCondLst>
                        <p:cond delay="indefinite"/>
                      </p:stCondLst>
                      <p:childTnLst>
                        <p:par>
                          <p:cTn id="76" fill="hold" nodeType="withGroup">
                            <p:stCondLst>
                              <p:cond delay="0"/>
                            </p:stCondLst>
                            <p:childTnLst>
                              <p:par>
                                <p:cTn id="77" presetID="29" presetClass="entr" presetSubtype="0" fill="hold" grpId="0" nodeType="clickEffect">
                                  <p:stCondLst>
                                    <p:cond delay="0"/>
                                  </p:stCondLst>
                                  <p:childTnLst>
                                    <p:set>
                                      <p:cBhvr>
                                        <p:cTn id="78" dur="1" fill="hold">
                                          <p:stCondLst>
                                            <p:cond delay="0"/>
                                          </p:stCondLst>
                                        </p:cTn>
                                        <p:tgtEl>
                                          <p:spTgt spid="30"/>
                                        </p:tgtEl>
                                        <p:attrNameLst>
                                          <p:attrName>style.visibility</p:attrName>
                                        </p:attrNameLst>
                                      </p:cBhvr>
                                      <p:to>
                                        <p:strVal val="visible"/>
                                      </p:to>
                                    </p:set>
                                    <p:anim calcmode="lin" valueType="num">
                                      <p:cBhvr>
                                        <p:cTn id="79" dur="1000" fill="hold"/>
                                        <p:tgtEl>
                                          <p:spTgt spid="30"/>
                                        </p:tgtEl>
                                        <p:attrNameLst>
                                          <p:attrName>ppt_x</p:attrName>
                                        </p:attrNameLst>
                                      </p:cBhvr>
                                      <p:tavLst>
                                        <p:tav tm="0">
                                          <p:val>
                                            <p:strVal val="#ppt_x-.2"/>
                                          </p:val>
                                        </p:tav>
                                        <p:tav tm="100000">
                                          <p:val>
                                            <p:strVal val="#ppt_x"/>
                                          </p:val>
                                        </p:tav>
                                      </p:tavLst>
                                    </p:anim>
                                    <p:anim calcmode="lin" valueType="num">
                                      <p:cBhvr>
                                        <p:cTn id="80" dur="1000" fill="hold"/>
                                        <p:tgtEl>
                                          <p:spTgt spid="30"/>
                                        </p:tgtEl>
                                        <p:attrNameLst>
                                          <p:attrName>ppt_y</p:attrName>
                                        </p:attrNameLst>
                                      </p:cBhvr>
                                      <p:tavLst>
                                        <p:tav tm="0">
                                          <p:val>
                                            <p:strVal val="#ppt_y"/>
                                          </p:val>
                                        </p:tav>
                                        <p:tav tm="100000">
                                          <p:val>
                                            <p:strVal val="#ppt_y"/>
                                          </p:val>
                                        </p:tav>
                                      </p:tavLst>
                                    </p:anim>
                                    <p:animEffect transition="in" filter="wipe(right)" prLst="gradientSize: 0.1">
                                      <p:cBhvr>
                                        <p:cTn id="81" dur="1000"/>
                                        <p:tgtEl>
                                          <p:spTgt spid="30"/>
                                        </p:tgtEl>
                                      </p:cBhvr>
                                    </p:animEffect>
                                  </p:childTnLst>
                                </p:cTn>
                              </p:par>
                            </p:childTnLst>
                          </p:cTn>
                        </p:par>
                      </p:childTnLst>
                    </p:cTn>
                  </p:par>
                  <p:par>
                    <p:cTn id="82" fill="hold" nodeType="clickPar">
                      <p:stCondLst>
                        <p:cond delay="indefinite"/>
                      </p:stCondLst>
                      <p:childTnLst>
                        <p:par>
                          <p:cTn id="83" fill="hold" nodeType="withGroup">
                            <p:stCondLst>
                              <p:cond delay="0"/>
                            </p:stCondLst>
                            <p:childTnLst>
                              <p:par>
                                <p:cTn id="84" presetID="42" presetClass="entr" presetSubtype="0" fill="hold" nodeType="clickEffect">
                                  <p:stCondLst>
                                    <p:cond delay="0"/>
                                  </p:stCondLst>
                                  <p:childTnLst>
                                    <p:set>
                                      <p:cBhvr>
                                        <p:cTn id="85" dur="1" fill="hold">
                                          <p:stCondLst>
                                            <p:cond delay="0"/>
                                          </p:stCondLst>
                                        </p:cTn>
                                        <p:tgtEl>
                                          <p:spTgt spid="56"/>
                                        </p:tgtEl>
                                        <p:attrNameLst>
                                          <p:attrName>style.visibility</p:attrName>
                                        </p:attrNameLst>
                                      </p:cBhvr>
                                      <p:to>
                                        <p:strVal val="visible"/>
                                      </p:to>
                                    </p:set>
                                    <p:animEffect transition="in" filter="fade">
                                      <p:cBhvr>
                                        <p:cTn id="86" dur="1000"/>
                                        <p:tgtEl>
                                          <p:spTgt spid="56"/>
                                        </p:tgtEl>
                                      </p:cBhvr>
                                    </p:animEffect>
                                    <p:anim calcmode="lin" valueType="num">
                                      <p:cBhvr>
                                        <p:cTn id="87" dur="1000" fill="hold"/>
                                        <p:tgtEl>
                                          <p:spTgt spid="56"/>
                                        </p:tgtEl>
                                        <p:attrNameLst>
                                          <p:attrName>ppt_x</p:attrName>
                                        </p:attrNameLst>
                                      </p:cBhvr>
                                      <p:tavLst>
                                        <p:tav tm="0">
                                          <p:val>
                                            <p:strVal val="#ppt_x"/>
                                          </p:val>
                                        </p:tav>
                                        <p:tav tm="100000">
                                          <p:val>
                                            <p:strVal val="#ppt_x"/>
                                          </p:val>
                                        </p:tav>
                                      </p:tavLst>
                                    </p:anim>
                                    <p:anim calcmode="lin" valueType="num">
                                      <p:cBhvr>
                                        <p:cTn id="88" dur="1000" fill="hold"/>
                                        <p:tgtEl>
                                          <p:spTgt spid="56"/>
                                        </p:tgtEl>
                                        <p:attrNameLst>
                                          <p:attrName>ppt_y</p:attrName>
                                        </p:attrNameLst>
                                      </p:cBhvr>
                                      <p:tavLst>
                                        <p:tav tm="0">
                                          <p:val>
                                            <p:strVal val="#ppt_y+.1"/>
                                          </p:val>
                                        </p:tav>
                                        <p:tav tm="100000">
                                          <p:val>
                                            <p:strVal val="#ppt_y"/>
                                          </p:val>
                                        </p:tav>
                                      </p:tavLst>
                                    </p:anim>
                                  </p:childTnLst>
                                </p:cTn>
                              </p:par>
                            </p:childTnLst>
                          </p:cTn>
                        </p:par>
                        <p:par>
                          <p:cTn id="89" fill="hold" nodeType="afterGroup">
                            <p:stCondLst>
                              <p:cond delay="1000"/>
                            </p:stCondLst>
                            <p:childTnLst>
                              <p:par>
                                <p:cTn id="90" presetID="53" presetClass="entr" presetSubtype="0" fill="hold" grpId="0" nodeType="afterEffect">
                                  <p:stCondLst>
                                    <p:cond delay="0"/>
                                  </p:stCondLst>
                                  <p:childTnLst>
                                    <p:set>
                                      <p:cBhvr>
                                        <p:cTn id="91" dur="1" fill="hold">
                                          <p:stCondLst>
                                            <p:cond delay="0"/>
                                          </p:stCondLst>
                                        </p:cTn>
                                        <p:tgtEl>
                                          <p:spTgt spid="21"/>
                                        </p:tgtEl>
                                        <p:attrNameLst>
                                          <p:attrName>style.visibility</p:attrName>
                                        </p:attrNameLst>
                                      </p:cBhvr>
                                      <p:to>
                                        <p:strVal val="visible"/>
                                      </p:to>
                                    </p:set>
                                    <p:anim calcmode="lin" valueType="num">
                                      <p:cBhvr>
                                        <p:cTn id="92" dur="500" fill="hold"/>
                                        <p:tgtEl>
                                          <p:spTgt spid="21"/>
                                        </p:tgtEl>
                                        <p:attrNameLst>
                                          <p:attrName>ppt_w</p:attrName>
                                        </p:attrNameLst>
                                      </p:cBhvr>
                                      <p:tavLst>
                                        <p:tav tm="0">
                                          <p:val>
                                            <p:fltVal val="0"/>
                                          </p:val>
                                        </p:tav>
                                        <p:tav tm="100000">
                                          <p:val>
                                            <p:strVal val="#ppt_w"/>
                                          </p:val>
                                        </p:tav>
                                      </p:tavLst>
                                    </p:anim>
                                    <p:anim calcmode="lin" valueType="num">
                                      <p:cBhvr>
                                        <p:cTn id="93" dur="500" fill="hold"/>
                                        <p:tgtEl>
                                          <p:spTgt spid="21"/>
                                        </p:tgtEl>
                                        <p:attrNameLst>
                                          <p:attrName>ppt_h</p:attrName>
                                        </p:attrNameLst>
                                      </p:cBhvr>
                                      <p:tavLst>
                                        <p:tav tm="0">
                                          <p:val>
                                            <p:fltVal val="0"/>
                                          </p:val>
                                        </p:tav>
                                        <p:tav tm="100000">
                                          <p:val>
                                            <p:strVal val="#ppt_h"/>
                                          </p:val>
                                        </p:tav>
                                      </p:tavLst>
                                    </p:anim>
                                    <p:animEffect transition="in" filter="fade">
                                      <p:cBhvr>
                                        <p:cTn id="94" dur="500"/>
                                        <p:tgtEl>
                                          <p:spTgt spid="21"/>
                                        </p:tgtEl>
                                      </p:cBhvr>
                                    </p:animEffect>
                                  </p:childTnLst>
                                </p:cTn>
                              </p:par>
                            </p:childTnLst>
                          </p:cTn>
                        </p:par>
                      </p:childTnLst>
                    </p:cTn>
                  </p:par>
                  <p:par>
                    <p:cTn id="95" fill="hold" nodeType="clickPar">
                      <p:stCondLst>
                        <p:cond delay="indefinite"/>
                      </p:stCondLst>
                      <p:childTnLst>
                        <p:par>
                          <p:cTn id="96" fill="hold" nodeType="withGroup">
                            <p:stCondLst>
                              <p:cond delay="0"/>
                            </p:stCondLst>
                            <p:childTnLst>
                              <p:par>
                                <p:cTn id="97" presetID="2" presetClass="entr" presetSubtype="4" fill="hold" grpId="0" nodeType="clickEffect">
                                  <p:stCondLst>
                                    <p:cond delay="0"/>
                                  </p:stCondLst>
                                  <p:childTnLst>
                                    <p:set>
                                      <p:cBhvr>
                                        <p:cTn id="98" dur="1" fill="hold">
                                          <p:stCondLst>
                                            <p:cond delay="0"/>
                                          </p:stCondLst>
                                        </p:cTn>
                                        <p:tgtEl>
                                          <p:spTgt spid="27"/>
                                        </p:tgtEl>
                                        <p:attrNameLst>
                                          <p:attrName>style.visibility</p:attrName>
                                        </p:attrNameLst>
                                      </p:cBhvr>
                                      <p:to>
                                        <p:strVal val="visible"/>
                                      </p:to>
                                    </p:set>
                                    <p:anim calcmode="lin" valueType="num">
                                      <p:cBhvr additive="base">
                                        <p:cTn id="99" dur="500" fill="hold"/>
                                        <p:tgtEl>
                                          <p:spTgt spid="27"/>
                                        </p:tgtEl>
                                        <p:attrNameLst>
                                          <p:attrName>ppt_x</p:attrName>
                                        </p:attrNameLst>
                                      </p:cBhvr>
                                      <p:tavLst>
                                        <p:tav tm="0">
                                          <p:val>
                                            <p:strVal val="#ppt_x"/>
                                          </p:val>
                                        </p:tav>
                                        <p:tav tm="100000">
                                          <p:val>
                                            <p:strVal val="#ppt_x"/>
                                          </p:val>
                                        </p:tav>
                                      </p:tavLst>
                                    </p:anim>
                                    <p:anim calcmode="lin" valueType="num">
                                      <p:cBhvr additive="base">
                                        <p:cTn id="100" dur="500" fill="hold"/>
                                        <p:tgtEl>
                                          <p:spTgt spid="27"/>
                                        </p:tgtEl>
                                        <p:attrNameLst>
                                          <p:attrName>ppt_y</p:attrName>
                                        </p:attrNameLst>
                                      </p:cBhvr>
                                      <p:tavLst>
                                        <p:tav tm="0">
                                          <p:val>
                                            <p:strVal val="1+#ppt_h/2"/>
                                          </p:val>
                                        </p:tav>
                                        <p:tav tm="100000">
                                          <p:val>
                                            <p:strVal val="#ppt_y"/>
                                          </p:val>
                                        </p:tav>
                                      </p:tavLst>
                                    </p:anim>
                                  </p:childTnLst>
                                </p:cTn>
                              </p:par>
                            </p:childTnLst>
                          </p:cTn>
                        </p:par>
                      </p:childTnLst>
                    </p:cTn>
                  </p:par>
                  <p:par>
                    <p:cTn id="101" fill="hold" nodeType="clickPar">
                      <p:stCondLst>
                        <p:cond delay="indefinite"/>
                      </p:stCondLst>
                      <p:childTnLst>
                        <p:par>
                          <p:cTn id="102" fill="hold" nodeType="withGroup">
                            <p:stCondLst>
                              <p:cond delay="0"/>
                            </p:stCondLst>
                            <p:childTnLst>
                              <p:par>
                                <p:cTn id="103" presetID="2" presetClass="entr" presetSubtype="4" fill="hold" grpId="0" nodeType="clickEffect">
                                  <p:stCondLst>
                                    <p:cond delay="0"/>
                                  </p:stCondLst>
                                  <p:childTnLst>
                                    <p:set>
                                      <p:cBhvr>
                                        <p:cTn id="104" dur="1" fill="hold">
                                          <p:stCondLst>
                                            <p:cond delay="0"/>
                                          </p:stCondLst>
                                        </p:cTn>
                                        <p:tgtEl>
                                          <p:spTgt spid="28"/>
                                        </p:tgtEl>
                                        <p:attrNameLst>
                                          <p:attrName>style.visibility</p:attrName>
                                        </p:attrNameLst>
                                      </p:cBhvr>
                                      <p:to>
                                        <p:strVal val="visible"/>
                                      </p:to>
                                    </p:set>
                                    <p:anim calcmode="lin" valueType="num">
                                      <p:cBhvr additive="base">
                                        <p:cTn id="105" dur="500" fill="hold"/>
                                        <p:tgtEl>
                                          <p:spTgt spid="28"/>
                                        </p:tgtEl>
                                        <p:attrNameLst>
                                          <p:attrName>ppt_x</p:attrName>
                                        </p:attrNameLst>
                                      </p:cBhvr>
                                      <p:tavLst>
                                        <p:tav tm="0">
                                          <p:val>
                                            <p:strVal val="#ppt_x"/>
                                          </p:val>
                                        </p:tav>
                                        <p:tav tm="100000">
                                          <p:val>
                                            <p:strVal val="#ppt_x"/>
                                          </p:val>
                                        </p:tav>
                                      </p:tavLst>
                                    </p:anim>
                                    <p:anim calcmode="lin" valueType="num">
                                      <p:cBhvr additive="base">
                                        <p:cTn id="106" dur="500" fill="hold"/>
                                        <p:tgtEl>
                                          <p:spTgt spid="28"/>
                                        </p:tgtEl>
                                        <p:attrNameLst>
                                          <p:attrName>ppt_y</p:attrName>
                                        </p:attrNameLst>
                                      </p:cBhvr>
                                      <p:tavLst>
                                        <p:tav tm="0">
                                          <p:val>
                                            <p:strVal val="1+#ppt_h/2"/>
                                          </p:val>
                                        </p:tav>
                                        <p:tav tm="100000">
                                          <p:val>
                                            <p:strVal val="#ppt_y"/>
                                          </p:val>
                                        </p:tav>
                                      </p:tavLst>
                                    </p:anim>
                                  </p:childTnLst>
                                </p:cTn>
                              </p:par>
                            </p:childTnLst>
                          </p:cTn>
                        </p:par>
                      </p:childTnLst>
                    </p:cTn>
                  </p:par>
                  <p:par>
                    <p:cTn id="107" fill="hold" nodeType="clickPar">
                      <p:stCondLst>
                        <p:cond delay="indefinite"/>
                      </p:stCondLst>
                      <p:childTnLst>
                        <p:par>
                          <p:cTn id="108" fill="hold" nodeType="withGroup">
                            <p:stCondLst>
                              <p:cond delay="0"/>
                            </p:stCondLst>
                            <p:childTnLst>
                              <p:par>
                                <p:cTn id="109" presetID="2" presetClass="entr" presetSubtype="4" fill="hold" grpId="0" nodeType="clickEffect">
                                  <p:stCondLst>
                                    <p:cond delay="0"/>
                                  </p:stCondLst>
                                  <p:childTnLst>
                                    <p:set>
                                      <p:cBhvr>
                                        <p:cTn id="110" dur="1" fill="hold">
                                          <p:stCondLst>
                                            <p:cond delay="0"/>
                                          </p:stCondLst>
                                        </p:cTn>
                                        <p:tgtEl>
                                          <p:spTgt spid="29"/>
                                        </p:tgtEl>
                                        <p:attrNameLst>
                                          <p:attrName>style.visibility</p:attrName>
                                        </p:attrNameLst>
                                      </p:cBhvr>
                                      <p:to>
                                        <p:strVal val="visible"/>
                                      </p:to>
                                    </p:set>
                                    <p:anim calcmode="lin" valueType="num">
                                      <p:cBhvr additive="base">
                                        <p:cTn id="111" dur="500" fill="hold"/>
                                        <p:tgtEl>
                                          <p:spTgt spid="29"/>
                                        </p:tgtEl>
                                        <p:attrNameLst>
                                          <p:attrName>ppt_x</p:attrName>
                                        </p:attrNameLst>
                                      </p:cBhvr>
                                      <p:tavLst>
                                        <p:tav tm="0">
                                          <p:val>
                                            <p:strVal val="#ppt_x"/>
                                          </p:val>
                                        </p:tav>
                                        <p:tav tm="100000">
                                          <p:val>
                                            <p:strVal val="#ppt_x"/>
                                          </p:val>
                                        </p:tav>
                                      </p:tavLst>
                                    </p:anim>
                                    <p:anim calcmode="lin" valueType="num">
                                      <p:cBhvr additive="base">
                                        <p:cTn id="112" dur="500" fill="hold"/>
                                        <p:tgtEl>
                                          <p:spTgt spid="29"/>
                                        </p:tgtEl>
                                        <p:attrNameLst>
                                          <p:attrName>ppt_y</p:attrName>
                                        </p:attrNameLst>
                                      </p:cBhvr>
                                      <p:tavLst>
                                        <p:tav tm="0">
                                          <p:val>
                                            <p:strVal val="1+#ppt_h/2"/>
                                          </p:val>
                                        </p:tav>
                                        <p:tav tm="100000">
                                          <p:val>
                                            <p:strVal val="#ppt_y"/>
                                          </p:val>
                                        </p:tav>
                                      </p:tavLst>
                                    </p:anim>
                                  </p:childTnLst>
                                </p:cTn>
                              </p:par>
                            </p:childTnLst>
                          </p:cTn>
                        </p:par>
                      </p:childTnLst>
                    </p:cTn>
                  </p:par>
                  <p:par>
                    <p:cTn id="113" fill="hold" nodeType="clickPar">
                      <p:stCondLst>
                        <p:cond delay="indefinite"/>
                      </p:stCondLst>
                      <p:childTnLst>
                        <p:par>
                          <p:cTn id="114" fill="hold" nodeType="withGroup">
                            <p:stCondLst>
                              <p:cond delay="0"/>
                            </p:stCondLst>
                            <p:childTnLst>
                              <p:par>
                                <p:cTn id="115" presetID="2" presetClass="entr" presetSubtype="4" fill="hold" grpId="0" nodeType="clickEffect">
                                  <p:stCondLst>
                                    <p:cond delay="0"/>
                                  </p:stCondLst>
                                  <p:childTnLst>
                                    <p:set>
                                      <p:cBhvr>
                                        <p:cTn id="116" dur="1" fill="hold">
                                          <p:stCondLst>
                                            <p:cond delay="0"/>
                                          </p:stCondLst>
                                        </p:cTn>
                                        <p:tgtEl>
                                          <p:spTgt spid="32"/>
                                        </p:tgtEl>
                                        <p:attrNameLst>
                                          <p:attrName>style.visibility</p:attrName>
                                        </p:attrNameLst>
                                      </p:cBhvr>
                                      <p:to>
                                        <p:strVal val="visible"/>
                                      </p:to>
                                    </p:set>
                                    <p:anim calcmode="lin" valueType="num">
                                      <p:cBhvr additive="base">
                                        <p:cTn id="117" dur="500" fill="hold"/>
                                        <p:tgtEl>
                                          <p:spTgt spid="32"/>
                                        </p:tgtEl>
                                        <p:attrNameLst>
                                          <p:attrName>ppt_x</p:attrName>
                                        </p:attrNameLst>
                                      </p:cBhvr>
                                      <p:tavLst>
                                        <p:tav tm="0">
                                          <p:val>
                                            <p:strVal val="#ppt_x"/>
                                          </p:val>
                                        </p:tav>
                                        <p:tav tm="100000">
                                          <p:val>
                                            <p:strVal val="#ppt_x"/>
                                          </p:val>
                                        </p:tav>
                                      </p:tavLst>
                                    </p:anim>
                                    <p:anim calcmode="lin" valueType="num">
                                      <p:cBhvr additive="base">
                                        <p:cTn id="118" dur="500" fill="hold"/>
                                        <p:tgtEl>
                                          <p:spTgt spid="32"/>
                                        </p:tgtEl>
                                        <p:attrNameLst>
                                          <p:attrName>ppt_y</p:attrName>
                                        </p:attrNameLst>
                                      </p:cBhvr>
                                      <p:tavLst>
                                        <p:tav tm="0">
                                          <p:val>
                                            <p:strVal val="1+#ppt_h/2"/>
                                          </p:val>
                                        </p:tav>
                                        <p:tav tm="100000">
                                          <p:val>
                                            <p:strVal val="#ppt_y"/>
                                          </p:val>
                                        </p:tav>
                                      </p:tavLst>
                                    </p:anim>
                                  </p:childTnLst>
                                </p:cTn>
                              </p:par>
                            </p:childTnLst>
                          </p:cTn>
                        </p:par>
                      </p:childTnLst>
                    </p:cTn>
                  </p:par>
                  <p:par>
                    <p:cTn id="119" fill="hold" nodeType="clickPar">
                      <p:stCondLst>
                        <p:cond delay="indefinite"/>
                      </p:stCondLst>
                      <p:childTnLst>
                        <p:par>
                          <p:cTn id="120" fill="hold" nodeType="withGroup">
                            <p:stCondLst>
                              <p:cond delay="0"/>
                            </p:stCondLst>
                            <p:childTnLst>
                              <p:par>
                                <p:cTn id="121" presetID="37" presetClass="entr" presetSubtype="0" fill="hold" grpId="0" nodeType="clickEffect">
                                  <p:stCondLst>
                                    <p:cond delay="0"/>
                                  </p:stCondLst>
                                  <p:childTnLst>
                                    <p:set>
                                      <p:cBhvr>
                                        <p:cTn id="122" dur="1" fill="hold">
                                          <p:stCondLst>
                                            <p:cond delay="0"/>
                                          </p:stCondLst>
                                        </p:cTn>
                                        <p:tgtEl>
                                          <p:spTgt spid="31"/>
                                        </p:tgtEl>
                                        <p:attrNameLst>
                                          <p:attrName>style.visibility</p:attrName>
                                        </p:attrNameLst>
                                      </p:cBhvr>
                                      <p:to>
                                        <p:strVal val="visible"/>
                                      </p:to>
                                    </p:set>
                                    <p:animEffect transition="in" filter="fade">
                                      <p:cBhvr>
                                        <p:cTn id="123" dur="1000"/>
                                        <p:tgtEl>
                                          <p:spTgt spid="31"/>
                                        </p:tgtEl>
                                      </p:cBhvr>
                                    </p:animEffect>
                                    <p:anim calcmode="lin" valueType="num">
                                      <p:cBhvr>
                                        <p:cTn id="124" dur="1000" fill="hold"/>
                                        <p:tgtEl>
                                          <p:spTgt spid="31"/>
                                        </p:tgtEl>
                                        <p:attrNameLst>
                                          <p:attrName>ppt_x</p:attrName>
                                        </p:attrNameLst>
                                      </p:cBhvr>
                                      <p:tavLst>
                                        <p:tav tm="0">
                                          <p:val>
                                            <p:strVal val="#ppt_x"/>
                                          </p:val>
                                        </p:tav>
                                        <p:tav tm="100000">
                                          <p:val>
                                            <p:strVal val="#ppt_x"/>
                                          </p:val>
                                        </p:tav>
                                      </p:tavLst>
                                    </p:anim>
                                    <p:anim calcmode="lin" valueType="num">
                                      <p:cBhvr>
                                        <p:cTn id="125" dur="900" decel="100000" fill="hold"/>
                                        <p:tgtEl>
                                          <p:spTgt spid="31"/>
                                        </p:tgtEl>
                                        <p:attrNameLst>
                                          <p:attrName>ppt_y</p:attrName>
                                        </p:attrNameLst>
                                      </p:cBhvr>
                                      <p:tavLst>
                                        <p:tav tm="0">
                                          <p:val>
                                            <p:strVal val="#ppt_y+1"/>
                                          </p:val>
                                        </p:tav>
                                        <p:tav tm="100000">
                                          <p:val>
                                            <p:strVal val="#ppt_y-.03"/>
                                          </p:val>
                                        </p:tav>
                                      </p:tavLst>
                                    </p:anim>
                                    <p:anim calcmode="lin" valueType="num">
                                      <p:cBhvr>
                                        <p:cTn id="126"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20" grpId="0"/>
      <p:bldP spid="21" grpId="0"/>
      <p:bldP spid="25" grpId="0"/>
      <p:bldP spid="26" grpId="0"/>
      <p:bldP spid="27" grpId="0"/>
      <p:bldP spid="28" grpId="0"/>
      <p:bldP spid="29" grpId="0"/>
      <p:bldP spid="30" grpId="0"/>
      <p:bldP spid="31" grpId="0"/>
      <p:bldP spid="32" grpId="0"/>
      <p:bldP spid="46" grpId="0" animBg="1"/>
      <p:bldP spid="50" grpId="0" animBg="1"/>
      <p:bldP spid="51" grpId="0"/>
      <p:bldP spid="52"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6"/>
          <p:cNvSpPr>
            <a:spLocks noChangeArrowheads="1"/>
          </p:cNvSpPr>
          <p:nvPr/>
        </p:nvSpPr>
        <p:spPr bwMode="auto">
          <a:xfrm>
            <a:off x="1016366" y="3276587"/>
            <a:ext cx="10159269" cy="236210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107481" tIns="53741" rIns="107481" bIns="53741" anchor="ct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ctr" eaLnBrk="1" hangingPunct="1"/>
            <a:endParaRPr lang="vi-VN" altLang="vi-VN" sz="5209">
              <a:solidFill>
                <a:schemeClr val="bg1"/>
              </a:solidFill>
              <a:latin typeface="Times New Roman" panose="02020603050405020304" pitchFamily="18" charset="0"/>
            </a:endParaRPr>
          </a:p>
        </p:txBody>
      </p:sp>
      <p:sp>
        <p:nvSpPr>
          <p:cNvPr id="17" name="Text Box 18"/>
          <p:cNvSpPr txBox="1">
            <a:spLocks noChangeArrowheads="1"/>
          </p:cNvSpPr>
          <p:nvPr/>
        </p:nvSpPr>
        <p:spPr bwMode="auto">
          <a:xfrm>
            <a:off x="0" y="1759675"/>
            <a:ext cx="12192000" cy="1124180"/>
          </a:xfrm>
          <a:prstGeom prst="rect">
            <a:avLst/>
          </a:prstGeom>
          <a:solidFill>
            <a:schemeClr val="bg1"/>
          </a:solidFill>
          <a:ln>
            <a:noFill/>
          </a:ln>
        </p:spPr>
        <p:txBody>
          <a:bodyPr wrap="square" lIns="107467" tIns="53734" rIns="107467" bIns="53734">
            <a:spAutoFit/>
          </a:bodyPr>
          <a:lstStyle>
            <a:lvl1pPr>
              <a:defRPr>
                <a:solidFill>
                  <a:schemeClr val="tx1"/>
                </a:solidFill>
                <a:latin typeface="Arial Black" pitchFamily="34" charset="0"/>
              </a:defRPr>
            </a:lvl1pPr>
            <a:lvl2pPr marL="742950" indent="-285750">
              <a:defRPr>
                <a:solidFill>
                  <a:schemeClr val="tx1"/>
                </a:solidFill>
                <a:latin typeface="Arial Black" pitchFamily="34" charset="0"/>
              </a:defRPr>
            </a:lvl2pPr>
            <a:lvl3pPr marL="1143000" indent="-228600">
              <a:defRPr>
                <a:solidFill>
                  <a:schemeClr val="tx1"/>
                </a:solidFill>
                <a:latin typeface="Arial Black" pitchFamily="34" charset="0"/>
              </a:defRPr>
            </a:lvl3pPr>
            <a:lvl4pPr marL="1600200" indent="-228600">
              <a:defRPr>
                <a:solidFill>
                  <a:schemeClr val="tx1"/>
                </a:solidFill>
                <a:latin typeface="Arial Black" pitchFamily="34" charset="0"/>
              </a:defRPr>
            </a:lvl4pPr>
            <a:lvl5pPr marL="2057400" indent="-228600">
              <a:defRPr>
                <a:solidFill>
                  <a:schemeClr val="tx1"/>
                </a:solidFill>
                <a:latin typeface="Arial Black" pitchFamily="34" charset="0"/>
              </a:defRPr>
            </a:lvl5pPr>
            <a:lvl6pPr marL="2514600" indent="-228600" eaLnBrk="0" fontAlgn="base" hangingPunct="0">
              <a:spcBef>
                <a:spcPct val="0"/>
              </a:spcBef>
              <a:spcAft>
                <a:spcPct val="0"/>
              </a:spcAft>
              <a:defRPr>
                <a:solidFill>
                  <a:schemeClr val="tx1"/>
                </a:solidFill>
                <a:latin typeface="Arial Black" pitchFamily="34" charset="0"/>
              </a:defRPr>
            </a:lvl6pPr>
            <a:lvl7pPr marL="2971800" indent="-228600" eaLnBrk="0" fontAlgn="base" hangingPunct="0">
              <a:spcBef>
                <a:spcPct val="0"/>
              </a:spcBef>
              <a:spcAft>
                <a:spcPct val="0"/>
              </a:spcAft>
              <a:defRPr>
                <a:solidFill>
                  <a:schemeClr val="tx1"/>
                </a:solidFill>
                <a:latin typeface="Arial Black" pitchFamily="34" charset="0"/>
              </a:defRPr>
            </a:lvl7pPr>
            <a:lvl8pPr marL="3429000" indent="-228600" eaLnBrk="0" fontAlgn="base" hangingPunct="0">
              <a:spcBef>
                <a:spcPct val="0"/>
              </a:spcBef>
              <a:spcAft>
                <a:spcPct val="0"/>
              </a:spcAft>
              <a:defRPr>
                <a:solidFill>
                  <a:schemeClr val="tx1"/>
                </a:solidFill>
                <a:latin typeface="Arial Black" pitchFamily="34" charset="0"/>
              </a:defRPr>
            </a:lvl8pPr>
            <a:lvl9pPr marL="3886200" indent="-228600" eaLnBrk="0" fontAlgn="base" hangingPunct="0">
              <a:spcBef>
                <a:spcPct val="0"/>
              </a:spcBef>
              <a:spcAft>
                <a:spcPct val="0"/>
              </a:spcAft>
              <a:defRPr>
                <a:solidFill>
                  <a:schemeClr val="tx1"/>
                </a:solidFill>
                <a:latin typeface="Arial Black" pitchFamily="34" charset="0"/>
              </a:defRPr>
            </a:lvl9pPr>
          </a:lstStyle>
          <a:p>
            <a:pPr algn="just">
              <a:spcBef>
                <a:spcPts val="705"/>
              </a:spcBef>
              <a:defRPr/>
            </a:pPr>
            <a:endParaRPr lang="en-US" sz="6600" b="1" dirty="0">
              <a:solidFill>
                <a:srgbClr val="C00000"/>
              </a:solidFill>
              <a:latin typeface="Times New Roman"/>
            </a:endParaRPr>
          </a:p>
        </p:txBody>
      </p:sp>
      <p:sp>
        <p:nvSpPr>
          <p:cNvPr id="4" name="TextBox 3"/>
          <p:cNvSpPr txBox="1"/>
          <p:nvPr/>
        </p:nvSpPr>
        <p:spPr>
          <a:xfrm>
            <a:off x="169818" y="378823"/>
            <a:ext cx="3213463" cy="646331"/>
          </a:xfrm>
          <a:prstGeom prst="rect">
            <a:avLst/>
          </a:prstGeom>
          <a:noFill/>
        </p:spPr>
        <p:txBody>
          <a:bodyPr wrap="square" rtlCol="0">
            <a:spAutoFit/>
          </a:bodyPr>
          <a:lstStyle/>
          <a:p>
            <a:r>
              <a:rPr lang="en-US" sz="3600" dirty="0" err="1" smtClean="0">
                <a:solidFill>
                  <a:srgbClr val="FF0000"/>
                </a:solidFill>
              </a:rPr>
              <a:t>Bài</a:t>
            </a:r>
            <a:r>
              <a:rPr lang="en-US" sz="3600" dirty="0" smtClean="0">
                <a:solidFill>
                  <a:srgbClr val="FF0000"/>
                </a:solidFill>
              </a:rPr>
              <a:t> 3 </a:t>
            </a:r>
            <a:r>
              <a:rPr lang="en-US" sz="3600" dirty="0" err="1" smtClean="0">
                <a:solidFill>
                  <a:srgbClr val="FF0000"/>
                </a:solidFill>
              </a:rPr>
              <a:t>tr</a:t>
            </a:r>
            <a:r>
              <a:rPr lang="en-US" sz="3600" dirty="0" smtClean="0">
                <a:solidFill>
                  <a:srgbClr val="FF0000"/>
                </a:solidFill>
              </a:rPr>
              <a:t> 51</a:t>
            </a:r>
            <a:endParaRPr lang="en-US" sz="3600" dirty="0">
              <a:solidFill>
                <a:srgbClr val="FF0000"/>
              </a:solidFill>
            </a:endParaRPr>
          </a:p>
        </p:txBody>
      </p:sp>
      <p:sp>
        <p:nvSpPr>
          <p:cNvPr id="5" name="TextBox 4"/>
          <p:cNvSpPr txBox="1"/>
          <p:nvPr/>
        </p:nvSpPr>
        <p:spPr>
          <a:xfrm>
            <a:off x="4010297" y="1214846"/>
            <a:ext cx="2782389" cy="646331"/>
          </a:xfrm>
          <a:prstGeom prst="rect">
            <a:avLst/>
          </a:prstGeom>
          <a:noFill/>
        </p:spPr>
        <p:txBody>
          <a:bodyPr wrap="square" rtlCol="0">
            <a:spAutoFit/>
          </a:bodyPr>
          <a:lstStyle/>
          <a:p>
            <a:pPr algn="ctr"/>
            <a:r>
              <a:rPr lang="en-US" sz="3600" dirty="0" err="1" smtClean="0"/>
              <a:t>Giải</a:t>
            </a:r>
            <a:endParaRPr lang="en-US" sz="3600" dirty="0"/>
          </a:p>
        </p:txBody>
      </p:sp>
    </p:spTree>
    <p:extLst>
      <p:ext uri="{BB962C8B-B14F-4D97-AF65-F5344CB8AC3E}">
        <p14:creationId xmlns="" xmlns:p14="http://schemas.microsoft.com/office/powerpoint/2010/main" val="198611678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7" presetClass="entr" presetSubtype="0" fill="hold" grpId="0" nodeType="clickEffect">
                                  <p:stCondLst>
                                    <p:cond delay="0"/>
                                  </p:stCondLst>
                                  <p:iterate type="lt">
                                    <p:tmPct val="50000"/>
                                  </p:iterate>
                                  <p:childTnLst>
                                    <p:set>
                                      <p:cBhvr>
                                        <p:cTn id="6" dur="1" fill="hold">
                                          <p:stCondLst>
                                            <p:cond delay="0"/>
                                          </p:stCondLst>
                                        </p:cTn>
                                        <p:tgtEl>
                                          <p:spTgt spid="17"/>
                                        </p:tgtEl>
                                        <p:attrNameLst>
                                          <p:attrName>style.visibility</p:attrName>
                                        </p:attrNameLst>
                                      </p:cBhvr>
                                      <p:to>
                                        <p:strVal val="visible"/>
                                      </p:to>
                                    </p:set>
                                    <p:anim calcmode="discrete" valueType="clr">
                                      <p:cBhvr override="childStyle">
                                        <p:cTn id="7" dur="80"/>
                                        <p:tgtEl>
                                          <p:spTgt spid="17"/>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17"/>
                                        </p:tgtEl>
                                        <p:attrNameLst>
                                          <p:attrName>fillcolor</p:attrName>
                                        </p:attrNameLst>
                                      </p:cBhvr>
                                      <p:tavLst>
                                        <p:tav tm="0">
                                          <p:val>
                                            <p:clrVal>
                                              <a:schemeClr val="accent2"/>
                                            </p:clrVal>
                                          </p:val>
                                        </p:tav>
                                        <p:tav tm="50000">
                                          <p:val>
                                            <p:clrVal>
                                              <a:schemeClr val="hlink"/>
                                            </p:clrVal>
                                          </p:val>
                                        </p:tav>
                                      </p:tavLst>
                                    </p:anim>
                                    <p:set>
                                      <p:cBhvr>
                                        <p:cTn id="9" dur="80"/>
                                        <p:tgtEl>
                                          <p:spTgt spid="17"/>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TextBox 18"/>
          <p:cNvSpPr txBox="1">
            <a:spLocks noChangeArrowheads="1"/>
          </p:cNvSpPr>
          <p:nvPr/>
        </p:nvSpPr>
        <p:spPr bwMode="auto">
          <a:xfrm>
            <a:off x="1447800" y="533400"/>
            <a:ext cx="9220200" cy="18161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fontAlgn="base">
              <a:spcBef>
                <a:spcPct val="0"/>
              </a:spcBef>
              <a:spcAft>
                <a:spcPct val="0"/>
              </a:spcAft>
              <a:buFont typeface="Wingdings" panose="05000000000000000000" pitchFamily="2" charset="2"/>
              <a:buChar char="v"/>
            </a:pPr>
            <a:r>
              <a:rPr lang="en-US" altLang="en-US" sz="2800" b="1">
                <a:solidFill>
                  <a:srgbClr val="FF0000"/>
                </a:solidFill>
                <a:latin typeface="Times New Roman" panose="02020603050405020304" pitchFamily="18" charset="0"/>
              </a:rPr>
              <a:t>Bài 4: </a:t>
            </a:r>
            <a:r>
              <a:rPr lang="en-US" altLang="en-US" sz="2800" b="1">
                <a:solidFill>
                  <a:srgbClr val="0000FF"/>
                </a:solidFill>
                <a:latin typeface="Times New Roman" panose="02020603050405020304" pitchFamily="18" charset="0"/>
              </a:rPr>
              <a:t>Một cửa hàng tuần lễ đầu bán được 314,78m vải, tuần lễ sau bán được 525,22m vải. Biết rằng cửa hàng đó bán tất cả các ngày trong tuần, Hỏi trung bình mỗi ngày cửa hàng bán được bao nhiêu mét vải? </a:t>
            </a:r>
          </a:p>
        </p:txBody>
      </p:sp>
      <p:sp>
        <p:nvSpPr>
          <p:cNvPr id="21" name="TextBox 20"/>
          <p:cNvSpPr txBox="1">
            <a:spLocks noChangeArrowheads="1"/>
          </p:cNvSpPr>
          <p:nvPr/>
        </p:nvSpPr>
        <p:spPr bwMode="auto">
          <a:xfrm>
            <a:off x="3810000" y="2362200"/>
            <a:ext cx="4495800" cy="13843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fontAlgn="base">
              <a:spcBef>
                <a:spcPct val="0"/>
              </a:spcBef>
              <a:spcAft>
                <a:spcPct val="0"/>
              </a:spcAft>
              <a:buNone/>
            </a:pPr>
            <a:r>
              <a:rPr lang="en-US" altLang="en-US" sz="2800" b="1" u="sng" dirty="0" err="1">
                <a:solidFill>
                  <a:srgbClr val="FF0000"/>
                </a:solidFill>
                <a:latin typeface="Times New Roman" panose="02020603050405020304" pitchFamily="18" charset="0"/>
              </a:rPr>
              <a:t>Giải</a:t>
            </a:r>
            <a:endParaRPr lang="en-US" altLang="en-US" sz="2800" b="1" u="sng" dirty="0">
              <a:solidFill>
                <a:srgbClr val="FF0000"/>
              </a:solidFill>
              <a:latin typeface="Times New Roman" panose="02020603050405020304" pitchFamily="18" charset="0"/>
            </a:endParaRPr>
          </a:p>
          <a:p>
            <a:pPr algn="ctr" fontAlgn="base">
              <a:spcBef>
                <a:spcPct val="0"/>
              </a:spcBef>
              <a:spcAft>
                <a:spcPct val="0"/>
              </a:spcAft>
              <a:buNone/>
            </a:pPr>
            <a:r>
              <a:rPr lang="en-US" altLang="en-US" sz="2800" b="1" dirty="0" err="1">
                <a:solidFill>
                  <a:srgbClr val="FF0000"/>
                </a:solidFill>
                <a:latin typeface="Times New Roman" panose="02020603050405020304" pitchFamily="18" charset="0"/>
              </a:rPr>
              <a:t>Đổi</a:t>
            </a:r>
            <a:r>
              <a:rPr lang="en-US" altLang="en-US" sz="2800" b="1" dirty="0">
                <a:solidFill>
                  <a:srgbClr val="FF0000"/>
                </a:solidFill>
                <a:latin typeface="Times New Roman" panose="02020603050405020304" pitchFamily="18" charset="0"/>
              </a:rPr>
              <a:t> 1 </a:t>
            </a:r>
            <a:r>
              <a:rPr lang="en-US" altLang="en-US" sz="2800" b="1" dirty="0" err="1">
                <a:solidFill>
                  <a:srgbClr val="FF0000"/>
                </a:solidFill>
                <a:latin typeface="Times New Roman" panose="02020603050405020304" pitchFamily="18" charset="0"/>
              </a:rPr>
              <a:t>tuần</a:t>
            </a:r>
            <a:r>
              <a:rPr lang="en-US" altLang="en-US" sz="2800" b="1" dirty="0">
                <a:solidFill>
                  <a:srgbClr val="FF0000"/>
                </a:solidFill>
                <a:latin typeface="Times New Roman" panose="02020603050405020304" pitchFamily="18" charset="0"/>
              </a:rPr>
              <a:t> = 7 </a:t>
            </a:r>
            <a:r>
              <a:rPr lang="en-US" altLang="en-US" sz="2800" b="1" dirty="0" err="1">
                <a:solidFill>
                  <a:srgbClr val="FF0000"/>
                </a:solidFill>
                <a:latin typeface="Times New Roman" panose="02020603050405020304" pitchFamily="18" charset="0"/>
              </a:rPr>
              <a:t>ngày</a:t>
            </a:r>
            <a:endParaRPr lang="en-US" altLang="en-US" sz="2800" b="1" dirty="0">
              <a:solidFill>
                <a:srgbClr val="FF0000"/>
              </a:solidFill>
              <a:latin typeface="Times New Roman" panose="02020603050405020304" pitchFamily="18" charset="0"/>
            </a:endParaRPr>
          </a:p>
          <a:p>
            <a:pPr algn="ctr" fontAlgn="base">
              <a:spcBef>
                <a:spcPct val="0"/>
              </a:spcBef>
              <a:spcAft>
                <a:spcPct val="0"/>
              </a:spcAft>
              <a:buNone/>
            </a:pPr>
            <a:endParaRPr lang="en-US" altLang="en-US" sz="2800" b="1" dirty="0">
              <a:solidFill>
                <a:srgbClr val="FF0000"/>
              </a:solidFill>
              <a:latin typeface="Times New Roman" panose="02020603050405020304" pitchFamily="18" charset="0"/>
            </a:endParaRPr>
          </a:p>
        </p:txBody>
      </p:sp>
      <p:sp>
        <p:nvSpPr>
          <p:cNvPr id="27" name="TextBox 26"/>
          <p:cNvSpPr txBox="1">
            <a:spLocks noChangeArrowheads="1"/>
          </p:cNvSpPr>
          <p:nvPr/>
        </p:nvSpPr>
        <p:spPr bwMode="auto">
          <a:xfrm>
            <a:off x="2514600" y="3438526"/>
            <a:ext cx="7162800" cy="5238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fontAlgn="base">
              <a:spcBef>
                <a:spcPct val="0"/>
              </a:spcBef>
              <a:spcAft>
                <a:spcPct val="0"/>
              </a:spcAft>
              <a:buNone/>
            </a:pPr>
            <a:r>
              <a:rPr lang="en-US" altLang="en-US" sz="2800" b="1">
                <a:solidFill>
                  <a:srgbClr val="0000FF"/>
                </a:solidFill>
                <a:latin typeface="Times New Roman" panose="02020603050405020304" pitchFamily="18" charset="0"/>
              </a:rPr>
              <a:t>Trong hai tuần cửa hàng bán được là:</a:t>
            </a:r>
          </a:p>
        </p:txBody>
      </p:sp>
      <p:sp>
        <p:nvSpPr>
          <p:cNvPr id="28" name="TextBox 27"/>
          <p:cNvSpPr txBox="1">
            <a:spLocks noChangeArrowheads="1"/>
          </p:cNvSpPr>
          <p:nvPr/>
        </p:nvSpPr>
        <p:spPr bwMode="auto">
          <a:xfrm>
            <a:off x="3810000" y="3962401"/>
            <a:ext cx="4419600" cy="5238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fontAlgn="base">
              <a:spcBef>
                <a:spcPct val="0"/>
              </a:spcBef>
              <a:spcAft>
                <a:spcPct val="0"/>
              </a:spcAft>
              <a:buNone/>
            </a:pPr>
            <a:r>
              <a:rPr lang="en-US" altLang="en-US" sz="2800" b="1">
                <a:solidFill>
                  <a:srgbClr val="0000FF"/>
                </a:solidFill>
                <a:latin typeface="Times New Roman" panose="02020603050405020304" pitchFamily="18" charset="0"/>
              </a:rPr>
              <a:t>314,78 + 525,22 = 840 (m)</a:t>
            </a:r>
          </a:p>
        </p:txBody>
      </p:sp>
      <p:sp>
        <p:nvSpPr>
          <p:cNvPr id="29" name="TextBox 28"/>
          <p:cNvSpPr txBox="1">
            <a:spLocks noChangeArrowheads="1"/>
          </p:cNvSpPr>
          <p:nvPr/>
        </p:nvSpPr>
        <p:spPr bwMode="auto">
          <a:xfrm>
            <a:off x="2286000" y="4505326"/>
            <a:ext cx="8001000" cy="5238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fontAlgn="base">
              <a:spcBef>
                <a:spcPct val="0"/>
              </a:spcBef>
              <a:spcAft>
                <a:spcPct val="0"/>
              </a:spcAft>
              <a:buNone/>
            </a:pPr>
            <a:r>
              <a:rPr lang="en-US" altLang="en-US" sz="2800" b="1">
                <a:solidFill>
                  <a:srgbClr val="0000FF"/>
                </a:solidFill>
                <a:latin typeface="Times New Roman" panose="02020603050405020304" pitchFamily="18" charset="0"/>
              </a:rPr>
              <a:t>Trung bình mỗi ngày cửa hàng bán được là:</a:t>
            </a:r>
          </a:p>
        </p:txBody>
      </p:sp>
      <p:sp>
        <p:nvSpPr>
          <p:cNvPr id="31" name="TextBox 30"/>
          <p:cNvSpPr txBox="1">
            <a:spLocks noChangeArrowheads="1"/>
          </p:cNvSpPr>
          <p:nvPr/>
        </p:nvSpPr>
        <p:spPr bwMode="auto">
          <a:xfrm>
            <a:off x="5257799" y="5653088"/>
            <a:ext cx="3167743" cy="52322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fontAlgn="base">
              <a:spcBef>
                <a:spcPct val="0"/>
              </a:spcBef>
              <a:spcAft>
                <a:spcPct val="0"/>
              </a:spcAft>
              <a:buNone/>
            </a:pPr>
            <a:r>
              <a:rPr lang="en-US" altLang="en-US" sz="2800" b="1" dirty="0" err="1">
                <a:solidFill>
                  <a:srgbClr val="FF0000"/>
                </a:solidFill>
                <a:latin typeface="Times New Roman" panose="02020603050405020304" pitchFamily="18" charset="0"/>
              </a:rPr>
              <a:t>Đáp</a:t>
            </a:r>
            <a:r>
              <a:rPr lang="en-US" altLang="en-US" sz="2800" b="1" dirty="0">
                <a:solidFill>
                  <a:srgbClr val="FF0000"/>
                </a:solidFill>
                <a:latin typeface="Times New Roman" panose="02020603050405020304" pitchFamily="18" charset="0"/>
              </a:rPr>
              <a:t> </a:t>
            </a:r>
            <a:r>
              <a:rPr lang="en-US" altLang="en-US" sz="2800" b="1" dirty="0" err="1">
                <a:solidFill>
                  <a:srgbClr val="FF0000"/>
                </a:solidFill>
                <a:latin typeface="Times New Roman" panose="02020603050405020304" pitchFamily="18" charset="0"/>
              </a:rPr>
              <a:t>số</a:t>
            </a:r>
            <a:r>
              <a:rPr lang="en-US" altLang="en-US" sz="2800" b="1" dirty="0">
                <a:solidFill>
                  <a:srgbClr val="FF0000"/>
                </a:solidFill>
                <a:latin typeface="Times New Roman" panose="02020603050405020304" pitchFamily="18" charset="0"/>
              </a:rPr>
              <a:t> : 60 </a:t>
            </a:r>
            <a:r>
              <a:rPr lang="en-US" altLang="en-US" sz="2800" b="1" dirty="0" smtClean="0">
                <a:solidFill>
                  <a:srgbClr val="FF0000"/>
                </a:solidFill>
                <a:latin typeface="Times New Roman" panose="02020603050405020304" pitchFamily="18" charset="0"/>
              </a:rPr>
              <a:t>m </a:t>
            </a:r>
            <a:r>
              <a:rPr lang="en-US" altLang="en-US" sz="2800" b="1" dirty="0" err="1" smtClean="0">
                <a:solidFill>
                  <a:srgbClr val="FF0000"/>
                </a:solidFill>
                <a:latin typeface="Times New Roman" panose="02020603050405020304" pitchFamily="18" charset="0"/>
              </a:rPr>
              <a:t>vải</a:t>
            </a:r>
            <a:endParaRPr lang="en-US" altLang="en-US" sz="2800" b="1" dirty="0">
              <a:solidFill>
                <a:srgbClr val="FF0000"/>
              </a:solidFill>
              <a:latin typeface="Times New Roman" panose="02020603050405020304" pitchFamily="18" charset="0"/>
            </a:endParaRPr>
          </a:p>
        </p:txBody>
      </p:sp>
      <p:sp>
        <p:nvSpPr>
          <p:cNvPr id="32" name="TextBox 31"/>
          <p:cNvSpPr txBox="1">
            <a:spLocks noChangeArrowheads="1"/>
          </p:cNvSpPr>
          <p:nvPr/>
        </p:nvSpPr>
        <p:spPr bwMode="auto">
          <a:xfrm>
            <a:off x="3581400" y="5043488"/>
            <a:ext cx="4419600" cy="51911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fontAlgn="base">
              <a:spcBef>
                <a:spcPct val="0"/>
              </a:spcBef>
              <a:spcAft>
                <a:spcPct val="0"/>
              </a:spcAft>
              <a:buNone/>
            </a:pPr>
            <a:r>
              <a:rPr lang="en-US" altLang="en-US" sz="2800" b="1">
                <a:solidFill>
                  <a:srgbClr val="0000FF"/>
                </a:solidFill>
                <a:latin typeface="Times New Roman" panose="02020603050405020304" pitchFamily="18" charset="0"/>
              </a:rPr>
              <a:t>840 : ( 7 x 2)  = 60 (m)</a:t>
            </a:r>
          </a:p>
        </p:txBody>
      </p:sp>
      <p:sp>
        <p:nvSpPr>
          <p:cNvPr id="11273" name="Rectangle 36"/>
          <p:cNvSpPr>
            <a:spLocks noChangeArrowheads="1"/>
          </p:cNvSpPr>
          <p:nvPr/>
        </p:nvSpPr>
        <p:spPr bwMode="auto">
          <a:xfrm>
            <a:off x="1524000" y="0"/>
            <a:ext cx="9144000" cy="6858000"/>
          </a:xfrm>
          <a:prstGeom prst="rect">
            <a:avLst/>
          </a:prstGeom>
          <a:noFill/>
          <a:ln w="57150">
            <a:pattFill prst="sphere">
              <a:fgClr>
                <a:srgbClr val="0000FF"/>
              </a:fgClr>
              <a:bgClr>
                <a:srgbClr val="FF0000"/>
              </a:bgClr>
            </a:pattFill>
            <a:miter lim="800000"/>
            <a:headEnd/>
            <a:tailEnd/>
          </a:ln>
          <a:extLst>
            <a:ext uri="{909E8E84-426E-40DD-AFC4-6F175D3DCCD1}">
              <a14:hiddenFill xmlns=""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fontAlgn="base">
              <a:spcBef>
                <a:spcPct val="0"/>
              </a:spcBef>
              <a:spcAft>
                <a:spcPct val="0"/>
              </a:spcAft>
              <a:buNone/>
            </a:pPr>
            <a:endParaRPr lang="vi-VN" altLang="en-US" sz="1800">
              <a:solidFill>
                <a:srgbClr val="000000"/>
              </a:solidFill>
              <a:latin typeface="Times New Roman" panose="02020603050405020304" pitchFamily="18" charset="0"/>
            </a:endParaRPr>
          </a:p>
        </p:txBody>
      </p:sp>
    </p:spTree>
    <p:extLst>
      <p:ext uri="{BB962C8B-B14F-4D97-AF65-F5344CB8AC3E}">
        <p14:creationId xmlns="" xmlns:p14="http://schemas.microsoft.com/office/powerpoint/2010/main" val="2189112826"/>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0"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anim calcmode="lin" valueType="num">
                                      <p:cBhvr>
                                        <p:cTn id="7" dur="500" fill="hold"/>
                                        <p:tgtEl>
                                          <p:spTgt spid="19"/>
                                        </p:tgtEl>
                                        <p:attrNameLst>
                                          <p:attrName>ppt_w</p:attrName>
                                        </p:attrNameLst>
                                      </p:cBhvr>
                                      <p:tavLst>
                                        <p:tav tm="0">
                                          <p:val>
                                            <p:fltVal val="0"/>
                                          </p:val>
                                        </p:tav>
                                        <p:tav tm="100000">
                                          <p:val>
                                            <p:strVal val="#ppt_w"/>
                                          </p:val>
                                        </p:tav>
                                      </p:tavLst>
                                    </p:anim>
                                    <p:anim calcmode="lin" valueType="num">
                                      <p:cBhvr>
                                        <p:cTn id="8" dur="500" fill="hold"/>
                                        <p:tgtEl>
                                          <p:spTgt spid="19"/>
                                        </p:tgtEl>
                                        <p:attrNameLst>
                                          <p:attrName>ppt_h</p:attrName>
                                        </p:attrNameLst>
                                      </p:cBhvr>
                                      <p:tavLst>
                                        <p:tav tm="0">
                                          <p:val>
                                            <p:fltVal val="0"/>
                                          </p:val>
                                        </p:tav>
                                        <p:tav tm="100000">
                                          <p:val>
                                            <p:strVal val="#ppt_h"/>
                                          </p:val>
                                        </p:tav>
                                      </p:tavLst>
                                    </p:anim>
                                    <p:animEffect transition="in" filter="fade">
                                      <p:cBhvr>
                                        <p:cTn id="9" dur="500"/>
                                        <p:tgtEl>
                                          <p:spTgt spid="19"/>
                                        </p:tgtEl>
                                      </p:cBhvr>
                                    </p:animEffect>
                                  </p:childTnLst>
                                </p:cTn>
                              </p:par>
                            </p:childTnLst>
                          </p:cTn>
                        </p:par>
                        <p:par>
                          <p:cTn id="10" fill="hold" nodeType="afterGroup">
                            <p:stCondLst>
                              <p:cond delay="500"/>
                            </p:stCondLst>
                            <p:childTnLst>
                              <p:par>
                                <p:cTn id="11" presetID="53" presetClass="entr" presetSubtype="0" fill="hold" grpId="0" nodeType="afterEffect">
                                  <p:stCondLst>
                                    <p:cond delay="0"/>
                                  </p:stCondLst>
                                  <p:childTnLst>
                                    <p:set>
                                      <p:cBhvr>
                                        <p:cTn id="12" dur="1" fill="hold">
                                          <p:stCondLst>
                                            <p:cond delay="0"/>
                                          </p:stCondLst>
                                        </p:cTn>
                                        <p:tgtEl>
                                          <p:spTgt spid="21"/>
                                        </p:tgtEl>
                                        <p:attrNameLst>
                                          <p:attrName>style.visibility</p:attrName>
                                        </p:attrNameLst>
                                      </p:cBhvr>
                                      <p:to>
                                        <p:strVal val="visible"/>
                                      </p:to>
                                    </p:set>
                                    <p:anim calcmode="lin" valueType="num">
                                      <p:cBhvr>
                                        <p:cTn id="13" dur="500" fill="hold"/>
                                        <p:tgtEl>
                                          <p:spTgt spid="21"/>
                                        </p:tgtEl>
                                        <p:attrNameLst>
                                          <p:attrName>ppt_w</p:attrName>
                                        </p:attrNameLst>
                                      </p:cBhvr>
                                      <p:tavLst>
                                        <p:tav tm="0">
                                          <p:val>
                                            <p:fltVal val="0"/>
                                          </p:val>
                                        </p:tav>
                                        <p:tav tm="100000">
                                          <p:val>
                                            <p:strVal val="#ppt_w"/>
                                          </p:val>
                                        </p:tav>
                                      </p:tavLst>
                                    </p:anim>
                                    <p:anim calcmode="lin" valueType="num">
                                      <p:cBhvr>
                                        <p:cTn id="14" dur="500" fill="hold"/>
                                        <p:tgtEl>
                                          <p:spTgt spid="21"/>
                                        </p:tgtEl>
                                        <p:attrNameLst>
                                          <p:attrName>ppt_h</p:attrName>
                                        </p:attrNameLst>
                                      </p:cBhvr>
                                      <p:tavLst>
                                        <p:tav tm="0">
                                          <p:val>
                                            <p:fltVal val="0"/>
                                          </p:val>
                                        </p:tav>
                                        <p:tav tm="100000">
                                          <p:val>
                                            <p:strVal val="#ppt_h"/>
                                          </p:val>
                                        </p:tav>
                                      </p:tavLst>
                                    </p:anim>
                                    <p:animEffect transition="in" filter="fade">
                                      <p:cBhvr>
                                        <p:cTn id="15" dur="500"/>
                                        <p:tgtEl>
                                          <p:spTgt spid="21"/>
                                        </p:tgtEl>
                                      </p:cBhvr>
                                    </p:animEffect>
                                  </p:childTnLst>
                                </p:cTn>
                              </p:par>
                            </p:childTnLst>
                          </p:cTn>
                        </p:par>
                      </p:childTnLst>
                    </p:cTn>
                  </p:par>
                  <p:par>
                    <p:cTn id="16" fill="hold" nodeType="clickPar">
                      <p:stCondLst>
                        <p:cond delay="indefinite"/>
                      </p:stCondLst>
                      <p:childTnLst>
                        <p:par>
                          <p:cTn id="17" fill="hold" nodeType="withGroup">
                            <p:stCondLst>
                              <p:cond delay="0"/>
                            </p:stCondLst>
                            <p:childTnLst>
                              <p:par>
                                <p:cTn id="18" presetID="2" presetClass="entr" presetSubtype="4" fill="hold" grpId="0" nodeType="clickEffect">
                                  <p:stCondLst>
                                    <p:cond delay="0"/>
                                  </p:stCondLst>
                                  <p:childTnLst>
                                    <p:set>
                                      <p:cBhvr>
                                        <p:cTn id="19" dur="1" fill="hold">
                                          <p:stCondLst>
                                            <p:cond delay="0"/>
                                          </p:stCondLst>
                                        </p:cTn>
                                        <p:tgtEl>
                                          <p:spTgt spid="27"/>
                                        </p:tgtEl>
                                        <p:attrNameLst>
                                          <p:attrName>style.visibility</p:attrName>
                                        </p:attrNameLst>
                                      </p:cBhvr>
                                      <p:to>
                                        <p:strVal val="visible"/>
                                      </p:to>
                                    </p:set>
                                    <p:anim calcmode="lin" valueType="num">
                                      <p:cBhvr additive="base">
                                        <p:cTn id="20" dur="500" fill="hold"/>
                                        <p:tgtEl>
                                          <p:spTgt spid="27"/>
                                        </p:tgtEl>
                                        <p:attrNameLst>
                                          <p:attrName>ppt_x</p:attrName>
                                        </p:attrNameLst>
                                      </p:cBhvr>
                                      <p:tavLst>
                                        <p:tav tm="0">
                                          <p:val>
                                            <p:strVal val="#ppt_x"/>
                                          </p:val>
                                        </p:tav>
                                        <p:tav tm="100000">
                                          <p:val>
                                            <p:strVal val="#ppt_x"/>
                                          </p:val>
                                        </p:tav>
                                      </p:tavLst>
                                    </p:anim>
                                    <p:anim calcmode="lin" valueType="num">
                                      <p:cBhvr additive="base">
                                        <p:cTn id="21" dur="500" fill="hold"/>
                                        <p:tgtEl>
                                          <p:spTgt spid="27"/>
                                        </p:tgtEl>
                                        <p:attrNameLst>
                                          <p:attrName>ppt_y</p:attrName>
                                        </p:attrNameLst>
                                      </p:cBhvr>
                                      <p:tavLst>
                                        <p:tav tm="0">
                                          <p:val>
                                            <p:strVal val="1+#ppt_h/2"/>
                                          </p:val>
                                        </p:tav>
                                        <p:tav tm="100000">
                                          <p:val>
                                            <p:strVal val="#ppt_y"/>
                                          </p:val>
                                        </p:tav>
                                      </p:tavLst>
                                    </p:anim>
                                  </p:childTnLst>
                                </p:cTn>
                              </p:par>
                            </p:childTnLst>
                          </p:cTn>
                        </p:par>
                      </p:childTnLst>
                    </p:cTn>
                  </p:par>
                  <p:par>
                    <p:cTn id="22" fill="hold" nodeType="clickPar">
                      <p:stCondLst>
                        <p:cond delay="indefinite"/>
                      </p:stCondLst>
                      <p:childTnLst>
                        <p:par>
                          <p:cTn id="23" fill="hold" nodeType="withGroup">
                            <p:stCondLst>
                              <p:cond delay="0"/>
                            </p:stCondLst>
                            <p:childTnLst>
                              <p:par>
                                <p:cTn id="24" presetID="2" presetClass="entr" presetSubtype="4" fill="hold" grpId="0" nodeType="clickEffect">
                                  <p:stCondLst>
                                    <p:cond delay="0"/>
                                  </p:stCondLst>
                                  <p:childTnLst>
                                    <p:set>
                                      <p:cBhvr>
                                        <p:cTn id="25" dur="1" fill="hold">
                                          <p:stCondLst>
                                            <p:cond delay="0"/>
                                          </p:stCondLst>
                                        </p:cTn>
                                        <p:tgtEl>
                                          <p:spTgt spid="28"/>
                                        </p:tgtEl>
                                        <p:attrNameLst>
                                          <p:attrName>style.visibility</p:attrName>
                                        </p:attrNameLst>
                                      </p:cBhvr>
                                      <p:to>
                                        <p:strVal val="visible"/>
                                      </p:to>
                                    </p:set>
                                    <p:anim calcmode="lin" valueType="num">
                                      <p:cBhvr additive="base">
                                        <p:cTn id="26" dur="500" fill="hold"/>
                                        <p:tgtEl>
                                          <p:spTgt spid="28"/>
                                        </p:tgtEl>
                                        <p:attrNameLst>
                                          <p:attrName>ppt_x</p:attrName>
                                        </p:attrNameLst>
                                      </p:cBhvr>
                                      <p:tavLst>
                                        <p:tav tm="0">
                                          <p:val>
                                            <p:strVal val="#ppt_x"/>
                                          </p:val>
                                        </p:tav>
                                        <p:tav tm="100000">
                                          <p:val>
                                            <p:strVal val="#ppt_x"/>
                                          </p:val>
                                        </p:tav>
                                      </p:tavLst>
                                    </p:anim>
                                    <p:anim calcmode="lin" valueType="num">
                                      <p:cBhvr additive="base">
                                        <p:cTn id="27" dur="500" fill="hold"/>
                                        <p:tgtEl>
                                          <p:spTgt spid="28"/>
                                        </p:tgtEl>
                                        <p:attrNameLst>
                                          <p:attrName>ppt_y</p:attrName>
                                        </p:attrNameLst>
                                      </p:cBhvr>
                                      <p:tavLst>
                                        <p:tav tm="0">
                                          <p:val>
                                            <p:strVal val="1+#ppt_h/2"/>
                                          </p:val>
                                        </p:tav>
                                        <p:tav tm="100000">
                                          <p:val>
                                            <p:strVal val="#ppt_y"/>
                                          </p:val>
                                        </p:tav>
                                      </p:tavLst>
                                    </p:anim>
                                  </p:childTnLst>
                                </p:cTn>
                              </p:par>
                            </p:childTnLst>
                          </p:cTn>
                        </p:par>
                      </p:childTnLst>
                    </p:cTn>
                  </p:par>
                  <p:par>
                    <p:cTn id="28" fill="hold" nodeType="clickPar">
                      <p:stCondLst>
                        <p:cond delay="indefinite"/>
                      </p:stCondLst>
                      <p:childTnLst>
                        <p:par>
                          <p:cTn id="29" fill="hold" nodeType="withGroup">
                            <p:stCondLst>
                              <p:cond delay="0"/>
                            </p:stCondLst>
                            <p:childTnLst>
                              <p:par>
                                <p:cTn id="30" presetID="2" presetClass="entr" presetSubtype="4" fill="hold" grpId="0" nodeType="clickEffect">
                                  <p:stCondLst>
                                    <p:cond delay="0"/>
                                  </p:stCondLst>
                                  <p:childTnLst>
                                    <p:set>
                                      <p:cBhvr>
                                        <p:cTn id="31" dur="1" fill="hold">
                                          <p:stCondLst>
                                            <p:cond delay="0"/>
                                          </p:stCondLst>
                                        </p:cTn>
                                        <p:tgtEl>
                                          <p:spTgt spid="29"/>
                                        </p:tgtEl>
                                        <p:attrNameLst>
                                          <p:attrName>style.visibility</p:attrName>
                                        </p:attrNameLst>
                                      </p:cBhvr>
                                      <p:to>
                                        <p:strVal val="visible"/>
                                      </p:to>
                                    </p:set>
                                    <p:anim calcmode="lin" valueType="num">
                                      <p:cBhvr additive="base">
                                        <p:cTn id="32" dur="500" fill="hold"/>
                                        <p:tgtEl>
                                          <p:spTgt spid="29"/>
                                        </p:tgtEl>
                                        <p:attrNameLst>
                                          <p:attrName>ppt_x</p:attrName>
                                        </p:attrNameLst>
                                      </p:cBhvr>
                                      <p:tavLst>
                                        <p:tav tm="0">
                                          <p:val>
                                            <p:strVal val="#ppt_x"/>
                                          </p:val>
                                        </p:tav>
                                        <p:tav tm="100000">
                                          <p:val>
                                            <p:strVal val="#ppt_x"/>
                                          </p:val>
                                        </p:tav>
                                      </p:tavLst>
                                    </p:anim>
                                    <p:anim calcmode="lin" valueType="num">
                                      <p:cBhvr additive="base">
                                        <p:cTn id="33" dur="500" fill="hold"/>
                                        <p:tgtEl>
                                          <p:spTgt spid="29"/>
                                        </p:tgtEl>
                                        <p:attrNameLst>
                                          <p:attrName>ppt_y</p:attrName>
                                        </p:attrNameLst>
                                      </p:cBhvr>
                                      <p:tavLst>
                                        <p:tav tm="0">
                                          <p:val>
                                            <p:strVal val="1+#ppt_h/2"/>
                                          </p:val>
                                        </p:tav>
                                        <p:tav tm="100000">
                                          <p:val>
                                            <p:strVal val="#ppt_y"/>
                                          </p:val>
                                        </p:tav>
                                      </p:tavLst>
                                    </p:anim>
                                  </p:childTnLst>
                                </p:cTn>
                              </p:par>
                            </p:childTnLst>
                          </p:cTn>
                        </p:par>
                      </p:childTnLst>
                    </p:cTn>
                  </p:par>
                  <p:par>
                    <p:cTn id="34" fill="hold" nodeType="clickPar">
                      <p:stCondLst>
                        <p:cond delay="indefinite"/>
                      </p:stCondLst>
                      <p:childTnLst>
                        <p:par>
                          <p:cTn id="35" fill="hold" nodeType="withGroup">
                            <p:stCondLst>
                              <p:cond delay="0"/>
                            </p:stCondLst>
                            <p:childTnLst>
                              <p:par>
                                <p:cTn id="36" presetID="2" presetClass="entr" presetSubtype="4" fill="hold" grpId="0" nodeType="clickEffect">
                                  <p:stCondLst>
                                    <p:cond delay="0"/>
                                  </p:stCondLst>
                                  <p:childTnLst>
                                    <p:set>
                                      <p:cBhvr>
                                        <p:cTn id="37" dur="1" fill="hold">
                                          <p:stCondLst>
                                            <p:cond delay="0"/>
                                          </p:stCondLst>
                                        </p:cTn>
                                        <p:tgtEl>
                                          <p:spTgt spid="32"/>
                                        </p:tgtEl>
                                        <p:attrNameLst>
                                          <p:attrName>style.visibility</p:attrName>
                                        </p:attrNameLst>
                                      </p:cBhvr>
                                      <p:to>
                                        <p:strVal val="visible"/>
                                      </p:to>
                                    </p:set>
                                    <p:anim calcmode="lin" valueType="num">
                                      <p:cBhvr additive="base">
                                        <p:cTn id="38" dur="500" fill="hold"/>
                                        <p:tgtEl>
                                          <p:spTgt spid="32"/>
                                        </p:tgtEl>
                                        <p:attrNameLst>
                                          <p:attrName>ppt_x</p:attrName>
                                        </p:attrNameLst>
                                      </p:cBhvr>
                                      <p:tavLst>
                                        <p:tav tm="0">
                                          <p:val>
                                            <p:strVal val="#ppt_x"/>
                                          </p:val>
                                        </p:tav>
                                        <p:tav tm="100000">
                                          <p:val>
                                            <p:strVal val="#ppt_x"/>
                                          </p:val>
                                        </p:tav>
                                      </p:tavLst>
                                    </p:anim>
                                    <p:anim calcmode="lin" valueType="num">
                                      <p:cBhvr additive="base">
                                        <p:cTn id="39" dur="500" fill="hold"/>
                                        <p:tgtEl>
                                          <p:spTgt spid="32"/>
                                        </p:tgtEl>
                                        <p:attrNameLst>
                                          <p:attrName>ppt_y</p:attrName>
                                        </p:attrNameLst>
                                      </p:cBhvr>
                                      <p:tavLst>
                                        <p:tav tm="0">
                                          <p:val>
                                            <p:strVal val="1+#ppt_h/2"/>
                                          </p:val>
                                        </p:tav>
                                        <p:tav tm="100000">
                                          <p:val>
                                            <p:strVal val="#ppt_y"/>
                                          </p:val>
                                        </p:tav>
                                      </p:tavLst>
                                    </p:anim>
                                  </p:childTnLst>
                                </p:cTn>
                              </p:par>
                            </p:childTnLst>
                          </p:cTn>
                        </p:par>
                      </p:childTnLst>
                    </p:cTn>
                  </p:par>
                  <p:par>
                    <p:cTn id="40" fill="hold" nodeType="clickPar">
                      <p:stCondLst>
                        <p:cond delay="indefinite"/>
                      </p:stCondLst>
                      <p:childTnLst>
                        <p:par>
                          <p:cTn id="41" fill="hold" nodeType="withGroup">
                            <p:stCondLst>
                              <p:cond delay="0"/>
                            </p:stCondLst>
                            <p:childTnLst>
                              <p:par>
                                <p:cTn id="42" presetID="37" presetClass="entr" presetSubtype="0" fill="hold" grpId="0" nodeType="clickEffect">
                                  <p:stCondLst>
                                    <p:cond delay="0"/>
                                  </p:stCondLst>
                                  <p:childTnLst>
                                    <p:set>
                                      <p:cBhvr>
                                        <p:cTn id="43" dur="1" fill="hold">
                                          <p:stCondLst>
                                            <p:cond delay="0"/>
                                          </p:stCondLst>
                                        </p:cTn>
                                        <p:tgtEl>
                                          <p:spTgt spid="31"/>
                                        </p:tgtEl>
                                        <p:attrNameLst>
                                          <p:attrName>style.visibility</p:attrName>
                                        </p:attrNameLst>
                                      </p:cBhvr>
                                      <p:to>
                                        <p:strVal val="visible"/>
                                      </p:to>
                                    </p:set>
                                    <p:animEffect transition="in" filter="fade">
                                      <p:cBhvr>
                                        <p:cTn id="44" dur="1000"/>
                                        <p:tgtEl>
                                          <p:spTgt spid="31"/>
                                        </p:tgtEl>
                                      </p:cBhvr>
                                    </p:animEffect>
                                    <p:anim calcmode="lin" valueType="num">
                                      <p:cBhvr>
                                        <p:cTn id="45" dur="1000" fill="hold"/>
                                        <p:tgtEl>
                                          <p:spTgt spid="31"/>
                                        </p:tgtEl>
                                        <p:attrNameLst>
                                          <p:attrName>ppt_x</p:attrName>
                                        </p:attrNameLst>
                                      </p:cBhvr>
                                      <p:tavLst>
                                        <p:tav tm="0">
                                          <p:val>
                                            <p:strVal val="#ppt_x"/>
                                          </p:val>
                                        </p:tav>
                                        <p:tav tm="100000">
                                          <p:val>
                                            <p:strVal val="#ppt_x"/>
                                          </p:val>
                                        </p:tav>
                                      </p:tavLst>
                                    </p:anim>
                                    <p:anim calcmode="lin" valueType="num">
                                      <p:cBhvr>
                                        <p:cTn id="46" dur="900" decel="100000" fill="hold"/>
                                        <p:tgtEl>
                                          <p:spTgt spid="31"/>
                                        </p:tgtEl>
                                        <p:attrNameLst>
                                          <p:attrName>ppt_y</p:attrName>
                                        </p:attrNameLst>
                                      </p:cBhvr>
                                      <p:tavLst>
                                        <p:tav tm="0">
                                          <p:val>
                                            <p:strVal val="#ppt_y+1"/>
                                          </p:val>
                                        </p:tav>
                                        <p:tav tm="100000">
                                          <p:val>
                                            <p:strVal val="#ppt_y-.03"/>
                                          </p:val>
                                        </p:tav>
                                      </p:tavLst>
                                    </p:anim>
                                    <p:anim calcmode="lin" valueType="num">
                                      <p:cBhvr>
                                        <p:cTn id="47"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21" grpId="0"/>
      <p:bldP spid="27" grpId="0"/>
      <p:bldP spid="28" grpId="0"/>
      <p:bldP spid="29" grpId="0"/>
      <p:bldP spid="31" grpId="0"/>
      <p:bldP spid="32"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2770" name="Text Box 4"/>
          <p:cNvSpPr txBox="1">
            <a:spLocks noChangeArrowheads="1"/>
          </p:cNvSpPr>
          <p:nvPr/>
        </p:nvSpPr>
        <p:spPr bwMode="auto">
          <a:xfrm>
            <a:off x="419052" y="2257204"/>
            <a:ext cx="11652553" cy="6109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107467" tIns="53734" rIns="107467" bIns="53734">
            <a:spAutoFit/>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spcBef>
                <a:spcPct val="50000"/>
              </a:spcBef>
            </a:pPr>
            <a:r>
              <a:rPr lang="en-US" altLang="vi-VN" sz="3265" b="1">
                <a:solidFill>
                  <a:srgbClr val="0000FF"/>
                </a:solidFill>
                <a:latin typeface="Times New Roman" panose="02020603050405020304" pitchFamily="18" charset="0"/>
              </a:rPr>
              <a:t> Phép tính đúng dán thẻ </a:t>
            </a:r>
            <a:r>
              <a:rPr lang="en-US" altLang="vi-VN" sz="3265" b="1" u="sng">
                <a:solidFill>
                  <a:srgbClr val="FF0000"/>
                </a:solidFill>
                <a:latin typeface="Times New Roman" panose="02020603050405020304" pitchFamily="18" charset="0"/>
              </a:rPr>
              <a:t>đỏ</a:t>
            </a:r>
            <a:r>
              <a:rPr lang="en-US" altLang="vi-VN" sz="3265" b="1">
                <a:solidFill>
                  <a:srgbClr val="0000FF"/>
                </a:solidFill>
                <a:latin typeface="Times New Roman" panose="02020603050405020304" pitchFamily="18" charset="0"/>
              </a:rPr>
              <a:t>, phép tính sai dán thẻ </a:t>
            </a:r>
            <a:r>
              <a:rPr lang="en-US" altLang="vi-VN" sz="3265" b="1" u="sng">
                <a:solidFill>
                  <a:srgbClr val="FF0000"/>
                </a:solidFill>
                <a:latin typeface="Times New Roman" panose="02020603050405020304" pitchFamily="18" charset="0"/>
              </a:rPr>
              <a:t>xanh</a:t>
            </a:r>
          </a:p>
        </p:txBody>
      </p:sp>
      <p:sp>
        <p:nvSpPr>
          <p:cNvPr id="219141" name="Text Box 5"/>
          <p:cNvSpPr txBox="1">
            <a:spLocks noChangeArrowheads="1"/>
          </p:cNvSpPr>
          <p:nvPr/>
        </p:nvSpPr>
        <p:spPr bwMode="auto">
          <a:xfrm>
            <a:off x="917636" y="2819962"/>
            <a:ext cx="1393321" cy="118541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107467" tIns="53734" rIns="107467" bIns="53734">
            <a:spAutoFit/>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spcBef>
                <a:spcPct val="50000"/>
              </a:spcBef>
            </a:pPr>
            <a:r>
              <a:rPr lang="en-US" altLang="vi-VN" sz="2799" b="1">
                <a:solidFill>
                  <a:srgbClr val="0000FF"/>
                </a:solidFill>
                <a:latin typeface="Times New Roman" panose="02020603050405020304" pitchFamily="18" charset="0"/>
              </a:rPr>
              <a:t>75,8</a:t>
            </a:r>
          </a:p>
          <a:p>
            <a:pPr eaLnBrk="1" hangingPunct="1">
              <a:spcBef>
                <a:spcPct val="50000"/>
              </a:spcBef>
            </a:pPr>
            <a:r>
              <a:rPr lang="en-US" altLang="vi-VN" sz="2799" b="1">
                <a:solidFill>
                  <a:srgbClr val="0000FF"/>
                </a:solidFill>
                <a:latin typeface="Times New Roman" panose="02020603050405020304" pitchFamily="18" charset="0"/>
              </a:rPr>
              <a:t>249,19</a:t>
            </a:r>
          </a:p>
        </p:txBody>
      </p:sp>
      <p:sp>
        <p:nvSpPr>
          <p:cNvPr id="219142" name="Text Box 6"/>
          <p:cNvSpPr txBox="1">
            <a:spLocks noChangeArrowheads="1"/>
          </p:cNvSpPr>
          <p:nvPr/>
        </p:nvSpPr>
        <p:spPr bwMode="auto">
          <a:xfrm>
            <a:off x="6593351" y="2717530"/>
            <a:ext cx="1394555" cy="118541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107467" tIns="53734" rIns="107467" bIns="53734">
            <a:spAutoFit/>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spcBef>
                <a:spcPct val="50000"/>
              </a:spcBef>
            </a:pPr>
            <a:r>
              <a:rPr lang="en-US" altLang="vi-VN" sz="2799" b="1">
                <a:solidFill>
                  <a:srgbClr val="0000FF"/>
                </a:solidFill>
                <a:latin typeface="Times New Roman" panose="02020603050405020304" pitchFamily="18" charset="0"/>
              </a:rPr>
              <a:t>57,648</a:t>
            </a:r>
          </a:p>
          <a:p>
            <a:pPr eaLnBrk="1" hangingPunct="1">
              <a:spcBef>
                <a:spcPct val="50000"/>
              </a:spcBef>
            </a:pPr>
            <a:r>
              <a:rPr lang="en-US" altLang="vi-VN" sz="2799" b="1">
                <a:solidFill>
                  <a:srgbClr val="0000FF"/>
                </a:solidFill>
                <a:latin typeface="Times New Roman" panose="02020603050405020304" pitchFamily="18" charset="0"/>
              </a:rPr>
              <a:t>35,37</a:t>
            </a:r>
          </a:p>
        </p:txBody>
      </p:sp>
      <p:sp>
        <p:nvSpPr>
          <p:cNvPr id="219144" name="Line 8"/>
          <p:cNvSpPr>
            <a:spLocks noChangeShapeType="1"/>
          </p:cNvSpPr>
          <p:nvPr/>
        </p:nvSpPr>
        <p:spPr bwMode="auto">
          <a:xfrm>
            <a:off x="1016366" y="3962757"/>
            <a:ext cx="1195862" cy="0"/>
          </a:xfrm>
          <a:prstGeom prst="line">
            <a:avLst/>
          </a:prstGeom>
          <a:noFill/>
          <a:ln w="9525">
            <a:solidFill>
              <a:srgbClr val="0000FF"/>
            </a:solidFill>
            <a:round/>
            <a:headEnd/>
            <a:tailEnd/>
          </a:ln>
          <a:extLst>
            <a:ext uri="{909E8E84-426E-40DD-AFC4-6F175D3DCCD1}">
              <a14:hiddenFill xmlns="" xmlns:a14="http://schemas.microsoft.com/office/drawing/2010/main">
                <a:noFill/>
              </a14:hiddenFill>
            </a:ext>
          </a:extLst>
        </p:spPr>
        <p:txBody>
          <a:bodyPr lIns="107481" tIns="53741" rIns="107481" bIns="53741"/>
          <a:lstStyle/>
          <a:p>
            <a:endParaRPr lang="en-US" sz="1399"/>
          </a:p>
        </p:txBody>
      </p:sp>
      <p:sp>
        <p:nvSpPr>
          <p:cNvPr id="219145" name="Line 9"/>
          <p:cNvSpPr>
            <a:spLocks noChangeShapeType="1"/>
          </p:cNvSpPr>
          <p:nvPr/>
        </p:nvSpPr>
        <p:spPr bwMode="auto">
          <a:xfrm>
            <a:off x="6494621" y="3886241"/>
            <a:ext cx="1194627" cy="0"/>
          </a:xfrm>
          <a:prstGeom prst="line">
            <a:avLst/>
          </a:prstGeom>
          <a:noFill/>
          <a:ln w="9525">
            <a:solidFill>
              <a:srgbClr val="0000FF"/>
            </a:solidFill>
            <a:round/>
            <a:headEnd/>
            <a:tailEnd/>
          </a:ln>
          <a:extLst>
            <a:ext uri="{909E8E84-426E-40DD-AFC4-6F175D3DCCD1}">
              <a14:hiddenFill xmlns="" xmlns:a14="http://schemas.microsoft.com/office/drawing/2010/main">
                <a:noFill/>
              </a14:hiddenFill>
            </a:ext>
          </a:extLst>
        </p:spPr>
        <p:txBody>
          <a:bodyPr lIns="107481" tIns="53741" rIns="107481" bIns="53741"/>
          <a:lstStyle/>
          <a:p>
            <a:endParaRPr lang="en-US" sz="1399"/>
          </a:p>
        </p:txBody>
      </p:sp>
      <p:sp>
        <p:nvSpPr>
          <p:cNvPr id="219147" name="Text Box 11"/>
          <p:cNvSpPr txBox="1">
            <a:spLocks noChangeArrowheads="1"/>
          </p:cNvSpPr>
          <p:nvPr/>
        </p:nvSpPr>
        <p:spPr bwMode="auto">
          <a:xfrm>
            <a:off x="617746" y="3124790"/>
            <a:ext cx="697277" cy="53927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107467" tIns="53734" rIns="107467" bIns="53734">
            <a:spAutoFit/>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spcBef>
                <a:spcPct val="50000"/>
              </a:spcBef>
            </a:pPr>
            <a:r>
              <a:rPr lang="en-US" altLang="vi-VN" sz="2799" b="1">
                <a:solidFill>
                  <a:srgbClr val="0000FF"/>
                </a:solidFill>
                <a:latin typeface="Times New Roman" panose="02020603050405020304" pitchFamily="18" charset="0"/>
              </a:rPr>
              <a:t>+</a:t>
            </a:r>
          </a:p>
        </p:txBody>
      </p:sp>
      <p:sp>
        <p:nvSpPr>
          <p:cNvPr id="219148" name="Text Box 12"/>
          <p:cNvSpPr txBox="1">
            <a:spLocks noChangeArrowheads="1"/>
          </p:cNvSpPr>
          <p:nvPr/>
        </p:nvSpPr>
        <p:spPr bwMode="auto">
          <a:xfrm>
            <a:off x="6096000" y="3124790"/>
            <a:ext cx="697278" cy="53927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107467" tIns="53734" rIns="107467" bIns="53734">
            <a:spAutoFit/>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spcBef>
                <a:spcPct val="50000"/>
              </a:spcBef>
            </a:pPr>
            <a:r>
              <a:rPr lang="en-US" altLang="vi-VN" sz="2799" b="1">
                <a:solidFill>
                  <a:srgbClr val="0000FF"/>
                </a:solidFill>
                <a:latin typeface="Times New Roman" panose="02020603050405020304" pitchFamily="18" charset="0"/>
              </a:rPr>
              <a:t>+</a:t>
            </a:r>
          </a:p>
        </p:txBody>
      </p:sp>
      <p:sp>
        <p:nvSpPr>
          <p:cNvPr id="32777" name="Text Box 13"/>
          <p:cNvSpPr txBox="1">
            <a:spLocks noChangeArrowheads="1"/>
          </p:cNvSpPr>
          <p:nvPr/>
        </p:nvSpPr>
        <p:spPr bwMode="auto">
          <a:xfrm>
            <a:off x="7525110" y="2972994"/>
            <a:ext cx="699746" cy="46739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107467" tIns="53734" rIns="107467" bIns="53734">
            <a:spAutoFit/>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spcBef>
                <a:spcPct val="50000"/>
              </a:spcBef>
            </a:pPr>
            <a:endParaRPr lang="en-US" altLang="vi-VN" sz="2332">
              <a:solidFill>
                <a:srgbClr val="0000FF"/>
              </a:solidFill>
              <a:latin typeface="Times New Roman" panose="02020603050405020304" pitchFamily="18" charset="0"/>
            </a:endParaRPr>
          </a:p>
        </p:txBody>
      </p:sp>
      <p:sp>
        <p:nvSpPr>
          <p:cNvPr id="219150" name="Text Box 14"/>
          <p:cNvSpPr txBox="1">
            <a:spLocks noChangeArrowheads="1"/>
          </p:cNvSpPr>
          <p:nvPr/>
        </p:nvSpPr>
        <p:spPr bwMode="auto">
          <a:xfrm>
            <a:off x="1016366" y="3809726"/>
            <a:ext cx="1195862" cy="53927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107467" tIns="53734" rIns="107467" bIns="53734">
            <a:spAutoFit/>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spcBef>
                <a:spcPct val="50000"/>
              </a:spcBef>
            </a:pPr>
            <a:endParaRPr lang="en-US" altLang="vi-VN" sz="2799">
              <a:solidFill>
                <a:srgbClr val="0000FF"/>
              </a:solidFill>
              <a:latin typeface="Times New Roman" panose="02020603050405020304" pitchFamily="18" charset="0"/>
            </a:endParaRPr>
          </a:p>
        </p:txBody>
      </p:sp>
      <p:sp>
        <p:nvSpPr>
          <p:cNvPr id="219151" name="Text Box 15"/>
          <p:cNvSpPr txBox="1">
            <a:spLocks noChangeArrowheads="1"/>
          </p:cNvSpPr>
          <p:nvPr/>
        </p:nvSpPr>
        <p:spPr bwMode="auto">
          <a:xfrm>
            <a:off x="601702" y="3903519"/>
            <a:ext cx="1793175" cy="53927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107467" tIns="53734" rIns="107467" bIns="53734">
            <a:spAutoFit/>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spcBef>
                <a:spcPct val="50000"/>
              </a:spcBef>
            </a:pPr>
            <a:r>
              <a:rPr lang="en-US" altLang="vi-VN" sz="2799" b="1">
                <a:solidFill>
                  <a:srgbClr val="0000FF"/>
                </a:solidFill>
                <a:latin typeface="Times New Roman" panose="02020603050405020304" pitchFamily="18" charset="0"/>
              </a:rPr>
              <a:t> </a:t>
            </a:r>
            <a:r>
              <a:rPr lang="en-US" altLang="vi-VN" sz="2799" b="1">
                <a:solidFill>
                  <a:srgbClr val="FF0000"/>
                </a:solidFill>
                <a:latin typeface="Times New Roman" panose="02020603050405020304" pitchFamily="18" charset="0"/>
              </a:rPr>
              <a:t>1007,19</a:t>
            </a:r>
          </a:p>
        </p:txBody>
      </p:sp>
      <p:sp>
        <p:nvSpPr>
          <p:cNvPr id="219152" name="Text Box 16"/>
          <p:cNvSpPr txBox="1">
            <a:spLocks noChangeArrowheads="1"/>
          </p:cNvSpPr>
          <p:nvPr/>
        </p:nvSpPr>
        <p:spPr bwMode="auto">
          <a:xfrm>
            <a:off x="6593351" y="3962757"/>
            <a:ext cx="1394555" cy="53927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107467" tIns="53734" rIns="107467" bIns="53734">
            <a:spAutoFit/>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spcBef>
                <a:spcPct val="50000"/>
              </a:spcBef>
            </a:pPr>
            <a:r>
              <a:rPr lang="en-US" altLang="vi-VN" sz="2799" b="1">
                <a:solidFill>
                  <a:srgbClr val="FF0000"/>
                </a:solidFill>
                <a:latin typeface="Times New Roman" panose="02020603050405020304" pitchFamily="18" charset="0"/>
              </a:rPr>
              <a:t>93,018</a:t>
            </a:r>
          </a:p>
        </p:txBody>
      </p:sp>
      <p:sp>
        <p:nvSpPr>
          <p:cNvPr id="219154" name="Text Box 18"/>
          <p:cNvSpPr txBox="1">
            <a:spLocks noChangeArrowheads="1"/>
          </p:cNvSpPr>
          <p:nvPr/>
        </p:nvSpPr>
        <p:spPr bwMode="auto">
          <a:xfrm>
            <a:off x="1713643" y="4419381"/>
            <a:ext cx="597314" cy="467398"/>
          </a:xfrm>
          <a:prstGeom prst="rect">
            <a:avLst/>
          </a:prstGeom>
          <a:solidFill>
            <a:schemeClr val="bg1"/>
          </a:solidFill>
          <a:ln w="9525">
            <a:solidFill>
              <a:srgbClr val="0000FF"/>
            </a:solidFill>
            <a:miter lim="800000"/>
            <a:headEnd/>
            <a:tailEnd/>
          </a:ln>
        </p:spPr>
        <p:txBody>
          <a:bodyPr lIns="107467" tIns="53734" rIns="107467" bIns="53734">
            <a:spAutoFit/>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ctr" eaLnBrk="1" hangingPunct="1">
              <a:spcBef>
                <a:spcPct val="50000"/>
              </a:spcBef>
            </a:pPr>
            <a:endParaRPr lang="en-US" altLang="vi-VN" sz="2332">
              <a:solidFill>
                <a:srgbClr val="00FF00"/>
              </a:solidFill>
              <a:latin typeface="Times New Roman" panose="02020603050405020304" pitchFamily="18" charset="0"/>
            </a:endParaRPr>
          </a:p>
        </p:txBody>
      </p:sp>
      <p:sp>
        <p:nvSpPr>
          <p:cNvPr id="219155" name="Text Box 19"/>
          <p:cNvSpPr txBox="1">
            <a:spLocks noChangeArrowheads="1"/>
          </p:cNvSpPr>
          <p:nvPr/>
        </p:nvSpPr>
        <p:spPr bwMode="auto">
          <a:xfrm>
            <a:off x="7590518" y="4342866"/>
            <a:ext cx="597314" cy="467398"/>
          </a:xfrm>
          <a:prstGeom prst="rect">
            <a:avLst/>
          </a:prstGeom>
          <a:noFill/>
          <a:ln w="9525">
            <a:solidFill>
              <a:srgbClr val="0000FF"/>
            </a:solidFill>
            <a:miter lim="800000"/>
            <a:headEnd/>
            <a:tailEnd/>
          </a:ln>
          <a:extLst>
            <a:ext uri="{909E8E84-426E-40DD-AFC4-6F175D3DCCD1}">
              <a14:hiddenFill xmlns="" xmlns:a14="http://schemas.microsoft.com/office/drawing/2010/main">
                <a:solidFill>
                  <a:srgbClr val="FFFFFF"/>
                </a:solidFill>
              </a14:hiddenFill>
            </a:ext>
          </a:extLst>
        </p:spPr>
        <p:txBody>
          <a:bodyPr lIns="107467" tIns="53734" rIns="107467" bIns="53734">
            <a:spAutoFit/>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spcBef>
                <a:spcPct val="50000"/>
              </a:spcBef>
            </a:pPr>
            <a:endParaRPr lang="en-US" altLang="vi-VN" sz="2332">
              <a:latin typeface="Times New Roman" panose="02020603050405020304" pitchFamily="18" charset="0"/>
            </a:endParaRPr>
          </a:p>
        </p:txBody>
      </p:sp>
      <p:sp>
        <p:nvSpPr>
          <p:cNvPr id="219157" name="Text Box 21"/>
          <p:cNvSpPr txBox="1">
            <a:spLocks noChangeArrowheads="1"/>
          </p:cNvSpPr>
          <p:nvPr/>
        </p:nvSpPr>
        <p:spPr bwMode="auto">
          <a:xfrm>
            <a:off x="10079737" y="2717530"/>
            <a:ext cx="1203267" cy="118541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107467" tIns="53734" rIns="107467" bIns="53734">
            <a:spAutoFit/>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spcBef>
                <a:spcPct val="50000"/>
              </a:spcBef>
            </a:pPr>
            <a:r>
              <a:rPr lang="en-US" altLang="vi-VN" sz="2799" b="1">
                <a:solidFill>
                  <a:srgbClr val="0000FF"/>
                </a:solidFill>
                <a:latin typeface="Times New Roman" panose="02020603050405020304" pitchFamily="18" charset="0"/>
              </a:rPr>
              <a:t>17,5</a:t>
            </a:r>
          </a:p>
          <a:p>
            <a:pPr eaLnBrk="1" hangingPunct="1">
              <a:spcBef>
                <a:spcPct val="50000"/>
              </a:spcBef>
            </a:pPr>
            <a:r>
              <a:rPr lang="en-US" altLang="vi-VN" sz="2799" b="1">
                <a:solidFill>
                  <a:srgbClr val="0000FF"/>
                </a:solidFill>
                <a:latin typeface="Times New Roman" panose="02020603050405020304" pitchFamily="18" charset="0"/>
              </a:rPr>
              <a:t>4  ,26</a:t>
            </a:r>
          </a:p>
        </p:txBody>
      </p:sp>
      <p:sp>
        <p:nvSpPr>
          <p:cNvPr id="219158" name="Line 22"/>
          <p:cNvSpPr>
            <a:spLocks noChangeShapeType="1"/>
          </p:cNvSpPr>
          <p:nvPr/>
        </p:nvSpPr>
        <p:spPr bwMode="auto">
          <a:xfrm>
            <a:off x="9979774" y="3886241"/>
            <a:ext cx="1195861" cy="0"/>
          </a:xfrm>
          <a:prstGeom prst="line">
            <a:avLst/>
          </a:prstGeom>
          <a:noFill/>
          <a:ln w="9525">
            <a:solidFill>
              <a:srgbClr val="0000FF"/>
            </a:solidFill>
            <a:round/>
            <a:headEnd/>
            <a:tailEnd/>
          </a:ln>
          <a:extLst>
            <a:ext uri="{909E8E84-426E-40DD-AFC4-6F175D3DCCD1}">
              <a14:hiddenFill xmlns="" xmlns:a14="http://schemas.microsoft.com/office/drawing/2010/main">
                <a:noFill/>
              </a14:hiddenFill>
            </a:ext>
          </a:extLst>
        </p:spPr>
        <p:txBody>
          <a:bodyPr lIns="107481" tIns="53741" rIns="107481" bIns="53741"/>
          <a:lstStyle/>
          <a:p>
            <a:endParaRPr lang="en-US" sz="1399"/>
          </a:p>
        </p:txBody>
      </p:sp>
      <p:sp>
        <p:nvSpPr>
          <p:cNvPr id="219159" name="Text Box 23"/>
          <p:cNvSpPr txBox="1">
            <a:spLocks noChangeArrowheads="1"/>
          </p:cNvSpPr>
          <p:nvPr/>
        </p:nvSpPr>
        <p:spPr bwMode="auto">
          <a:xfrm>
            <a:off x="9781080" y="3124790"/>
            <a:ext cx="697278" cy="46739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107467" tIns="53734" rIns="107467" bIns="53734">
            <a:spAutoFit/>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spcBef>
                <a:spcPct val="50000"/>
              </a:spcBef>
            </a:pPr>
            <a:r>
              <a:rPr lang="en-US" altLang="vi-VN" sz="2332" b="1">
                <a:solidFill>
                  <a:srgbClr val="0000FF"/>
                </a:solidFill>
                <a:latin typeface="Times New Roman" panose="02020603050405020304" pitchFamily="18" charset="0"/>
              </a:rPr>
              <a:t>+</a:t>
            </a:r>
          </a:p>
        </p:txBody>
      </p:sp>
      <p:sp>
        <p:nvSpPr>
          <p:cNvPr id="219160" name="Text Box 24"/>
          <p:cNvSpPr txBox="1">
            <a:spLocks noChangeArrowheads="1"/>
          </p:cNvSpPr>
          <p:nvPr/>
        </p:nvSpPr>
        <p:spPr bwMode="auto">
          <a:xfrm>
            <a:off x="10079737" y="3886242"/>
            <a:ext cx="1593248" cy="53927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107467" tIns="53734" rIns="107467" bIns="53734">
            <a:spAutoFit/>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spcBef>
                <a:spcPct val="50000"/>
              </a:spcBef>
            </a:pPr>
            <a:r>
              <a:rPr lang="en-US" altLang="vi-VN" sz="2799" b="1">
                <a:solidFill>
                  <a:srgbClr val="FF0000"/>
                </a:solidFill>
                <a:latin typeface="Times New Roman" panose="02020603050405020304" pitchFamily="18" charset="0"/>
              </a:rPr>
              <a:t>57,76</a:t>
            </a:r>
          </a:p>
        </p:txBody>
      </p:sp>
      <p:sp>
        <p:nvSpPr>
          <p:cNvPr id="219161" name="Text Box 25"/>
          <p:cNvSpPr txBox="1">
            <a:spLocks noChangeArrowheads="1"/>
          </p:cNvSpPr>
          <p:nvPr/>
        </p:nvSpPr>
        <p:spPr bwMode="auto">
          <a:xfrm>
            <a:off x="11075671" y="4342866"/>
            <a:ext cx="597314" cy="467398"/>
          </a:xfrm>
          <a:prstGeom prst="rect">
            <a:avLst/>
          </a:prstGeom>
          <a:noFill/>
          <a:ln w="9525">
            <a:solidFill>
              <a:srgbClr val="0000FF"/>
            </a:solidFill>
            <a:miter lim="800000"/>
            <a:headEnd/>
            <a:tailEnd/>
          </a:ln>
          <a:extLst>
            <a:ext uri="{909E8E84-426E-40DD-AFC4-6F175D3DCCD1}">
              <a14:hiddenFill xmlns="" xmlns:a14="http://schemas.microsoft.com/office/drawing/2010/main">
                <a:solidFill>
                  <a:srgbClr val="FFFFFF"/>
                </a:solidFill>
              </a14:hiddenFill>
            </a:ext>
          </a:extLst>
        </p:spPr>
        <p:txBody>
          <a:bodyPr lIns="107467" tIns="53734" rIns="107467" bIns="53734">
            <a:spAutoFit/>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spcBef>
                <a:spcPct val="50000"/>
              </a:spcBef>
            </a:pPr>
            <a:endParaRPr lang="en-US" altLang="vi-VN" sz="2332">
              <a:latin typeface="Times New Roman" panose="02020603050405020304" pitchFamily="18" charset="0"/>
            </a:endParaRPr>
          </a:p>
        </p:txBody>
      </p:sp>
      <p:sp>
        <p:nvSpPr>
          <p:cNvPr id="219162" name="Text Box 26"/>
          <p:cNvSpPr txBox="1">
            <a:spLocks noChangeArrowheads="1"/>
          </p:cNvSpPr>
          <p:nvPr/>
        </p:nvSpPr>
        <p:spPr bwMode="auto">
          <a:xfrm>
            <a:off x="1614914" y="4419381"/>
            <a:ext cx="696043" cy="467398"/>
          </a:xfrm>
          <a:prstGeom prst="rect">
            <a:avLst/>
          </a:prstGeom>
          <a:solidFill>
            <a:srgbClr val="0000FF"/>
          </a:solidFill>
          <a:ln w="9525">
            <a:solidFill>
              <a:srgbClr val="0000FF"/>
            </a:solidFill>
            <a:miter lim="800000"/>
            <a:headEnd/>
            <a:tailEnd/>
          </a:ln>
        </p:spPr>
        <p:txBody>
          <a:bodyPr lIns="107467" tIns="53734" rIns="107467" bIns="53734">
            <a:spAutoFit/>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ctr" eaLnBrk="1" hangingPunct="1">
              <a:spcBef>
                <a:spcPct val="50000"/>
              </a:spcBef>
            </a:pPr>
            <a:endParaRPr lang="en-US" altLang="vi-VN" sz="2332">
              <a:solidFill>
                <a:srgbClr val="00FF00"/>
              </a:solidFill>
              <a:latin typeface="Times New Roman" panose="02020603050405020304" pitchFamily="18" charset="0"/>
            </a:endParaRPr>
          </a:p>
        </p:txBody>
      </p:sp>
      <p:sp>
        <p:nvSpPr>
          <p:cNvPr id="219164" name="Text Box 28"/>
          <p:cNvSpPr txBox="1">
            <a:spLocks noChangeArrowheads="1"/>
          </p:cNvSpPr>
          <p:nvPr/>
        </p:nvSpPr>
        <p:spPr bwMode="auto">
          <a:xfrm>
            <a:off x="10975707" y="4342866"/>
            <a:ext cx="697278" cy="467398"/>
          </a:xfrm>
          <a:prstGeom prst="rect">
            <a:avLst/>
          </a:prstGeom>
          <a:solidFill>
            <a:srgbClr val="0000FF"/>
          </a:solidFill>
          <a:ln w="9525">
            <a:solidFill>
              <a:srgbClr val="0000FF"/>
            </a:solidFill>
            <a:miter lim="800000"/>
            <a:headEnd/>
            <a:tailEnd/>
          </a:ln>
        </p:spPr>
        <p:txBody>
          <a:bodyPr lIns="107467" tIns="53734" rIns="107467" bIns="53734">
            <a:spAutoFit/>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ctr" eaLnBrk="1" hangingPunct="1">
              <a:spcBef>
                <a:spcPct val="50000"/>
              </a:spcBef>
            </a:pPr>
            <a:endParaRPr lang="en-US" altLang="vi-VN" sz="2332">
              <a:solidFill>
                <a:srgbClr val="00FF00"/>
              </a:solidFill>
              <a:latin typeface="Times New Roman" panose="02020603050405020304" pitchFamily="18" charset="0"/>
            </a:endParaRPr>
          </a:p>
        </p:txBody>
      </p:sp>
      <p:sp>
        <p:nvSpPr>
          <p:cNvPr id="219166" name="Text Box 30"/>
          <p:cNvSpPr txBox="1">
            <a:spLocks noChangeArrowheads="1"/>
          </p:cNvSpPr>
          <p:nvPr/>
        </p:nvSpPr>
        <p:spPr bwMode="auto">
          <a:xfrm>
            <a:off x="717709" y="4952520"/>
            <a:ext cx="1427876" cy="118541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107467" tIns="53734" rIns="107467" bIns="53734">
            <a:spAutoFit/>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spcBef>
                <a:spcPct val="50000"/>
              </a:spcBef>
            </a:pPr>
            <a:r>
              <a:rPr lang="en-US" altLang="vi-VN" sz="2799" b="1">
                <a:solidFill>
                  <a:srgbClr val="0000FF"/>
                </a:solidFill>
                <a:latin typeface="Times New Roman" panose="02020603050405020304" pitchFamily="18" charset="0"/>
              </a:rPr>
              <a:t>  75,8</a:t>
            </a:r>
          </a:p>
          <a:p>
            <a:pPr eaLnBrk="1" hangingPunct="1">
              <a:spcBef>
                <a:spcPct val="50000"/>
              </a:spcBef>
            </a:pPr>
            <a:r>
              <a:rPr lang="en-US" altLang="vi-VN" sz="2799" b="1">
                <a:solidFill>
                  <a:srgbClr val="0000FF"/>
                </a:solidFill>
                <a:latin typeface="Times New Roman" panose="02020603050405020304" pitchFamily="18" charset="0"/>
              </a:rPr>
              <a:t>249,19</a:t>
            </a:r>
          </a:p>
        </p:txBody>
      </p:sp>
      <p:sp>
        <p:nvSpPr>
          <p:cNvPr id="219167" name="Line 31"/>
          <p:cNvSpPr>
            <a:spLocks noChangeShapeType="1"/>
          </p:cNvSpPr>
          <p:nvPr/>
        </p:nvSpPr>
        <p:spPr bwMode="auto">
          <a:xfrm>
            <a:off x="817673" y="6096548"/>
            <a:ext cx="1194627" cy="0"/>
          </a:xfrm>
          <a:prstGeom prst="line">
            <a:avLst/>
          </a:prstGeom>
          <a:noFill/>
          <a:ln w="9525">
            <a:solidFill>
              <a:srgbClr val="0000FF"/>
            </a:solidFill>
            <a:round/>
            <a:headEnd/>
            <a:tailEnd/>
          </a:ln>
          <a:extLst>
            <a:ext uri="{909E8E84-426E-40DD-AFC4-6F175D3DCCD1}">
              <a14:hiddenFill xmlns="" xmlns:a14="http://schemas.microsoft.com/office/drawing/2010/main">
                <a:noFill/>
              </a14:hiddenFill>
            </a:ext>
          </a:extLst>
        </p:spPr>
        <p:txBody>
          <a:bodyPr lIns="107481" tIns="53741" rIns="107481" bIns="53741"/>
          <a:lstStyle/>
          <a:p>
            <a:endParaRPr lang="en-US" sz="1399"/>
          </a:p>
        </p:txBody>
      </p:sp>
      <p:sp>
        <p:nvSpPr>
          <p:cNvPr id="219168" name="Text Box 32"/>
          <p:cNvSpPr txBox="1">
            <a:spLocks noChangeArrowheads="1"/>
          </p:cNvSpPr>
          <p:nvPr/>
        </p:nvSpPr>
        <p:spPr bwMode="auto">
          <a:xfrm>
            <a:off x="422755" y="5156150"/>
            <a:ext cx="693575" cy="53927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107467" tIns="53734" rIns="107467" bIns="53734">
            <a:spAutoFit/>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spcBef>
                <a:spcPct val="50000"/>
              </a:spcBef>
            </a:pPr>
            <a:r>
              <a:rPr lang="en-US" altLang="vi-VN" sz="2799" b="1">
                <a:solidFill>
                  <a:srgbClr val="0000FF"/>
                </a:solidFill>
                <a:latin typeface="Times New Roman" panose="02020603050405020304" pitchFamily="18" charset="0"/>
              </a:rPr>
              <a:t>+</a:t>
            </a:r>
          </a:p>
        </p:txBody>
      </p:sp>
      <p:sp>
        <p:nvSpPr>
          <p:cNvPr id="219169" name="Text Box 33"/>
          <p:cNvSpPr txBox="1">
            <a:spLocks noChangeArrowheads="1"/>
          </p:cNvSpPr>
          <p:nvPr/>
        </p:nvSpPr>
        <p:spPr bwMode="auto">
          <a:xfrm>
            <a:off x="796693" y="5770741"/>
            <a:ext cx="1194627" cy="46739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107467" tIns="53734" rIns="107467" bIns="53734">
            <a:spAutoFit/>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spcBef>
                <a:spcPct val="50000"/>
              </a:spcBef>
            </a:pPr>
            <a:endParaRPr lang="en-US" altLang="vi-VN" sz="2332">
              <a:solidFill>
                <a:srgbClr val="0000FF"/>
              </a:solidFill>
              <a:latin typeface="Times New Roman" panose="02020603050405020304" pitchFamily="18" charset="0"/>
            </a:endParaRPr>
          </a:p>
        </p:txBody>
      </p:sp>
      <p:sp>
        <p:nvSpPr>
          <p:cNvPr id="219170" name="Text Box 34"/>
          <p:cNvSpPr txBox="1">
            <a:spLocks noChangeArrowheads="1"/>
          </p:cNvSpPr>
          <p:nvPr/>
        </p:nvSpPr>
        <p:spPr bwMode="auto">
          <a:xfrm>
            <a:off x="717709" y="6096549"/>
            <a:ext cx="1394555" cy="53927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107467" tIns="53734" rIns="107467" bIns="53734">
            <a:spAutoFit/>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spcBef>
                <a:spcPct val="50000"/>
              </a:spcBef>
            </a:pPr>
            <a:r>
              <a:rPr lang="en-US" altLang="vi-VN" sz="2799" b="1">
                <a:solidFill>
                  <a:srgbClr val="FF0000"/>
                </a:solidFill>
                <a:latin typeface="Times New Roman" panose="02020603050405020304" pitchFamily="18" charset="0"/>
              </a:rPr>
              <a:t>324,99</a:t>
            </a:r>
          </a:p>
        </p:txBody>
      </p:sp>
      <p:sp>
        <p:nvSpPr>
          <p:cNvPr id="219175" name="Text Box 39"/>
          <p:cNvSpPr txBox="1">
            <a:spLocks noChangeArrowheads="1"/>
          </p:cNvSpPr>
          <p:nvPr/>
        </p:nvSpPr>
        <p:spPr bwMode="auto">
          <a:xfrm>
            <a:off x="10278430" y="4952520"/>
            <a:ext cx="1204500" cy="118541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107467" tIns="53734" rIns="107467" bIns="53734">
            <a:spAutoFit/>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spcBef>
                <a:spcPct val="50000"/>
              </a:spcBef>
            </a:pPr>
            <a:r>
              <a:rPr lang="en-US" altLang="vi-VN" sz="2799" b="1">
                <a:solidFill>
                  <a:srgbClr val="0000FF"/>
                </a:solidFill>
                <a:latin typeface="Times New Roman" panose="02020603050405020304" pitchFamily="18" charset="0"/>
              </a:rPr>
              <a:t>17,5</a:t>
            </a:r>
          </a:p>
          <a:p>
            <a:pPr eaLnBrk="1" hangingPunct="1">
              <a:spcBef>
                <a:spcPct val="50000"/>
              </a:spcBef>
            </a:pPr>
            <a:r>
              <a:rPr lang="en-US" altLang="vi-VN" sz="2799" b="1">
                <a:solidFill>
                  <a:srgbClr val="0000FF"/>
                </a:solidFill>
                <a:latin typeface="Times New Roman" panose="02020603050405020304" pitchFamily="18" charset="0"/>
              </a:rPr>
              <a:t>  4,26</a:t>
            </a:r>
          </a:p>
        </p:txBody>
      </p:sp>
      <p:sp>
        <p:nvSpPr>
          <p:cNvPr id="219176" name="Line 40"/>
          <p:cNvSpPr>
            <a:spLocks noChangeShapeType="1"/>
          </p:cNvSpPr>
          <p:nvPr/>
        </p:nvSpPr>
        <p:spPr bwMode="auto">
          <a:xfrm>
            <a:off x="10179701" y="6096548"/>
            <a:ext cx="1200798" cy="0"/>
          </a:xfrm>
          <a:prstGeom prst="line">
            <a:avLst/>
          </a:prstGeom>
          <a:noFill/>
          <a:ln w="9525">
            <a:solidFill>
              <a:srgbClr val="0000FF"/>
            </a:solidFill>
            <a:round/>
            <a:headEnd/>
            <a:tailEnd/>
          </a:ln>
          <a:extLst>
            <a:ext uri="{909E8E84-426E-40DD-AFC4-6F175D3DCCD1}">
              <a14:hiddenFill xmlns="" xmlns:a14="http://schemas.microsoft.com/office/drawing/2010/main">
                <a:noFill/>
              </a14:hiddenFill>
            </a:ext>
          </a:extLst>
        </p:spPr>
        <p:txBody>
          <a:bodyPr lIns="107481" tIns="53741" rIns="107481" bIns="53741"/>
          <a:lstStyle/>
          <a:p>
            <a:endParaRPr lang="en-US" sz="1399"/>
          </a:p>
        </p:txBody>
      </p:sp>
      <p:sp>
        <p:nvSpPr>
          <p:cNvPr id="219177" name="Text Box 41"/>
          <p:cNvSpPr txBox="1">
            <a:spLocks noChangeArrowheads="1"/>
          </p:cNvSpPr>
          <p:nvPr/>
        </p:nvSpPr>
        <p:spPr bwMode="auto">
          <a:xfrm>
            <a:off x="9884746" y="5257348"/>
            <a:ext cx="693575" cy="53927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107467" tIns="53734" rIns="107467" bIns="53734">
            <a:spAutoFit/>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spcBef>
                <a:spcPct val="50000"/>
              </a:spcBef>
            </a:pPr>
            <a:r>
              <a:rPr lang="en-US" altLang="vi-VN" sz="2799" b="1">
                <a:solidFill>
                  <a:srgbClr val="0000FF"/>
                </a:solidFill>
                <a:latin typeface="Times New Roman" panose="02020603050405020304" pitchFamily="18" charset="0"/>
              </a:rPr>
              <a:t>+</a:t>
            </a:r>
          </a:p>
        </p:txBody>
      </p:sp>
      <p:sp>
        <p:nvSpPr>
          <p:cNvPr id="219178" name="Text Box 42"/>
          <p:cNvSpPr txBox="1">
            <a:spLocks noChangeArrowheads="1"/>
          </p:cNvSpPr>
          <p:nvPr/>
        </p:nvSpPr>
        <p:spPr bwMode="auto">
          <a:xfrm>
            <a:off x="10079737" y="6096549"/>
            <a:ext cx="1693211" cy="53927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107467" tIns="53734" rIns="107467" bIns="53734">
            <a:spAutoFit/>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spcBef>
                <a:spcPct val="50000"/>
              </a:spcBef>
            </a:pPr>
            <a:r>
              <a:rPr lang="en-US" altLang="vi-VN" sz="2799" b="1">
                <a:solidFill>
                  <a:srgbClr val="0000FF"/>
                </a:solidFill>
                <a:latin typeface="Times New Roman" panose="02020603050405020304" pitchFamily="18" charset="0"/>
              </a:rPr>
              <a:t>  </a:t>
            </a:r>
            <a:r>
              <a:rPr lang="en-US" altLang="vi-VN" sz="2799" b="1">
                <a:solidFill>
                  <a:srgbClr val="FF0000"/>
                </a:solidFill>
                <a:latin typeface="Times New Roman" panose="02020603050405020304" pitchFamily="18" charset="0"/>
              </a:rPr>
              <a:t>21,76</a:t>
            </a:r>
          </a:p>
        </p:txBody>
      </p:sp>
      <p:sp>
        <p:nvSpPr>
          <p:cNvPr id="219179" name="Text Box 43"/>
          <p:cNvSpPr txBox="1">
            <a:spLocks noChangeArrowheads="1"/>
          </p:cNvSpPr>
          <p:nvPr/>
        </p:nvSpPr>
        <p:spPr bwMode="auto">
          <a:xfrm>
            <a:off x="3410557" y="2819962"/>
            <a:ext cx="1390853" cy="118541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107467" tIns="53734" rIns="107467" bIns="53734">
            <a:spAutoFit/>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spcBef>
                <a:spcPct val="50000"/>
              </a:spcBef>
            </a:pPr>
            <a:r>
              <a:rPr lang="en-US" altLang="vi-VN" sz="2799" b="1">
                <a:solidFill>
                  <a:srgbClr val="0000FF"/>
                </a:solidFill>
                <a:latin typeface="Times New Roman" panose="02020603050405020304" pitchFamily="18" charset="0"/>
              </a:rPr>
              <a:t>  0,995</a:t>
            </a:r>
          </a:p>
          <a:p>
            <a:pPr eaLnBrk="1" hangingPunct="1">
              <a:spcBef>
                <a:spcPct val="50000"/>
              </a:spcBef>
            </a:pPr>
            <a:r>
              <a:rPr lang="en-US" altLang="vi-VN" sz="2799" b="1">
                <a:solidFill>
                  <a:srgbClr val="0000FF"/>
                </a:solidFill>
                <a:latin typeface="Times New Roman" panose="02020603050405020304" pitchFamily="18" charset="0"/>
              </a:rPr>
              <a:t>  0,868</a:t>
            </a:r>
          </a:p>
        </p:txBody>
      </p:sp>
      <p:sp>
        <p:nvSpPr>
          <p:cNvPr id="219180" name="Line 44"/>
          <p:cNvSpPr>
            <a:spLocks noChangeShapeType="1"/>
          </p:cNvSpPr>
          <p:nvPr/>
        </p:nvSpPr>
        <p:spPr bwMode="auto">
          <a:xfrm>
            <a:off x="3413025" y="3962757"/>
            <a:ext cx="1189691" cy="0"/>
          </a:xfrm>
          <a:prstGeom prst="line">
            <a:avLst/>
          </a:prstGeom>
          <a:noFill/>
          <a:ln w="9525">
            <a:solidFill>
              <a:srgbClr val="0000FF"/>
            </a:solidFill>
            <a:round/>
            <a:headEnd/>
            <a:tailEnd/>
          </a:ln>
          <a:extLst>
            <a:ext uri="{909E8E84-426E-40DD-AFC4-6F175D3DCCD1}">
              <a14:hiddenFill xmlns="" xmlns:a14="http://schemas.microsoft.com/office/drawing/2010/main">
                <a:noFill/>
              </a14:hiddenFill>
            </a:ext>
          </a:extLst>
        </p:spPr>
        <p:txBody>
          <a:bodyPr lIns="107481" tIns="53741" rIns="107481" bIns="53741"/>
          <a:lstStyle/>
          <a:p>
            <a:endParaRPr lang="en-US" sz="1399"/>
          </a:p>
        </p:txBody>
      </p:sp>
      <p:sp>
        <p:nvSpPr>
          <p:cNvPr id="219181" name="Text Box 45"/>
          <p:cNvSpPr txBox="1">
            <a:spLocks noChangeArrowheads="1"/>
          </p:cNvSpPr>
          <p:nvPr/>
        </p:nvSpPr>
        <p:spPr bwMode="auto">
          <a:xfrm>
            <a:off x="3108198" y="3124790"/>
            <a:ext cx="697277" cy="53927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107467" tIns="53734" rIns="107467" bIns="53734">
            <a:spAutoFit/>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spcBef>
                <a:spcPct val="50000"/>
              </a:spcBef>
            </a:pPr>
            <a:r>
              <a:rPr lang="en-US" altLang="vi-VN" sz="2799" b="1">
                <a:solidFill>
                  <a:srgbClr val="0000FF"/>
                </a:solidFill>
                <a:latin typeface="Times New Roman" panose="02020603050405020304" pitchFamily="18" charset="0"/>
              </a:rPr>
              <a:t>+</a:t>
            </a:r>
          </a:p>
        </p:txBody>
      </p:sp>
      <p:sp>
        <p:nvSpPr>
          <p:cNvPr id="219182" name="Text Box 46"/>
          <p:cNvSpPr txBox="1">
            <a:spLocks noChangeArrowheads="1"/>
          </p:cNvSpPr>
          <p:nvPr/>
        </p:nvSpPr>
        <p:spPr bwMode="auto">
          <a:xfrm>
            <a:off x="3410557" y="3962757"/>
            <a:ext cx="1494519" cy="53927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107467" tIns="53734" rIns="107467" bIns="53734">
            <a:spAutoFit/>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spcBef>
                <a:spcPct val="50000"/>
              </a:spcBef>
            </a:pPr>
            <a:r>
              <a:rPr lang="en-US" altLang="vi-VN" sz="2799" b="1">
                <a:solidFill>
                  <a:srgbClr val="0000FF"/>
                </a:solidFill>
                <a:latin typeface="Times New Roman" panose="02020603050405020304" pitchFamily="18" charset="0"/>
              </a:rPr>
              <a:t>  </a:t>
            </a:r>
            <a:r>
              <a:rPr lang="en-US" altLang="vi-VN" sz="2799" b="1">
                <a:solidFill>
                  <a:srgbClr val="FF0000"/>
                </a:solidFill>
                <a:latin typeface="Times New Roman" panose="02020603050405020304" pitchFamily="18" charset="0"/>
              </a:rPr>
              <a:t>1,863</a:t>
            </a:r>
          </a:p>
        </p:txBody>
      </p:sp>
      <p:sp>
        <p:nvSpPr>
          <p:cNvPr id="219183" name="Text Box 47"/>
          <p:cNvSpPr txBox="1">
            <a:spLocks noChangeArrowheads="1"/>
          </p:cNvSpPr>
          <p:nvPr/>
        </p:nvSpPr>
        <p:spPr bwMode="auto">
          <a:xfrm>
            <a:off x="4406492" y="4342866"/>
            <a:ext cx="593611" cy="467398"/>
          </a:xfrm>
          <a:prstGeom prst="rect">
            <a:avLst/>
          </a:prstGeom>
          <a:noFill/>
          <a:ln w="9525">
            <a:solidFill>
              <a:srgbClr val="0000FF"/>
            </a:solidFill>
            <a:miter lim="800000"/>
            <a:headEnd/>
            <a:tailEnd/>
          </a:ln>
          <a:extLst>
            <a:ext uri="{909E8E84-426E-40DD-AFC4-6F175D3DCCD1}">
              <a14:hiddenFill xmlns="" xmlns:a14="http://schemas.microsoft.com/office/drawing/2010/main">
                <a:solidFill>
                  <a:srgbClr val="FFFFFF"/>
                </a:solidFill>
              </a14:hiddenFill>
            </a:ext>
          </a:extLst>
        </p:spPr>
        <p:txBody>
          <a:bodyPr lIns="107467" tIns="53734" rIns="107467" bIns="53734">
            <a:spAutoFit/>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spcBef>
                <a:spcPct val="50000"/>
              </a:spcBef>
            </a:pPr>
            <a:endParaRPr lang="en-US" altLang="vi-VN" sz="2332">
              <a:latin typeface="Times New Roman" panose="02020603050405020304" pitchFamily="18" charset="0"/>
            </a:endParaRPr>
          </a:p>
        </p:txBody>
      </p:sp>
      <p:sp>
        <p:nvSpPr>
          <p:cNvPr id="219184" name="Text Box 48"/>
          <p:cNvSpPr txBox="1">
            <a:spLocks noChangeArrowheads="1"/>
          </p:cNvSpPr>
          <p:nvPr/>
        </p:nvSpPr>
        <p:spPr bwMode="auto">
          <a:xfrm>
            <a:off x="4406492" y="4342866"/>
            <a:ext cx="693575" cy="467398"/>
          </a:xfrm>
          <a:prstGeom prst="rect">
            <a:avLst/>
          </a:prstGeom>
          <a:solidFill>
            <a:srgbClr val="FF0000"/>
          </a:solidFill>
          <a:ln w="9525">
            <a:solidFill>
              <a:srgbClr val="0000FF"/>
            </a:solidFill>
            <a:miter lim="800000"/>
            <a:headEnd/>
            <a:tailEnd/>
          </a:ln>
        </p:spPr>
        <p:txBody>
          <a:bodyPr lIns="107467" tIns="53734" rIns="107467" bIns="53734">
            <a:spAutoFit/>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ctr" eaLnBrk="1" hangingPunct="1">
              <a:spcBef>
                <a:spcPct val="50000"/>
              </a:spcBef>
            </a:pPr>
            <a:endParaRPr lang="en-US" altLang="vi-VN" sz="2332">
              <a:solidFill>
                <a:srgbClr val="FFCC00"/>
              </a:solidFill>
              <a:latin typeface="Times New Roman" panose="02020603050405020304" pitchFamily="18" charset="0"/>
            </a:endParaRPr>
          </a:p>
        </p:txBody>
      </p:sp>
      <p:pic>
        <p:nvPicPr>
          <p:cNvPr id="32805" name="Picture 49" descr="Bellcoll"/>
          <p:cNvPicPr>
            <a:picLocks noChangeAspect="1" noChangeArrowheads="1" noCrop="1"/>
          </p:cNvPicPr>
          <p:nvPr/>
        </p:nvPicPr>
        <p:blipFill>
          <a:blip r:embed="rId3">
            <a:extLst>
              <a:ext uri="{28A0092B-C50C-407E-A947-70E740481C1C}">
                <a14:useLocalDpi xmlns="" xmlns:a14="http://schemas.microsoft.com/office/drawing/2010/main" val="0"/>
              </a:ext>
            </a:extLst>
          </a:blip>
          <a:srcRect/>
          <a:stretch>
            <a:fillRect/>
          </a:stretch>
        </p:blipFill>
        <p:spPr bwMode="auto">
          <a:xfrm>
            <a:off x="8538322" y="1060109"/>
            <a:ext cx="3109980" cy="136123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32806" name="Text Box 51"/>
          <p:cNvSpPr txBox="1">
            <a:spLocks noChangeArrowheads="1"/>
          </p:cNvSpPr>
          <p:nvPr/>
        </p:nvSpPr>
        <p:spPr bwMode="auto">
          <a:xfrm>
            <a:off x="1945197" y="590807"/>
            <a:ext cx="8071139" cy="72407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107467" tIns="53734" rIns="107467" bIns="53734">
            <a:spAutoFit/>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spcBef>
                <a:spcPct val="50000"/>
              </a:spcBef>
            </a:pPr>
            <a:r>
              <a:rPr lang="en-US" altLang="vi-VN" sz="4000" b="1" i="1" dirty="0" err="1">
                <a:solidFill>
                  <a:srgbClr val="FF0000"/>
                </a:solidFill>
                <a:latin typeface="Times New Roman" panose="02020603050405020304" pitchFamily="18" charset="0"/>
              </a:rPr>
              <a:t>Trò</a:t>
            </a:r>
            <a:r>
              <a:rPr lang="en-US" altLang="vi-VN" sz="4000" b="1" i="1" dirty="0">
                <a:solidFill>
                  <a:srgbClr val="FF0000"/>
                </a:solidFill>
                <a:latin typeface="Times New Roman" panose="02020603050405020304" pitchFamily="18" charset="0"/>
              </a:rPr>
              <a:t> </a:t>
            </a:r>
            <a:r>
              <a:rPr lang="en-US" altLang="vi-VN" sz="4000" b="1" i="1" dirty="0" err="1">
                <a:solidFill>
                  <a:srgbClr val="FF0000"/>
                </a:solidFill>
                <a:latin typeface="Times New Roman" panose="02020603050405020304" pitchFamily="18" charset="0"/>
              </a:rPr>
              <a:t>chơi</a:t>
            </a:r>
            <a:r>
              <a:rPr lang="en-US" altLang="vi-VN" sz="4000" b="1" i="1" dirty="0">
                <a:solidFill>
                  <a:srgbClr val="FF0000"/>
                </a:solidFill>
                <a:latin typeface="Times New Roman" panose="02020603050405020304" pitchFamily="18" charset="0"/>
              </a:rPr>
              <a:t> : “Ai  </a:t>
            </a:r>
            <a:r>
              <a:rPr lang="en-US" altLang="vi-VN" sz="4000" b="1" i="1" dirty="0" err="1">
                <a:solidFill>
                  <a:srgbClr val="FF0000"/>
                </a:solidFill>
                <a:latin typeface="Times New Roman" panose="02020603050405020304" pitchFamily="18" charset="0"/>
              </a:rPr>
              <a:t>đúng</a:t>
            </a:r>
            <a:r>
              <a:rPr lang="en-US" altLang="vi-VN" sz="4000" b="1" i="1" dirty="0">
                <a:solidFill>
                  <a:srgbClr val="0000FF"/>
                </a:solidFill>
                <a:latin typeface="Times New Roman" panose="02020603050405020304" pitchFamily="18" charset="0"/>
              </a:rPr>
              <a:t>”</a:t>
            </a:r>
          </a:p>
        </p:txBody>
      </p:sp>
      <p:sp>
        <p:nvSpPr>
          <p:cNvPr id="219192" name="Text Box 56"/>
          <p:cNvSpPr txBox="1">
            <a:spLocks noChangeArrowheads="1"/>
          </p:cNvSpPr>
          <p:nvPr/>
        </p:nvSpPr>
        <p:spPr bwMode="auto">
          <a:xfrm>
            <a:off x="7590519" y="4342866"/>
            <a:ext cx="692340" cy="467398"/>
          </a:xfrm>
          <a:prstGeom prst="rect">
            <a:avLst/>
          </a:prstGeom>
          <a:solidFill>
            <a:srgbClr val="FF0000"/>
          </a:solidFill>
          <a:ln w="9525">
            <a:solidFill>
              <a:srgbClr val="0000FF"/>
            </a:solidFill>
            <a:miter lim="800000"/>
            <a:headEnd/>
            <a:tailEnd/>
          </a:ln>
        </p:spPr>
        <p:txBody>
          <a:bodyPr lIns="107467" tIns="53734" rIns="107467" bIns="53734">
            <a:spAutoFit/>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ctr" eaLnBrk="1" hangingPunct="1">
              <a:spcBef>
                <a:spcPct val="50000"/>
              </a:spcBef>
            </a:pPr>
            <a:endParaRPr lang="en-US" altLang="vi-VN" sz="2332">
              <a:solidFill>
                <a:srgbClr val="FFCC00"/>
              </a:solidFill>
              <a:latin typeface="Times New Roman" panose="02020603050405020304" pitchFamily="18" charset="0"/>
            </a:endParaRPr>
          </a:p>
        </p:txBody>
      </p:sp>
      <p:sp>
        <p:nvSpPr>
          <p:cNvPr id="32808" name="Rectangle 36"/>
          <p:cNvSpPr>
            <a:spLocks noChangeArrowheads="1"/>
          </p:cNvSpPr>
          <p:nvPr/>
        </p:nvSpPr>
        <p:spPr bwMode="auto">
          <a:xfrm>
            <a:off x="120395" y="0"/>
            <a:ext cx="11951210" cy="6858000"/>
          </a:xfrm>
          <a:prstGeom prst="rect">
            <a:avLst/>
          </a:prstGeom>
          <a:noFill/>
          <a:ln w="57150">
            <a:pattFill prst="sphere">
              <a:fgClr>
                <a:srgbClr val="0000FF"/>
              </a:fgClr>
              <a:bgClr>
                <a:srgbClr val="FF0000"/>
              </a:bgClr>
            </a:pattFill>
            <a:miter lim="800000"/>
            <a:headEnd/>
            <a:tailEnd/>
          </a:ln>
          <a:extLst>
            <a:ext uri="{909E8E84-426E-40DD-AFC4-6F175D3DCCD1}">
              <a14:hiddenFill xmlns="" xmlns:a14="http://schemas.microsoft.com/office/drawing/2010/main">
                <a:solidFill>
                  <a:srgbClr val="FFFFFF"/>
                </a:solidFill>
              </a14:hiddenFill>
            </a:ext>
          </a:extLst>
        </p:spPr>
        <p:txBody>
          <a:bodyPr wrap="none" lIns="107481" tIns="53741" rIns="107481" bIns="53741" anchor="ct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endParaRPr lang="en-US" altLang="vi-VN" sz="1399">
              <a:latin typeface="Times New Roman" panose="02020603050405020304" pitchFamily="18" charset="0"/>
            </a:endParaRPr>
          </a:p>
        </p:txBody>
      </p:sp>
      <p:pic>
        <p:nvPicPr>
          <p:cNvPr id="32809" name="Picture 13" descr="sun14[1]"/>
          <p:cNvPicPr>
            <a:picLocks noChangeAspect="1" noChangeArrowheads="1" noCrop="1"/>
          </p:cNvPicPr>
          <p:nvPr/>
        </p:nvPicPr>
        <p:blipFill>
          <a:blip r:embed="rId4">
            <a:extLst>
              <a:ext uri="{28A0092B-C50C-407E-A947-70E740481C1C}">
                <a14:useLocalDpi xmlns="" xmlns:a14="http://schemas.microsoft.com/office/drawing/2010/main" val="0"/>
              </a:ext>
            </a:extLst>
          </a:blip>
          <a:srcRect/>
          <a:stretch>
            <a:fillRect/>
          </a:stretch>
        </p:blipFill>
        <p:spPr bwMode="auto">
          <a:xfrm>
            <a:off x="184570" y="49365"/>
            <a:ext cx="1662359" cy="122177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32810" name="Picture 13" descr="sun14[1]"/>
          <p:cNvPicPr>
            <a:picLocks noChangeAspect="1" noChangeArrowheads="1" noCrop="1"/>
          </p:cNvPicPr>
          <p:nvPr/>
        </p:nvPicPr>
        <p:blipFill>
          <a:blip r:embed="rId4">
            <a:extLst>
              <a:ext uri="{28A0092B-C50C-407E-A947-70E740481C1C}">
                <a14:useLocalDpi xmlns="" xmlns:a14="http://schemas.microsoft.com/office/drawing/2010/main" val="0"/>
              </a:ext>
            </a:extLst>
          </a:blip>
          <a:srcRect/>
          <a:stretch>
            <a:fillRect/>
          </a:stretch>
        </p:blipFill>
        <p:spPr bwMode="auto">
          <a:xfrm>
            <a:off x="10345073" y="59238"/>
            <a:ext cx="1662358" cy="122054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 xmlns:p14="http://schemas.microsoft.com/office/powerpoint/2010/main" val="265089811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8" presetClass="entr" presetSubtype="12" fill="hold" grpId="0" nodeType="clickEffect">
                                  <p:stCondLst>
                                    <p:cond delay="0"/>
                                  </p:stCondLst>
                                  <p:childTnLst>
                                    <p:set>
                                      <p:cBhvr>
                                        <p:cTn id="6" dur="1" fill="hold">
                                          <p:stCondLst>
                                            <p:cond delay="0"/>
                                          </p:stCondLst>
                                        </p:cTn>
                                        <p:tgtEl>
                                          <p:spTgt spid="219141"/>
                                        </p:tgtEl>
                                        <p:attrNameLst>
                                          <p:attrName>style.visibility</p:attrName>
                                        </p:attrNameLst>
                                      </p:cBhvr>
                                      <p:to>
                                        <p:strVal val="visible"/>
                                      </p:to>
                                    </p:set>
                                    <p:animEffect transition="in" filter="strips(downLeft)">
                                      <p:cBhvr>
                                        <p:cTn id="7" dur="500"/>
                                        <p:tgtEl>
                                          <p:spTgt spid="219141"/>
                                        </p:tgtEl>
                                      </p:cBhvr>
                                    </p:animEffect>
                                  </p:childTnLst>
                                </p:cTn>
                              </p:par>
                              <p:par>
                                <p:cTn id="8" presetID="18" presetClass="entr" presetSubtype="12" fill="hold" grpId="0" nodeType="withEffect">
                                  <p:stCondLst>
                                    <p:cond delay="0"/>
                                  </p:stCondLst>
                                  <p:childTnLst>
                                    <p:set>
                                      <p:cBhvr>
                                        <p:cTn id="9" dur="1" fill="hold">
                                          <p:stCondLst>
                                            <p:cond delay="0"/>
                                          </p:stCondLst>
                                        </p:cTn>
                                        <p:tgtEl>
                                          <p:spTgt spid="219144"/>
                                        </p:tgtEl>
                                        <p:attrNameLst>
                                          <p:attrName>style.visibility</p:attrName>
                                        </p:attrNameLst>
                                      </p:cBhvr>
                                      <p:to>
                                        <p:strVal val="visible"/>
                                      </p:to>
                                    </p:set>
                                    <p:animEffect transition="in" filter="strips(downLeft)">
                                      <p:cBhvr>
                                        <p:cTn id="10" dur="500"/>
                                        <p:tgtEl>
                                          <p:spTgt spid="219144"/>
                                        </p:tgtEl>
                                      </p:cBhvr>
                                    </p:animEffect>
                                  </p:childTnLst>
                                </p:cTn>
                              </p:par>
                              <p:par>
                                <p:cTn id="11" presetID="18" presetClass="entr" presetSubtype="12" fill="hold" grpId="0" nodeType="withEffect">
                                  <p:stCondLst>
                                    <p:cond delay="0"/>
                                  </p:stCondLst>
                                  <p:childTnLst>
                                    <p:set>
                                      <p:cBhvr>
                                        <p:cTn id="12" dur="1" fill="hold">
                                          <p:stCondLst>
                                            <p:cond delay="0"/>
                                          </p:stCondLst>
                                        </p:cTn>
                                        <p:tgtEl>
                                          <p:spTgt spid="219147"/>
                                        </p:tgtEl>
                                        <p:attrNameLst>
                                          <p:attrName>style.visibility</p:attrName>
                                        </p:attrNameLst>
                                      </p:cBhvr>
                                      <p:to>
                                        <p:strVal val="visible"/>
                                      </p:to>
                                    </p:set>
                                    <p:animEffect transition="in" filter="strips(downLeft)">
                                      <p:cBhvr>
                                        <p:cTn id="13" dur="500"/>
                                        <p:tgtEl>
                                          <p:spTgt spid="219147"/>
                                        </p:tgtEl>
                                      </p:cBhvr>
                                    </p:animEffect>
                                  </p:childTnLst>
                                </p:cTn>
                              </p:par>
                              <p:par>
                                <p:cTn id="14" presetID="18" presetClass="entr" presetSubtype="12" fill="hold" grpId="0" nodeType="withEffect" nodePh="1">
                                  <p:stCondLst>
                                    <p:cond delay="0"/>
                                  </p:stCondLst>
                                  <p:endCondLst>
                                    <p:cond evt="begin" delay="0">
                                      <p:tn val="14"/>
                                    </p:cond>
                                  </p:endCondLst>
                                  <p:childTnLst>
                                    <p:set>
                                      <p:cBhvr>
                                        <p:cTn id="15" dur="1" fill="hold">
                                          <p:stCondLst>
                                            <p:cond delay="0"/>
                                          </p:stCondLst>
                                        </p:cTn>
                                        <p:tgtEl>
                                          <p:spTgt spid="219150"/>
                                        </p:tgtEl>
                                        <p:attrNameLst>
                                          <p:attrName>style.visibility</p:attrName>
                                        </p:attrNameLst>
                                      </p:cBhvr>
                                      <p:to>
                                        <p:strVal val="visible"/>
                                      </p:to>
                                    </p:set>
                                    <p:animEffect transition="in" filter="strips(downLeft)">
                                      <p:cBhvr>
                                        <p:cTn id="16" dur="500"/>
                                        <p:tgtEl>
                                          <p:spTgt spid="219150"/>
                                        </p:tgtEl>
                                      </p:cBhvr>
                                    </p:animEffect>
                                  </p:childTnLst>
                                </p:cTn>
                              </p:par>
                              <p:par>
                                <p:cTn id="17" presetID="18" presetClass="entr" presetSubtype="12" fill="hold" grpId="0" nodeType="withEffect">
                                  <p:stCondLst>
                                    <p:cond delay="0"/>
                                  </p:stCondLst>
                                  <p:childTnLst>
                                    <p:set>
                                      <p:cBhvr>
                                        <p:cTn id="18" dur="1" fill="hold">
                                          <p:stCondLst>
                                            <p:cond delay="0"/>
                                          </p:stCondLst>
                                        </p:cTn>
                                        <p:tgtEl>
                                          <p:spTgt spid="219151"/>
                                        </p:tgtEl>
                                        <p:attrNameLst>
                                          <p:attrName>style.visibility</p:attrName>
                                        </p:attrNameLst>
                                      </p:cBhvr>
                                      <p:to>
                                        <p:strVal val="visible"/>
                                      </p:to>
                                    </p:set>
                                    <p:animEffect transition="in" filter="strips(downLeft)">
                                      <p:cBhvr>
                                        <p:cTn id="19" dur="500"/>
                                        <p:tgtEl>
                                          <p:spTgt spid="219151"/>
                                        </p:tgtEl>
                                      </p:cBhvr>
                                    </p:animEffect>
                                  </p:childTnLst>
                                </p:cTn>
                              </p:par>
                              <p:par>
                                <p:cTn id="20" presetID="18" presetClass="entr" presetSubtype="12" fill="hold" grpId="0" nodeType="withEffect">
                                  <p:stCondLst>
                                    <p:cond delay="0"/>
                                  </p:stCondLst>
                                  <p:childTnLst>
                                    <p:set>
                                      <p:cBhvr>
                                        <p:cTn id="21" dur="1" fill="hold">
                                          <p:stCondLst>
                                            <p:cond delay="0"/>
                                          </p:stCondLst>
                                        </p:cTn>
                                        <p:tgtEl>
                                          <p:spTgt spid="219154"/>
                                        </p:tgtEl>
                                        <p:attrNameLst>
                                          <p:attrName>style.visibility</p:attrName>
                                        </p:attrNameLst>
                                      </p:cBhvr>
                                      <p:to>
                                        <p:strVal val="visible"/>
                                      </p:to>
                                    </p:set>
                                    <p:animEffect transition="in" filter="strips(downLeft)">
                                      <p:cBhvr>
                                        <p:cTn id="22" dur="500"/>
                                        <p:tgtEl>
                                          <p:spTgt spid="219154"/>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20" presetClass="entr" presetSubtype="0" fill="hold" grpId="0" nodeType="clickEffect">
                                  <p:stCondLst>
                                    <p:cond delay="0"/>
                                  </p:stCondLst>
                                  <p:childTnLst>
                                    <p:set>
                                      <p:cBhvr>
                                        <p:cTn id="26" dur="1" fill="hold">
                                          <p:stCondLst>
                                            <p:cond delay="0"/>
                                          </p:stCondLst>
                                        </p:cTn>
                                        <p:tgtEl>
                                          <p:spTgt spid="219162"/>
                                        </p:tgtEl>
                                        <p:attrNameLst>
                                          <p:attrName>style.visibility</p:attrName>
                                        </p:attrNameLst>
                                      </p:cBhvr>
                                      <p:to>
                                        <p:strVal val="visible"/>
                                      </p:to>
                                    </p:set>
                                    <p:animEffect transition="in" filter="wedge">
                                      <p:cBhvr>
                                        <p:cTn id="27" dur="2000"/>
                                        <p:tgtEl>
                                          <p:spTgt spid="219162"/>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23" presetClass="entr" presetSubtype="16" fill="hold" grpId="0" nodeType="clickEffect">
                                  <p:stCondLst>
                                    <p:cond delay="0"/>
                                  </p:stCondLst>
                                  <p:childTnLst>
                                    <p:set>
                                      <p:cBhvr>
                                        <p:cTn id="31" dur="1" fill="hold">
                                          <p:stCondLst>
                                            <p:cond delay="0"/>
                                          </p:stCondLst>
                                        </p:cTn>
                                        <p:tgtEl>
                                          <p:spTgt spid="219166"/>
                                        </p:tgtEl>
                                        <p:attrNameLst>
                                          <p:attrName>style.visibility</p:attrName>
                                        </p:attrNameLst>
                                      </p:cBhvr>
                                      <p:to>
                                        <p:strVal val="visible"/>
                                      </p:to>
                                    </p:set>
                                    <p:anim calcmode="lin" valueType="num">
                                      <p:cBhvr>
                                        <p:cTn id="32" dur="500" fill="hold"/>
                                        <p:tgtEl>
                                          <p:spTgt spid="219166"/>
                                        </p:tgtEl>
                                        <p:attrNameLst>
                                          <p:attrName>ppt_w</p:attrName>
                                        </p:attrNameLst>
                                      </p:cBhvr>
                                      <p:tavLst>
                                        <p:tav tm="0">
                                          <p:val>
                                            <p:fltVal val="0"/>
                                          </p:val>
                                        </p:tav>
                                        <p:tav tm="100000">
                                          <p:val>
                                            <p:strVal val="#ppt_w"/>
                                          </p:val>
                                        </p:tav>
                                      </p:tavLst>
                                    </p:anim>
                                    <p:anim calcmode="lin" valueType="num">
                                      <p:cBhvr>
                                        <p:cTn id="33" dur="500" fill="hold"/>
                                        <p:tgtEl>
                                          <p:spTgt spid="219166"/>
                                        </p:tgtEl>
                                        <p:attrNameLst>
                                          <p:attrName>ppt_h</p:attrName>
                                        </p:attrNameLst>
                                      </p:cBhvr>
                                      <p:tavLst>
                                        <p:tav tm="0">
                                          <p:val>
                                            <p:fltVal val="0"/>
                                          </p:val>
                                        </p:tav>
                                        <p:tav tm="100000">
                                          <p:val>
                                            <p:strVal val="#ppt_h"/>
                                          </p:val>
                                        </p:tav>
                                      </p:tavLst>
                                    </p:anim>
                                  </p:childTnLst>
                                </p:cTn>
                              </p:par>
                              <p:par>
                                <p:cTn id="34" presetID="23" presetClass="entr" presetSubtype="16" fill="hold" grpId="0" nodeType="withEffect">
                                  <p:stCondLst>
                                    <p:cond delay="0"/>
                                  </p:stCondLst>
                                  <p:childTnLst>
                                    <p:set>
                                      <p:cBhvr>
                                        <p:cTn id="35" dur="1" fill="hold">
                                          <p:stCondLst>
                                            <p:cond delay="0"/>
                                          </p:stCondLst>
                                        </p:cTn>
                                        <p:tgtEl>
                                          <p:spTgt spid="219167"/>
                                        </p:tgtEl>
                                        <p:attrNameLst>
                                          <p:attrName>style.visibility</p:attrName>
                                        </p:attrNameLst>
                                      </p:cBhvr>
                                      <p:to>
                                        <p:strVal val="visible"/>
                                      </p:to>
                                    </p:set>
                                    <p:anim calcmode="lin" valueType="num">
                                      <p:cBhvr>
                                        <p:cTn id="36" dur="500" fill="hold"/>
                                        <p:tgtEl>
                                          <p:spTgt spid="219167"/>
                                        </p:tgtEl>
                                        <p:attrNameLst>
                                          <p:attrName>ppt_w</p:attrName>
                                        </p:attrNameLst>
                                      </p:cBhvr>
                                      <p:tavLst>
                                        <p:tav tm="0">
                                          <p:val>
                                            <p:fltVal val="0"/>
                                          </p:val>
                                        </p:tav>
                                        <p:tav tm="100000">
                                          <p:val>
                                            <p:strVal val="#ppt_w"/>
                                          </p:val>
                                        </p:tav>
                                      </p:tavLst>
                                    </p:anim>
                                    <p:anim calcmode="lin" valueType="num">
                                      <p:cBhvr>
                                        <p:cTn id="37" dur="500" fill="hold"/>
                                        <p:tgtEl>
                                          <p:spTgt spid="219167"/>
                                        </p:tgtEl>
                                        <p:attrNameLst>
                                          <p:attrName>ppt_h</p:attrName>
                                        </p:attrNameLst>
                                      </p:cBhvr>
                                      <p:tavLst>
                                        <p:tav tm="0">
                                          <p:val>
                                            <p:fltVal val="0"/>
                                          </p:val>
                                        </p:tav>
                                        <p:tav tm="100000">
                                          <p:val>
                                            <p:strVal val="#ppt_h"/>
                                          </p:val>
                                        </p:tav>
                                      </p:tavLst>
                                    </p:anim>
                                  </p:childTnLst>
                                </p:cTn>
                              </p:par>
                              <p:par>
                                <p:cTn id="38" presetID="23" presetClass="entr" presetSubtype="16" fill="hold" grpId="0" nodeType="withEffect">
                                  <p:stCondLst>
                                    <p:cond delay="0"/>
                                  </p:stCondLst>
                                  <p:childTnLst>
                                    <p:set>
                                      <p:cBhvr>
                                        <p:cTn id="39" dur="1" fill="hold">
                                          <p:stCondLst>
                                            <p:cond delay="0"/>
                                          </p:stCondLst>
                                        </p:cTn>
                                        <p:tgtEl>
                                          <p:spTgt spid="219168"/>
                                        </p:tgtEl>
                                        <p:attrNameLst>
                                          <p:attrName>style.visibility</p:attrName>
                                        </p:attrNameLst>
                                      </p:cBhvr>
                                      <p:to>
                                        <p:strVal val="visible"/>
                                      </p:to>
                                    </p:set>
                                    <p:anim calcmode="lin" valueType="num">
                                      <p:cBhvr>
                                        <p:cTn id="40" dur="500" fill="hold"/>
                                        <p:tgtEl>
                                          <p:spTgt spid="219168"/>
                                        </p:tgtEl>
                                        <p:attrNameLst>
                                          <p:attrName>ppt_w</p:attrName>
                                        </p:attrNameLst>
                                      </p:cBhvr>
                                      <p:tavLst>
                                        <p:tav tm="0">
                                          <p:val>
                                            <p:fltVal val="0"/>
                                          </p:val>
                                        </p:tav>
                                        <p:tav tm="100000">
                                          <p:val>
                                            <p:strVal val="#ppt_w"/>
                                          </p:val>
                                        </p:tav>
                                      </p:tavLst>
                                    </p:anim>
                                    <p:anim calcmode="lin" valueType="num">
                                      <p:cBhvr>
                                        <p:cTn id="41" dur="500" fill="hold"/>
                                        <p:tgtEl>
                                          <p:spTgt spid="219168"/>
                                        </p:tgtEl>
                                        <p:attrNameLst>
                                          <p:attrName>ppt_h</p:attrName>
                                        </p:attrNameLst>
                                      </p:cBhvr>
                                      <p:tavLst>
                                        <p:tav tm="0">
                                          <p:val>
                                            <p:fltVal val="0"/>
                                          </p:val>
                                        </p:tav>
                                        <p:tav tm="100000">
                                          <p:val>
                                            <p:strVal val="#ppt_h"/>
                                          </p:val>
                                        </p:tav>
                                      </p:tavLst>
                                    </p:anim>
                                  </p:childTnLst>
                                </p:cTn>
                              </p:par>
                              <p:par>
                                <p:cTn id="42" presetID="23" presetClass="entr" presetSubtype="16" fill="hold" grpId="0" nodeType="withEffect" nodePh="1">
                                  <p:stCondLst>
                                    <p:cond delay="0"/>
                                  </p:stCondLst>
                                  <p:endCondLst>
                                    <p:cond evt="begin" delay="0">
                                      <p:tn val="42"/>
                                    </p:cond>
                                  </p:endCondLst>
                                  <p:childTnLst>
                                    <p:set>
                                      <p:cBhvr>
                                        <p:cTn id="43" dur="1" fill="hold">
                                          <p:stCondLst>
                                            <p:cond delay="0"/>
                                          </p:stCondLst>
                                        </p:cTn>
                                        <p:tgtEl>
                                          <p:spTgt spid="219169"/>
                                        </p:tgtEl>
                                        <p:attrNameLst>
                                          <p:attrName>style.visibility</p:attrName>
                                        </p:attrNameLst>
                                      </p:cBhvr>
                                      <p:to>
                                        <p:strVal val="visible"/>
                                      </p:to>
                                    </p:set>
                                    <p:anim calcmode="lin" valueType="num">
                                      <p:cBhvr>
                                        <p:cTn id="44" dur="500" fill="hold"/>
                                        <p:tgtEl>
                                          <p:spTgt spid="219169"/>
                                        </p:tgtEl>
                                        <p:attrNameLst>
                                          <p:attrName>ppt_w</p:attrName>
                                        </p:attrNameLst>
                                      </p:cBhvr>
                                      <p:tavLst>
                                        <p:tav tm="0">
                                          <p:val>
                                            <p:fltVal val="0"/>
                                          </p:val>
                                        </p:tav>
                                        <p:tav tm="100000">
                                          <p:val>
                                            <p:strVal val="#ppt_w"/>
                                          </p:val>
                                        </p:tav>
                                      </p:tavLst>
                                    </p:anim>
                                    <p:anim calcmode="lin" valueType="num">
                                      <p:cBhvr>
                                        <p:cTn id="45" dur="500" fill="hold"/>
                                        <p:tgtEl>
                                          <p:spTgt spid="219169"/>
                                        </p:tgtEl>
                                        <p:attrNameLst>
                                          <p:attrName>ppt_h</p:attrName>
                                        </p:attrNameLst>
                                      </p:cBhvr>
                                      <p:tavLst>
                                        <p:tav tm="0">
                                          <p:val>
                                            <p:fltVal val="0"/>
                                          </p:val>
                                        </p:tav>
                                        <p:tav tm="100000">
                                          <p:val>
                                            <p:strVal val="#ppt_h"/>
                                          </p:val>
                                        </p:tav>
                                      </p:tavLst>
                                    </p:anim>
                                  </p:childTnLst>
                                </p:cTn>
                              </p:par>
                              <p:par>
                                <p:cTn id="46" presetID="23" presetClass="entr" presetSubtype="16" fill="hold" grpId="0" nodeType="withEffect">
                                  <p:stCondLst>
                                    <p:cond delay="0"/>
                                  </p:stCondLst>
                                  <p:childTnLst>
                                    <p:set>
                                      <p:cBhvr>
                                        <p:cTn id="47" dur="1" fill="hold">
                                          <p:stCondLst>
                                            <p:cond delay="0"/>
                                          </p:stCondLst>
                                        </p:cTn>
                                        <p:tgtEl>
                                          <p:spTgt spid="219170"/>
                                        </p:tgtEl>
                                        <p:attrNameLst>
                                          <p:attrName>style.visibility</p:attrName>
                                        </p:attrNameLst>
                                      </p:cBhvr>
                                      <p:to>
                                        <p:strVal val="visible"/>
                                      </p:to>
                                    </p:set>
                                    <p:anim calcmode="lin" valueType="num">
                                      <p:cBhvr>
                                        <p:cTn id="48" dur="500" fill="hold"/>
                                        <p:tgtEl>
                                          <p:spTgt spid="219170"/>
                                        </p:tgtEl>
                                        <p:attrNameLst>
                                          <p:attrName>ppt_w</p:attrName>
                                        </p:attrNameLst>
                                      </p:cBhvr>
                                      <p:tavLst>
                                        <p:tav tm="0">
                                          <p:val>
                                            <p:fltVal val="0"/>
                                          </p:val>
                                        </p:tav>
                                        <p:tav tm="100000">
                                          <p:val>
                                            <p:strVal val="#ppt_w"/>
                                          </p:val>
                                        </p:tav>
                                      </p:tavLst>
                                    </p:anim>
                                    <p:anim calcmode="lin" valueType="num">
                                      <p:cBhvr>
                                        <p:cTn id="49" dur="500" fill="hold"/>
                                        <p:tgtEl>
                                          <p:spTgt spid="219170"/>
                                        </p:tgtEl>
                                        <p:attrNameLst>
                                          <p:attrName>ppt_h</p:attrName>
                                        </p:attrNameLst>
                                      </p:cBhvr>
                                      <p:tavLst>
                                        <p:tav tm="0">
                                          <p:val>
                                            <p:fltVal val="0"/>
                                          </p:val>
                                        </p:tav>
                                        <p:tav tm="100000">
                                          <p:val>
                                            <p:strVal val="#ppt_h"/>
                                          </p:val>
                                        </p:tav>
                                      </p:tavLst>
                                    </p:anim>
                                  </p:childTnLst>
                                </p:cTn>
                              </p:par>
                            </p:childTnLst>
                          </p:cTn>
                        </p:par>
                      </p:childTnLst>
                    </p:cTn>
                  </p:par>
                  <p:par>
                    <p:cTn id="50" fill="hold" nodeType="clickPar">
                      <p:stCondLst>
                        <p:cond delay="indefinite"/>
                      </p:stCondLst>
                      <p:childTnLst>
                        <p:par>
                          <p:cTn id="51" fill="hold" nodeType="withGroup">
                            <p:stCondLst>
                              <p:cond delay="0"/>
                            </p:stCondLst>
                            <p:childTnLst>
                              <p:par>
                                <p:cTn id="52" presetID="8" presetClass="entr" presetSubtype="16" fill="hold" grpId="0" nodeType="clickEffect">
                                  <p:stCondLst>
                                    <p:cond delay="0"/>
                                  </p:stCondLst>
                                  <p:childTnLst>
                                    <p:set>
                                      <p:cBhvr>
                                        <p:cTn id="53" dur="1" fill="hold">
                                          <p:stCondLst>
                                            <p:cond delay="0"/>
                                          </p:stCondLst>
                                        </p:cTn>
                                        <p:tgtEl>
                                          <p:spTgt spid="219179"/>
                                        </p:tgtEl>
                                        <p:attrNameLst>
                                          <p:attrName>style.visibility</p:attrName>
                                        </p:attrNameLst>
                                      </p:cBhvr>
                                      <p:to>
                                        <p:strVal val="visible"/>
                                      </p:to>
                                    </p:set>
                                    <p:animEffect transition="in" filter="diamond(in)">
                                      <p:cBhvr>
                                        <p:cTn id="54" dur="2000"/>
                                        <p:tgtEl>
                                          <p:spTgt spid="219179"/>
                                        </p:tgtEl>
                                      </p:cBhvr>
                                    </p:animEffect>
                                  </p:childTnLst>
                                </p:cTn>
                              </p:par>
                              <p:par>
                                <p:cTn id="55" presetID="8" presetClass="entr" presetSubtype="16" fill="hold" grpId="0" nodeType="withEffect">
                                  <p:stCondLst>
                                    <p:cond delay="0"/>
                                  </p:stCondLst>
                                  <p:childTnLst>
                                    <p:set>
                                      <p:cBhvr>
                                        <p:cTn id="56" dur="1" fill="hold">
                                          <p:stCondLst>
                                            <p:cond delay="0"/>
                                          </p:stCondLst>
                                        </p:cTn>
                                        <p:tgtEl>
                                          <p:spTgt spid="219180"/>
                                        </p:tgtEl>
                                        <p:attrNameLst>
                                          <p:attrName>style.visibility</p:attrName>
                                        </p:attrNameLst>
                                      </p:cBhvr>
                                      <p:to>
                                        <p:strVal val="visible"/>
                                      </p:to>
                                    </p:set>
                                    <p:animEffect transition="in" filter="diamond(in)">
                                      <p:cBhvr>
                                        <p:cTn id="57" dur="2000"/>
                                        <p:tgtEl>
                                          <p:spTgt spid="219180"/>
                                        </p:tgtEl>
                                      </p:cBhvr>
                                    </p:animEffect>
                                  </p:childTnLst>
                                </p:cTn>
                              </p:par>
                              <p:par>
                                <p:cTn id="58" presetID="8" presetClass="entr" presetSubtype="16" fill="hold" grpId="0" nodeType="withEffect">
                                  <p:stCondLst>
                                    <p:cond delay="0"/>
                                  </p:stCondLst>
                                  <p:childTnLst>
                                    <p:set>
                                      <p:cBhvr>
                                        <p:cTn id="59" dur="1" fill="hold">
                                          <p:stCondLst>
                                            <p:cond delay="0"/>
                                          </p:stCondLst>
                                        </p:cTn>
                                        <p:tgtEl>
                                          <p:spTgt spid="219181"/>
                                        </p:tgtEl>
                                        <p:attrNameLst>
                                          <p:attrName>style.visibility</p:attrName>
                                        </p:attrNameLst>
                                      </p:cBhvr>
                                      <p:to>
                                        <p:strVal val="visible"/>
                                      </p:to>
                                    </p:set>
                                    <p:animEffect transition="in" filter="diamond(in)">
                                      <p:cBhvr>
                                        <p:cTn id="60" dur="2000"/>
                                        <p:tgtEl>
                                          <p:spTgt spid="219181"/>
                                        </p:tgtEl>
                                      </p:cBhvr>
                                    </p:animEffect>
                                  </p:childTnLst>
                                </p:cTn>
                              </p:par>
                              <p:par>
                                <p:cTn id="61" presetID="8" presetClass="entr" presetSubtype="16" fill="hold" grpId="0" nodeType="withEffect">
                                  <p:stCondLst>
                                    <p:cond delay="0"/>
                                  </p:stCondLst>
                                  <p:childTnLst>
                                    <p:set>
                                      <p:cBhvr>
                                        <p:cTn id="62" dur="1" fill="hold">
                                          <p:stCondLst>
                                            <p:cond delay="0"/>
                                          </p:stCondLst>
                                        </p:cTn>
                                        <p:tgtEl>
                                          <p:spTgt spid="219182"/>
                                        </p:tgtEl>
                                        <p:attrNameLst>
                                          <p:attrName>style.visibility</p:attrName>
                                        </p:attrNameLst>
                                      </p:cBhvr>
                                      <p:to>
                                        <p:strVal val="visible"/>
                                      </p:to>
                                    </p:set>
                                    <p:animEffect transition="in" filter="diamond(in)">
                                      <p:cBhvr>
                                        <p:cTn id="63" dur="2000"/>
                                        <p:tgtEl>
                                          <p:spTgt spid="219182"/>
                                        </p:tgtEl>
                                      </p:cBhvr>
                                    </p:animEffect>
                                  </p:childTnLst>
                                </p:cTn>
                              </p:par>
                              <p:par>
                                <p:cTn id="64" presetID="8" presetClass="entr" presetSubtype="16" fill="hold" grpId="0" nodeType="withEffect">
                                  <p:stCondLst>
                                    <p:cond delay="0"/>
                                  </p:stCondLst>
                                  <p:childTnLst>
                                    <p:set>
                                      <p:cBhvr>
                                        <p:cTn id="65" dur="1" fill="hold">
                                          <p:stCondLst>
                                            <p:cond delay="0"/>
                                          </p:stCondLst>
                                        </p:cTn>
                                        <p:tgtEl>
                                          <p:spTgt spid="219183"/>
                                        </p:tgtEl>
                                        <p:attrNameLst>
                                          <p:attrName>style.visibility</p:attrName>
                                        </p:attrNameLst>
                                      </p:cBhvr>
                                      <p:to>
                                        <p:strVal val="visible"/>
                                      </p:to>
                                    </p:set>
                                    <p:animEffect transition="in" filter="diamond(in)">
                                      <p:cBhvr>
                                        <p:cTn id="66" dur="2000"/>
                                        <p:tgtEl>
                                          <p:spTgt spid="219183"/>
                                        </p:tgtEl>
                                      </p:cBhvr>
                                    </p:animEffect>
                                  </p:childTnLst>
                                </p:cTn>
                              </p:par>
                            </p:childTnLst>
                          </p:cTn>
                        </p:par>
                      </p:childTnLst>
                    </p:cTn>
                  </p:par>
                  <p:par>
                    <p:cTn id="67" fill="hold" nodeType="clickPar">
                      <p:stCondLst>
                        <p:cond delay="indefinite"/>
                      </p:stCondLst>
                      <p:childTnLst>
                        <p:par>
                          <p:cTn id="68" fill="hold" nodeType="withGroup">
                            <p:stCondLst>
                              <p:cond delay="0"/>
                            </p:stCondLst>
                            <p:childTnLst>
                              <p:par>
                                <p:cTn id="69" presetID="8" presetClass="entr" presetSubtype="16" fill="hold" grpId="0" nodeType="clickEffect">
                                  <p:stCondLst>
                                    <p:cond delay="0"/>
                                  </p:stCondLst>
                                  <p:childTnLst>
                                    <p:set>
                                      <p:cBhvr>
                                        <p:cTn id="70" dur="1" fill="hold">
                                          <p:stCondLst>
                                            <p:cond delay="0"/>
                                          </p:stCondLst>
                                        </p:cTn>
                                        <p:tgtEl>
                                          <p:spTgt spid="219184"/>
                                        </p:tgtEl>
                                        <p:attrNameLst>
                                          <p:attrName>style.visibility</p:attrName>
                                        </p:attrNameLst>
                                      </p:cBhvr>
                                      <p:to>
                                        <p:strVal val="visible"/>
                                      </p:to>
                                    </p:set>
                                    <p:animEffect transition="in" filter="diamond(in)">
                                      <p:cBhvr>
                                        <p:cTn id="71" dur="2000"/>
                                        <p:tgtEl>
                                          <p:spTgt spid="219184"/>
                                        </p:tgtEl>
                                      </p:cBhvr>
                                    </p:animEffect>
                                  </p:childTnLst>
                                </p:cTn>
                              </p:par>
                            </p:childTnLst>
                          </p:cTn>
                        </p:par>
                      </p:childTnLst>
                    </p:cTn>
                  </p:par>
                  <p:par>
                    <p:cTn id="72" fill="hold" nodeType="clickPar">
                      <p:stCondLst>
                        <p:cond delay="indefinite"/>
                      </p:stCondLst>
                      <p:childTnLst>
                        <p:par>
                          <p:cTn id="73" fill="hold" nodeType="withGroup">
                            <p:stCondLst>
                              <p:cond delay="0"/>
                            </p:stCondLst>
                            <p:childTnLst>
                              <p:par>
                                <p:cTn id="74" presetID="18" presetClass="entr" presetSubtype="12" fill="hold" grpId="0" nodeType="clickEffect">
                                  <p:stCondLst>
                                    <p:cond delay="0"/>
                                  </p:stCondLst>
                                  <p:childTnLst>
                                    <p:set>
                                      <p:cBhvr>
                                        <p:cTn id="75" dur="1" fill="hold">
                                          <p:stCondLst>
                                            <p:cond delay="0"/>
                                          </p:stCondLst>
                                        </p:cTn>
                                        <p:tgtEl>
                                          <p:spTgt spid="219142"/>
                                        </p:tgtEl>
                                        <p:attrNameLst>
                                          <p:attrName>style.visibility</p:attrName>
                                        </p:attrNameLst>
                                      </p:cBhvr>
                                      <p:to>
                                        <p:strVal val="visible"/>
                                      </p:to>
                                    </p:set>
                                    <p:animEffect transition="in" filter="strips(downLeft)">
                                      <p:cBhvr>
                                        <p:cTn id="76" dur="500"/>
                                        <p:tgtEl>
                                          <p:spTgt spid="219142"/>
                                        </p:tgtEl>
                                      </p:cBhvr>
                                    </p:animEffect>
                                  </p:childTnLst>
                                </p:cTn>
                              </p:par>
                              <p:par>
                                <p:cTn id="77" presetID="18" presetClass="entr" presetSubtype="12" fill="hold" grpId="0" nodeType="withEffect">
                                  <p:stCondLst>
                                    <p:cond delay="0"/>
                                  </p:stCondLst>
                                  <p:childTnLst>
                                    <p:set>
                                      <p:cBhvr>
                                        <p:cTn id="78" dur="1" fill="hold">
                                          <p:stCondLst>
                                            <p:cond delay="0"/>
                                          </p:stCondLst>
                                        </p:cTn>
                                        <p:tgtEl>
                                          <p:spTgt spid="219145"/>
                                        </p:tgtEl>
                                        <p:attrNameLst>
                                          <p:attrName>style.visibility</p:attrName>
                                        </p:attrNameLst>
                                      </p:cBhvr>
                                      <p:to>
                                        <p:strVal val="visible"/>
                                      </p:to>
                                    </p:set>
                                    <p:animEffect transition="in" filter="strips(downLeft)">
                                      <p:cBhvr>
                                        <p:cTn id="79" dur="500"/>
                                        <p:tgtEl>
                                          <p:spTgt spid="219145"/>
                                        </p:tgtEl>
                                      </p:cBhvr>
                                    </p:animEffect>
                                  </p:childTnLst>
                                </p:cTn>
                              </p:par>
                              <p:par>
                                <p:cTn id="80" presetID="18" presetClass="entr" presetSubtype="12" fill="hold" grpId="0" nodeType="withEffect">
                                  <p:stCondLst>
                                    <p:cond delay="0"/>
                                  </p:stCondLst>
                                  <p:childTnLst>
                                    <p:set>
                                      <p:cBhvr>
                                        <p:cTn id="81" dur="1" fill="hold">
                                          <p:stCondLst>
                                            <p:cond delay="0"/>
                                          </p:stCondLst>
                                        </p:cTn>
                                        <p:tgtEl>
                                          <p:spTgt spid="219148"/>
                                        </p:tgtEl>
                                        <p:attrNameLst>
                                          <p:attrName>style.visibility</p:attrName>
                                        </p:attrNameLst>
                                      </p:cBhvr>
                                      <p:to>
                                        <p:strVal val="visible"/>
                                      </p:to>
                                    </p:set>
                                    <p:animEffect transition="in" filter="strips(downLeft)">
                                      <p:cBhvr>
                                        <p:cTn id="82" dur="500"/>
                                        <p:tgtEl>
                                          <p:spTgt spid="219148"/>
                                        </p:tgtEl>
                                      </p:cBhvr>
                                    </p:animEffect>
                                  </p:childTnLst>
                                </p:cTn>
                              </p:par>
                              <p:par>
                                <p:cTn id="83" presetID="18" presetClass="entr" presetSubtype="12" fill="hold" grpId="0" nodeType="withEffect">
                                  <p:stCondLst>
                                    <p:cond delay="0"/>
                                  </p:stCondLst>
                                  <p:childTnLst>
                                    <p:set>
                                      <p:cBhvr>
                                        <p:cTn id="84" dur="1" fill="hold">
                                          <p:stCondLst>
                                            <p:cond delay="0"/>
                                          </p:stCondLst>
                                        </p:cTn>
                                        <p:tgtEl>
                                          <p:spTgt spid="219152"/>
                                        </p:tgtEl>
                                        <p:attrNameLst>
                                          <p:attrName>style.visibility</p:attrName>
                                        </p:attrNameLst>
                                      </p:cBhvr>
                                      <p:to>
                                        <p:strVal val="visible"/>
                                      </p:to>
                                    </p:set>
                                    <p:animEffect transition="in" filter="strips(downLeft)">
                                      <p:cBhvr>
                                        <p:cTn id="85" dur="500"/>
                                        <p:tgtEl>
                                          <p:spTgt spid="219152"/>
                                        </p:tgtEl>
                                      </p:cBhvr>
                                    </p:animEffect>
                                  </p:childTnLst>
                                </p:cTn>
                              </p:par>
                              <p:par>
                                <p:cTn id="86" presetID="18" presetClass="entr" presetSubtype="12" fill="hold" grpId="0" nodeType="withEffect">
                                  <p:stCondLst>
                                    <p:cond delay="0"/>
                                  </p:stCondLst>
                                  <p:childTnLst>
                                    <p:set>
                                      <p:cBhvr>
                                        <p:cTn id="87" dur="1" fill="hold">
                                          <p:stCondLst>
                                            <p:cond delay="0"/>
                                          </p:stCondLst>
                                        </p:cTn>
                                        <p:tgtEl>
                                          <p:spTgt spid="219155"/>
                                        </p:tgtEl>
                                        <p:attrNameLst>
                                          <p:attrName>style.visibility</p:attrName>
                                        </p:attrNameLst>
                                      </p:cBhvr>
                                      <p:to>
                                        <p:strVal val="visible"/>
                                      </p:to>
                                    </p:set>
                                    <p:animEffect transition="in" filter="strips(downLeft)">
                                      <p:cBhvr>
                                        <p:cTn id="88" dur="500"/>
                                        <p:tgtEl>
                                          <p:spTgt spid="219155"/>
                                        </p:tgtEl>
                                      </p:cBhvr>
                                    </p:animEffect>
                                  </p:childTnLst>
                                </p:cTn>
                              </p:par>
                            </p:childTnLst>
                          </p:cTn>
                        </p:par>
                      </p:childTnLst>
                    </p:cTn>
                  </p:par>
                  <p:par>
                    <p:cTn id="89" fill="hold" nodeType="clickPar">
                      <p:stCondLst>
                        <p:cond delay="indefinite"/>
                      </p:stCondLst>
                      <p:childTnLst>
                        <p:par>
                          <p:cTn id="90" fill="hold" nodeType="withGroup">
                            <p:stCondLst>
                              <p:cond delay="0"/>
                            </p:stCondLst>
                            <p:childTnLst>
                              <p:par>
                                <p:cTn id="91" presetID="8" presetClass="entr" presetSubtype="16" fill="hold" grpId="0" nodeType="clickEffect">
                                  <p:stCondLst>
                                    <p:cond delay="0"/>
                                  </p:stCondLst>
                                  <p:childTnLst>
                                    <p:set>
                                      <p:cBhvr>
                                        <p:cTn id="92" dur="1" fill="hold">
                                          <p:stCondLst>
                                            <p:cond delay="0"/>
                                          </p:stCondLst>
                                        </p:cTn>
                                        <p:tgtEl>
                                          <p:spTgt spid="219192"/>
                                        </p:tgtEl>
                                        <p:attrNameLst>
                                          <p:attrName>style.visibility</p:attrName>
                                        </p:attrNameLst>
                                      </p:cBhvr>
                                      <p:to>
                                        <p:strVal val="visible"/>
                                      </p:to>
                                    </p:set>
                                    <p:animEffect transition="in" filter="diamond(in)">
                                      <p:cBhvr>
                                        <p:cTn id="93" dur="2000"/>
                                        <p:tgtEl>
                                          <p:spTgt spid="219192"/>
                                        </p:tgtEl>
                                      </p:cBhvr>
                                    </p:animEffect>
                                  </p:childTnLst>
                                </p:cTn>
                              </p:par>
                            </p:childTnLst>
                          </p:cTn>
                        </p:par>
                      </p:childTnLst>
                    </p:cTn>
                  </p:par>
                  <p:par>
                    <p:cTn id="94" fill="hold" nodeType="clickPar">
                      <p:stCondLst>
                        <p:cond delay="indefinite"/>
                      </p:stCondLst>
                      <p:childTnLst>
                        <p:par>
                          <p:cTn id="95" fill="hold" nodeType="withGroup">
                            <p:stCondLst>
                              <p:cond delay="0"/>
                            </p:stCondLst>
                            <p:childTnLst>
                              <p:par>
                                <p:cTn id="96" presetID="14" presetClass="entr" presetSubtype="10" fill="hold" grpId="0" nodeType="clickEffect">
                                  <p:stCondLst>
                                    <p:cond delay="0"/>
                                  </p:stCondLst>
                                  <p:childTnLst>
                                    <p:set>
                                      <p:cBhvr>
                                        <p:cTn id="97" dur="1" fill="hold">
                                          <p:stCondLst>
                                            <p:cond delay="0"/>
                                          </p:stCondLst>
                                        </p:cTn>
                                        <p:tgtEl>
                                          <p:spTgt spid="219157"/>
                                        </p:tgtEl>
                                        <p:attrNameLst>
                                          <p:attrName>style.visibility</p:attrName>
                                        </p:attrNameLst>
                                      </p:cBhvr>
                                      <p:to>
                                        <p:strVal val="visible"/>
                                      </p:to>
                                    </p:set>
                                    <p:animEffect transition="in" filter="randombar(horizontal)">
                                      <p:cBhvr>
                                        <p:cTn id="98" dur="500"/>
                                        <p:tgtEl>
                                          <p:spTgt spid="219157"/>
                                        </p:tgtEl>
                                      </p:cBhvr>
                                    </p:animEffect>
                                  </p:childTnLst>
                                </p:cTn>
                              </p:par>
                              <p:par>
                                <p:cTn id="99" presetID="14" presetClass="entr" presetSubtype="10" fill="hold" grpId="0" nodeType="withEffect">
                                  <p:stCondLst>
                                    <p:cond delay="0"/>
                                  </p:stCondLst>
                                  <p:childTnLst>
                                    <p:set>
                                      <p:cBhvr>
                                        <p:cTn id="100" dur="1" fill="hold">
                                          <p:stCondLst>
                                            <p:cond delay="0"/>
                                          </p:stCondLst>
                                        </p:cTn>
                                        <p:tgtEl>
                                          <p:spTgt spid="219158"/>
                                        </p:tgtEl>
                                        <p:attrNameLst>
                                          <p:attrName>style.visibility</p:attrName>
                                        </p:attrNameLst>
                                      </p:cBhvr>
                                      <p:to>
                                        <p:strVal val="visible"/>
                                      </p:to>
                                    </p:set>
                                    <p:animEffect transition="in" filter="randombar(horizontal)">
                                      <p:cBhvr>
                                        <p:cTn id="101" dur="500"/>
                                        <p:tgtEl>
                                          <p:spTgt spid="219158"/>
                                        </p:tgtEl>
                                      </p:cBhvr>
                                    </p:animEffect>
                                  </p:childTnLst>
                                </p:cTn>
                              </p:par>
                              <p:par>
                                <p:cTn id="102" presetID="14" presetClass="entr" presetSubtype="10" fill="hold" grpId="0" nodeType="withEffect">
                                  <p:stCondLst>
                                    <p:cond delay="0"/>
                                  </p:stCondLst>
                                  <p:childTnLst>
                                    <p:set>
                                      <p:cBhvr>
                                        <p:cTn id="103" dur="1" fill="hold">
                                          <p:stCondLst>
                                            <p:cond delay="0"/>
                                          </p:stCondLst>
                                        </p:cTn>
                                        <p:tgtEl>
                                          <p:spTgt spid="219159"/>
                                        </p:tgtEl>
                                        <p:attrNameLst>
                                          <p:attrName>style.visibility</p:attrName>
                                        </p:attrNameLst>
                                      </p:cBhvr>
                                      <p:to>
                                        <p:strVal val="visible"/>
                                      </p:to>
                                    </p:set>
                                    <p:animEffect transition="in" filter="randombar(horizontal)">
                                      <p:cBhvr>
                                        <p:cTn id="104" dur="500"/>
                                        <p:tgtEl>
                                          <p:spTgt spid="219159"/>
                                        </p:tgtEl>
                                      </p:cBhvr>
                                    </p:animEffect>
                                  </p:childTnLst>
                                </p:cTn>
                              </p:par>
                              <p:par>
                                <p:cTn id="105" presetID="14" presetClass="entr" presetSubtype="10" fill="hold" grpId="0" nodeType="withEffect">
                                  <p:stCondLst>
                                    <p:cond delay="0"/>
                                  </p:stCondLst>
                                  <p:childTnLst>
                                    <p:set>
                                      <p:cBhvr>
                                        <p:cTn id="106" dur="1" fill="hold">
                                          <p:stCondLst>
                                            <p:cond delay="0"/>
                                          </p:stCondLst>
                                        </p:cTn>
                                        <p:tgtEl>
                                          <p:spTgt spid="219160"/>
                                        </p:tgtEl>
                                        <p:attrNameLst>
                                          <p:attrName>style.visibility</p:attrName>
                                        </p:attrNameLst>
                                      </p:cBhvr>
                                      <p:to>
                                        <p:strVal val="visible"/>
                                      </p:to>
                                    </p:set>
                                    <p:animEffect transition="in" filter="randombar(horizontal)">
                                      <p:cBhvr>
                                        <p:cTn id="107" dur="500"/>
                                        <p:tgtEl>
                                          <p:spTgt spid="219160"/>
                                        </p:tgtEl>
                                      </p:cBhvr>
                                    </p:animEffect>
                                  </p:childTnLst>
                                </p:cTn>
                              </p:par>
                              <p:par>
                                <p:cTn id="108" presetID="14" presetClass="entr" presetSubtype="10" fill="hold" grpId="0" nodeType="withEffect">
                                  <p:stCondLst>
                                    <p:cond delay="0"/>
                                  </p:stCondLst>
                                  <p:childTnLst>
                                    <p:set>
                                      <p:cBhvr>
                                        <p:cTn id="109" dur="1" fill="hold">
                                          <p:stCondLst>
                                            <p:cond delay="0"/>
                                          </p:stCondLst>
                                        </p:cTn>
                                        <p:tgtEl>
                                          <p:spTgt spid="219161"/>
                                        </p:tgtEl>
                                        <p:attrNameLst>
                                          <p:attrName>style.visibility</p:attrName>
                                        </p:attrNameLst>
                                      </p:cBhvr>
                                      <p:to>
                                        <p:strVal val="visible"/>
                                      </p:to>
                                    </p:set>
                                    <p:animEffect transition="in" filter="randombar(horizontal)">
                                      <p:cBhvr>
                                        <p:cTn id="110" dur="500"/>
                                        <p:tgtEl>
                                          <p:spTgt spid="219161"/>
                                        </p:tgtEl>
                                      </p:cBhvr>
                                    </p:animEffect>
                                  </p:childTnLst>
                                </p:cTn>
                              </p:par>
                            </p:childTnLst>
                          </p:cTn>
                        </p:par>
                      </p:childTnLst>
                    </p:cTn>
                  </p:par>
                  <p:par>
                    <p:cTn id="111" fill="hold" nodeType="clickPar">
                      <p:stCondLst>
                        <p:cond delay="indefinite"/>
                      </p:stCondLst>
                      <p:childTnLst>
                        <p:par>
                          <p:cTn id="112" fill="hold" nodeType="withGroup">
                            <p:stCondLst>
                              <p:cond delay="0"/>
                            </p:stCondLst>
                            <p:childTnLst>
                              <p:par>
                                <p:cTn id="113" presetID="20" presetClass="entr" presetSubtype="0" fill="hold" grpId="0" nodeType="clickEffect">
                                  <p:stCondLst>
                                    <p:cond delay="0"/>
                                  </p:stCondLst>
                                  <p:childTnLst>
                                    <p:set>
                                      <p:cBhvr>
                                        <p:cTn id="114" dur="1" fill="hold">
                                          <p:stCondLst>
                                            <p:cond delay="0"/>
                                          </p:stCondLst>
                                        </p:cTn>
                                        <p:tgtEl>
                                          <p:spTgt spid="219164"/>
                                        </p:tgtEl>
                                        <p:attrNameLst>
                                          <p:attrName>style.visibility</p:attrName>
                                        </p:attrNameLst>
                                      </p:cBhvr>
                                      <p:to>
                                        <p:strVal val="visible"/>
                                      </p:to>
                                    </p:set>
                                    <p:animEffect transition="in" filter="wedge">
                                      <p:cBhvr>
                                        <p:cTn id="115" dur="2000"/>
                                        <p:tgtEl>
                                          <p:spTgt spid="219164"/>
                                        </p:tgtEl>
                                      </p:cBhvr>
                                    </p:animEffect>
                                  </p:childTnLst>
                                </p:cTn>
                              </p:par>
                            </p:childTnLst>
                          </p:cTn>
                        </p:par>
                      </p:childTnLst>
                    </p:cTn>
                  </p:par>
                  <p:par>
                    <p:cTn id="116" fill="hold" nodeType="clickPar">
                      <p:stCondLst>
                        <p:cond delay="indefinite"/>
                      </p:stCondLst>
                      <p:childTnLst>
                        <p:par>
                          <p:cTn id="117" fill="hold" nodeType="withGroup">
                            <p:stCondLst>
                              <p:cond delay="0"/>
                            </p:stCondLst>
                            <p:childTnLst>
                              <p:par>
                                <p:cTn id="118" presetID="17" presetClass="entr" presetSubtype="10" fill="hold" grpId="0" nodeType="clickEffect">
                                  <p:stCondLst>
                                    <p:cond delay="0"/>
                                  </p:stCondLst>
                                  <p:childTnLst>
                                    <p:set>
                                      <p:cBhvr>
                                        <p:cTn id="119" dur="1" fill="hold">
                                          <p:stCondLst>
                                            <p:cond delay="0"/>
                                          </p:stCondLst>
                                        </p:cTn>
                                        <p:tgtEl>
                                          <p:spTgt spid="219175"/>
                                        </p:tgtEl>
                                        <p:attrNameLst>
                                          <p:attrName>style.visibility</p:attrName>
                                        </p:attrNameLst>
                                      </p:cBhvr>
                                      <p:to>
                                        <p:strVal val="visible"/>
                                      </p:to>
                                    </p:set>
                                    <p:anim calcmode="lin" valueType="num">
                                      <p:cBhvr>
                                        <p:cTn id="120" dur="500" fill="hold"/>
                                        <p:tgtEl>
                                          <p:spTgt spid="219175"/>
                                        </p:tgtEl>
                                        <p:attrNameLst>
                                          <p:attrName>ppt_w</p:attrName>
                                        </p:attrNameLst>
                                      </p:cBhvr>
                                      <p:tavLst>
                                        <p:tav tm="0">
                                          <p:val>
                                            <p:fltVal val="0"/>
                                          </p:val>
                                        </p:tav>
                                        <p:tav tm="100000">
                                          <p:val>
                                            <p:strVal val="#ppt_w"/>
                                          </p:val>
                                        </p:tav>
                                      </p:tavLst>
                                    </p:anim>
                                    <p:anim calcmode="lin" valueType="num">
                                      <p:cBhvr>
                                        <p:cTn id="121" dur="500" fill="hold"/>
                                        <p:tgtEl>
                                          <p:spTgt spid="219175"/>
                                        </p:tgtEl>
                                        <p:attrNameLst>
                                          <p:attrName>ppt_h</p:attrName>
                                        </p:attrNameLst>
                                      </p:cBhvr>
                                      <p:tavLst>
                                        <p:tav tm="0">
                                          <p:val>
                                            <p:strVal val="#ppt_h"/>
                                          </p:val>
                                        </p:tav>
                                        <p:tav tm="100000">
                                          <p:val>
                                            <p:strVal val="#ppt_h"/>
                                          </p:val>
                                        </p:tav>
                                      </p:tavLst>
                                    </p:anim>
                                  </p:childTnLst>
                                </p:cTn>
                              </p:par>
                              <p:par>
                                <p:cTn id="122" presetID="17" presetClass="entr" presetSubtype="10" fill="hold" grpId="0" nodeType="withEffect">
                                  <p:stCondLst>
                                    <p:cond delay="0"/>
                                  </p:stCondLst>
                                  <p:childTnLst>
                                    <p:set>
                                      <p:cBhvr>
                                        <p:cTn id="123" dur="1" fill="hold">
                                          <p:stCondLst>
                                            <p:cond delay="0"/>
                                          </p:stCondLst>
                                        </p:cTn>
                                        <p:tgtEl>
                                          <p:spTgt spid="219176"/>
                                        </p:tgtEl>
                                        <p:attrNameLst>
                                          <p:attrName>style.visibility</p:attrName>
                                        </p:attrNameLst>
                                      </p:cBhvr>
                                      <p:to>
                                        <p:strVal val="visible"/>
                                      </p:to>
                                    </p:set>
                                    <p:anim calcmode="lin" valueType="num">
                                      <p:cBhvr>
                                        <p:cTn id="124" dur="500" fill="hold"/>
                                        <p:tgtEl>
                                          <p:spTgt spid="219176"/>
                                        </p:tgtEl>
                                        <p:attrNameLst>
                                          <p:attrName>ppt_w</p:attrName>
                                        </p:attrNameLst>
                                      </p:cBhvr>
                                      <p:tavLst>
                                        <p:tav tm="0">
                                          <p:val>
                                            <p:fltVal val="0"/>
                                          </p:val>
                                        </p:tav>
                                        <p:tav tm="100000">
                                          <p:val>
                                            <p:strVal val="#ppt_w"/>
                                          </p:val>
                                        </p:tav>
                                      </p:tavLst>
                                    </p:anim>
                                    <p:anim calcmode="lin" valueType="num">
                                      <p:cBhvr>
                                        <p:cTn id="125" dur="500" fill="hold"/>
                                        <p:tgtEl>
                                          <p:spTgt spid="219176"/>
                                        </p:tgtEl>
                                        <p:attrNameLst>
                                          <p:attrName>ppt_h</p:attrName>
                                        </p:attrNameLst>
                                      </p:cBhvr>
                                      <p:tavLst>
                                        <p:tav tm="0">
                                          <p:val>
                                            <p:strVal val="#ppt_h"/>
                                          </p:val>
                                        </p:tav>
                                        <p:tav tm="100000">
                                          <p:val>
                                            <p:strVal val="#ppt_h"/>
                                          </p:val>
                                        </p:tav>
                                      </p:tavLst>
                                    </p:anim>
                                  </p:childTnLst>
                                </p:cTn>
                              </p:par>
                              <p:par>
                                <p:cTn id="126" presetID="17" presetClass="entr" presetSubtype="10" fill="hold" grpId="0" nodeType="withEffect">
                                  <p:stCondLst>
                                    <p:cond delay="0"/>
                                  </p:stCondLst>
                                  <p:childTnLst>
                                    <p:set>
                                      <p:cBhvr>
                                        <p:cTn id="127" dur="1" fill="hold">
                                          <p:stCondLst>
                                            <p:cond delay="0"/>
                                          </p:stCondLst>
                                        </p:cTn>
                                        <p:tgtEl>
                                          <p:spTgt spid="219177"/>
                                        </p:tgtEl>
                                        <p:attrNameLst>
                                          <p:attrName>style.visibility</p:attrName>
                                        </p:attrNameLst>
                                      </p:cBhvr>
                                      <p:to>
                                        <p:strVal val="visible"/>
                                      </p:to>
                                    </p:set>
                                    <p:anim calcmode="lin" valueType="num">
                                      <p:cBhvr>
                                        <p:cTn id="128" dur="500" fill="hold"/>
                                        <p:tgtEl>
                                          <p:spTgt spid="219177"/>
                                        </p:tgtEl>
                                        <p:attrNameLst>
                                          <p:attrName>ppt_w</p:attrName>
                                        </p:attrNameLst>
                                      </p:cBhvr>
                                      <p:tavLst>
                                        <p:tav tm="0">
                                          <p:val>
                                            <p:fltVal val="0"/>
                                          </p:val>
                                        </p:tav>
                                        <p:tav tm="100000">
                                          <p:val>
                                            <p:strVal val="#ppt_w"/>
                                          </p:val>
                                        </p:tav>
                                      </p:tavLst>
                                    </p:anim>
                                    <p:anim calcmode="lin" valueType="num">
                                      <p:cBhvr>
                                        <p:cTn id="129" dur="500" fill="hold"/>
                                        <p:tgtEl>
                                          <p:spTgt spid="219177"/>
                                        </p:tgtEl>
                                        <p:attrNameLst>
                                          <p:attrName>ppt_h</p:attrName>
                                        </p:attrNameLst>
                                      </p:cBhvr>
                                      <p:tavLst>
                                        <p:tav tm="0">
                                          <p:val>
                                            <p:strVal val="#ppt_h"/>
                                          </p:val>
                                        </p:tav>
                                        <p:tav tm="100000">
                                          <p:val>
                                            <p:strVal val="#ppt_h"/>
                                          </p:val>
                                        </p:tav>
                                      </p:tavLst>
                                    </p:anim>
                                  </p:childTnLst>
                                </p:cTn>
                              </p:par>
                              <p:par>
                                <p:cTn id="130" presetID="17" presetClass="entr" presetSubtype="10" fill="hold" grpId="0" nodeType="withEffect">
                                  <p:stCondLst>
                                    <p:cond delay="0"/>
                                  </p:stCondLst>
                                  <p:childTnLst>
                                    <p:set>
                                      <p:cBhvr>
                                        <p:cTn id="131" dur="1" fill="hold">
                                          <p:stCondLst>
                                            <p:cond delay="0"/>
                                          </p:stCondLst>
                                        </p:cTn>
                                        <p:tgtEl>
                                          <p:spTgt spid="219178"/>
                                        </p:tgtEl>
                                        <p:attrNameLst>
                                          <p:attrName>style.visibility</p:attrName>
                                        </p:attrNameLst>
                                      </p:cBhvr>
                                      <p:to>
                                        <p:strVal val="visible"/>
                                      </p:to>
                                    </p:set>
                                    <p:anim calcmode="lin" valueType="num">
                                      <p:cBhvr>
                                        <p:cTn id="132" dur="500" fill="hold"/>
                                        <p:tgtEl>
                                          <p:spTgt spid="219178"/>
                                        </p:tgtEl>
                                        <p:attrNameLst>
                                          <p:attrName>ppt_w</p:attrName>
                                        </p:attrNameLst>
                                      </p:cBhvr>
                                      <p:tavLst>
                                        <p:tav tm="0">
                                          <p:val>
                                            <p:fltVal val="0"/>
                                          </p:val>
                                        </p:tav>
                                        <p:tav tm="100000">
                                          <p:val>
                                            <p:strVal val="#ppt_w"/>
                                          </p:val>
                                        </p:tav>
                                      </p:tavLst>
                                    </p:anim>
                                    <p:anim calcmode="lin" valueType="num">
                                      <p:cBhvr>
                                        <p:cTn id="133" dur="500" fill="hold"/>
                                        <p:tgtEl>
                                          <p:spTgt spid="219178"/>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9141" grpId="0"/>
      <p:bldP spid="219142" grpId="0"/>
      <p:bldP spid="219144" grpId="0" animBg="1"/>
      <p:bldP spid="219145" grpId="0" animBg="1"/>
      <p:bldP spid="219147" grpId="0"/>
      <p:bldP spid="219148" grpId="0"/>
      <p:bldP spid="219150" grpId="0"/>
      <p:bldP spid="219151" grpId="0"/>
      <p:bldP spid="219152" grpId="0"/>
      <p:bldP spid="219154" grpId="0" animBg="1"/>
      <p:bldP spid="219155" grpId="0" animBg="1"/>
      <p:bldP spid="219157" grpId="0"/>
      <p:bldP spid="219158" grpId="0" animBg="1"/>
      <p:bldP spid="219159" grpId="0"/>
      <p:bldP spid="219160" grpId="0"/>
      <p:bldP spid="219161" grpId="0" animBg="1"/>
      <p:bldP spid="219162" grpId="0" animBg="1"/>
      <p:bldP spid="219164" grpId="0" animBg="1"/>
      <p:bldP spid="219166" grpId="0"/>
      <p:bldP spid="219167" grpId="0" animBg="1"/>
      <p:bldP spid="219168" grpId="0"/>
      <p:bldP spid="219169" grpId="0"/>
      <p:bldP spid="219170" grpId="0"/>
      <p:bldP spid="219175" grpId="0"/>
      <p:bldP spid="219176" grpId="0" animBg="1"/>
      <p:bldP spid="219177" grpId="0"/>
      <p:bldP spid="219178" grpId="0"/>
      <p:bldP spid="219179" grpId="0"/>
      <p:bldP spid="219180" grpId="0" animBg="1"/>
      <p:bldP spid="219181" grpId="0"/>
      <p:bldP spid="219182" grpId="0"/>
      <p:bldP spid="219183" grpId="0" animBg="1"/>
      <p:bldP spid="219184" grpId="0" animBg="1"/>
      <p:bldP spid="219192"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4" name="Google Shape;445;p17">
            <a:extLst>
              <a:ext uri="{FF2B5EF4-FFF2-40B4-BE49-F238E27FC236}">
                <a16:creationId xmlns="" xmlns:a16="http://schemas.microsoft.com/office/drawing/2014/main" id="{E39AA67C-6FD7-4C84-8600-8C027B526B6A}"/>
              </a:ext>
            </a:extLst>
          </p:cNvPr>
          <p:cNvPicPr preferRelativeResize="0">
            <a:picLocks noChangeAspect="1" noChangeArrowheads="1"/>
          </p:cNvPicPr>
          <p:nvPr/>
        </p:nvPicPr>
        <p:blipFill>
          <a:blip r:embed="rId3">
            <a:extLst>
              <a:ext uri="{28A0092B-C50C-407E-A947-70E740481C1C}">
                <a14:useLocalDpi xmlns="" xmlns:a14="http://schemas.microsoft.com/office/drawing/2010/main" val="0"/>
              </a:ext>
            </a:extLst>
          </a:blip>
          <a:srcRect t="3561" b="12057"/>
          <a:stretch>
            <a:fillRect/>
          </a:stretch>
        </p:blipFill>
        <p:spPr bwMode="auto">
          <a:xfrm>
            <a:off x="0" y="889000"/>
            <a:ext cx="12192000" cy="5080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28676" name="WordArt 7">
            <a:extLst>
              <a:ext uri="{FF2B5EF4-FFF2-40B4-BE49-F238E27FC236}">
                <a16:creationId xmlns="" xmlns:a16="http://schemas.microsoft.com/office/drawing/2014/main" id="{BEBC688F-BD3D-473C-9940-C215195E8604}"/>
              </a:ext>
            </a:extLst>
          </p:cNvPr>
          <p:cNvSpPr>
            <a:spLocks noChangeArrowheads="1" noChangeShapeType="1" noTextEdit="1"/>
          </p:cNvSpPr>
          <p:nvPr/>
        </p:nvSpPr>
        <p:spPr bwMode="auto">
          <a:xfrm>
            <a:off x="0" y="65088"/>
            <a:ext cx="12192000" cy="979487"/>
          </a:xfrm>
          <a:prstGeom prst="rect">
            <a:avLst/>
          </a:prstGeom>
        </p:spPr>
        <p:txBody>
          <a:bodyPr wrap="none" fromWordArt="1">
            <a:prstTxWarp prst="textWave1">
              <a:avLst>
                <a:gd name="adj1" fmla="val 13005"/>
                <a:gd name="adj2" fmla="val 0"/>
              </a:avLst>
            </a:prstTxWarp>
            <a:scene3d>
              <a:camera prst="legacyObliqueTopRight"/>
              <a:lightRig rig="legacyFlat3" dir="b"/>
            </a:scene3d>
            <a:sp3d extrusionH="430200" prstMaterial="legacyMatte">
              <a:extrusionClr>
                <a:srgbClr val="FFFF99"/>
              </a:extrusionClr>
              <a:contourClr>
                <a:srgbClr val="FF3300"/>
              </a:contourClr>
            </a:sp3d>
          </a:bodyPr>
          <a:lstStyle/>
          <a:p>
            <a:pPr algn="ctr"/>
            <a:endParaRPr lang="en-US" sz="1778" b="1" kern="10" dirty="0">
              <a:ln w="9525">
                <a:round/>
                <a:headEnd/>
                <a:tailEnd/>
              </a:ln>
              <a:solidFill>
                <a:srgbClr val="FF3300"/>
              </a:solidFill>
              <a:latin typeface="Times New Roman" panose="02020603050405020304" pitchFamily="18" charset="0"/>
              <a:cs typeface="Times New Roman" panose="02020603050405020304" pitchFamily="18" charset="0"/>
            </a:endParaRPr>
          </a:p>
        </p:txBody>
      </p:sp>
      <p:sp>
        <p:nvSpPr>
          <p:cNvPr id="5" name="TextBox 4"/>
          <p:cNvSpPr txBox="1"/>
          <p:nvPr/>
        </p:nvSpPr>
        <p:spPr>
          <a:xfrm>
            <a:off x="3402106" y="1425388"/>
            <a:ext cx="6051176" cy="1200329"/>
          </a:xfrm>
          <a:prstGeom prst="rect">
            <a:avLst/>
          </a:prstGeom>
          <a:noFill/>
        </p:spPr>
        <p:txBody>
          <a:bodyPr wrap="square" rtlCol="0">
            <a:spAutoFit/>
          </a:bodyPr>
          <a:lstStyle/>
          <a:p>
            <a:pPr algn="ctr"/>
            <a:r>
              <a:rPr lang="en-US" sz="3600" dirty="0" smtClean="0">
                <a:solidFill>
                  <a:srgbClr val="FF0000"/>
                </a:solidFill>
              </a:rPr>
              <a:t>DẶN DÒ</a:t>
            </a:r>
            <a:r>
              <a:rPr lang="en-US" sz="3600" dirty="0" smtClean="0"/>
              <a:t/>
            </a:r>
            <a:br>
              <a:rPr lang="en-US" sz="3600" dirty="0" smtClean="0"/>
            </a:br>
            <a:r>
              <a:rPr lang="en-US" sz="3600" dirty="0" err="1" smtClean="0"/>
              <a:t>Hoàn</a:t>
            </a:r>
            <a:r>
              <a:rPr lang="en-US" sz="3600" dirty="0" smtClean="0"/>
              <a:t> </a:t>
            </a:r>
            <a:r>
              <a:rPr lang="en-US" sz="3600" dirty="0" err="1" smtClean="0"/>
              <a:t>thành</a:t>
            </a:r>
            <a:r>
              <a:rPr lang="en-US" sz="3600" dirty="0" smtClean="0"/>
              <a:t> </a:t>
            </a:r>
            <a:r>
              <a:rPr lang="en-US" sz="3600" dirty="0" err="1" smtClean="0"/>
              <a:t>bài</a:t>
            </a:r>
            <a:r>
              <a:rPr lang="en-US" sz="3600" dirty="0" smtClean="0"/>
              <a:t> 2; 3; 4 </a:t>
            </a:r>
            <a:r>
              <a:rPr lang="en-US" sz="3600" dirty="0" err="1" smtClean="0"/>
              <a:t>vào</a:t>
            </a:r>
            <a:r>
              <a:rPr lang="en-US" sz="3600" dirty="0" smtClean="0"/>
              <a:t> </a:t>
            </a:r>
            <a:r>
              <a:rPr lang="en-US" sz="3600" dirty="0" err="1" smtClean="0"/>
              <a:t>vở</a:t>
            </a:r>
            <a:endParaRPr lang="en-US" sz="3600" dirty="0"/>
          </a:p>
        </p:txBody>
      </p:sp>
    </p:spTree>
  </p:cSld>
  <p:clrMapOvr>
    <a:masterClrMapping/>
  </p:clrMapOvr>
  <p:transition>
    <p:blinds dir="vert"/>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Oval 20"/>
          <p:cNvSpPr>
            <a:spLocks noChangeArrowheads="1"/>
          </p:cNvSpPr>
          <p:nvPr/>
        </p:nvSpPr>
        <p:spPr bwMode="auto">
          <a:xfrm>
            <a:off x="2959101" y="1878014"/>
            <a:ext cx="6500813" cy="1666875"/>
          </a:xfrm>
          <a:prstGeom prst="ellipse">
            <a:avLst/>
          </a:prstGeom>
          <a:gradFill rotWithShape="1">
            <a:gsLst>
              <a:gs pos="0">
                <a:srgbClr val="CCFFFF"/>
              </a:gs>
              <a:gs pos="100000">
                <a:srgbClr val="CCFF33"/>
              </a:gs>
            </a:gsLst>
            <a:path path="shape">
              <a:fillToRect l="50000" t="50000" r="50000" b="50000"/>
            </a:path>
          </a:gradFill>
          <a:ln w="38100">
            <a:solidFill>
              <a:srgbClr val="FF3300"/>
            </a:solidFill>
            <a:round/>
            <a:headEnd/>
            <a:tailEnd/>
          </a:ln>
        </p:spPr>
        <p:txBody>
          <a:bodyPr wrap="none" anchor="ctr"/>
          <a:lstStyle>
            <a:lvl1pPr>
              <a:defRPr sz="2800">
                <a:solidFill>
                  <a:srgbClr val="FFFF66"/>
                </a:solidFill>
                <a:latin typeface="Arial" panose="020B0604020202020204" pitchFamily="34" charset="0"/>
              </a:defRPr>
            </a:lvl1pPr>
            <a:lvl2pPr marL="742950" indent="-285750">
              <a:defRPr sz="2800">
                <a:solidFill>
                  <a:srgbClr val="FFFF66"/>
                </a:solidFill>
                <a:latin typeface="Arial" panose="020B0604020202020204" pitchFamily="34" charset="0"/>
              </a:defRPr>
            </a:lvl2pPr>
            <a:lvl3pPr marL="1143000" indent="-228600">
              <a:defRPr sz="2800">
                <a:solidFill>
                  <a:srgbClr val="FFFF66"/>
                </a:solidFill>
                <a:latin typeface="Arial" panose="020B0604020202020204" pitchFamily="34" charset="0"/>
              </a:defRPr>
            </a:lvl3pPr>
            <a:lvl4pPr marL="1600200" indent="-228600">
              <a:defRPr sz="2800">
                <a:solidFill>
                  <a:srgbClr val="FFFF66"/>
                </a:solidFill>
                <a:latin typeface="Arial" panose="020B0604020202020204" pitchFamily="34" charset="0"/>
              </a:defRPr>
            </a:lvl4pPr>
            <a:lvl5pPr marL="2057400" indent="-228600">
              <a:defRPr sz="2800">
                <a:solidFill>
                  <a:srgbClr val="FFFF66"/>
                </a:solidFill>
                <a:latin typeface="Arial" panose="020B0604020202020204" pitchFamily="34" charset="0"/>
              </a:defRPr>
            </a:lvl5pPr>
            <a:lvl6pPr marL="2514600" indent="-228600" eaLnBrk="0" fontAlgn="base" hangingPunct="0">
              <a:spcBef>
                <a:spcPct val="0"/>
              </a:spcBef>
              <a:spcAft>
                <a:spcPct val="0"/>
              </a:spcAft>
              <a:defRPr sz="2800">
                <a:solidFill>
                  <a:srgbClr val="FFFF66"/>
                </a:solidFill>
                <a:latin typeface="Arial" panose="020B0604020202020204" pitchFamily="34" charset="0"/>
              </a:defRPr>
            </a:lvl6pPr>
            <a:lvl7pPr marL="2971800" indent="-228600" eaLnBrk="0" fontAlgn="base" hangingPunct="0">
              <a:spcBef>
                <a:spcPct val="0"/>
              </a:spcBef>
              <a:spcAft>
                <a:spcPct val="0"/>
              </a:spcAft>
              <a:defRPr sz="2800">
                <a:solidFill>
                  <a:srgbClr val="FFFF66"/>
                </a:solidFill>
                <a:latin typeface="Arial" panose="020B0604020202020204" pitchFamily="34" charset="0"/>
              </a:defRPr>
            </a:lvl7pPr>
            <a:lvl8pPr marL="3429000" indent="-228600" eaLnBrk="0" fontAlgn="base" hangingPunct="0">
              <a:spcBef>
                <a:spcPct val="0"/>
              </a:spcBef>
              <a:spcAft>
                <a:spcPct val="0"/>
              </a:spcAft>
              <a:defRPr sz="2800">
                <a:solidFill>
                  <a:srgbClr val="FFFF66"/>
                </a:solidFill>
                <a:latin typeface="Arial" panose="020B0604020202020204" pitchFamily="34" charset="0"/>
              </a:defRPr>
            </a:lvl8pPr>
            <a:lvl9pPr marL="3886200" indent="-228600" eaLnBrk="0" fontAlgn="base" hangingPunct="0">
              <a:spcBef>
                <a:spcPct val="0"/>
              </a:spcBef>
              <a:spcAft>
                <a:spcPct val="0"/>
              </a:spcAft>
              <a:defRPr sz="2800">
                <a:solidFill>
                  <a:srgbClr val="FFFF66"/>
                </a:solidFill>
                <a:latin typeface="Arial" panose="020B0604020202020204" pitchFamily="34" charset="0"/>
              </a:defRPr>
            </a:lvl9pPr>
          </a:lstStyle>
          <a:p>
            <a:pPr algn="ctr" eaLnBrk="0" fontAlgn="base" hangingPunct="0">
              <a:spcBef>
                <a:spcPct val="0"/>
              </a:spcBef>
              <a:spcAft>
                <a:spcPct val="0"/>
              </a:spcAft>
            </a:pPr>
            <a:r>
              <a:rPr lang="en-US" altLang="vi-VN" sz="5400" b="1" dirty="0" smtClean="0">
                <a:solidFill>
                  <a:srgbClr val="FF0000"/>
                </a:solidFill>
                <a:latin typeface="Times New Roman" panose="02020603050405020304" pitchFamily="18" charset="0"/>
              </a:rPr>
              <a:t>KHỞI ĐỘNG</a:t>
            </a:r>
            <a:endParaRPr lang="en-US" altLang="vi-VN" sz="5400" b="1" dirty="0">
              <a:solidFill>
                <a:srgbClr val="000000"/>
              </a:solidFill>
              <a:latin typeface="Times New Roman" panose="02020603050405020304" pitchFamily="18" charset="0"/>
              <a:cs typeface="Times New Roman" panose="02020603050405020304" pitchFamily="18" charset="0"/>
            </a:endParaRPr>
          </a:p>
        </p:txBody>
      </p:sp>
    </p:spTree>
    <p:extLst>
      <p:ext uri="{BB962C8B-B14F-4D97-AF65-F5344CB8AC3E}">
        <p14:creationId xmlns="" xmlns:p14="http://schemas.microsoft.com/office/powerpoint/2010/main" val="189402684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ppt_x"/>
                                          </p:val>
                                        </p:tav>
                                        <p:tav tm="100000">
                                          <p:val>
                                            <p:strVal val="#ppt_x"/>
                                          </p:val>
                                        </p:tav>
                                      </p:tavLst>
                                    </p:anim>
                                    <p:anim calcmode="lin" valueType="num">
                                      <p:cBhvr additive="base">
                                        <p:cTn id="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31" presetClass="exit" presetSubtype="0" fill="hold" grpId="1" nodeType="clickEffect">
                                  <p:stCondLst>
                                    <p:cond delay="0"/>
                                  </p:stCondLst>
                                  <p:childTnLst>
                                    <p:anim calcmode="lin" valueType="num">
                                      <p:cBhvr>
                                        <p:cTn id="12" dur="1000"/>
                                        <p:tgtEl>
                                          <p:spTgt spid="11"/>
                                        </p:tgtEl>
                                        <p:attrNameLst>
                                          <p:attrName>ppt_w</p:attrName>
                                        </p:attrNameLst>
                                      </p:cBhvr>
                                      <p:tavLst>
                                        <p:tav tm="0">
                                          <p:val>
                                            <p:strVal val="ppt_w"/>
                                          </p:val>
                                        </p:tav>
                                        <p:tav tm="100000">
                                          <p:val>
                                            <p:fltVal val="0"/>
                                          </p:val>
                                        </p:tav>
                                      </p:tavLst>
                                    </p:anim>
                                    <p:anim calcmode="lin" valueType="num">
                                      <p:cBhvr>
                                        <p:cTn id="13" dur="1000"/>
                                        <p:tgtEl>
                                          <p:spTgt spid="11"/>
                                        </p:tgtEl>
                                        <p:attrNameLst>
                                          <p:attrName>ppt_h</p:attrName>
                                        </p:attrNameLst>
                                      </p:cBhvr>
                                      <p:tavLst>
                                        <p:tav tm="0">
                                          <p:val>
                                            <p:strVal val="ppt_h"/>
                                          </p:val>
                                        </p:tav>
                                        <p:tav tm="100000">
                                          <p:val>
                                            <p:fltVal val="0"/>
                                          </p:val>
                                        </p:tav>
                                      </p:tavLst>
                                    </p:anim>
                                    <p:anim calcmode="lin" valueType="num">
                                      <p:cBhvr>
                                        <p:cTn id="14" dur="1000"/>
                                        <p:tgtEl>
                                          <p:spTgt spid="11"/>
                                        </p:tgtEl>
                                        <p:attrNameLst>
                                          <p:attrName>style.rotation</p:attrName>
                                        </p:attrNameLst>
                                      </p:cBhvr>
                                      <p:tavLst>
                                        <p:tav tm="0">
                                          <p:val>
                                            <p:fltVal val="0"/>
                                          </p:val>
                                        </p:tav>
                                        <p:tav tm="100000">
                                          <p:val>
                                            <p:fltVal val="90"/>
                                          </p:val>
                                        </p:tav>
                                      </p:tavLst>
                                    </p:anim>
                                    <p:animEffect transition="out" filter="fade">
                                      <p:cBhvr>
                                        <p:cTn id="15" dur="1000"/>
                                        <p:tgtEl>
                                          <p:spTgt spid="11"/>
                                        </p:tgtEl>
                                      </p:cBhvr>
                                    </p:animEffect>
                                    <p:set>
                                      <p:cBhvr>
                                        <p:cTn id="16" dur="1" fill="hold">
                                          <p:stCondLst>
                                            <p:cond delay="999"/>
                                          </p:stCondLst>
                                        </p:cTn>
                                        <p:tgtEl>
                                          <p:spTgt spid="11"/>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1" grpId="1"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11266" name="Rectangle 6"/>
          <p:cNvSpPr>
            <a:spLocks noChangeArrowheads="1"/>
          </p:cNvSpPr>
          <p:nvPr/>
        </p:nvSpPr>
        <p:spPr bwMode="auto">
          <a:xfrm>
            <a:off x="1016366" y="3276587"/>
            <a:ext cx="10159269" cy="236210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107481" tIns="53741" rIns="107481" bIns="53741" anchor="ct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ctr" eaLnBrk="1" hangingPunct="1"/>
            <a:endParaRPr lang="vi-VN" altLang="vi-VN" sz="5209">
              <a:solidFill>
                <a:schemeClr val="bg1"/>
              </a:solidFill>
              <a:latin typeface="Times New Roman" panose="02020603050405020304" pitchFamily="18" charset="0"/>
            </a:endParaRPr>
          </a:p>
        </p:txBody>
      </p:sp>
      <p:sp>
        <p:nvSpPr>
          <p:cNvPr id="17" name="Text Box 18"/>
          <p:cNvSpPr txBox="1">
            <a:spLocks noChangeArrowheads="1"/>
          </p:cNvSpPr>
          <p:nvPr/>
        </p:nvSpPr>
        <p:spPr bwMode="auto">
          <a:xfrm>
            <a:off x="0" y="1759675"/>
            <a:ext cx="12192000" cy="2139843"/>
          </a:xfrm>
          <a:prstGeom prst="rect">
            <a:avLst/>
          </a:prstGeom>
          <a:solidFill>
            <a:schemeClr val="bg1"/>
          </a:solidFill>
          <a:ln>
            <a:noFill/>
          </a:ln>
        </p:spPr>
        <p:txBody>
          <a:bodyPr wrap="square" lIns="107467" tIns="53734" rIns="107467" bIns="53734">
            <a:spAutoFit/>
          </a:bodyPr>
          <a:lstStyle>
            <a:lvl1pPr>
              <a:defRPr>
                <a:solidFill>
                  <a:schemeClr val="tx1"/>
                </a:solidFill>
                <a:latin typeface="Arial Black" pitchFamily="34" charset="0"/>
              </a:defRPr>
            </a:lvl1pPr>
            <a:lvl2pPr marL="742950" indent="-285750">
              <a:defRPr>
                <a:solidFill>
                  <a:schemeClr val="tx1"/>
                </a:solidFill>
                <a:latin typeface="Arial Black" pitchFamily="34" charset="0"/>
              </a:defRPr>
            </a:lvl2pPr>
            <a:lvl3pPr marL="1143000" indent="-228600">
              <a:defRPr>
                <a:solidFill>
                  <a:schemeClr val="tx1"/>
                </a:solidFill>
                <a:latin typeface="Arial Black" pitchFamily="34" charset="0"/>
              </a:defRPr>
            </a:lvl3pPr>
            <a:lvl4pPr marL="1600200" indent="-228600">
              <a:defRPr>
                <a:solidFill>
                  <a:schemeClr val="tx1"/>
                </a:solidFill>
                <a:latin typeface="Arial Black" pitchFamily="34" charset="0"/>
              </a:defRPr>
            </a:lvl4pPr>
            <a:lvl5pPr marL="2057400" indent="-228600">
              <a:defRPr>
                <a:solidFill>
                  <a:schemeClr val="tx1"/>
                </a:solidFill>
                <a:latin typeface="Arial Black" pitchFamily="34" charset="0"/>
              </a:defRPr>
            </a:lvl5pPr>
            <a:lvl6pPr marL="2514600" indent="-228600" eaLnBrk="0" fontAlgn="base" hangingPunct="0">
              <a:spcBef>
                <a:spcPct val="0"/>
              </a:spcBef>
              <a:spcAft>
                <a:spcPct val="0"/>
              </a:spcAft>
              <a:defRPr>
                <a:solidFill>
                  <a:schemeClr val="tx1"/>
                </a:solidFill>
                <a:latin typeface="Arial Black" pitchFamily="34" charset="0"/>
              </a:defRPr>
            </a:lvl6pPr>
            <a:lvl7pPr marL="2971800" indent="-228600" eaLnBrk="0" fontAlgn="base" hangingPunct="0">
              <a:spcBef>
                <a:spcPct val="0"/>
              </a:spcBef>
              <a:spcAft>
                <a:spcPct val="0"/>
              </a:spcAft>
              <a:defRPr>
                <a:solidFill>
                  <a:schemeClr val="tx1"/>
                </a:solidFill>
                <a:latin typeface="Arial Black" pitchFamily="34" charset="0"/>
              </a:defRPr>
            </a:lvl7pPr>
            <a:lvl8pPr marL="3429000" indent="-228600" eaLnBrk="0" fontAlgn="base" hangingPunct="0">
              <a:spcBef>
                <a:spcPct val="0"/>
              </a:spcBef>
              <a:spcAft>
                <a:spcPct val="0"/>
              </a:spcAft>
              <a:defRPr>
                <a:solidFill>
                  <a:schemeClr val="tx1"/>
                </a:solidFill>
                <a:latin typeface="Arial Black" pitchFamily="34" charset="0"/>
              </a:defRPr>
            </a:lvl8pPr>
            <a:lvl9pPr marL="3886200" indent="-228600" eaLnBrk="0" fontAlgn="base" hangingPunct="0">
              <a:spcBef>
                <a:spcPct val="0"/>
              </a:spcBef>
              <a:spcAft>
                <a:spcPct val="0"/>
              </a:spcAft>
              <a:defRPr>
                <a:solidFill>
                  <a:schemeClr val="tx1"/>
                </a:solidFill>
                <a:latin typeface="Arial Black" pitchFamily="34" charset="0"/>
              </a:defRPr>
            </a:lvl9pPr>
          </a:lstStyle>
          <a:p>
            <a:pPr algn="just">
              <a:spcBef>
                <a:spcPts val="705"/>
              </a:spcBef>
              <a:defRPr/>
            </a:pPr>
            <a:r>
              <a:rPr lang="en-US" sz="6600" b="1" dirty="0" err="1">
                <a:solidFill>
                  <a:srgbClr val="C00000"/>
                </a:solidFill>
                <a:latin typeface="Times New Roman"/>
              </a:rPr>
              <a:t>Muốn</a:t>
            </a:r>
            <a:r>
              <a:rPr lang="en-US" sz="6600" b="1" dirty="0">
                <a:solidFill>
                  <a:srgbClr val="C00000"/>
                </a:solidFill>
                <a:latin typeface="Times New Roman"/>
              </a:rPr>
              <a:t> </a:t>
            </a:r>
            <a:r>
              <a:rPr lang="en-US" sz="6600" b="1" dirty="0" err="1">
                <a:solidFill>
                  <a:srgbClr val="C00000"/>
                </a:solidFill>
                <a:latin typeface="Times New Roman"/>
              </a:rPr>
              <a:t>cộng</a:t>
            </a:r>
            <a:r>
              <a:rPr lang="en-US" sz="6600" b="1" dirty="0">
                <a:solidFill>
                  <a:srgbClr val="C00000"/>
                </a:solidFill>
                <a:latin typeface="Times New Roman"/>
              </a:rPr>
              <a:t> </a:t>
            </a:r>
            <a:r>
              <a:rPr lang="en-US" sz="6600" b="1" dirty="0" err="1">
                <a:solidFill>
                  <a:srgbClr val="C00000"/>
                </a:solidFill>
                <a:latin typeface="Times New Roman"/>
              </a:rPr>
              <a:t>hai</a:t>
            </a:r>
            <a:r>
              <a:rPr lang="en-US" sz="6600" b="1" dirty="0">
                <a:solidFill>
                  <a:srgbClr val="C00000"/>
                </a:solidFill>
                <a:latin typeface="Times New Roman"/>
              </a:rPr>
              <a:t> </a:t>
            </a:r>
            <a:r>
              <a:rPr lang="en-US" sz="6600" b="1" dirty="0" err="1">
                <a:solidFill>
                  <a:srgbClr val="C00000"/>
                </a:solidFill>
                <a:latin typeface="Times New Roman"/>
              </a:rPr>
              <a:t>số</a:t>
            </a:r>
            <a:r>
              <a:rPr lang="en-US" sz="6600" b="1" dirty="0">
                <a:solidFill>
                  <a:srgbClr val="C00000"/>
                </a:solidFill>
                <a:latin typeface="Times New Roman"/>
              </a:rPr>
              <a:t> </a:t>
            </a:r>
            <a:r>
              <a:rPr lang="en-US" sz="6600" b="1" dirty="0" err="1">
                <a:solidFill>
                  <a:srgbClr val="C00000"/>
                </a:solidFill>
                <a:latin typeface="Times New Roman"/>
              </a:rPr>
              <a:t>thập</a:t>
            </a:r>
            <a:r>
              <a:rPr lang="en-US" sz="6600" b="1" dirty="0">
                <a:solidFill>
                  <a:srgbClr val="C00000"/>
                </a:solidFill>
                <a:latin typeface="Times New Roman"/>
              </a:rPr>
              <a:t> </a:t>
            </a:r>
            <a:r>
              <a:rPr lang="en-US" sz="6600" b="1" dirty="0" err="1">
                <a:solidFill>
                  <a:srgbClr val="C00000"/>
                </a:solidFill>
                <a:latin typeface="Times New Roman"/>
              </a:rPr>
              <a:t>phân</a:t>
            </a:r>
            <a:r>
              <a:rPr lang="en-US" sz="6600" b="1" dirty="0">
                <a:solidFill>
                  <a:srgbClr val="C00000"/>
                </a:solidFill>
                <a:latin typeface="Times New Roman"/>
              </a:rPr>
              <a:t> </a:t>
            </a:r>
            <a:r>
              <a:rPr lang="en-US" sz="6600" b="1" dirty="0" err="1">
                <a:solidFill>
                  <a:srgbClr val="C00000"/>
                </a:solidFill>
                <a:latin typeface="Times New Roman"/>
              </a:rPr>
              <a:t>ta</a:t>
            </a:r>
            <a:r>
              <a:rPr lang="en-US" sz="6600" b="1" dirty="0">
                <a:solidFill>
                  <a:srgbClr val="C00000"/>
                </a:solidFill>
                <a:latin typeface="Times New Roman"/>
              </a:rPr>
              <a:t> </a:t>
            </a:r>
            <a:r>
              <a:rPr lang="en-US" sz="6600" b="1" dirty="0" err="1" smtClean="0">
                <a:solidFill>
                  <a:srgbClr val="C00000"/>
                </a:solidFill>
                <a:latin typeface="Times New Roman"/>
              </a:rPr>
              <a:t>làm</a:t>
            </a:r>
            <a:r>
              <a:rPr lang="en-US" sz="6600" b="1" dirty="0" smtClean="0">
                <a:solidFill>
                  <a:srgbClr val="C00000"/>
                </a:solidFill>
                <a:latin typeface="Times New Roman"/>
              </a:rPr>
              <a:t>  </a:t>
            </a:r>
            <a:r>
              <a:rPr lang="en-US" sz="6600" b="1" dirty="0" err="1">
                <a:solidFill>
                  <a:srgbClr val="C00000"/>
                </a:solidFill>
                <a:latin typeface="Times New Roman"/>
              </a:rPr>
              <a:t>thế</a:t>
            </a:r>
            <a:r>
              <a:rPr lang="en-US" sz="6600" b="1" dirty="0">
                <a:solidFill>
                  <a:srgbClr val="C00000"/>
                </a:solidFill>
                <a:latin typeface="Times New Roman"/>
              </a:rPr>
              <a:t> </a:t>
            </a:r>
            <a:r>
              <a:rPr lang="en-US" sz="6600" b="1" dirty="0" err="1">
                <a:solidFill>
                  <a:srgbClr val="C00000"/>
                </a:solidFill>
                <a:latin typeface="Times New Roman"/>
              </a:rPr>
              <a:t>nào</a:t>
            </a:r>
            <a:r>
              <a:rPr lang="en-US" sz="6600" b="1" dirty="0">
                <a:solidFill>
                  <a:srgbClr val="C00000"/>
                </a:solidFill>
                <a:latin typeface="Times New Roman"/>
              </a:rPr>
              <a:t>?</a:t>
            </a:r>
          </a:p>
        </p:txBody>
      </p:sp>
    </p:spTree>
    <p:extLst>
      <p:ext uri="{BB962C8B-B14F-4D97-AF65-F5344CB8AC3E}">
        <p14:creationId xmlns="" xmlns:p14="http://schemas.microsoft.com/office/powerpoint/2010/main" val="198611678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7" presetClass="entr" presetSubtype="0" fill="hold" grpId="0" nodeType="clickEffect">
                                  <p:stCondLst>
                                    <p:cond delay="0"/>
                                  </p:stCondLst>
                                  <p:iterate type="lt">
                                    <p:tmPct val="50000"/>
                                  </p:iterate>
                                  <p:childTnLst>
                                    <p:set>
                                      <p:cBhvr>
                                        <p:cTn id="6" dur="1" fill="hold">
                                          <p:stCondLst>
                                            <p:cond delay="0"/>
                                          </p:stCondLst>
                                        </p:cTn>
                                        <p:tgtEl>
                                          <p:spTgt spid="17"/>
                                        </p:tgtEl>
                                        <p:attrNameLst>
                                          <p:attrName>style.visibility</p:attrName>
                                        </p:attrNameLst>
                                      </p:cBhvr>
                                      <p:to>
                                        <p:strVal val="visible"/>
                                      </p:to>
                                    </p:set>
                                    <p:anim calcmode="discrete" valueType="clr">
                                      <p:cBhvr override="childStyle">
                                        <p:cTn id="7" dur="80"/>
                                        <p:tgtEl>
                                          <p:spTgt spid="17"/>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17"/>
                                        </p:tgtEl>
                                        <p:attrNameLst>
                                          <p:attrName>fillcolor</p:attrName>
                                        </p:attrNameLst>
                                      </p:cBhvr>
                                      <p:tavLst>
                                        <p:tav tm="0">
                                          <p:val>
                                            <p:clrVal>
                                              <a:schemeClr val="accent2"/>
                                            </p:clrVal>
                                          </p:val>
                                        </p:tav>
                                        <p:tav tm="50000">
                                          <p:val>
                                            <p:clrVal>
                                              <a:schemeClr val="hlink"/>
                                            </p:clrVal>
                                          </p:val>
                                        </p:tav>
                                      </p:tavLst>
                                    </p:anim>
                                    <p:set>
                                      <p:cBhvr>
                                        <p:cTn id="9" dur="80"/>
                                        <p:tgtEl>
                                          <p:spTgt spid="17"/>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12290" name="Rectangle 6"/>
          <p:cNvSpPr>
            <a:spLocks noChangeArrowheads="1"/>
          </p:cNvSpPr>
          <p:nvPr/>
        </p:nvSpPr>
        <p:spPr bwMode="auto">
          <a:xfrm>
            <a:off x="1016366" y="3276587"/>
            <a:ext cx="10159269" cy="236210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107481" tIns="53741" rIns="107481" bIns="53741" anchor="ct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ctr" eaLnBrk="1" hangingPunct="1"/>
            <a:endParaRPr lang="vi-VN" altLang="vi-VN" sz="5209">
              <a:solidFill>
                <a:schemeClr val="bg1"/>
              </a:solidFill>
              <a:latin typeface="Times New Roman" panose="02020603050405020304" pitchFamily="18" charset="0"/>
            </a:endParaRPr>
          </a:p>
        </p:txBody>
      </p:sp>
      <p:sp>
        <p:nvSpPr>
          <p:cNvPr id="17" name="Text Box 18"/>
          <p:cNvSpPr txBox="1">
            <a:spLocks noChangeArrowheads="1"/>
          </p:cNvSpPr>
          <p:nvPr/>
        </p:nvSpPr>
        <p:spPr bwMode="auto">
          <a:xfrm>
            <a:off x="204316" y="0"/>
            <a:ext cx="11783369" cy="6694423"/>
          </a:xfrm>
          <a:prstGeom prst="rect">
            <a:avLst/>
          </a:prstGeom>
          <a:solidFill>
            <a:schemeClr val="bg1"/>
          </a:solidFill>
          <a:ln>
            <a:noFill/>
          </a:ln>
        </p:spPr>
        <p:txBody>
          <a:bodyPr lIns="107467" tIns="53734" rIns="107467" bIns="53734">
            <a:spAutoFit/>
          </a:bodyPr>
          <a:lstStyle>
            <a:lvl1pPr>
              <a:defRPr>
                <a:solidFill>
                  <a:schemeClr val="tx1"/>
                </a:solidFill>
                <a:latin typeface="Arial Black" pitchFamily="34" charset="0"/>
              </a:defRPr>
            </a:lvl1pPr>
            <a:lvl2pPr marL="742950" indent="-285750">
              <a:defRPr>
                <a:solidFill>
                  <a:schemeClr val="tx1"/>
                </a:solidFill>
                <a:latin typeface="Arial Black" pitchFamily="34" charset="0"/>
              </a:defRPr>
            </a:lvl2pPr>
            <a:lvl3pPr marL="1143000" indent="-228600">
              <a:defRPr>
                <a:solidFill>
                  <a:schemeClr val="tx1"/>
                </a:solidFill>
                <a:latin typeface="Arial Black" pitchFamily="34" charset="0"/>
              </a:defRPr>
            </a:lvl3pPr>
            <a:lvl4pPr marL="1600200" indent="-228600">
              <a:defRPr>
                <a:solidFill>
                  <a:schemeClr val="tx1"/>
                </a:solidFill>
                <a:latin typeface="Arial Black" pitchFamily="34" charset="0"/>
              </a:defRPr>
            </a:lvl4pPr>
            <a:lvl5pPr marL="2057400" indent="-228600">
              <a:defRPr>
                <a:solidFill>
                  <a:schemeClr val="tx1"/>
                </a:solidFill>
                <a:latin typeface="Arial Black" pitchFamily="34" charset="0"/>
              </a:defRPr>
            </a:lvl5pPr>
            <a:lvl6pPr marL="2514600" indent="-228600" eaLnBrk="0" fontAlgn="base" hangingPunct="0">
              <a:spcBef>
                <a:spcPct val="0"/>
              </a:spcBef>
              <a:spcAft>
                <a:spcPct val="0"/>
              </a:spcAft>
              <a:defRPr>
                <a:solidFill>
                  <a:schemeClr val="tx1"/>
                </a:solidFill>
                <a:latin typeface="Arial Black" pitchFamily="34" charset="0"/>
              </a:defRPr>
            </a:lvl6pPr>
            <a:lvl7pPr marL="2971800" indent="-228600" eaLnBrk="0" fontAlgn="base" hangingPunct="0">
              <a:spcBef>
                <a:spcPct val="0"/>
              </a:spcBef>
              <a:spcAft>
                <a:spcPct val="0"/>
              </a:spcAft>
              <a:defRPr>
                <a:solidFill>
                  <a:schemeClr val="tx1"/>
                </a:solidFill>
                <a:latin typeface="Arial Black" pitchFamily="34" charset="0"/>
              </a:defRPr>
            </a:lvl7pPr>
            <a:lvl8pPr marL="3429000" indent="-228600" eaLnBrk="0" fontAlgn="base" hangingPunct="0">
              <a:spcBef>
                <a:spcPct val="0"/>
              </a:spcBef>
              <a:spcAft>
                <a:spcPct val="0"/>
              </a:spcAft>
              <a:defRPr>
                <a:solidFill>
                  <a:schemeClr val="tx1"/>
                </a:solidFill>
                <a:latin typeface="Arial Black" pitchFamily="34" charset="0"/>
              </a:defRPr>
            </a:lvl8pPr>
            <a:lvl9pPr marL="3886200" indent="-228600" eaLnBrk="0" fontAlgn="base" hangingPunct="0">
              <a:spcBef>
                <a:spcPct val="0"/>
              </a:spcBef>
              <a:spcAft>
                <a:spcPct val="0"/>
              </a:spcAft>
              <a:defRPr>
                <a:solidFill>
                  <a:schemeClr val="tx1"/>
                </a:solidFill>
                <a:latin typeface="Arial Black" pitchFamily="34" charset="0"/>
              </a:defRPr>
            </a:lvl9pPr>
          </a:lstStyle>
          <a:p>
            <a:pPr algn="just">
              <a:spcBef>
                <a:spcPts val="705"/>
              </a:spcBef>
              <a:defRPr/>
            </a:pPr>
            <a:r>
              <a:rPr lang="en-US" sz="5131" b="1" dirty="0" err="1">
                <a:solidFill>
                  <a:srgbClr val="C00000"/>
                </a:solidFill>
                <a:latin typeface="Times New Roman"/>
              </a:rPr>
              <a:t>Muốn</a:t>
            </a:r>
            <a:r>
              <a:rPr lang="en-US" sz="5131" b="1" dirty="0">
                <a:solidFill>
                  <a:srgbClr val="C00000"/>
                </a:solidFill>
                <a:latin typeface="Times New Roman"/>
              </a:rPr>
              <a:t> </a:t>
            </a:r>
            <a:r>
              <a:rPr lang="en-US" sz="5131" b="1" dirty="0" err="1">
                <a:solidFill>
                  <a:srgbClr val="C00000"/>
                </a:solidFill>
                <a:latin typeface="Times New Roman"/>
              </a:rPr>
              <a:t>cộng</a:t>
            </a:r>
            <a:r>
              <a:rPr lang="en-US" sz="5131" b="1" dirty="0">
                <a:solidFill>
                  <a:srgbClr val="C00000"/>
                </a:solidFill>
                <a:latin typeface="Times New Roman"/>
              </a:rPr>
              <a:t> </a:t>
            </a:r>
            <a:r>
              <a:rPr lang="en-US" sz="5131" b="1" dirty="0" err="1">
                <a:solidFill>
                  <a:srgbClr val="C00000"/>
                </a:solidFill>
                <a:latin typeface="Times New Roman"/>
              </a:rPr>
              <a:t>hai</a:t>
            </a:r>
            <a:r>
              <a:rPr lang="en-US" sz="5131" b="1" dirty="0">
                <a:solidFill>
                  <a:srgbClr val="C00000"/>
                </a:solidFill>
                <a:latin typeface="Times New Roman"/>
              </a:rPr>
              <a:t> </a:t>
            </a:r>
            <a:r>
              <a:rPr lang="en-US" sz="5131" b="1" dirty="0" err="1">
                <a:solidFill>
                  <a:srgbClr val="C00000"/>
                </a:solidFill>
                <a:latin typeface="Times New Roman"/>
              </a:rPr>
              <a:t>số</a:t>
            </a:r>
            <a:r>
              <a:rPr lang="en-US" sz="5131" b="1" dirty="0">
                <a:solidFill>
                  <a:srgbClr val="C00000"/>
                </a:solidFill>
                <a:latin typeface="Times New Roman"/>
              </a:rPr>
              <a:t> </a:t>
            </a:r>
            <a:r>
              <a:rPr lang="en-US" sz="5131" b="1" dirty="0" err="1">
                <a:solidFill>
                  <a:srgbClr val="C00000"/>
                </a:solidFill>
                <a:latin typeface="Times New Roman"/>
              </a:rPr>
              <a:t>thập</a:t>
            </a:r>
            <a:r>
              <a:rPr lang="en-US" sz="5131" b="1" dirty="0">
                <a:solidFill>
                  <a:srgbClr val="C00000"/>
                </a:solidFill>
                <a:latin typeface="Times New Roman"/>
              </a:rPr>
              <a:t> </a:t>
            </a:r>
            <a:r>
              <a:rPr lang="en-US" sz="5131" b="1" dirty="0" err="1">
                <a:solidFill>
                  <a:srgbClr val="C00000"/>
                </a:solidFill>
                <a:latin typeface="Times New Roman"/>
              </a:rPr>
              <a:t>phân</a:t>
            </a:r>
            <a:r>
              <a:rPr lang="en-US" sz="5131" b="1" dirty="0">
                <a:solidFill>
                  <a:srgbClr val="C00000"/>
                </a:solidFill>
                <a:latin typeface="Times New Roman"/>
              </a:rPr>
              <a:t> ta </a:t>
            </a:r>
            <a:r>
              <a:rPr lang="en-US" sz="5131" b="1" dirty="0" err="1">
                <a:solidFill>
                  <a:srgbClr val="C00000"/>
                </a:solidFill>
                <a:latin typeface="Times New Roman"/>
              </a:rPr>
              <a:t>làm</a:t>
            </a:r>
            <a:r>
              <a:rPr lang="en-US" sz="5131" b="1" dirty="0">
                <a:solidFill>
                  <a:srgbClr val="C00000"/>
                </a:solidFill>
                <a:latin typeface="Times New Roman"/>
              </a:rPr>
              <a:t> </a:t>
            </a:r>
            <a:r>
              <a:rPr lang="en-US" sz="5131" b="1" dirty="0" err="1">
                <a:solidFill>
                  <a:srgbClr val="C00000"/>
                </a:solidFill>
                <a:latin typeface="Times New Roman"/>
              </a:rPr>
              <a:t>như</a:t>
            </a:r>
            <a:r>
              <a:rPr lang="en-US" sz="5131" b="1" dirty="0">
                <a:solidFill>
                  <a:srgbClr val="C00000"/>
                </a:solidFill>
                <a:latin typeface="Times New Roman"/>
              </a:rPr>
              <a:t> </a:t>
            </a:r>
            <a:r>
              <a:rPr lang="en-US" sz="5131" b="1" dirty="0" err="1">
                <a:solidFill>
                  <a:srgbClr val="C00000"/>
                </a:solidFill>
                <a:latin typeface="Times New Roman"/>
              </a:rPr>
              <a:t>sau</a:t>
            </a:r>
            <a:r>
              <a:rPr lang="en-US" sz="5131" b="1" dirty="0">
                <a:solidFill>
                  <a:srgbClr val="C00000"/>
                </a:solidFill>
                <a:latin typeface="Times New Roman"/>
              </a:rPr>
              <a:t>:</a:t>
            </a:r>
          </a:p>
          <a:p>
            <a:pPr algn="just">
              <a:spcBef>
                <a:spcPts val="705"/>
              </a:spcBef>
              <a:defRPr/>
            </a:pPr>
            <a:r>
              <a:rPr lang="en-US" sz="5131" b="1" dirty="0">
                <a:solidFill>
                  <a:srgbClr val="0000CC"/>
                </a:solidFill>
                <a:latin typeface="Times New Roman"/>
              </a:rPr>
              <a:t>- </a:t>
            </a:r>
            <a:r>
              <a:rPr lang="en-US" sz="5131" b="1" dirty="0" err="1">
                <a:solidFill>
                  <a:srgbClr val="0000CC"/>
                </a:solidFill>
                <a:latin typeface="Times New Roman"/>
              </a:rPr>
              <a:t>Viết</a:t>
            </a:r>
            <a:r>
              <a:rPr lang="en-US" sz="5131" b="1" dirty="0">
                <a:solidFill>
                  <a:srgbClr val="0000CC"/>
                </a:solidFill>
                <a:latin typeface="Times New Roman"/>
              </a:rPr>
              <a:t> </a:t>
            </a:r>
            <a:r>
              <a:rPr lang="en-US" sz="5131" b="1" dirty="0" err="1">
                <a:solidFill>
                  <a:srgbClr val="0000CC"/>
                </a:solidFill>
                <a:latin typeface="Times New Roman"/>
              </a:rPr>
              <a:t>số</a:t>
            </a:r>
            <a:r>
              <a:rPr lang="en-US" sz="5131" b="1" dirty="0">
                <a:solidFill>
                  <a:srgbClr val="0000CC"/>
                </a:solidFill>
                <a:latin typeface="Times New Roman"/>
              </a:rPr>
              <a:t> </a:t>
            </a:r>
            <a:r>
              <a:rPr lang="en-US" sz="5131" b="1" dirty="0" err="1">
                <a:solidFill>
                  <a:srgbClr val="0000CC"/>
                </a:solidFill>
                <a:latin typeface="Times New Roman"/>
              </a:rPr>
              <a:t>hạng</a:t>
            </a:r>
            <a:r>
              <a:rPr lang="en-US" sz="5131" b="1" dirty="0">
                <a:solidFill>
                  <a:srgbClr val="0000CC"/>
                </a:solidFill>
                <a:latin typeface="Times New Roman"/>
              </a:rPr>
              <a:t> </a:t>
            </a:r>
            <a:r>
              <a:rPr lang="en-US" sz="5131" b="1" dirty="0" err="1">
                <a:solidFill>
                  <a:srgbClr val="0000CC"/>
                </a:solidFill>
                <a:latin typeface="Times New Roman"/>
              </a:rPr>
              <a:t>này</a:t>
            </a:r>
            <a:r>
              <a:rPr lang="en-US" sz="5131" b="1" dirty="0">
                <a:solidFill>
                  <a:srgbClr val="0000CC"/>
                </a:solidFill>
                <a:latin typeface="Times New Roman"/>
              </a:rPr>
              <a:t> </a:t>
            </a:r>
            <a:r>
              <a:rPr lang="en-US" sz="5131" b="1" dirty="0" err="1">
                <a:solidFill>
                  <a:srgbClr val="0000CC"/>
                </a:solidFill>
                <a:latin typeface="Times New Roman"/>
              </a:rPr>
              <a:t>dưới</a:t>
            </a:r>
            <a:r>
              <a:rPr lang="en-US" sz="5131" b="1" dirty="0">
                <a:solidFill>
                  <a:srgbClr val="0000CC"/>
                </a:solidFill>
                <a:latin typeface="Times New Roman"/>
              </a:rPr>
              <a:t> </a:t>
            </a:r>
            <a:r>
              <a:rPr lang="en-US" sz="5131" b="1" dirty="0" err="1">
                <a:solidFill>
                  <a:srgbClr val="0000CC"/>
                </a:solidFill>
                <a:latin typeface="Times New Roman"/>
              </a:rPr>
              <a:t>số</a:t>
            </a:r>
            <a:r>
              <a:rPr lang="en-US" sz="5131" b="1" dirty="0">
                <a:solidFill>
                  <a:srgbClr val="0000CC"/>
                </a:solidFill>
                <a:latin typeface="Times New Roman"/>
              </a:rPr>
              <a:t> </a:t>
            </a:r>
            <a:r>
              <a:rPr lang="en-US" sz="5131" b="1" dirty="0" err="1">
                <a:solidFill>
                  <a:srgbClr val="0000CC"/>
                </a:solidFill>
                <a:latin typeface="Times New Roman"/>
              </a:rPr>
              <a:t>hạng</a:t>
            </a:r>
            <a:r>
              <a:rPr lang="en-US" sz="5131" b="1" dirty="0">
                <a:solidFill>
                  <a:srgbClr val="0000CC"/>
                </a:solidFill>
                <a:latin typeface="Times New Roman"/>
              </a:rPr>
              <a:t> </a:t>
            </a:r>
            <a:r>
              <a:rPr lang="en-US" sz="5131" b="1" dirty="0" err="1">
                <a:solidFill>
                  <a:srgbClr val="0000CC"/>
                </a:solidFill>
                <a:latin typeface="Times New Roman"/>
              </a:rPr>
              <a:t>kia</a:t>
            </a:r>
            <a:r>
              <a:rPr lang="en-US" sz="5131" b="1" dirty="0">
                <a:solidFill>
                  <a:srgbClr val="0000CC"/>
                </a:solidFill>
                <a:latin typeface="Times New Roman"/>
              </a:rPr>
              <a:t> </a:t>
            </a:r>
            <a:r>
              <a:rPr lang="en-US" sz="5131" b="1" dirty="0" err="1">
                <a:solidFill>
                  <a:srgbClr val="0000CC"/>
                </a:solidFill>
                <a:latin typeface="Times New Roman"/>
              </a:rPr>
              <a:t>sao</a:t>
            </a:r>
            <a:r>
              <a:rPr lang="en-US" sz="5131" b="1" dirty="0">
                <a:solidFill>
                  <a:srgbClr val="0000CC"/>
                </a:solidFill>
                <a:latin typeface="Times New Roman"/>
              </a:rPr>
              <a:t> </a:t>
            </a:r>
            <a:r>
              <a:rPr lang="en-US" sz="5131" b="1" dirty="0" err="1">
                <a:solidFill>
                  <a:srgbClr val="0000CC"/>
                </a:solidFill>
                <a:latin typeface="Times New Roman"/>
              </a:rPr>
              <a:t>cho</a:t>
            </a:r>
            <a:r>
              <a:rPr lang="en-US" sz="5131" b="1" dirty="0">
                <a:solidFill>
                  <a:srgbClr val="0000CC"/>
                </a:solidFill>
                <a:latin typeface="Times New Roman"/>
              </a:rPr>
              <a:t> </a:t>
            </a:r>
            <a:r>
              <a:rPr lang="en-US" sz="5131" b="1" dirty="0" err="1">
                <a:solidFill>
                  <a:srgbClr val="0000CC"/>
                </a:solidFill>
                <a:latin typeface="Times New Roman"/>
              </a:rPr>
              <a:t>các</a:t>
            </a:r>
            <a:r>
              <a:rPr lang="en-US" sz="5131" b="1" dirty="0">
                <a:solidFill>
                  <a:srgbClr val="0000CC"/>
                </a:solidFill>
                <a:latin typeface="Times New Roman"/>
              </a:rPr>
              <a:t> </a:t>
            </a:r>
            <a:r>
              <a:rPr lang="en-US" sz="5131" b="1" dirty="0" err="1">
                <a:solidFill>
                  <a:srgbClr val="0000CC"/>
                </a:solidFill>
                <a:latin typeface="Times New Roman"/>
              </a:rPr>
              <a:t>chữ</a:t>
            </a:r>
            <a:r>
              <a:rPr lang="en-US" sz="5131" b="1" dirty="0">
                <a:solidFill>
                  <a:srgbClr val="0000CC"/>
                </a:solidFill>
                <a:latin typeface="Times New Roman"/>
              </a:rPr>
              <a:t> </a:t>
            </a:r>
            <a:r>
              <a:rPr lang="en-US" sz="5131" b="1" dirty="0" err="1">
                <a:solidFill>
                  <a:srgbClr val="0000CC"/>
                </a:solidFill>
                <a:latin typeface="Times New Roman"/>
              </a:rPr>
              <a:t>số</a:t>
            </a:r>
            <a:r>
              <a:rPr lang="en-US" sz="5131" b="1" dirty="0">
                <a:solidFill>
                  <a:srgbClr val="0000CC"/>
                </a:solidFill>
                <a:latin typeface="Times New Roman"/>
              </a:rPr>
              <a:t> ở </a:t>
            </a:r>
            <a:r>
              <a:rPr lang="en-US" sz="5131" b="1" dirty="0" err="1">
                <a:solidFill>
                  <a:srgbClr val="0000CC"/>
                </a:solidFill>
                <a:latin typeface="Times New Roman"/>
              </a:rPr>
              <a:t>cùng</a:t>
            </a:r>
            <a:r>
              <a:rPr lang="en-US" sz="5131" b="1" dirty="0">
                <a:solidFill>
                  <a:srgbClr val="0000CC"/>
                </a:solidFill>
                <a:latin typeface="Times New Roman"/>
              </a:rPr>
              <a:t> </a:t>
            </a:r>
            <a:r>
              <a:rPr lang="en-US" sz="5131" b="1" dirty="0" err="1">
                <a:solidFill>
                  <a:srgbClr val="0000CC"/>
                </a:solidFill>
                <a:latin typeface="Times New Roman"/>
              </a:rPr>
              <a:t>một</a:t>
            </a:r>
            <a:r>
              <a:rPr lang="en-US" sz="5131" b="1" dirty="0">
                <a:solidFill>
                  <a:srgbClr val="0000CC"/>
                </a:solidFill>
                <a:latin typeface="Times New Roman"/>
              </a:rPr>
              <a:t> </a:t>
            </a:r>
            <a:r>
              <a:rPr lang="en-US" sz="5131" b="1" dirty="0" err="1">
                <a:solidFill>
                  <a:srgbClr val="0000CC"/>
                </a:solidFill>
                <a:latin typeface="Times New Roman"/>
              </a:rPr>
              <a:t>hàng</a:t>
            </a:r>
            <a:r>
              <a:rPr lang="en-US" sz="5131" b="1" dirty="0">
                <a:solidFill>
                  <a:srgbClr val="0000CC"/>
                </a:solidFill>
                <a:latin typeface="Times New Roman"/>
              </a:rPr>
              <a:t> </a:t>
            </a:r>
            <a:r>
              <a:rPr lang="en-US" sz="5131" b="1" dirty="0" err="1">
                <a:solidFill>
                  <a:srgbClr val="0000CC"/>
                </a:solidFill>
                <a:latin typeface="Times New Roman"/>
              </a:rPr>
              <a:t>đặt</a:t>
            </a:r>
            <a:r>
              <a:rPr lang="en-US" sz="5131" b="1" dirty="0">
                <a:solidFill>
                  <a:srgbClr val="0000CC"/>
                </a:solidFill>
                <a:latin typeface="Times New Roman"/>
              </a:rPr>
              <a:t> </a:t>
            </a:r>
            <a:r>
              <a:rPr lang="en-US" sz="5131" b="1" dirty="0" err="1">
                <a:solidFill>
                  <a:srgbClr val="0000CC"/>
                </a:solidFill>
                <a:latin typeface="Times New Roman"/>
              </a:rPr>
              <a:t>thẳng</a:t>
            </a:r>
            <a:r>
              <a:rPr lang="en-US" sz="5131" b="1" dirty="0">
                <a:solidFill>
                  <a:srgbClr val="0000CC"/>
                </a:solidFill>
                <a:latin typeface="Times New Roman"/>
              </a:rPr>
              <a:t> </a:t>
            </a:r>
            <a:r>
              <a:rPr lang="en-US" sz="5131" b="1" dirty="0" err="1">
                <a:solidFill>
                  <a:srgbClr val="0000CC"/>
                </a:solidFill>
                <a:latin typeface="Times New Roman"/>
              </a:rPr>
              <a:t>cột</a:t>
            </a:r>
            <a:r>
              <a:rPr lang="en-US" sz="5131" b="1" dirty="0">
                <a:solidFill>
                  <a:srgbClr val="0000CC"/>
                </a:solidFill>
                <a:latin typeface="Times New Roman"/>
              </a:rPr>
              <a:t> </a:t>
            </a:r>
            <a:r>
              <a:rPr lang="en-US" sz="5131" b="1" dirty="0" err="1">
                <a:solidFill>
                  <a:srgbClr val="0000CC"/>
                </a:solidFill>
                <a:latin typeface="Times New Roman"/>
              </a:rPr>
              <a:t>với</a:t>
            </a:r>
            <a:r>
              <a:rPr lang="en-US" sz="5131" b="1" dirty="0">
                <a:solidFill>
                  <a:srgbClr val="0000CC"/>
                </a:solidFill>
                <a:latin typeface="Times New Roman"/>
              </a:rPr>
              <a:t> </a:t>
            </a:r>
            <a:r>
              <a:rPr lang="en-US" sz="5131" b="1" dirty="0" err="1">
                <a:solidFill>
                  <a:srgbClr val="0000CC"/>
                </a:solidFill>
                <a:latin typeface="Times New Roman"/>
              </a:rPr>
              <a:t>nhau</a:t>
            </a:r>
            <a:r>
              <a:rPr lang="en-US" sz="5131" b="1" dirty="0">
                <a:solidFill>
                  <a:srgbClr val="0000CC"/>
                </a:solidFill>
                <a:latin typeface="Times New Roman"/>
              </a:rPr>
              <a:t>.</a:t>
            </a:r>
          </a:p>
          <a:p>
            <a:pPr algn="just">
              <a:spcBef>
                <a:spcPts val="705"/>
              </a:spcBef>
              <a:buFontTx/>
              <a:buChar char="-"/>
              <a:defRPr/>
            </a:pPr>
            <a:r>
              <a:rPr lang="en-US" sz="5131" b="1" dirty="0">
                <a:solidFill>
                  <a:srgbClr val="0000CC"/>
                </a:solidFill>
                <a:latin typeface="Times New Roman"/>
              </a:rPr>
              <a:t> </a:t>
            </a:r>
            <a:r>
              <a:rPr lang="en-US" sz="5131" b="1" dirty="0" err="1">
                <a:solidFill>
                  <a:srgbClr val="0000CC"/>
                </a:solidFill>
                <a:latin typeface="Times New Roman"/>
              </a:rPr>
              <a:t>Cộng</a:t>
            </a:r>
            <a:r>
              <a:rPr lang="en-US" sz="5131" b="1" dirty="0">
                <a:solidFill>
                  <a:srgbClr val="0000CC"/>
                </a:solidFill>
                <a:latin typeface="Times New Roman"/>
              </a:rPr>
              <a:t> </a:t>
            </a:r>
            <a:r>
              <a:rPr lang="en-US" sz="5131" b="1" dirty="0" err="1">
                <a:solidFill>
                  <a:srgbClr val="0000CC"/>
                </a:solidFill>
                <a:latin typeface="Times New Roman"/>
              </a:rPr>
              <a:t>như</a:t>
            </a:r>
            <a:r>
              <a:rPr lang="en-US" sz="5131" b="1" dirty="0">
                <a:solidFill>
                  <a:srgbClr val="0000CC"/>
                </a:solidFill>
                <a:latin typeface="Times New Roman"/>
              </a:rPr>
              <a:t> </a:t>
            </a:r>
            <a:r>
              <a:rPr lang="en-US" sz="5131" b="1" dirty="0" err="1">
                <a:solidFill>
                  <a:srgbClr val="0000CC"/>
                </a:solidFill>
                <a:latin typeface="Times New Roman"/>
              </a:rPr>
              <a:t>cộng</a:t>
            </a:r>
            <a:r>
              <a:rPr lang="en-US" sz="5131" b="1" dirty="0">
                <a:solidFill>
                  <a:srgbClr val="0000CC"/>
                </a:solidFill>
                <a:latin typeface="Times New Roman"/>
              </a:rPr>
              <a:t> </a:t>
            </a:r>
            <a:r>
              <a:rPr lang="en-US" sz="5131" b="1" dirty="0" err="1">
                <a:solidFill>
                  <a:srgbClr val="0000CC"/>
                </a:solidFill>
                <a:latin typeface="Times New Roman"/>
              </a:rPr>
              <a:t>các</a:t>
            </a:r>
            <a:r>
              <a:rPr lang="en-US" sz="5131" b="1" dirty="0">
                <a:solidFill>
                  <a:srgbClr val="0000CC"/>
                </a:solidFill>
                <a:latin typeface="Times New Roman"/>
              </a:rPr>
              <a:t> </a:t>
            </a:r>
            <a:r>
              <a:rPr lang="en-US" sz="5131" b="1" dirty="0" err="1">
                <a:solidFill>
                  <a:srgbClr val="0000CC"/>
                </a:solidFill>
                <a:latin typeface="Times New Roman"/>
              </a:rPr>
              <a:t>số</a:t>
            </a:r>
            <a:r>
              <a:rPr lang="en-US" sz="5131" b="1" dirty="0">
                <a:solidFill>
                  <a:srgbClr val="0000CC"/>
                </a:solidFill>
                <a:latin typeface="Times New Roman"/>
              </a:rPr>
              <a:t> </a:t>
            </a:r>
            <a:r>
              <a:rPr lang="en-US" sz="5131" b="1" dirty="0" err="1">
                <a:solidFill>
                  <a:srgbClr val="0000CC"/>
                </a:solidFill>
                <a:latin typeface="Times New Roman"/>
              </a:rPr>
              <a:t>tự</a:t>
            </a:r>
            <a:r>
              <a:rPr lang="en-US" sz="5131" b="1" dirty="0">
                <a:solidFill>
                  <a:srgbClr val="0000CC"/>
                </a:solidFill>
                <a:latin typeface="Times New Roman"/>
              </a:rPr>
              <a:t> </a:t>
            </a:r>
            <a:r>
              <a:rPr lang="en-US" sz="5131" b="1" dirty="0" err="1">
                <a:solidFill>
                  <a:srgbClr val="0000CC"/>
                </a:solidFill>
                <a:latin typeface="Times New Roman"/>
              </a:rPr>
              <a:t>nhiên</a:t>
            </a:r>
            <a:r>
              <a:rPr lang="en-US" sz="5131" b="1" dirty="0">
                <a:solidFill>
                  <a:srgbClr val="0000CC"/>
                </a:solidFill>
                <a:latin typeface="Times New Roman"/>
              </a:rPr>
              <a:t>.</a:t>
            </a:r>
          </a:p>
          <a:p>
            <a:pPr algn="just">
              <a:spcBef>
                <a:spcPts val="705"/>
              </a:spcBef>
              <a:defRPr/>
            </a:pPr>
            <a:r>
              <a:rPr lang="en-US" sz="5131" b="1" dirty="0">
                <a:solidFill>
                  <a:srgbClr val="0000CC"/>
                </a:solidFill>
                <a:latin typeface="Times New Roman"/>
              </a:rPr>
              <a:t>- </a:t>
            </a:r>
            <a:r>
              <a:rPr lang="en-US" sz="5131" b="1" dirty="0" err="1">
                <a:solidFill>
                  <a:srgbClr val="0000CC"/>
                </a:solidFill>
                <a:latin typeface="Times New Roman"/>
              </a:rPr>
              <a:t>Viết</a:t>
            </a:r>
            <a:r>
              <a:rPr lang="en-US" sz="5131" b="1" dirty="0">
                <a:solidFill>
                  <a:srgbClr val="0000CC"/>
                </a:solidFill>
                <a:latin typeface="Times New Roman"/>
              </a:rPr>
              <a:t> </a:t>
            </a:r>
            <a:r>
              <a:rPr lang="en-US" sz="5131" b="1" dirty="0" err="1">
                <a:solidFill>
                  <a:srgbClr val="0000CC"/>
                </a:solidFill>
                <a:latin typeface="Times New Roman"/>
              </a:rPr>
              <a:t>dấu</a:t>
            </a:r>
            <a:r>
              <a:rPr lang="en-US" sz="5131" b="1" dirty="0">
                <a:solidFill>
                  <a:srgbClr val="0000CC"/>
                </a:solidFill>
                <a:latin typeface="Times New Roman"/>
              </a:rPr>
              <a:t> </a:t>
            </a:r>
            <a:r>
              <a:rPr lang="en-US" sz="5131" b="1" dirty="0" err="1">
                <a:solidFill>
                  <a:srgbClr val="0000CC"/>
                </a:solidFill>
                <a:latin typeface="Times New Roman"/>
              </a:rPr>
              <a:t>phẩy</a:t>
            </a:r>
            <a:r>
              <a:rPr lang="en-US" sz="5131" b="1" dirty="0">
                <a:solidFill>
                  <a:srgbClr val="0000CC"/>
                </a:solidFill>
                <a:latin typeface="Times New Roman"/>
              </a:rPr>
              <a:t> ở </a:t>
            </a:r>
            <a:r>
              <a:rPr lang="en-US" sz="5131" b="1" dirty="0" err="1">
                <a:solidFill>
                  <a:srgbClr val="0000CC"/>
                </a:solidFill>
                <a:latin typeface="Times New Roman"/>
              </a:rPr>
              <a:t>tổng</a:t>
            </a:r>
            <a:r>
              <a:rPr lang="en-US" sz="5131" b="1" dirty="0">
                <a:solidFill>
                  <a:srgbClr val="0000CC"/>
                </a:solidFill>
                <a:latin typeface="Times New Roman"/>
              </a:rPr>
              <a:t> </a:t>
            </a:r>
            <a:r>
              <a:rPr lang="en-US" sz="5131" b="1" dirty="0" err="1">
                <a:solidFill>
                  <a:srgbClr val="0000CC"/>
                </a:solidFill>
                <a:latin typeface="Times New Roman"/>
              </a:rPr>
              <a:t>thẳng</a:t>
            </a:r>
            <a:r>
              <a:rPr lang="en-US" sz="5131" b="1" dirty="0">
                <a:solidFill>
                  <a:srgbClr val="0000CC"/>
                </a:solidFill>
                <a:latin typeface="Times New Roman"/>
              </a:rPr>
              <a:t> </a:t>
            </a:r>
            <a:r>
              <a:rPr lang="en-US" sz="5131" b="1" dirty="0" err="1">
                <a:solidFill>
                  <a:srgbClr val="0000CC"/>
                </a:solidFill>
                <a:latin typeface="Times New Roman"/>
              </a:rPr>
              <a:t>cột</a:t>
            </a:r>
            <a:r>
              <a:rPr lang="en-US" sz="5131" b="1" dirty="0">
                <a:solidFill>
                  <a:srgbClr val="0000CC"/>
                </a:solidFill>
                <a:latin typeface="Times New Roman"/>
              </a:rPr>
              <a:t> </a:t>
            </a:r>
            <a:r>
              <a:rPr lang="en-US" sz="5131" b="1" dirty="0" err="1">
                <a:solidFill>
                  <a:srgbClr val="0000CC"/>
                </a:solidFill>
                <a:latin typeface="Times New Roman"/>
              </a:rPr>
              <a:t>với</a:t>
            </a:r>
            <a:r>
              <a:rPr lang="en-US" sz="5131" b="1" dirty="0">
                <a:solidFill>
                  <a:srgbClr val="0000CC"/>
                </a:solidFill>
                <a:latin typeface="Times New Roman"/>
              </a:rPr>
              <a:t> </a:t>
            </a:r>
            <a:r>
              <a:rPr lang="en-US" sz="5131" b="1" dirty="0" err="1">
                <a:solidFill>
                  <a:srgbClr val="0000CC"/>
                </a:solidFill>
                <a:latin typeface="Times New Roman"/>
              </a:rPr>
              <a:t>các</a:t>
            </a:r>
            <a:r>
              <a:rPr lang="en-US" sz="5131" b="1" dirty="0">
                <a:solidFill>
                  <a:srgbClr val="0000CC"/>
                </a:solidFill>
                <a:latin typeface="Times New Roman"/>
              </a:rPr>
              <a:t> </a:t>
            </a:r>
            <a:r>
              <a:rPr lang="en-US" sz="5131" b="1" dirty="0" err="1">
                <a:solidFill>
                  <a:srgbClr val="0000CC"/>
                </a:solidFill>
                <a:latin typeface="Times New Roman"/>
              </a:rPr>
              <a:t>dấu</a:t>
            </a:r>
            <a:r>
              <a:rPr lang="en-US" sz="5131" b="1" dirty="0">
                <a:solidFill>
                  <a:srgbClr val="0000CC"/>
                </a:solidFill>
                <a:latin typeface="Times New Roman"/>
              </a:rPr>
              <a:t> </a:t>
            </a:r>
            <a:r>
              <a:rPr lang="en-US" sz="5131" b="1" dirty="0" err="1">
                <a:solidFill>
                  <a:srgbClr val="0000CC"/>
                </a:solidFill>
                <a:latin typeface="Times New Roman"/>
              </a:rPr>
              <a:t>phẩy</a:t>
            </a:r>
            <a:r>
              <a:rPr lang="en-US" sz="5131" b="1" dirty="0">
                <a:solidFill>
                  <a:srgbClr val="0000CC"/>
                </a:solidFill>
                <a:latin typeface="Times New Roman"/>
              </a:rPr>
              <a:t> </a:t>
            </a:r>
            <a:r>
              <a:rPr lang="en-US" sz="5131" b="1" dirty="0" err="1">
                <a:solidFill>
                  <a:srgbClr val="0000CC"/>
                </a:solidFill>
                <a:latin typeface="Times New Roman"/>
              </a:rPr>
              <a:t>của</a:t>
            </a:r>
            <a:r>
              <a:rPr lang="en-US" sz="5131" b="1" dirty="0">
                <a:solidFill>
                  <a:srgbClr val="0000CC"/>
                </a:solidFill>
                <a:latin typeface="Times New Roman"/>
              </a:rPr>
              <a:t> </a:t>
            </a:r>
            <a:r>
              <a:rPr lang="en-US" sz="5131" b="1" dirty="0" err="1">
                <a:solidFill>
                  <a:srgbClr val="0000CC"/>
                </a:solidFill>
                <a:latin typeface="Times New Roman"/>
              </a:rPr>
              <a:t>các</a:t>
            </a:r>
            <a:r>
              <a:rPr lang="en-US" sz="5131" b="1" dirty="0">
                <a:solidFill>
                  <a:srgbClr val="0000CC"/>
                </a:solidFill>
                <a:latin typeface="Times New Roman"/>
              </a:rPr>
              <a:t> </a:t>
            </a:r>
            <a:r>
              <a:rPr lang="en-US" sz="5131" b="1" dirty="0" err="1">
                <a:solidFill>
                  <a:srgbClr val="0000CC"/>
                </a:solidFill>
                <a:latin typeface="Times New Roman"/>
              </a:rPr>
              <a:t>số</a:t>
            </a:r>
            <a:r>
              <a:rPr lang="en-US" sz="5131" b="1" dirty="0">
                <a:solidFill>
                  <a:srgbClr val="0000CC"/>
                </a:solidFill>
                <a:latin typeface="Times New Roman"/>
              </a:rPr>
              <a:t> </a:t>
            </a:r>
            <a:r>
              <a:rPr lang="en-US" sz="5131" b="1" dirty="0" err="1">
                <a:solidFill>
                  <a:srgbClr val="0000CC"/>
                </a:solidFill>
                <a:latin typeface="Times New Roman"/>
              </a:rPr>
              <a:t>hạng</a:t>
            </a:r>
            <a:r>
              <a:rPr lang="en-US" sz="5131" b="1" dirty="0">
                <a:solidFill>
                  <a:srgbClr val="0000CC"/>
                </a:solidFill>
                <a:latin typeface="Times New Roman"/>
              </a:rPr>
              <a:t>.</a:t>
            </a:r>
          </a:p>
        </p:txBody>
      </p:sp>
    </p:spTree>
    <p:extLst>
      <p:ext uri="{BB962C8B-B14F-4D97-AF65-F5344CB8AC3E}">
        <p14:creationId xmlns="" xmlns:p14="http://schemas.microsoft.com/office/powerpoint/2010/main" val="341743232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7" presetClass="entr" presetSubtype="0" fill="hold" grpId="0" nodeType="clickEffect">
                                  <p:stCondLst>
                                    <p:cond delay="0"/>
                                  </p:stCondLst>
                                  <p:iterate type="lt">
                                    <p:tmPct val="50000"/>
                                  </p:iterate>
                                  <p:childTnLst>
                                    <p:set>
                                      <p:cBhvr>
                                        <p:cTn id="6" dur="1" fill="hold">
                                          <p:stCondLst>
                                            <p:cond delay="0"/>
                                          </p:stCondLst>
                                        </p:cTn>
                                        <p:tgtEl>
                                          <p:spTgt spid="17"/>
                                        </p:tgtEl>
                                        <p:attrNameLst>
                                          <p:attrName>style.visibility</p:attrName>
                                        </p:attrNameLst>
                                      </p:cBhvr>
                                      <p:to>
                                        <p:strVal val="visible"/>
                                      </p:to>
                                    </p:set>
                                    <p:anim calcmode="discrete" valueType="clr">
                                      <p:cBhvr override="childStyle">
                                        <p:cTn id="7" dur="80"/>
                                        <p:tgtEl>
                                          <p:spTgt spid="17"/>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17"/>
                                        </p:tgtEl>
                                        <p:attrNameLst>
                                          <p:attrName>fillcolor</p:attrName>
                                        </p:attrNameLst>
                                      </p:cBhvr>
                                      <p:tavLst>
                                        <p:tav tm="0">
                                          <p:val>
                                            <p:clrVal>
                                              <a:schemeClr val="accent2"/>
                                            </p:clrVal>
                                          </p:val>
                                        </p:tav>
                                        <p:tav tm="50000">
                                          <p:val>
                                            <p:clrVal>
                                              <a:schemeClr val="hlink"/>
                                            </p:clrVal>
                                          </p:val>
                                        </p:tav>
                                      </p:tavLst>
                                    </p:anim>
                                    <p:set>
                                      <p:cBhvr>
                                        <p:cTn id="9" dur="80"/>
                                        <p:tgtEl>
                                          <p:spTgt spid="17"/>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pic>
        <p:nvPicPr>
          <p:cNvPr id="51" name="Picture 50">
            <a:extLst>
              <a:ext uri="{FF2B5EF4-FFF2-40B4-BE49-F238E27FC236}">
                <a16:creationId xmlns="" xmlns:a16="http://schemas.microsoft.com/office/drawing/2014/main" id="{5987BEA9-8605-4CA8-B8EC-0F737B0F4C47}"/>
              </a:ext>
            </a:extLst>
          </p:cNvPr>
          <p:cNvPicPr>
            <a:picLocks noChangeAspect="1"/>
          </p:cNvPicPr>
          <p:nvPr/>
        </p:nvPicPr>
        <p:blipFill>
          <a:blip r:embed="rId5">
            <a:extLst>
              <a:ext uri="{28A0092B-C50C-407E-A947-70E740481C1C}">
                <a14:useLocalDpi xmlns="" xmlns:a14="http://schemas.microsoft.com/office/drawing/2010/main" val="0"/>
              </a:ext>
            </a:extLst>
          </a:blip>
          <a:stretch>
            <a:fillRect/>
          </a:stretch>
        </p:blipFill>
        <p:spPr>
          <a:xfrm>
            <a:off x="10191048" y="3517890"/>
            <a:ext cx="356077" cy="3339761"/>
          </a:xfrm>
          <a:prstGeom prst="rect">
            <a:avLst/>
          </a:prstGeom>
        </p:spPr>
      </p:pic>
      <p:pic>
        <p:nvPicPr>
          <p:cNvPr id="30" name="Picture 29">
            <a:extLst>
              <a:ext uri="{FF2B5EF4-FFF2-40B4-BE49-F238E27FC236}">
                <a16:creationId xmlns="" xmlns:a16="http://schemas.microsoft.com/office/drawing/2014/main" id="{F2F4CCD3-90FD-40BD-9EE1-F3B4C9278D0B}"/>
              </a:ext>
            </a:extLst>
          </p:cNvPr>
          <p:cNvPicPr>
            <a:picLocks noChangeAspect="1"/>
          </p:cNvPicPr>
          <p:nvPr/>
        </p:nvPicPr>
        <p:blipFill>
          <a:blip r:embed="rId5">
            <a:extLst>
              <a:ext uri="{28A0092B-C50C-407E-A947-70E740481C1C}">
                <a14:useLocalDpi xmlns="" xmlns:a14="http://schemas.microsoft.com/office/drawing/2010/main" val="0"/>
              </a:ext>
            </a:extLst>
          </a:blip>
          <a:stretch>
            <a:fillRect/>
          </a:stretch>
        </p:blipFill>
        <p:spPr>
          <a:xfrm>
            <a:off x="1701283" y="3403600"/>
            <a:ext cx="368300" cy="3454400"/>
          </a:xfrm>
          <a:prstGeom prst="rect">
            <a:avLst/>
          </a:prstGeom>
        </p:spPr>
      </p:pic>
      <p:pic>
        <p:nvPicPr>
          <p:cNvPr id="50" name="Picture 49">
            <a:extLst>
              <a:ext uri="{FF2B5EF4-FFF2-40B4-BE49-F238E27FC236}">
                <a16:creationId xmlns="" xmlns:a16="http://schemas.microsoft.com/office/drawing/2014/main" id="{AD4BB4CF-F8A2-44BC-9235-55243A937E84}"/>
              </a:ext>
            </a:extLst>
          </p:cNvPr>
          <p:cNvPicPr>
            <a:picLocks noChangeAspect="1"/>
          </p:cNvPicPr>
          <p:nvPr/>
        </p:nvPicPr>
        <p:blipFill>
          <a:blip r:embed="rId5">
            <a:extLst>
              <a:ext uri="{28A0092B-C50C-407E-A947-70E740481C1C}">
                <a14:useLocalDpi xmlns="" xmlns:a14="http://schemas.microsoft.com/office/drawing/2010/main" val="0"/>
              </a:ext>
            </a:extLst>
          </a:blip>
          <a:stretch>
            <a:fillRect/>
          </a:stretch>
        </p:blipFill>
        <p:spPr>
          <a:xfrm>
            <a:off x="7052853" y="4694267"/>
            <a:ext cx="233400" cy="2189132"/>
          </a:xfrm>
          <a:prstGeom prst="rect">
            <a:avLst/>
          </a:prstGeom>
        </p:spPr>
      </p:pic>
      <p:pic>
        <p:nvPicPr>
          <p:cNvPr id="53" name="Picture 52">
            <a:extLst>
              <a:ext uri="{FF2B5EF4-FFF2-40B4-BE49-F238E27FC236}">
                <a16:creationId xmlns="" xmlns:a16="http://schemas.microsoft.com/office/drawing/2014/main" id="{15FA170F-2335-42D7-A9B3-594DAC8D678E}"/>
              </a:ext>
            </a:extLst>
          </p:cNvPr>
          <p:cNvPicPr>
            <a:picLocks noChangeAspect="1"/>
          </p:cNvPicPr>
          <p:nvPr/>
        </p:nvPicPr>
        <p:blipFill>
          <a:blip r:embed="rId6">
            <a:extLst>
              <a:ext uri="{28A0092B-C50C-407E-A947-70E740481C1C}">
                <a14:useLocalDpi xmlns="" xmlns:a14="http://schemas.microsoft.com/office/drawing/2010/main" val="0"/>
              </a:ext>
            </a:extLst>
          </a:blip>
          <a:stretch>
            <a:fillRect/>
          </a:stretch>
        </p:blipFill>
        <p:spPr>
          <a:xfrm>
            <a:off x="4838009" y="1821754"/>
            <a:ext cx="1042371" cy="723868"/>
          </a:xfrm>
          <a:prstGeom prst="rect">
            <a:avLst/>
          </a:prstGeom>
        </p:spPr>
      </p:pic>
      <p:pic>
        <p:nvPicPr>
          <p:cNvPr id="32" name="Picture 31"/>
          <p:cNvPicPr>
            <a:picLocks noChangeAspect="1"/>
          </p:cNvPicPr>
          <p:nvPr/>
        </p:nvPicPr>
        <p:blipFill>
          <a:blip r:embed="rId7" cstate="print">
            <a:extLst>
              <a:ext uri="{28A0092B-C50C-407E-A947-70E740481C1C}">
                <a14:useLocalDpi xmlns="" xmlns:a14="http://schemas.microsoft.com/office/drawing/2010/main" val="0"/>
              </a:ext>
            </a:extLst>
          </a:blip>
          <a:stretch>
            <a:fillRect/>
          </a:stretch>
        </p:blipFill>
        <p:spPr>
          <a:xfrm flipH="1">
            <a:off x="8084698" y="3530601"/>
            <a:ext cx="448735" cy="757767"/>
          </a:xfrm>
          <a:prstGeom prst="rect">
            <a:avLst/>
          </a:prstGeom>
        </p:spPr>
      </p:pic>
      <p:pic>
        <p:nvPicPr>
          <p:cNvPr id="34" name="Picture 33"/>
          <p:cNvPicPr>
            <a:picLocks noChangeAspect="1"/>
          </p:cNvPicPr>
          <p:nvPr/>
        </p:nvPicPr>
        <p:blipFill>
          <a:blip r:embed="rId7" cstate="print">
            <a:extLst>
              <a:ext uri="{28A0092B-C50C-407E-A947-70E740481C1C}">
                <a14:useLocalDpi xmlns="" xmlns:a14="http://schemas.microsoft.com/office/drawing/2010/main" val="0"/>
              </a:ext>
            </a:extLst>
          </a:blip>
          <a:stretch>
            <a:fillRect/>
          </a:stretch>
        </p:blipFill>
        <p:spPr>
          <a:xfrm>
            <a:off x="1749481" y="3020406"/>
            <a:ext cx="460071" cy="776913"/>
          </a:xfrm>
          <a:prstGeom prst="rect">
            <a:avLst/>
          </a:prstGeom>
        </p:spPr>
      </p:pic>
      <p:pic>
        <p:nvPicPr>
          <p:cNvPr id="35" name="Picture 34"/>
          <p:cNvPicPr>
            <a:picLocks noChangeAspect="1"/>
          </p:cNvPicPr>
          <p:nvPr/>
        </p:nvPicPr>
        <p:blipFill>
          <a:blip r:embed="rId8" cstate="print">
            <a:extLst>
              <a:ext uri="{28A0092B-C50C-407E-A947-70E740481C1C}">
                <a14:useLocalDpi xmlns="" xmlns:a14="http://schemas.microsoft.com/office/drawing/2010/main" val="0"/>
              </a:ext>
            </a:extLst>
          </a:blip>
          <a:stretch>
            <a:fillRect/>
          </a:stretch>
        </p:blipFill>
        <p:spPr>
          <a:xfrm>
            <a:off x="1635498" y="3181277"/>
            <a:ext cx="3310565" cy="2482924"/>
          </a:xfrm>
          <a:prstGeom prst="rect">
            <a:avLst/>
          </a:prstGeom>
        </p:spPr>
      </p:pic>
      <p:pic>
        <p:nvPicPr>
          <p:cNvPr id="6" name="Picture 5"/>
          <p:cNvPicPr>
            <a:picLocks noChangeAspect="1"/>
          </p:cNvPicPr>
          <p:nvPr/>
        </p:nvPicPr>
        <p:blipFill>
          <a:blip r:embed="rId9">
            <a:extLst>
              <a:ext uri="{28A0092B-C50C-407E-A947-70E740481C1C}">
                <a14:useLocalDpi xmlns="" xmlns:a14="http://schemas.microsoft.com/office/drawing/2010/main" val="0"/>
              </a:ext>
            </a:extLst>
          </a:blip>
          <a:stretch>
            <a:fillRect/>
          </a:stretch>
        </p:blipFill>
        <p:spPr>
          <a:xfrm>
            <a:off x="5791201" y="1491577"/>
            <a:ext cx="1939609" cy="2926080"/>
          </a:xfrm>
          <a:prstGeom prst="rect">
            <a:avLst/>
          </a:prstGeom>
        </p:spPr>
      </p:pic>
      <p:pic>
        <p:nvPicPr>
          <p:cNvPr id="18" name="Picture 17"/>
          <p:cNvPicPr>
            <a:picLocks noChangeAspect="1"/>
          </p:cNvPicPr>
          <p:nvPr/>
        </p:nvPicPr>
        <p:blipFill>
          <a:blip r:embed="rId10" cstate="print">
            <a:extLst>
              <a:ext uri="{28A0092B-C50C-407E-A947-70E740481C1C}">
                <a14:useLocalDpi xmlns="" xmlns:a14="http://schemas.microsoft.com/office/drawing/2010/main" val="0"/>
              </a:ext>
            </a:extLst>
          </a:blip>
          <a:stretch>
            <a:fillRect/>
          </a:stretch>
        </p:blipFill>
        <p:spPr>
          <a:xfrm flipH="1">
            <a:off x="12502875" y="5793398"/>
            <a:ext cx="1563744" cy="975361"/>
          </a:xfrm>
          <a:prstGeom prst="rect">
            <a:avLst/>
          </a:prstGeom>
        </p:spPr>
      </p:pic>
      <p:sp>
        <p:nvSpPr>
          <p:cNvPr id="7" name="TextBox 6"/>
          <p:cNvSpPr txBox="1"/>
          <p:nvPr/>
        </p:nvSpPr>
        <p:spPr>
          <a:xfrm>
            <a:off x="406400" y="755211"/>
            <a:ext cx="5722938" cy="707886"/>
          </a:xfrm>
          <a:prstGeom prst="rect">
            <a:avLst/>
          </a:prstGeom>
          <a:noFill/>
        </p:spPr>
        <p:txBody>
          <a:bodyPr wrap="square" rtlCol="0">
            <a:spAutoFit/>
          </a:bodyPr>
          <a:lstStyle/>
          <a:p>
            <a:pPr lvl="0"/>
            <a:r>
              <a:rPr lang="vi-VN" sz="4000" b="1" dirty="0">
                <a:solidFill>
                  <a:schemeClr val="bg1"/>
                </a:solidFill>
                <a:latin typeface="Times New Roman" panose="02020603050405020304" pitchFamily="18" charset="0"/>
                <a:cs typeface="Times New Roman" panose="02020603050405020304" pitchFamily="18" charset="0"/>
              </a:rPr>
              <a:t>TRÒ CHƠI CÂU CÁ</a:t>
            </a:r>
          </a:p>
        </p:txBody>
      </p:sp>
      <p:pic>
        <p:nvPicPr>
          <p:cNvPr id="43" name="Picture 42">
            <a:extLst>
              <a:ext uri="{FF2B5EF4-FFF2-40B4-BE49-F238E27FC236}">
                <a16:creationId xmlns="" xmlns:a16="http://schemas.microsoft.com/office/drawing/2014/main" id="{E17C6954-6503-488C-A8E6-1D7D18026872}"/>
              </a:ext>
            </a:extLst>
          </p:cNvPr>
          <p:cNvPicPr>
            <a:picLocks noChangeAspect="1"/>
          </p:cNvPicPr>
          <p:nvPr/>
        </p:nvPicPr>
        <p:blipFill>
          <a:blip r:embed="rId10" cstate="print">
            <a:extLst>
              <a:ext uri="{28A0092B-C50C-407E-A947-70E740481C1C}">
                <a14:useLocalDpi xmlns="" xmlns:a14="http://schemas.microsoft.com/office/drawing/2010/main" val="0"/>
              </a:ext>
            </a:extLst>
          </a:blip>
          <a:stretch>
            <a:fillRect/>
          </a:stretch>
        </p:blipFill>
        <p:spPr>
          <a:xfrm>
            <a:off x="-1856985" y="3425360"/>
            <a:ext cx="1563744" cy="975361"/>
          </a:xfrm>
          <a:prstGeom prst="rect">
            <a:avLst/>
          </a:prstGeom>
        </p:spPr>
      </p:pic>
      <p:pic>
        <p:nvPicPr>
          <p:cNvPr id="46" name="Picture 45">
            <a:extLst>
              <a:ext uri="{FF2B5EF4-FFF2-40B4-BE49-F238E27FC236}">
                <a16:creationId xmlns="" xmlns:a16="http://schemas.microsoft.com/office/drawing/2014/main" id="{B215FB51-700D-412C-896C-8DEB74DD47E0}"/>
              </a:ext>
            </a:extLst>
          </p:cNvPr>
          <p:cNvPicPr>
            <a:picLocks noChangeAspect="1"/>
          </p:cNvPicPr>
          <p:nvPr/>
        </p:nvPicPr>
        <p:blipFill>
          <a:blip r:embed="rId10" cstate="print">
            <a:extLst>
              <a:ext uri="{28A0092B-C50C-407E-A947-70E740481C1C}">
                <a14:useLocalDpi xmlns="" xmlns:a14="http://schemas.microsoft.com/office/drawing/2010/main" val="0"/>
              </a:ext>
            </a:extLst>
          </a:blip>
          <a:stretch>
            <a:fillRect/>
          </a:stretch>
        </p:blipFill>
        <p:spPr>
          <a:xfrm flipH="1">
            <a:off x="12589847" y="4180840"/>
            <a:ext cx="1563744" cy="975361"/>
          </a:xfrm>
          <a:prstGeom prst="rect">
            <a:avLst/>
          </a:prstGeom>
        </p:spPr>
      </p:pic>
      <p:pic>
        <p:nvPicPr>
          <p:cNvPr id="49" name="Picture 48">
            <a:extLst>
              <a:ext uri="{FF2B5EF4-FFF2-40B4-BE49-F238E27FC236}">
                <a16:creationId xmlns="" xmlns:a16="http://schemas.microsoft.com/office/drawing/2014/main" id="{AFE27EEE-BB8A-44DE-B860-6F6B339BB178}"/>
              </a:ext>
            </a:extLst>
          </p:cNvPr>
          <p:cNvPicPr>
            <a:picLocks noChangeAspect="1"/>
          </p:cNvPicPr>
          <p:nvPr/>
        </p:nvPicPr>
        <p:blipFill>
          <a:blip r:embed="rId10" cstate="print">
            <a:extLst>
              <a:ext uri="{28A0092B-C50C-407E-A947-70E740481C1C}">
                <a14:useLocalDpi xmlns="" xmlns:a14="http://schemas.microsoft.com/office/drawing/2010/main" val="0"/>
              </a:ext>
            </a:extLst>
          </a:blip>
          <a:stretch>
            <a:fillRect/>
          </a:stretch>
        </p:blipFill>
        <p:spPr>
          <a:xfrm>
            <a:off x="-1856985" y="5829134"/>
            <a:ext cx="1563744" cy="975361"/>
          </a:xfrm>
          <a:prstGeom prst="rect">
            <a:avLst/>
          </a:prstGeom>
        </p:spPr>
      </p:pic>
      <p:sp>
        <p:nvSpPr>
          <p:cNvPr id="2" name="Arrow: Pentagon 1">
            <a:extLst>
              <a:ext uri="{FF2B5EF4-FFF2-40B4-BE49-F238E27FC236}">
                <a16:creationId xmlns="" xmlns:a16="http://schemas.microsoft.com/office/drawing/2014/main" id="{D1155387-879E-40B6-9945-AA291C540A15}"/>
              </a:ext>
            </a:extLst>
          </p:cNvPr>
          <p:cNvSpPr/>
          <p:nvPr/>
        </p:nvSpPr>
        <p:spPr>
          <a:xfrm>
            <a:off x="3860801" y="4180839"/>
            <a:ext cx="4854663" cy="1644232"/>
          </a:xfrm>
          <a:prstGeom prst="homePlate">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5400" b="1" dirty="0">
                <a:solidFill>
                  <a:srgbClr val="FF0000"/>
                </a:solidFill>
              </a:rPr>
              <a:t>BẮT ĐẦU</a:t>
            </a:r>
            <a:endParaRPr lang="en-US" sz="5400" b="1" dirty="0">
              <a:solidFill>
                <a:srgbClr val="FF0000"/>
              </a:solidFill>
            </a:endParaRPr>
          </a:p>
        </p:txBody>
      </p:sp>
      <p:pic>
        <p:nvPicPr>
          <p:cNvPr id="3" name="introcauca">
            <a:hlinkClick r:id="" action="ppaction://media"/>
            <a:extLst>
              <a:ext uri="{FF2B5EF4-FFF2-40B4-BE49-F238E27FC236}">
                <a16:creationId xmlns="" xmlns:a16="http://schemas.microsoft.com/office/drawing/2014/main" id="{50FA3404-47C9-4CF6-B5C2-67B66A933966}"/>
              </a:ext>
            </a:extLst>
          </p:cNvPr>
          <p:cNvPicPr>
            <a:picLocks noChangeAspect="1"/>
          </p:cNvPicPr>
          <p:nvPr>
            <a:videoFile r:link="rId1"/>
            <p:extLst>
              <p:ext uri="{DAA4B4D4-6D71-4841-9C94-3DE7FCFB9230}">
                <p14:media xmlns="" xmlns:p14="http://schemas.microsoft.com/office/powerpoint/2010/main" r:embed="rId11"/>
              </p:ext>
            </p:extLst>
          </p:nvPr>
        </p:nvPicPr>
        <p:blipFill>
          <a:blip r:embed="rId12"/>
          <a:stretch>
            <a:fillRect/>
          </a:stretch>
        </p:blipFill>
        <p:spPr>
          <a:xfrm>
            <a:off x="7902664" y="-980963"/>
            <a:ext cx="812800" cy="812800"/>
          </a:xfrm>
          <a:prstGeom prst="rect">
            <a:avLst/>
          </a:prstGeom>
        </p:spPr>
      </p:pic>
    </p:spTree>
    <p:extLst>
      <p:ext uri="{BB962C8B-B14F-4D97-AF65-F5344CB8AC3E}">
        <p14:creationId xmlns="" xmlns:p14="http://schemas.microsoft.com/office/powerpoint/2010/main" val="23363958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30040" fill="hold"/>
                                        <p:tgtEl>
                                          <p:spTgt spid="3"/>
                                        </p:tgtEl>
                                      </p:cBhvr>
                                    </p:cmd>
                                  </p:childTnLst>
                                </p:cTn>
                              </p:par>
                              <p:par>
                                <p:cTn id="7" presetID="41" presetClass="entr" presetSubtype="0" fill="hold" grpId="0" nodeType="withEffect">
                                  <p:stCondLst>
                                    <p:cond delay="0"/>
                                  </p:stCondLst>
                                  <p:iterate type="lt">
                                    <p:tmPct val="10000"/>
                                  </p:iterate>
                                  <p:childTnLst>
                                    <p:set>
                                      <p:cBhvr>
                                        <p:cTn id="8" dur="1" fill="hold">
                                          <p:stCondLst>
                                            <p:cond delay="0"/>
                                          </p:stCondLst>
                                        </p:cTn>
                                        <p:tgtEl>
                                          <p:spTgt spid="7"/>
                                        </p:tgtEl>
                                        <p:attrNameLst>
                                          <p:attrName>style.visibility</p:attrName>
                                        </p:attrNameLst>
                                      </p:cBhvr>
                                      <p:to>
                                        <p:strVal val="visible"/>
                                      </p:to>
                                    </p:set>
                                    <p:anim calcmode="lin" valueType="num">
                                      <p:cBhvr>
                                        <p:cTn id="9" dur="500" fill="hold"/>
                                        <p:tgtEl>
                                          <p:spTgt spid="7"/>
                                        </p:tgtEl>
                                        <p:attrNameLst>
                                          <p:attrName>ppt_x</p:attrName>
                                        </p:attrNameLst>
                                      </p:cBhvr>
                                      <p:tavLst>
                                        <p:tav tm="0">
                                          <p:val>
                                            <p:strVal val="#ppt_x"/>
                                          </p:val>
                                        </p:tav>
                                        <p:tav tm="50000">
                                          <p:val>
                                            <p:strVal val="#ppt_x+.1"/>
                                          </p:val>
                                        </p:tav>
                                        <p:tav tm="100000">
                                          <p:val>
                                            <p:strVal val="#ppt_x"/>
                                          </p:val>
                                        </p:tav>
                                      </p:tavLst>
                                    </p:anim>
                                    <p:anim calcmode="lin" valueType="num">
                                      <p:cBhvr>
                                        <p:cTn id="10" dur="500" fill="hold"/>
                                        <p:tgtEl>
                                          <p:spTgt spid="7"/>
                                        </p:tgtEl>
                                        <p:attrNameLst>
                                          <p:attrName>ppt_y</p:attrName>
                                        </p:attrNameLst>
                                      </p:cBhvr>
                                      <p:tavLst>
                                        <p:tav tm="0">
                                          <p:val>
                                            <p:strVal val="#ppt_y"/>
                                          </p:val>
                                        </p:tav>
                                        <p:tav tm="100000">
                                          <p:val>
                                            <p:strVal val="#ppt_y"/>
                                          </p:val>
                                        </p:tav>
                                      </p:tavLst>
                                    </p:anim>
                                    <p:anim calcmode="lin" valueType="num">
                                      <p:cBhvr>
                                        <p:cTn id="11" dur="500" fill="hold"/>
                                        <p:tgtEl>
                                          <p:spTgt spid="7"/>
                                        </p:tgtEl>
                                        <p:attrNameLst>
                                          <p:attrName>ppt_h</p:attrName>
                                        </p:attrNameLst>
                                      </p:cBhvr>
                                      <p:tavLst>
                                        <p:tav tm="0">
                                          <p:val>
                                            <p:strVal val="#ppt_h/10"/>
                                          </p:val>
                                        </p:tav>
                                        <p:tav tm="50000">
                                          <p:val>
                                            <p:strVal val="#ppt_h+.01"/>
                                          </p:val>
                                        </p:tav>
                                        <p:tav tm="100000">
                                          <p:val>
                                            <p:strVal val="#ppt_h"/>
                                          </p:val>
                                        </p:tav>
                                      </p:tavLst>
                                    </p:anim>
                                    <p:anim calcmode="lin" valueType="num">
                                      <p:cBhvr>
                                        <p:cTn id="12" dur="500" fill="hold"/>
                                        <p:tgtEl>
                                          <p:spTgt spid="7"/>
                                        </p:tgtEl>
                                        <p:attrNameLst>
                                          <p:attrName>ppt_w</p:attrName>
                                        </p:attrNameLst>
                                      </p:cBhvr>
                                      <p:tavLst>
                                        <p:tav tm="0">
                                          <p:val>
                                            <p:strVal val="#ppt_w/10"/>
                                          </p:val>
                                        </p:tav>
                                        <p:tav tm="50000">
                                          <p:val>
                                            <p:strVal val="#ppt_w+.01"/>
                                          </p:val>
                                        </p:tav>
                                        <p:tav tm="100000">
                                          <p:val>
                                            <p:strVal val="#ppt_w"/>
                                          </p:val>
                                        </p:tav>
                                      </p:tavLst>
                                    </p:anim>
                                    <p:animEffect transition="in" filter="fade">
                                      <p:cBhvr>
                                        <p:cTn id="13" dur="500" tmFilter="0,0; .5, 1; 1, 1"/>
                                        <p:tgtEl>
                                          <p:spTgt spid="7"/>
                                        </p:tgtEl>
                                      </p:cBhvr>
                                    </p:animEffect>
                                  </p:childTnLst>
                                </p:cTn>
                              </p:par>
                              <p:par>
                                <p:cTn id="14" presetID="7" presetClass="path" presetSubtype="0" repeatCount="indefinite" accel="50000" decel="50000" fill="hold" nodeType="withEffect">
                                  <p:stCondLst>
                                    <p:cond delay="0"/>
                                  </p:stCondLst>
                                  <p:childTnLst>
                                    <p:animMotion origin="layout" path="M 2.77778E-6 -1.7284E-6 L 0.01024 -1.7284E-6 L 0.01024 0.33025 L 2.77778E-6 0.33025 L 2.77778E-6 -1.7284E-6 Z " pathEditMode="relative" rAng="0" ptsTypes="AAAAA">
                                      <p:cBhvr>
                                        <p:cTn id="15" dur="20000" fill="hold"/>
                                        <p:tgtEl>
                                          <p:spTgt spid="32"/>
                                        </p:tgtEl>
                                        <p:attrNameLst>
                                          <p:attrName>ppt_x</p:attrName>
                                          <p:attrName>ppt_y</p:attrName>
                                        </p:attrNameLst>
                                      </p:cBhvr>
                                      <p:rCtr x="503" y="16512"/>
                                    </p:animMotion>
                                  </p:childTnLst>
                                </p:cTn>
                              </p:par>
                              <p:par>
                                <p:cTn id="16" presetID="7" presetClass="path" presetSubtype="0" repeatCount="indefinite" accel="50000" decel="50000" fill="hold" nodeType="withEffect">
                                  <p:stCondLst>
                                    <p:cond delay="0"/>
                                  </p:stCondLst>
                                  <p:childTnLst>
                                    <p:animMotion origin="layout" path="M 4.72222E-6 -3.08642E-6 L 0.53923 -3.08642E-6 L 0.53923 0.0179 L 4.72222E-6 0.0179 L 4.72222E-6 -3.08642E-6 Z " pathEditMode="relative" rAng="0" ptsTypes="AAAAA">
                                      <p:cBhvr>
                                        <p:cTn id="17" dur="45000" fill="hold"/>
                                        <p:tgtEl>
                                          <p:spTgt spid="35"/>
                                        </p:tgtEl>
                                        <p:attrNameLst>
                                          <p:attrName>ppt_x</p:attrName>
                                          <p:attrName>ppt_y</p:attrName>
                                        </p:attrNameLst>
                                      </p:cBhvr>
                                      <p:rCtr x="26962" y="895"/>
                                    </p:animMotion>
                                  </p:childTnLst>
                                </p:cTn>
                              </p:par>
                              <p:par>
                                <p:cTn id="18" presetID="7" presetClass="path" presetSubtype="0" repeatCount="indefinite" accel="50000" decel="50000" fill="hold" nodeType="withEffect">
                                  <p:stCondLst>
                                    <p:cond delay="0"/>
                                  </p:stCondLst>
                                  <p:childTnLst>
                                    <p:animMotion origin="layout" path="M 3.61111E-6 -3.58025E-6 L 0.01024 -3.58025E-6 L 0.01024 0.33025 L 3.61111E-6 0.33025 L 3.61111E-6 -3.58025E-6 Z " pathEditMode="relative" rAng="0" ptsTypes="AAAAA">
                                      <p:cBhvr>
                                        <p:cTn id="19" dur="10000" fill="hold"/>
                                        <p:tgtEl>
                                          <p:spTgt spid="34"/>
                                        </p:tgtEl>
                                        <p:attrNameLst>
                                          <p:attrName>ppt_x</p:attrName>
                                          <p:attrName>ppt_y</p:attrName>
                                        </p:attrNameLst>
                                      </p:cBhvr>
                                      <p:rCtr x="503" y="16512"/>
                                    </p:animMotion>
                                  </p:childTnLst>
                                </p:cTn>
                              </p:par>
                              <p:par>
                                <p:cTn id="20" presetID="34" presetClass="emph" presetSubtype="0" repeatCount="indefinite" fill="hold" grpId="1" nodeType="withEffect">
                                  <p:stCondLst>
                                    <p:cond delay="0"/>
                                  </p:stCondLst>
                                  <p:iterate type="lt">
                                    <p:tmPct val="10000"/>
                                  </p:iterate>
                                  <p:childTnLst>
                                    <p:animMotion origin="layout" path="M 3.33333E-6 4.69136E-6 L 3.33333E-6 -0.07223 " pathEditMode="relative" rAng="0" ptsTypes="AA">
                                      <p:cBhvr>
                                        <p:cTn id="21" dur="250" accel="50000" decel="50000" autoRev="1" fill="hold">
                                          <p:stCondLst>
                                            <p:cond delay="0"/>
                                          </p:stCondLst>
                                        </p:cTn>
                                        <p:tgtEl>
                                          <p:spTgt spid="7"/>
                                        </p:tgtEl>
                                        <p:attrNameLst>
                                          <p:attrName>ppt_x</p:attrName>
                                          <p:attrName>ppt_y</p:attrName>
                                        </p:attrNameLst>
                                      </p:cBhvr>
                                      <p:rCtr x="0" y="-3611"/>
                                    </p:animMotion>
                                    <p:animRot by="1500000">
                                      <p:cBhvr>
                                        <p:cTn id="22" dur="125" fill="hold">
                                          <p:stCondLst>
                                            <p:cond delay="0"/>
                                          </p:stCondLst>
                                        </p:cTn>
                                        <p:tgtEl>
                                          <p:spTgt spid="7"/>
                                        </p:tgtEl>
                                        <p:attrNameLst>
                                          <p:attrName>r</p:attrName>
                                        </p:attrNameLst>
                                      </p:cBhvr>
                                    </p:animRot>
                                    <p:animRot by="-1500000">
                                      <p:cBhvr>
                                        <p:cTn id="23" dur="125" fill="hold">
                                          <p:stCondLst>
                                            <p:cond delay="125"/>
                                          </p:stCondLst>
                                        </p:cTn>
                                        <p:tgtEl>
                                          <p:spTgt spid="7"/>
                                        </p:tgtEl>
                                        <p:attrNameLst>
                                          <p:attrName>r</p:attrName>
                                        </p:attrNameLst>
                                      </p:cBhvr>
                                    </p:animRot>
                                    <p:animRot by="-1500000">
                                      <p:cBhvr>
                                        <p:cTn id="24" dur="125" fill="hold">
                                          <p:stCondLst>
                                            <p:cond delay="250"/>
                                          </p:stCondLst>
                                        </p:cTn>
                                        <p:tgtEl>
                                          <p:spTgt spid="7"/>
                                        </p:tgtEl>
                                        <p:attrNameLst>
                                          <p:attrName>r</p:attrName>
                                        </p:attrNameLst>
                                      </p:cBhvr>
                                    </p:animRot>
                                    <p:animRot by="1500000">
                                      <p:cBhvr>
                                        <p:cTn id="25" dur="125" fill="hold">
                                          <p:stCondLst>
                                            <p:cond delay="375"/>
                                          </p:stCondLst>
                                        </p:cTn>
                                        <p:tgtEl>
                                          <p:spTgt spid="7"/>
                                        </p:tgtEl>
                                        <p:attrNameLst>
                                          <p:attrName>r</p:attrName>
                                        </p:attrNameLst>
                                      </p:cBhvr>
                                    </p:animRot>
                                  </p:childTnLst>
                                </p:cTn>
                              </p:par>
                              <p:par>
                                <p:cTn id="26" presetID="2" presetClass="entr" presetSubtype="8" repeatCount="indefinite" fill="hold" nodeType="withEffect">
                                  <p:stCondLst>
                                    <p:cond delay="0"/>
                                  </p:stCondLst>
                                  <p:childTnLst>
                                    <p:set>
                                      <p:cBhvr>
                                        <p:cTn id="27" dur="1" fill="hold">
                                          <p:stCondLst>
                                            <p:cond delay="0"/>
                                          </p:stCondLst>
                                        </p:cTn>
                                        <p:tgtEl>
                                          <p:spTgt spid="18"/>
                                        </p:tgtEl>
                                        <p:attrNameLst>
                                          <p:attrName>style.visibility</p:attrName>
                                        </p:attrNameLst>
                                      </p:cBhvr>
                                      <p:to>
                                        <p:strVal val="visible"/>
                                      </p:to>
                                    </p:set>
                                    <p:anim calcmode="lin" valueType="num">
                                      <p:cBhvr additive="base">
                                        <p:cTn id="28" dur="10000" fill="hold"/>
                                        <p:tgtEl>
                                          <p:spTgt spid="18"/>
                                        </p:tgtEl>
                                        <p:attrNameLst>
                                          <p:attrName>ppt_x</p:attrName>
                                        </p:attrNameLst>
                                      </p:cBhvr>
                                      <p:tavLst>
                                        <p:tav tm="0">
                                          <p:val>
                                            <p:strVal val="0-#ppt_w/2"/>
                                          </p:val>
                                        </p:tav>
                                        <p:tav tm="100000">
                                          <p:val>
                                            <p:strVal val="#ppt_x"/>
                                          </p:val>
                                        </p:tav>
                                      </p:tavLst>
                                    </p:anim>
                                    <p:anim calcmode="lin" valueType="num">
                                      <p:cBhvr additive="base">
                                        <p:cTn id="29" dur="10000" fill="hold"/>
                                        <p:tgtEl>
                                          <p:spTgt spid="18"/>
                                        </p:tgtEl>
                                        <p:attrNameLst>
                                          <p:attrName>ppt_y</p:attrName>
                                        </p:attrNameLst>
                                      </p:cBhvr>
                                      <p:tavLst>
                                        <p:tav tm="0">
                                          <p:val>
                                            <p:strVal val="#ppt_y"/>
                                          </p:val>
                                        </p:tav>
                                        <p:tav tm="100000">
                                          <p:val>
                                            <p:strVal val="#ppt_y"/>
                                          </p:val>
                                        </p:tav>
                                      </p:tavLst>
                                    </p:anim>
                                  </p:childTnLst>
                                </p:cTn>
                              </p:par>
                              <p:par>
                                <p:cTn id="30" presetID="2" presetClass="entr" presetSubtype="8" repeatCount="indefinite" fill="hold" nodeType="withEffect">
                                  <p:stCondLst>
                                    <p:cond delay="0"/>
                                  </p:stCondLst>
                                  <p:childTnLst>
                                    <p:set>
                                      <p:cBhvr>
                                        <p:cTn id="31" dur="1" fill="hold">
                                          <p:stCondLst>
                                            <p:cond delay="0"/>
                                          </p:stCondLst>
                                        </p:cTn>
                                        <p:tgtEl>
                                          <p:spTgt spid="46"/>
                                        </p:tgtEl>
                                        <p:attrNameLst>
                                          <p:attrName>style.visibility</p:attrName>
                                        </p:attrNameLst>
                                      </p:cBhvr>
                                      <p:to>
                                        <p:strVal val="visible"/>
                                      </p:to>
                                    </p:set>
                                    <p:anim calcmode="lin" valueType="num">
                                      <p:cBhvr additive="base">
                                        <p:cTn id="32" dur="12000" fill="hold"/>
                                        <p:tgtEl>
                                          <p:spTgt spid="46"/>
                                        </p:tgtEl>
                                        <p:attrNameLst>
                                          <p:attrName>ppt_x</p:attrName>
                                        </p:attrNameLst>
                                      </p:cBhvr>
                                      <p:tavLst>
                                        <p:tav tm="0">
                                          <p:val>
                                            <p:strVal val="0-#ppt_w/2"/>
                                          </p:val>
                                        </p:tav>
                                        <p:tav tm="100000">
                                          <p:val>
                                            <p:strVal val="#ppt_x"/>
                                          </p:val>
                                        </p:tav>
                                      </p:tavLst>
                                    </p:anim>
                                    <p:anim calcmode="lin" valueType="num">
                                      <p:cBhvr additive="base">
                                        <p:cTn id="33" dur="12000" fill="hold"/>
                                        <p:tgtEl>
                                          <p:spTgt spid="46"/>
                                        </p:tgtEl>
                                        <p:attrNameLst>
                                          <p:attrName>ppt_y</p:attrName>
                                        </p:attrNameLst>
                                      </p:cBhvr>
                                      <p:tavLst>
                                        <p:tav tm="0">
                                          <p:val>
                                            <p:strVal val="#ppt_y"/>
                                          </p:val>
                                        </p:tav>
                                        <p:tav tm="100000">
                                          <p:val>
                                            <p:strVal val="#ppt_y"/>
                                          </p:val>
                                        </p:tav>
                                      </p:tavLst>
                                    </p:anim>
                                  </p:childTnLst>
                                </p:cTn>
                              </p:par>
                              <p:par>
                                <p:cTn id="34" presetID="2" presetClass="entr" presetSubtype="2" repeatCount="indefinite" fill="hold" nodeType="withEffect">
                                  <p:stCondLst>
                                    <p:cond delay="0"/>
                                  </p:stCondLst>
                                  <p:childTnLst>
                                    <p:set>
                                      <p:cBhvr>
                                        <p:cTn id="35" dur="1" fill="hold">
                                          <p:stCondLst>
                                            <p:cond delay="0"/>
                                          </p:stCondLst>
                                        </p:cTn>
                                        <p:tgtEl>
                                          <p:spTgt spid="43"/>
                                        </p:tgtEl>
                                        <p:attrNameLst>
                                          <p:attrName>style.visibility</p:attrName>
                                        </p:attrNameLst>
                                      </p:cBhvr>
                                      <p:to>
                                        <p:strVal val="visible"/>
                                      </p:to>
                                    </p:set>
                                    <p:anim calcmode="lin" valueType="num">
                                      <p:cBhvr additive="base">
                                        <p:cTn id="36" dur="9000" fill="hold"/>
                                        <p:tgtEl>
                                          <p:spTgt spid="43"/>
                                        </p:tgtEl>
                                        <p:attrNameLst>
                                          <p:attrName>ppt_x</p:attrName>
                                        </p:attrNameLst>
                                      </p:cBhvr>
                                      <p:tavLst>
                                        <p:tav tm="0">
                                          <p:val>
                                            <p:strVal val="1+#ppt_w/2"/>
                                          </p:val>
                                        </p:tav>
                                        <p:tav tm="100000">
                                          <p:val>
                                            <p:strVal val="#ppt_x"/>
                                          </p:val>
                                        </p:tav>
                                      </p:tavLst>
                                    </p:anim>
                                    <p:anim calcmode="lin" valueType="num">
                                      <p:cBhvr additive="base">
                                        <p:cTn id="37" dur="9000" fill="hold"/>
                                        <p:tgtEl>
                                          <p:spTgt spid="43"/>
                                        </p:tgtEl>
                                        <p:attrNameLst>
                                          <p:attrName>ppt_y</p:attrName>
                                        </p:attrNameLst>
                                      </p:cBhvr>
                                      <p:tavLst>
                                        <p:tav tm="0">
                                          <p:val>
                                            <p:strVal val="#ppt_y"/>
                                          </p:val>
                                        </p:tav>
                                        <p:tav tm="100000">
                                          <p:val>
                                            <p:strVal val="#ppt_y"/>
                                          </p:val>
                                        </p:tav>
                                      </p:tavLst>
                                    </p:anim>
                                  </p:childTnLst>
                                </p:cTn>
                              </p:par>
                              <p:par>
                                <p:cTn id="38" presetID="2" presetClass="entr" presetSubtype="2" repeatCount="indefinite" fill="hold" nodeType="withEffect">
                                  <p:stCondLst>
                                    <p:cond delay="0"/>
                                  </p:stCondLst>
                                  <p:childTnLst>
                                    <p:set>
                                      <p:cBhvr>
                                        <p:cTn id="39" dur="1" fill="hold">
                                          <p:stCondLst>
                                            <p:cond delay="0"/>
                                          </p:stCondLst>
                                        </p:cTn>
                                        <p:tgtEl>
                                          <p:spTgt spid="49"/>
                                        </p:tgtEl>
                                        <p:attrNameLst>
                                          <p:attrName>style.visibility</p:attrName>
                                        </p:attrNameLst>
                                      </p:cBhvr>
                                      <p:to>
                                        <p:strVal val="visible"/>
                                      </p:to>
                                    </p:set>
                                    <p:anim calcmode="lin" valueType="num">
                                      <p:cBhvr additive="base">
                                        <p:cTn id="40" dur="11000" fill="hold"/>
                                        <p:tgtEl>
                                          <p:spTgt spid="49"/>
                                        </p:tgtEl>
                                        <p:attrNameLst>
                                          <p:attrName>ppt_x</p:attrName>
                                        </p:attrNameLst>
                                      </p:cBhvr>
                                      <p:tavLst>
                                        <p:tav tm="0">
                                          <p:val>
                                            <p:strVal val="1+#ppt_w/2"/>
                                          </p:val>
                                        </p:tav>
                                        <p:tav tm="100000">
                                          <p:val>
                                            <p:strVal val="#ppt_x"/>
                                          </p:val>
                                        </p:tav>
                                      </p:tavLst>
                                    </p:anim>
                                    <p:anim calcmode="lin" valueType="num">
                                      <p:cBhvr additive="base">
                                        <p:cTn id="41" dur="11000" fill="hold"/>
                                        <p:tgtEl>
                                          <p:spTgt spid="49"/>
                                        </p:tgtEl>
                                        <p:attrNameLst>
                                          <p:attrName>ppt_y</p:attrName>
                                        </p:attrNameLst>
                                      </p:cBhvr>
                                      <p:tavLst>
                                        <p:tav tm="0">
                                          <p:val>
                                            <p:strVal val="#ppt_y"/>
                                          </p:val>
                                        </p:tav>
                                        <p:tav tm="100000">
                                          <p:val>
                                            <p:strVal val="#ppt_y"/>
                                          </p:val>
                                        </p:tav>
                                      </p:tavLst>
                                    </p:anim>
                                  </p:childTnLst>
                                </p:cTn>
                              </p:par>
                              <p:par>
                                <p:cTn id="42" presetID="31" presetClass="entr" presetSubtype="0" fill="hold" grpId="0" nodeType="withEffect">
                                  <p:stCondLst>
                                    <p:cond delay="20000"/>
                                  </p:stCondLst>
                                  <p:childTnLst>
                                    <p:set>
                                      <p:cBhvr>
                                        <p:cTn id="43" dur="1" fill="hold">
                                          <p:stCondLst>
                                            <p:cond delay="0"/>
                                          </p:stCondLst>
                                        </p:cTn>
                                        <p:tgtEl>
                                          <p:spTgt spid="2"/>
                                        </p:tgtEl>
                                        <p:attrNameLst>
                                          <p:attrName>style.visibility</p:attrName>
                                        </p:attrNameLst>
                                      </p:cBhvr>
                                      <p:to>
                                        <p:strVal val="visible"/>
                                      </p:to>
                                    </p:set>
                                    <p:anim calcmode="lin" valueType="num">
                                      <p:cBhvr>
                                        <p:cTn id="44" dur="500" fill="hold"/>
                                        <p:tgtEl>
                                          <p:spTgt spid="2"/>
                                        </p:tgtEl>
                                        <p:attrNameLst>
                                          <p:attrName>ppt_w</p:attrName>
                                        </p:attrNameLst>
                                      </p:cBhvr>
                                      <p:tavLst>
                                        <p:tav tm="0">
                                          <p:val>
                                            <p:fltVal val="0"/>
                                          </p:val>
                                        </p:tav>
                                        <p:tav tm="100000">
                                          <p:val>
                                            <p:strVal val="#ppt_w"/>
                                          </p:val>
                                        </p:tav>
                                      </p:tavLst>
                                    </p:anim>
                                    <p:anim calcmode="lin" valueType="num">
                                      <p:cBhvr>
                                        <p:cTn id="45" dur="500" fill="hold"/>
                                        <p:tgtEl>
                                          <p:spTgt spid="2"/>
                                        </p:tgtEl>
                                        <p:attrNameLst>
                                          <p:attrName>ppt_h</p:attrName>
                                        </p:attrNameLst>
                                      </p:cBhvr>
                                      <p:tavLst>
                                        <p:tav tm="0">
                                          <p:val>
                                            <p:fltVal val="0"/>
                                          </p:val>
                                        </p:tav>
                                        <p:tav tm="100000">
                                          <p:val>
                                            <p:strVal val="#ppt_h"/>
                                          </p:val>
                                        </p:tav>
                                      </p:tavLst>
                                    </p:anim>
                                    <p:anim calcmode="lin" valueType="num">
                                      <p:cBhvr>
                                        <p:cTn id="46" dur="500" fill="hold"/>
                                        <p:tgtEl>
                                          <p:spTgt spid="2"/>
                                        </p:tgtEl>
                                        <p:attrNameLst>
                                          <p:attrName>style.rotation</p:attrName>
                                        </p:attrNameLst>
                                      </p:cBhvr>
                                      <p:tavLst>
                                        <p:tav tm="0">
                                          <p:val>
                                            <p:fltVal val="90"/>
                                          </p:val>
                                        </p:tav>
                                        <p:tav tm="100000">
                                          <p:val>
                                            <p:fltVal val="0"/>
                                          </p:val>
                                        </p:tav>
                                      </p:tavLst>
                                    </p:anim>
                                    <p:animEffect transition="in" filter="fade">
                                      <p:cBhvr>
                                        <p:cTn id="4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video>
              <p:cMediaNode vol="80000">
                <p:cTn id="48" fill="hold" display="0">
                  <p:stCondLst>
                    <p:cond delay="indefinite"/>
                  </p:stCondLst>
                  <p:endCondLst>
                    <p:cond evt="onStopAudio" delay="0">
                      <p:tgtEl>
                        <p:sldTgt/>
                      </p:tgtEl>
                    </p:cond>
                  </p:endCondLst>
                </p:cTn>
                <p:tgtEl>
                  <p:spTgt spid="3"/>
                </p:tgtEl>
              </p:cMediaNode>
            </p:video>
          </p:childTnLst>
        </p:cTn>
      </p:par>
    </p:tnLst>
    <p:bldLst>
      <p:bldP spid="7" grpId="0"/>
      <p:bldP spid="7" grpId="1"/>
      <p:bldP spid="2"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pic>
        <p:nvPicPr>
          <p:cNvPr id="51" name="Picture 50">
            <a:extLst>
              <a:ext uri="{FF2B5EF4-FFF2-40B4-BE49-F238E27FC236}">
                <a16:creationId xmlns="" xmlns:a16="http://schemas.microsoft.com/office/drawing/2014/main" id="{5987BEA9-8605-4CA8-B8EC-0F737B0F4C47}"/>
              </a:ext>
            </a:extLst>
          </p:cNvPr>
          <p:cNvPicPr>
            <a:picLocks noChangeAspect="1"/>
          </p:cNvPicPr>
          <p:nvPr/>
        </p:nvPicPr>
        <p:blipFill>
          <a:blip r:embed="rId5">
            <a:extLst>
              <a:ext uri="{28A0092B-C50C-407E-A947-70E740481C1C}">
                <a14:useLocalDpi xmlns="" xmlns:a14="http://schemas.microsoft.com/office/drawing/2010/main" val="0"/>
              </a:ext>
            </a:extLst>
          </a:blip>
          <a:stretch>
            <a:fillRect/>
          </a:stretch>
        </p:blipFill>
        <p:spPr>
          <a:xfrm>
            <a:off x="10191048" y="3517890"/>
            <a:ext cx="356077" cy="3339761"/>
          </a:xfrm>
          <a:prstGeom prst="rect">
            <a:avLst/>
          </a:prstGeom>
        </p:spPr>
      </p:pic>
      <p:pic>
        <p:nvPicPr>
          <p:cNvPr id="30" name="Picture 29">
            <a:extLst>
              <a:ext uri="{FF2B5EF4-FFF2-40B4-BE49-F238E27FC236}">
                <a16:creationId xmlns="" xmlns:a16="http://schemas.microsoft.com/office/drawing/2014/main" id="{F2F4CCD3-90FD-40BD-9EE1-F3B4C9278D0B}"/>
              </a:ext>
            </a:extLst>
          </p:cNvPr>
          <p:cNvPicPr>
            <a:picLocks noChangeAspect="1"/>
          </p:cNvPicPr>
          <p:nvPr/>
        </p:nvPicPr>
        <p:blipFill>
          <a:blip r:embed="rId5">
            <a:extLst>
              <a:ext uri="{28A0092B-C50C-407E-A947-70E740481C1C}">
                <a14:useLocalDpi xmlns="" xmlns:a14="http://schemas.microsoft.com/office/drawing/2010/main" val="0"/>
              </a:ext>
            </a:extLst>
          </a:blip>
          <a:stretch>
            <a:fillRect/>
          </a:stretch>
        </p:blipFill>
        <p:spPr>
          <a:xfrm>
            <a:off x="1701283" y="3403600"/>
            <a:ext cx="368300" cy="3454400"/>
          </a:xfrm>
          <a:prstGeom prst="rect">
            <a:avLst/>
          </a:prstGeom>
        </p:spPr>
      </p:pic>
      <p:pic>
        <p:nvPicPr>
          <p:cNvPr id="50" name="Picture 49">
            <a:extLst>
              <a:ext uri="{FF2B5EF4-FFF2-40B4-BE49-F238E27FC236}">
                <a16:creationId xmlns="" xmlns:a16="http://schemas.microsoft.com/office/drawing/2014/main" id="{AD4BB4CF-F8A2-44BC-9235-55243A937E84}"/>
              </a:ext>
            </a:extLst>
          </p:cNvPr>
          <p:cNvPicPr>
            <a:picLocks noChangeAspect="1"/>
          </p:cNvPicPr>
          <p:nvPr/>
        </p:nvPicPr>
        <p:blipFill>
          <a:blip r:embed="rId5">
            <a:extLst>
              <a:ext uri="{28A0092B-C50C-407E-A947-70E740481C1C}">
                <a14:useLocalDpi xmlns="" xmlns:a14="http://schemas.microsoft.com/office/drawing/2010/main" val="0"/>
              </a:ext>
            </a:extLst>
          </a:blip>
          <a:stretch>
            <a:fillRect/>
          </a:stretch>
        </p:blipFill>
        <p:spPr>
          <a:xfrm>
            <a:off x="7052853" y="4694267"/>
            <a:ext cx="233400" cy="2189132"/>
          </a:xfrm>
          <a:prstGeom prst="rect">
            <a:avLst/>
          </a:prstGeom>
        </p:spPr>
      </p:pic>
      <p:pic>
        <p:nvPicPr>
          <p:cNvPr id="53" name="Picture 52">
            <a:extLst>
              <a:ext uri="{FF2B5EF4-FFF2-40B4-BE49-F238E27FC236}">
                <a16:creationId xmlns="" xmlns:a16="http://schemas.microsoft.com/office/drawing/2014/main" id="{15FA170F-2335-42D7-A9B3-594DAC8D678E}"/>
              </a:ext>
            </a:extLst>
          </p:cNvPr>
          <p:cNvPicPr>
            <a:picLocks noChangeAspect="1"/>
          </p:cNvPicPr>
          <p:nvPr/>
        </p:nvPicPr>
        <p:blipFill>
          <a:blip r:embed="rId6">
            <a:extLst>
              <a:ext uri="{28A0092B-C50C-407E-A947-70E740481C1C}">
                <a14:useLocalDpi xmlns="" xmlns:a14="http://schemas.microsoft.com/office/drawing/2010/main" val="0"/>
              </a:ext>
            </a:extLst>
          </a:blip>
          <a:stretch>
            <a:fillRect/>
          </a:stretch>
        </p:blipFill>
        <p:spPr>
          <a:xfrm>
            <a:off x="4838009" y="1821754"/>
            <a:ext cx="1042371" cy="723868"/>
          </a:xfrm>
          <a:prstGeom prst="rect">
            <a:avLst/>
          </a:prstGeom>
        </p:spPr>
      </p:pic>
      <p:pic>
        <p:nvPicPr>
          <p:cNvPr id="32" name="Picture 31"/>
          <p:cNvPicPr>
            <a:picLocks noChangeAspect="1"/>
          </p:cNvPicPr>
          <p:nvPr/>
        </p:nvPicPr>
        <p:blipFill>
          <a:blip r:embed="rId7" cstate="print">
            <a:extLst>
              <a:ext uri="{28A0092B-C50C-407E-A947-70E740481C1C}">
                <a14:useLocalDpi xmlns="" xmlns:a14="http://schemas.microsoft.com/office/drawing/2010/main" val="0"/>
              </a:ext>
            </a:extLst>
          </a:blip>
          <a:stretch>
            <a:fillRect/>
          </a:stretch>
        </p:blipFill>
        <p:spPr>
          <a:xfrm flipH="1">
            <a:off x="8084698" y="3530601"/>
            <a:ext cx="448735" cy="757767"/>
          </a:xfrm>
          <a:prstGeom prst="rect">
            <a:avLst/>
          </a:prstGeom>
        </p:spPr>
      </p:pic>
      <p:pic>
        <p:nvPicPr>
          <p:cNvPr id="34" name="Picture 33"/>
          <p:cNvPicPr>
            <a:picLocks noChangeAspect="1"/>
          </p:cNvPicPr>
          <p:nvPr/>
        </p:nvPicPr>
        <p:blipFill>
          <a:blip r:embed="rId7" cstate="print">
            <a:extLst>
              <a:ext uri="{28A0092B-C50C-407E-A947-70E740481C1C}">
                <a14:useLocalDpi xmlns="" xmlns:a14="http://schemas.microsoft.com/office/drawing/2010/main" val="0"/>
              </a:ext>
            </a:extLst>
          </a:blip>
          <a:stretch>
            <a:fillRect/>
          </a:stretch>
        </p:blipFill>
        <p:spPr>
          <a:xfrm>
            <a:off x="1749481" y="3020406"/>
            <a:ext cx="460071" cy="776913"/>
          </a:xfrm>
          <a:prstGeom prst="rect">
            <a:avLst/>
          </a:prstGeom>
        </p:spPr>
      </p:pic>
      <p:pic>
        <p:nvPicPr>
          <p:cNvPr id="35" name="Picture 34"/>
          <p:cNvPicPr>
            <a:picLocks noChangeAspect="1"/>
          </p:cNvPicPr>
          <p:nvPr/>
        </p:nvPicPr>
        <p:blipFill>
          <a:blip r:embed="rId8" cstate="print">
            <a:extLst>
              <a:ext uri="{28A0092B-C50C-407E-A947-70E740481C1C}">
                <a14:useLocalDpi xmlns="" xmlns:a14="http://schemas.microsoft.com/office/drawing/2010/main" val="0"/>
              </a:ext>
            </a:extLst>
          </a:blip>
          <a:stretch>
            <a:fillRect/>
          </a:stretch>
        </p:blipFill>
        <p:spPr>
          <a:xfrm>
            <a:off x="1635498" y="3181277"/>
            <a:ext cx="3310565" cy="2482924"/>
          </a:xfrm>
          <a:prstGeom prst="rect">
            <a:avLst/>
          </a:prstGeom>
        </p:spPr>
      </p:pic>
      <p:pic>
        <p:nvPicPr>
          <p:cNvPr id="6" name="Picture 5"/>
          <p:cNvPicPr>
            <a:picLocks noChangeAspect="1"/>
          </p:cNvPicPr>
          <p:nvPr/>
        </p:nvPicPr>
        <p:blipFill>
          <a:blip r:embed="rId9">
            <a:extLst>
              <a:ext uri="{28A0092B-C50C-407E-A947-70E740481C1C}">
                <a14:useLocalDpi xmlns="" xmlns:a14="http://schemas.microsoft.com/office/drawing/2010/main" val="0"/>
              </a:ext>
            </a:extLst>
          </a:blip>
          <a:stretch>
            <a:fillRect/>
          </a:stretch>
        </p:blipFill>
        <p:spPr>
          <a:xfrm>
            <a:off x="5791201" y="1491577"/>
            <a:ext cx="1939609" cy="2926080"/>
          </a:xfrm>
          <a:prstGeom prst="rect">
            <a:avLst/>
          </a:prstGeom>
        </p:spPr>
      </p:pic>
      <p:grpSp>
        <p:nvGrpSpPr>
          <p:cNvPr id="27" name="Group 26">
            <a:extLst>
              <a:ext uri="{FF2B5EF4-FFF2-40B4-BE49-F238E27FC236}">
                <a16:creationId xmlns="" xmlns:a16="http://schemas.microsoft.com/office/drawing/2014/main" id="{39C23D9B-84DE-4B7A-911F-1878CD20446D}"/>
              </a:ext>
            </a:extLst>
          </p:cNvPr>
          <p:cNvGrpSpPr/>
          <p:nvPr/>
        </p:nvGrpSpPr>
        <p:grpSpPr>
          <a:xfrm>
            <a:off x="-2868692" y="5181603"/>
            <a:ext cx="2844800" cy="1485558"/>
            <a:chOff x="-2330014" y="2284355"/>
            <a:chExt cx="2133600" cy="1114168"/>
          </a:xfrm>
        </p:grpSpPr>
        <p:sp>
          <p:nvSpPr>
            <p:cNvPr id="3" name="Speech Bubble: Rectangle with Corners Rounded 2">
              <a:extLst>
                <a:ext uri="{FF2B5EF4-FFF2-40B4-BE49-F238E27FC236}">
                  <a16:creationId xmlns="" xmlns:a16="http://schemas.microsoft.com/office/drawing/2014/main" id="{C80D90BE-243B-4CC2-9897-DC2567470CDA}"/>
                </a:ext>
              </a:extLst>
            </p:cNvPr>
            <p:cNvSpPr/>
            <p:nvPr/>
          </p:nvSpPr>
          <p:spPr>
            <a:xfrm>
              <a:off x="-2330014" y="2284355"/>
              <a:ext cx="2133600" cy="382646"/>
            </a:xfrm>
            <a:prstGeom prst="wedgeRoundRectCallout">
              <a:avLst>
                <a:gd name="adj1" fmla="val -10241"/>
                <a:gd name="adj2" fmla="val 172150"/>
                <a:gd name="adj3" fmla="val 16667"/>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200" b="1" dirty="0">
                  <a:solidFill>
                    <a:srgbClr val="FF0000"/>
                  </a:solidFill>
                  <a:latin typeface="Times New Roman" panose="02020603050405020304" pitchFamily="18" charset="0"/>
                  <a:cs typeface="Times New Roman" panose="02020603050405020304" pitchFamily="18" charset="0"/>
                </a:rPr>
                <a:t>C.</a:t>
              </a:r>
              <a:r>
                <a:rPr lang="vi-VN" sz="3200" b="1" dirty="0">
                  <a:solidFill>
                    <a:srgbClr val="FF0000"/>
                  </a:solidFill>
                  <a:latin typeface="Times New Roman" panose="02020603050405020304" pitchFamily="18" charset="0"/>
                  <a:cs typeface="Times New Roman" panose="02020603050405020304" pitchFamily="18" charset="0"/>
                </a:rPr>
                <a:t> </a:t>
              </a:r>
              <a:r>
                <a:rPr lang="en-US" altLang="vi-VN" sz="3200" b="1" dirty="0">
                  <a:solidFill>
                    <a:srgbClr val="FF0000"/>
                  </a:solidFill>
                  <a:latin typeface="Times New Roman" panose="02020603050405020304" pitchFamily="18" charset="0"/>
                </a:rPr>
                <a:t>3</a:t>
              </a:r>
              <a:r>
                <a:rPr lang="vi-VN" altLang="vi-VN" sz="3200" b="1" dirty="0">
                  <a:solidFill>
                    <a:srgbClr val="FF0000"/>
                  </a:solidFill>
                  <a:latin typeface="Times New Roman" panose="02020603050405020304" pitchFamily="18" charset="0"/>
                </a:rPr>
                <a:t>24</a:t>
              </a:r>
              <a:r>
                <a:rPr lang="en-US" altLang="vi-VN" sz="3200" b="1" dirty="0">
                  <a:solidFill>
                    <a:srgbClr val="FF0000"/>
                  </a:solidFill>
                  <a:latin typeface="Times New Roman" panose="02020603050405020304" pitchFamily="18" charset="0"/>
                </a:rPr>
                <a:t>,99</a:t>
              </a:r>
            </a:p>
          </p:txBody>
        </p:sp>
        <p:pic>
          <p:nvPicPr>
            <p:cNvPr id="18" name="Picture 17"/>
            <p:cNvPicPr>
              <a:picLocks noChangeAspect="1"/>
            </p:cNvPicPr>
            <p:nvPr/>
          </p:nvPicPr>
          <p:blipFill>
            <a:blip r:embed="rId10" cstate="print">
              <a:extLst>
                <a:ext uri="{28A0092B-C50C-407E-A947-70E740481C1C}">
                  <a14:useLocalDpi xmlns="" xmlns:a14="http://schemas.microsoft.com/office/drawing/2010/main" val="0"/>
                </a:ext>
              </a:extLst>
            </a:blip>
            <a:stretch>
              <a:fillRect/>
            </a:stretch>
          </p:blipFill>
          <p:spPr>
            <a:xfrm>
              <a:off x="-1526316" y="2667002"/>
              <a:ext cx="1172808" cy="731521"/>
            </a:xfrm>
            <a:prstGeom prst="rect">
              <a:avLst/>
            </a:prstGeom>
          </p:spPr>
        </p:pic>
      </p:grpSp>
      <p:pic>
        <p:nvPicPr>
          <p:cNvPr id="20" name="Picture 19"/>
          <p:cNvPicPr>
            <a:picLocks noChangeAspect="1"/>
          </p:cNvPicPr>
          <p:nvPr/>
        </p:nvPicPr>
        <p:blipFill>
          <a:blip r:embed="rId11">
            <a:extLst>
              <a:ext uri="{28A0092B-C50C-407E-A947-70E740481C1C}">
                <a14:useLocalDpi xmlns="" xmlns:a14="http://schemas.microsoft.com/office/drawing/2010/main" val="0"/>
              </a:ext>
            </a:extLst>
          </a:blip>
          <a:stretch>
            <a:fillRect/>
          </a:stretch>
        </p:blipFill>
        <p:spPr>
          <a:xfrm>
            <a:off x="6519002" y="1214967"/>
            <a:ext cx="3588591" cy="1828800"/>
          </a:xfrm>
          <a:prstGeom prst="rect">
            <a:avLst/>
          </a:prstGeom>
        </p:spPr>
      </p:pic>
      <p:sp>
        <p:nvSpPr>
          <p:cNvPr id="7" name="TextBox 6"/>
          <p:cNvSpPr txBox="1"/>
          <p:nvPr/>
        </p:nvSpPr>
        <p:spPr>
          <a:xfrm>
            <a:off x="406400" y="381000"/>
            <a:ext cx="5181600" cy="748988"/>
          </a:xfrm>
          <a:prstGeom prst="rect">
            <a:avLst/>
          </a:prstGeom>
          <a:noFill/>
        </p:spPr>
        <p:txBody>
          <a:bodyPr wrap="square" rtlCol="0">
            <a:spAutoFit/>
          </a:bodyPr>
          <a:lstStyle/>
          <a:p>
            <a:pPr defTabSz="1219170">
              <a:defRPr/>
            </a:pPr>
            <a:r>
              <a:rPr lang="en-US" sz="4267" b="1" dirty="0">
                <a:solidFill>
                  <a:prstClr val="white"/>
                </a:solidFill>
                <a:latin typeface="Times New Roman" panose="02020603050405020304" pitchFamily="18" charset="0"/>
                <a:cs typeface="Times New Roman" panose="02020603050405020304" pitchFamily="18" charset="0"/>
              </a:rPr>
              <a:t> </a:t>
            </a:r>
            <a:r>
              <a:rPr lang="en-US" sz="4267" b="1" dirty="0" err="1">
                <a:solidFill>
                  <a:prstClr val="white"/>
                </a:solidFill>
                <a:latin typeface="Times New Roman" panose="02020603050405020304" pitchFamily="18" charset="0"/>
                <a:cs typeface="Times New Roman" panose="02020603050405020304" pitchFamily="18" charset="0"/>
              </a:rPr>
              <a:t>Tính</a:t>
            </a:r>
            <a:r>
              <a:rPr lang="en-US" sz="4267" b="1" dirty="0">
                <a:solidFill>
                  <a:prstClr val="white"/>
                </a:solidFill>
                <a:latin typeface="Times New Roman" panose="02020603050405020304" pitchFamily="18" charset="0"/>
                <a:cs typeface="Times New Roman" panose="02020603050405020304" pitchFamily="18" charset="0"/>
              </a:rPr>
              <a:t>:</a:t>
            </a:r>
            <a:endParaRPr lang="vi-VN" sz="4267" b="1" dirty="0">
              <a:solidFill>
                <a:prstClr val="white"/>
              </a:solidFill>
              <a:latin typeface="Times New Roman" panose="02020603050405020304" pitchFamily="18" charset="0"/>
              <a:cs typeface="Times New Roman" panose="02020603050405020304" pitchFamily="18" charset="0"/>
            </a:endParaRPr>
          </a:p>
        </p:txBody>
      </p:sp>
      <p:grpSp>
        <p:nvGrpSpPr>
          <p:cNvPr id="36" name="Group 35">
            <a:extLst>
              <a:ext uri="{FF2B5EF4-FFF2-40B4-BE49-F238E27FC236}">
                <a16:creationId xmlns="" xmlns:a16="http://schemas.microsoft.com/office/drawing/2014/main" id="{EA94EE4C-DC84-4124-A9D4-9D6529BF4EDC}"/>
              </a:ext>
            </a:extLst>
          </p:cNvPr>
          <p:cNvGrpSpPr/>
          <p:nvPr/>
        </p:nvGrpSpPr>
        <p:grpSpPr>
          <a:xfrm flipH="1">
            <a:off x="7274560" y="419097"/>
            <a:ext cx="2072640" cy="1035052"/>
            <a:chOff x="-1732975" y="2265304"/>
            <a:chExt cx="1554480" cy="776289"/>
          </a:xfrm>
        </p:grpSpPr>
        <p:sp>
          <p:nvSpPr>
            <p:cNvPr id="37" name="Speech Bubble: Rectangle with Corners Rounded 36">
              <a:extLst>
                <a:ext uri="{FF2B5EF4-FFF2-40B4-BE49-F238E27FC236}">
                  <a16:creationId xmlns="" xmlns:a16="http://schemas.microsoft.com/office/drawing/2014/main" id="{8464420B-B920-4317-BE91-1D08964D7B72}"/>
                </a:ext>
              </a:extLst>
            </p:cNvPr>
            <p:cNvSpPr/>
            <p:nvPr/>
          </p:nvSpPr>
          <p:spPr>
            <a:xfrm>
              <a:off x="-1732975" y="2265304"/>
              <a:ext cx="1554480" cy="274320"/>
            </a:xfrm>
            <a:prstGeom prst="wedgeRoundRectCallout">
              <a:avLst>
                <a:gd name="adj1" fmla="val -10241"/>
                <a:gd name="adj2" fmla="val 172150"/>
                <a:gd name="adj3" fmla="val 16667"/>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defTabSz="1219170">
                <a:defRPr/>
              </a:pPr>
              <a:r>
                <a:rPr lang="en-US" sz="3200" b="1" dirty="0">
                  <a:solidFill>
                    <a:srgbClr val="FF0000"/>
                  </a:solidFill>
                  <a:latin typeface="Times New Roman" panose="02020603050405020304" pitchFamily="18" charset="0"/>
                  <a:cs typeface="Times New Roman" panose="02020603050405020304" pitchFamily="18" charset="0"/>
                </a:rPr>
                <a:t>C.</a:t>
              </a:r>
              <a:r>
                <a:rPr lang="vi-VN" sz="3200" b="1" dirty="0">
                  <a:solidFill>
                    <a:srgbClr val="FF0000"/>
                  </a:solidFill>
                  <a:latin typeface="Times New Roman" panose="02020603050405020304" pitchFamily="18" charset="0"/>
                  <a:cs typeface="Times New Roman" panose="02020603050405020304" pitchFamily="18" charset="0"/>
                </a:rPr>
                <a:t> </a:t>
              </a:r>
              <a:r>
                <a:rPr lang="en-US" altLang="vi-VN" sz="3200" b="1" dirty="0">
                  <a:solidFill>
                    <a:srgbClr val="FF0000"/>
                  </a:solidFill>
                  <a:latin typeface="Times New Roman" panose="02020603050405020304" pitchFamily="18" charset="0"/>
                </a:rPr>
                <a:t>3</a:t>
              </a:r>
              <a:r>
                <a:rPr lang="vi-VN" altLang="vi-VN" sz="3200" b="1" dirty="0">
                  <a:solidFill>
                    <a:srgbClr val="FF0000"/>
                  </a:solidFill>
                  <a:latin typeface="Times New Roman" panose="02020603050405020304" pitchFamily="18" charset="0"/>
                </a:rPr>
                <a:t>24</a:t>
              </a:r>
              <a:r>
                <a:rPr lang="en-US" altLang="vi-VN" sz="3200" b="1" dirty="0">
                  <a:solidFill>
                    <a:srgbClr val="FF0000"/>
                  </a:solidFill>
                  <a:latin typeface="Times New Roman" panose="02020603050405020304" pitchFamily="18" charset="0"/>
                </a:rPr>
                <a:t>,99</a:t>
              </a:r>
            </a:p>
          </p:txBody>
        </p:sp>
        <p:pic>
          <p:nvPicPr>
            <p:cNvPr id="38" name="Picture 37">
              <a:extLst>
                <a:ext uri="{FF2B5EF4-FFF2-40B4-BE49-F238E27FC236}">
                  <a16:creationId xmlns="" xmlns:a16="http://schemas.microsoft.com/office/drawing/2014/main" id="{43CE51CF-BBF3-4E8C-8C2F-C00E7D8E85C2}"/>
                </a:ext>
              </a:extLst>
            </p:cNvPr>
            <p:cNvPicPr>
              <a:picLocks noChangeAspect="1"/>
            </p:cNvPicPr>
            <p:nvPr/>
          </p:nvPicPr>
          <p:blipFill>
            <a:blip r:embed="rId12" cstate="print">
              <a:extLst>
                <a:ext uri="{28A0092B-C50C-407E-A947-70E740481C1C}">
                  <a14:useLocalDpi xmlns="" xmlns:a14="http://schemas.microsoft.com/office/drawing/2010/main" val="0"/>
                </a:ext>
              </a:extLst>
            </a:blip>
            <a:stretch>
              <a:fillRect/>
            </a:stretch>
          </p:blipFill>
          <p:spPr>
            <a:xfrm>
              <a:off x="-1169095" y="2584393"/>
              <a:ext cx="733003" cy="457200"/>
            </a:xfrm>
            <a:prstGeom prst="rect">
              <a:avLst/>
            </a:prstGeom>
          </p:spPr>
        </p:pic>
      </p:grpSp>
      <p:grpSp>
        <p:nvGrpSpPr>
          <p:cNvPr id="39" name="Group 38">
            <a:extLst>
              <a:ext uri="{FF2B5EF4-FFF2-40B4-BE49-F238E27FC236}">
                <a16:creationId xmlns="" xmlns:a16="http://schemas.microsoft.com/office/drawing/2014/main" id="{98418B5F-CE4A-4DBA-A4BC-305D0001CD6E}"/>
              </a:ext>
            </a:extLst>
          </p:cNvPr>
          <p:cNvGrpSpPr/>
          <p:nvPr/>
        </p:nvGrpSpPr>
        <p:grpSpPr>
          <a:xfrm>
            <a:off x="-2889082" y="2926178"/>
            <a:ext cx="2844800" cy="1474543"/>
            <a:chOff x="-2345306" y="2292616"/>
            <a:chExt cx="2133600" cy="1105907"/>
          </a:xfrm>
        </p:grpSpPr>
        <p:sp>
          <p:nvSpPr>
            <p:cNvPr id="40" name="Speech Bubble: Rectangle with Corners Rounded 39">
              <a:extLst>
                <a:ext uri="{FF2B5EF4-FFF2-40B4-BE49-F238E27FC236}">
                  <a16:creationId xmlns="" xmlns:a16="http://schemas.microsoft.com/office/drawing/2014/main" id="{2461C522-FF0F-436E-8533-BD3D2DC10B53}"/>
                </a:ext>
              </a:extLst>
            </p:cNvPr>
            <p:cNvSpPr/>
            <p:nvPr/>
          </p:nvSpPr>
          <p:spPr>
            <a:xfrm>
              <a:off x="-2345306" y="2292616"/>
              <a:ext cx="2133600" cy="382646"/>
            </a:xfrm>
            <a:prstGeom prst="wedgeRoundRectCallout">
              <a:avLst>
                <a:gd name="adj1" fmla="val -10241"/>
                <a:gd name="adj2" fmla="val 172150"/>
                <a:gd name="adj3" fmla="val 16667"/>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1219170">
                <a:defRPr/>
              </a:pPr>
              <a:r>
                <a:rPr lang="en-US" sz="3200" b="1" dirty="0">
                  <a:solidFill>
                    <a:srgbClr val="FF0000"/>
                  </a:solidFill>
                  <a:latin typeface="Times New Roman" panose="02020603050405020304" pitchFamily="18" charset="0"/>
                  <a:cs typeface="Times New Roman" panose="02020603050405020304" pitchFamily="18" charset="0"/>
                </a:rPr>
                <a:t>A.</a:t>
              </a:r>
              <a:r>
                <a:rPr lang="vi-VN" sz="3200" b="1" dirty="0">
                  <a:solidFill>
                    <a:srgbClr val="FF0000"/>
                  </a:solidFill>
                  <a:latin typeface="Times New Roman" panose="02020603050405020304" pitchFamily="18" charset="0"/>
                  <a:cs typeface="Times New Roman" panose="02020603050405020304" pitchFamily="18" charset="0"/>
                </a:rPr>
                <a:t> </a:t>
              </a:r>
              <a:r>
                <a:rPr lang="en-US" sz="3200" b="1" dirty="0">
                  <a:solidFill>
                    <a:srgbClr val="FF0000"/>
                  </a:solidFill>
                  <a:latin typeface="Times New Roman" panose="02020603050405020304" pitchFamily="18" charset="0"/>
                  <a:cs typeface="Times New Roman" panose="02020603050405020304" pitchFamily="18" charset="0"/>
                </a:rPr>
                <a:t>323,99</a:t>
              </a:r>
              <a:endParaRPr lang="vi-VN" sz="3200" b="1" dirty="0">
                <a:solidFill>
                  <a:srgbClr val="FF0000"/>
                </a:solidFill>
                <a:latin typeface="Times New Roman" panose="02020603050405020304" pitchFamily="18" charset="0"/>
                <a:cs typeface="Times New Roman" panose="02020603050405020304" pitchFamily="18" charset="0"/>
              </a:endParaRPr>
            </a:p>
          </p:txBody>
        </p:sp>
        <p:pic>
          <p:nvPicPr>
            <p:cNvPr id="43" name="Picture 42">
              <a:extLst>
                <a:ext uri="{FF2B5EF4-FFF2-40B4-BE49-F238E27FC236}">
                  <a16:creationId xmlns="" xmlns:a16="http://schemas.microsoft.com/office/drawing/2014/main" id="{E17C6954-6503-488C-A8E6-1D7D18026872}"/>
                </a:ext>
              </a:extLst>
            </p:cNvPr>
            <p:cNvPicPr>
              <a:picLocks noChangeAspect="1"/>
            </p:cNvPicPr>
            <p:nvPr/>
          </p:nvPicPr>
          <p:blipFill>
            <a:blip r:embed="rId10" cstate="print">
              <a:extLst>
                <a:ext uri="{28A0092B-C50C-407E-A947-70E740481C1C}">
                  <a14:useLocalDpi xmlns="" xmlns:a14="http://schemas.microsoft.com/office/drawing/2010/main" val="0"/>
                </a:ext>
              </a:extLst>
            </a:blip>
            <a:stretch>
              <a:fillRect/>
            </a:stretch>
          </p:blipFill>
          <p:spPr>
            <a:xfrm>
              <a:off x="-1526316" y="2667002"/>
              <a:ext cx="1172808" cy="731521"/>
            </a:xfrm>
            <a:prstGeom prst="rect">
              <a:avLst/>
            </a:prstGeom>
          </p:spPr>
        </p:pic>
      </p:grpSp>
      <p:grpSp>
        <p:nvGrpSpPr>
          <p:cNvPr id="44" name="Group 43">
            <a:extLst>
              <a:ext uri="{FF2B5EF4-FFF2-40B4-BE49-F238E27FC236}">
                <a16:creationId xmlns="" xmlns:a16="http://schemas.microsoft.com/office/drawing/2014/main" id="{C8AC982F-5F1C-4DBD-AD2A-FFDC19ED0C2B}"/>
              </a:ext>
            </a:extLst>
          </p:cNvPr>
          <p:cNvGrpSpPr/>
          <p:nvPr/>
        </p:nvGrpSpPr>
        <p:grpSpPr>
          <a:xfrm flipH="1">
            <a:off x="12206515" y="3645242"/>
            <a:ext cx="2844800" cy="1510959"/>
            <a:chOff x="-2312095" y="2265304"/>
            <a:chExt cx="2133600" cy="1133219"/>
          </a:xfrm>
        </p:grpSpPr>
        <p:sp>
          <p:nvSpPr>
            <p:cNvPr id="45" name="Speech Bubble: Rectangle with Corners Rounded 44">
              <a:extLst>
                <a:ext uri="{FF2B5EF4-FFF2-40B4-BE49-F238E27FC236}">
                  <a16:creationId xmlns="" xmlns:a16="http://schemas.microsoft.com/office/drawing/2014/main" id="{FA301BAE-EABF-4823-A77C-08256DF60184}"/>
                </a:ext>
              </a:extLst>
            </p:cNvPr>
            <p:cNvSpPr/>
            <p:nvPr/>
          </p:nvSpPr>
          <p:spPr>
            <a:xfrm>
              <a:off x="-2312095" y="2265304"/>
              <a:ext cx="2133600" cy="382646"/>
            </a:xfrm>
            <a:prstGeom prst="wedgeRoundRectCallout">
              <a:avLst>
                <a:gd name="adj1" fmla="val -10241"/>
                <a:gd name="adj2" fmla="val 172150"/>
                <a:gd name="adj3" fmla="val 16667"/>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defTabSz="1219170">
                <a:defRPr/>
              </a:pPr>
              <a:r>
                <a:rPr lang="en-US" sz="3200" b="1" dirty="0">
                  <a:solidFill>
                    <a:srgbClr val="FF0000"/>
                  </a:solidFill>
                  <a:latin typeface="Times New Roman" panose="02020603050405020304" pitchFamily="18" charset="0"/>
                  <a:cs typeface="Times New Roman" panose="02020603050405020304" pitchFamily="18" charset="0"/>
                </a:rPr>
                <a:t>D.</a:t>
              </a:r>
              <a:r>
                <a:rPr lang="vi-VN" sz="3200" b="1" dirty="0">
                  <a:solidFill>
                    <a:srgbClr val="FF0000"/>
                  </a:solidFill>
                  <a:latin typeface="Times New Roman" panose="02020603050405020304" pitchFamily="18" charset="0"/>
                  <a:cs typeface="Times New Roman" panose="02020603050405020304" pitchFamily="18" charset="0"/>
                </a:rPr>
                <a:t> </a:t>
              </a:r>
              <a:r>
                <a:rPr lang="en-US" sz="3200" b="1" dirty="0">
                  <a:solidFill>
                    <a:srgbClr val="FF0000"/>
                  </a:solidFill>
                  <a:latin typeface="Times New Roman" panose="02020603050405020304" pitchFamily="18" charset="0"/>
                  <a:cs typeface="Times New Roman" panose="02020603050405020304" pitchFamily="18" charset="0"/>
                </a:rPr>
                <a:t>324,09</a:t>
              </a:r>
              <a:r>
                <a:rPr lang="vi-VN" sz="3200" b="1" dirty="0">
                  <a:solidFill>
                    <a:srgbClr val="FF0000"/>
                  </a:solidFill>
                  <a:latin typeface="Times New Roman" panose="02020603050405020304" pitchFamily="18" charset="0"/>
                  <a:cs typeface="Times New Roman" panose="02020603050405020304" pitchFamily="18" charset="0"/>
                </a:rPr>
                <a:t> </a:t>
              </a:r>
            </a:p>
          </p:txBody>
        </p:sp>
        <p:pic>
          <p:nvPicPr>
            <p:cNvPr id="46" name="Picture 45">
              <a:extLst>
                <a:ext uri="{FF2B5EF4-FFF2-40B4-BE49-F238E27FC236}">
                  <a16:creationId xmlns="" xmlns:a16="http://schemas.microsoft.com/office/drawing/2014/main" id="{B215FB51-700D-412C-896C-8DEB74DD47E0}"/>
                </a:ext>
              </a:extLst>
            </p:cNvPr>
            <p:cNvPicPr>
              <a:picLocks noChangeAspect="1"/>
            </p:cNvPicPr>
            <p:nvPr/>
          </p:nvPicPr>
          <p:blipFill>
            <a:blip r:embed="rId10" cstate="print">
              <a:extLst>
                <a:ext uri="{28A0092B-C50C-407E-A947-70E740481C1C}">
                  <a14:useLocalDpi xmlns="" xmlns:a14="http://schemas.microsoft.com/office/drawing/2010/main" val="0"/>
                </a:ext>
              </a:extLst>
            </a:blip>
            <a:stretch>
              <a:fillRect/>
            </a:stretch>
          </p:blipFill>
          <p:spPr>
            <a:xfrm>
              <a:off x="-1526316" y="2667002"/>
              <a:ext cx="1172808" cy="731521"/>
            </a:xfrm>
            <a:prstGeom prst="rect">
              <a:avLst/>
            </a:prstGeom>
          </p:spPr>
        </p:pic>
      </p:grpSp>
      <p:grpSp>
        <p:nvGrpSpPr>
          <p:cNvPr id="47" name="Group 46">
            <a:extLst>
              <a:ext uri="{FF2B5EF4-FFF2-40B4-BE49-F238E27FC236}">
                <a16:creationId xmlns="" xmlns:a16="http://schemas.microsoft.com/office/drawing/2014/main" id="{7055A351-8018-43CC-AF85-72E9B10CD70C}"/>
              </a:ext>
            </a:extLst>
          </p:cNvPr>
          <p:cNvGrpSpPr/>
          <p:nvPr/>
        </p:nvGrpSpPr>
        <p:grpSpPr>
          <a:xfrm flipH="1">
            <a:off x="12206515" y="5169242"/>
            <a:ext cx="2844800" cy="1510959"/>
            <a:chOff x="-2312095" y="2265304"/>
            <a:chExt cx="2133600" cy="1133219"/>
          </a:xfrm>
        </p:grpSpPr>
        <p:sp>
          <p:nvSpPr>
            <p:cNvPr id="48" name="Speech Bubble: Rectangle with Corners Rounded 47">
              <a:extLst>
                <a:ext uri="{FF2B5EF4-FFF2-40B4-BE49-F238E27FC236}">
                  <a16:creationId xmlns="" xmlns:a16="http://schemas.microsoft.com/office/drawing/2014/main" id="{8759F8F5-EA73-4ECF-8396-C55219BE69C7}"/>
                </a:ext>
              </a:extLst>
            </p:cNvPr>
            <p:cNvSpPr/>
            <p:nvPr/>
          </p:nvSpPr>
          <p:spPr>
            <a:xfrm>
              <a:off x="-2312095" y="2265304"/>
              <a:ext cx="2133600" cy="382646"/>
            </a:xfrm>
            <a:prstGeom prst="wedgeRoundRectCallout">
              <a:avLst>
                <a:gd name="adj1" fmla="val -10241"/>
                <a:gd name="adj2" fmla="val 172150"/>
                <a:gd name="adj3" fmla="val 16667"/>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defTabSz="1219170">
                <a:defRPr/>
              </a:pPr>
              <a:r>
                <a:rPr lang="en-US" sz="3200" b="1" dirty="0">
                  <a:solidFill>
                    <a:srgbClr val="FF0000"/>
                  </a:solidFill>
                  <a:latin typeface="Times New Roman" panose="02020603050405020304" pitchFamily="18" charset="0"/>
                  <a:cs typeface="Times New Roman" panose="02020603050405020304" pitchFamily="18" charset="0"/>
                </a:rPr>
                <a:t>B.</a:t>
              </a:r>
              <a:r>
                <a:rPr lang="vi-VN" sz="3200" b="1" dirty="0">
                  <a:solidFill>
                    <a:srgbClr val="FF0000"/>
                  </a:solidFill>
                  <a:latin typeface="Times New Roman" panose="02020603050405020304" pitchFamily="18" charset="0"/>
                  <a:cs typeface="Times New Roman" panose="02020603050405020304" pitchFamily="18" charset="0"/>
                </a:rPr>
                <a:t> </a:t>
              </a:r>
              <a:r>
                <a:rPr lang="en-US" sz="3200" b="1" dirty="0">
                  <a:solidFill>
                    <a:srgbClr val="FF0000"/>
                  </a:solidFill>
                  <a:latin typeface="Times New Roman" panose="02020603050405020304" pitchFamily="18" charset="0"/>
                  <a:cs typeface="Times New Roman" panose="02020603050405020304" pitchFamily="18" charset="0"/>
                </a:rPr>
                <a:t>31</a:t>
              </a:r>
              <a:endParaRPr lang="vi-VN" sz="3200" b="1" dirty="0">
                <a:solidFill>
                  <a:srgbClr val="FF0000"/>
                </a:solidFill>
                <a:latin typeface="Times New Roman" panose="02020603050405020304" pitchFamily="18" charset="0"/>
                <a:cs typeface="Times New Roman" panose="02020603050405020304" pitchFamily="18" charset="0"/>
              </a:endParaRPr>
            </a:p>
          </p:txBody>
        </p:sp>
        <p:pic>
          <p:nvPicPr>
            <p:cNvPr id="49" name="Picture 48">
              <a:extLst>
                <a:ext uri="{FF2B5EF4-FFF2-40B4-BE49-F238E27FC236}">
                  <a16:creationId xmlns="" xmlns:a16="http://schemas.microsoft.com/office/drawing/2014/main" id="{AFE27EEE-BB8A-44DE-B860-6F6B339BB178}"/>
                </a:ext>
              </a:extLst>
            </p:cNvPr>
            <p:cNvPicPr>
              <a:picLocks noChangeAspect="1"/>
            </p:cNvPicPr>
            <p:nvPr/>
          </p:nvPicPr>
          <p:blipFill>
            <a:blip r:embed="rId10" cstate="print">
              <a:extLst>
                <a:ext uri="{28A0092B-C50C-407E-A947-70E740481C1C}">
                  <a14:useLocalDpi xmlns="" xmlns:a14="http://schemas.microsoft.com/office/drawing/2010/main" val="0"/>
                </a:ext>
              </a:extLst>
            </a:blip>
            <a:stretch>
              <a:fillRect/>
            </a:stretch>
          </p:blipFill>
          <p:spPr>
            <a:xfrm>
              <a:off x="-1526316" y="2667002"/>
              <a:ext cx="1172808" cy="731521"/>
            </a:xfrm>
            <a:prstGeom prst="rect">
              <a:avLst/>
            </a:prstGeom>
          </p:spPr>
        </p:pic>
      </p:grpSp>
      <p:grpSp>
        <p:nvGrpSpPr>
          <p:cNvPr id="33" name="Group 8">
            <a:extLst>
              <a:ext uri="{FF2B5EF4-FFF2-40B4-BE49-F238E27FC236}">
                <a16:creationId xmlns="" xmlns:a16="http://schemas.microsoft.com/office/drawing/2014/main" id="{F18EC1CD-3877-4C54-973C-100F1210A381}"/>
              </a:ext>
            </a:extLst>
          </p:cNvPr>
          <p:cNvGrpSpPr>
            <a:grpSpLocks/>
          </p:cNvGrpSpPr>
          <p:nvPr/>
        </p:nvGrpSpPr>
        <p:grpSpPr bwMode="auto">
          <a:xfrm>
            <a:off x="2210954" y="563632"/>
            <a:ext cx="3103651" cy="1446214"/>
            <a:chOff x="584" y="1968"/>
            <a:chExt cx="760" cy="911"/>
          </a:xfrm>
        </p:grpSpPr>
        <p:sp>
          <p:nvSpPr>
            <p:cNvPr id="41" name="TextBox 11">
              <a:extLst>
                <a:ext uri="{FF2B5EF4-FFF2-40B4-BE49-F238E27FC236}">
                  <a16:creationId xmlns="" xmlns:a16="http://schemas.microsoft.com/office/drawing/2014/main" id="{BBBC4972-70F0-46F1-9402-7562336CF45A}"/>
                </a:ext>
              </a:extLst>
            </p:cNvPr>
            <p:cNvSpPr txBox="1">
              <a:spLocks noChangeArrowheads="1"/>
            </p:cNvSpPr>
            <p:nvPr/>
          </p:nvSpPr>
          <p:spPr bwMode="auto">
            <a:xfrm>
              <a:off x="720" y="1968"/>
              <a:ext cx="624" cy="91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vi-VN" sz="4400" b="1" dirty="0">
                  <a:solidFill>
                    <a:srgbClr val="2C0DE9"/>
                  </a:solidFill>
                  <a:latin typeface="Times New Roman" panose="02020603050405020304" pitchFamily="18" charset="0"/>
                </a:rPr>
                <a:t>  75,8</a:t>
              </a:r>
              <a:br>
                <a:rPr lang="en-US" altLang="vi-VN" sz="4400" b="1" dirty="0">
                  <a:solidFill>
                    <a:srgbClr val="2C0DE9"/>
                  </a:solidFill>
                  <a:latin typeface="Times New Roman" panose="02020603050405020304" pitchFamily="18" charset="0"/>
                </a:rPr>
              </a:br>
              <a:r>
                <a:rPr lang="en-US" altLang="vi-VN" sz="4400" b="1" u="sng" dirty="0">
                  <a:solidFill>
                    <a:srgbClr val="2C0DE9"/>
                  </a:solidFill>
                  <a:latin typeface="Times New Roman" panose="02020603050405020304" pitchFamily="18" charset="0"/>
                </a:rPr>
                <a:t>249,19</a:t>
              </a:r>
            </a:p>
          </p:txBody>
        </p:sp>
        <p:sp>
          <p:nvSpPr>
            <p:cNvPr id="42" name="TextBox 12">
              <a:extLst>
                <a:ext uri="{FF2B5EF4-FFF2-40B4-BE49-F238E27FC236}">
                  <a16:creationId xmlns="" xmlns:a16="http://schemas.microsoft.com/office/drawing/2014/main" id="{4F52722D-2D60-4210-86A6-FFFE280155A8}"/>
                </a:ext>
              </a:extLst>
            </p:cNvPr>
            <p:cNvSpPr txBox="1">
              <a:spLocks noChangeArrowheads="1"/>
            </p:cNvSpPr>
            <p:nvPr/>
          </p:nvSpPr>
          <p:spPr bwMode="auto">
            <a:xfrm>
              <a:off x="584" y="2181"/>
              <a:ext cx="240" cy="36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vi-VN" b="1" dirty="0">
                  <a:solidFill>
                    <a:srgbClr val="2C0DE9"/>
                  </a:solidFill>
                  <a:latin typeface="Times New Roman" panose="02020603050405020304" pitchFamily="18" charset="0"/>
                </a:rPr>
                <a:t>+</a:t>
              </a:r>
            </a:p>
          </p:txBody>
        </p:sp>
      </p:grpSp>
    </p:spTree>
    <p:extLst>
      <p:ext uri="{BB962C8B-B14F-4D97-AF65-F5344CB8AC3E}">
        <p14:creationId xmlns="" xmlns:p14="http://schemas.microsoft.com/office/powerpoint/2010/main" val="6764533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7"/>
                                        </p:tgtEl>
                                        <p:attrNameLst>
                                          <p:attrName>ppt_y</p:attrName>
                                        </p:attrNameLst>
                                      </p:cBhvr>
                                      <p:tavLst>
                                        <p:tav tm="0">
                                          <p:val>
                                            <p:strVal val="#ppt_y"/>
                                          </p:val>
                                        </p:tav>
                                        <p:tav tm="100000">
                                          <p:val>
                                            <p:strVal val="#ppt_y"/>
                                          </p:val>
                                        </p:tav>
                                      </p:tavLst>
                                    </p:anim>
                                    <p:anim calcmode="lin" valueType="num">
                                      <p:cBhvr>
                                        <p:cTn id="9" dur="500" fill="hold"/>
                                        <p:tgtEl>
                                          <p:spTgt spid="7"/>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7"/>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7"/>
                                        </p:tgtEl>
                                      </p:cBhvr>
                                    </p:animEffect>
                                  </p:childTnLst>
                                </p:cTn>
                              </p:par>
                              <p:par>
                                <p:cTn id="12" presetID="4" presetClass="entr" presetSubtype="16" fill="hold" nodeType="withEffect">
                                  <p:stCondLst>
                                    <p:cond delay="0"/>
                                  </p:stCondLst>
                                  <p:childTnLst>
                                    <p:set>
                                      <p:cBhvr>
                                        <p:cTn id="13" dur="1" fill="hold">
                                          <p:stCondLst>
                                            <p:cond delay="0"/>
                                          </p:stCondLst>
                                        </p:cTn>
                                        <p:tgtEl>
                                          <p:spTgt spid="33"/>
                                        </p:tgtEl>
                                        <p:attrNameLst>
                                          <p:attrName>style.visibility</p:attrName>
                                        </p:attrNameLst>
                                      </p:cBhvr>
                                      <p:to>
                                        <p:strVal val="visible"/>
                                      </p:to>
                                    </p:set>
                                    <p:animEffect transition="in" filter="box(in)">
                                      <p:cBhvr>
                                        <p:cTn id="14" dur="500"/>
                                        <p:tgtEl>
                                          <p:spTgt spid="33"/>
                                        </p:tgtEl>
                                      </p:cBhvr>
                                    </p:animEffect>
                                  </p:childTnLst>
                                </p:cTn>
                              </p:par>
                              <p:par>
                                <p:cTn id="15" presetID="7" presetClass="path" presetSubtype="0" repeatCount="indefinite" accel="50000" decel="50000" fill="hold" nodeType="withEffect">
                                  <p:stCondLst>
                                    <p:cond delay="0"/>
                                  </p:stCondLst>
                                  <p:childTnLst>
                                    <p:animMotion origin="layout" path="M 2.77778E-6 -1.7284E-6 L 0.01024 -1.7284E-6 L 0.01024 0.33025 L 2.77778E-6 0.33025 L 2.77778E-6 -1.7284E-6 Z " pathEditMode="relative" rAng="0" ptsTypes="AAAAA">
                                      <p:cBhvr>
                                        <p:cTn id="16" dur="20000" fill="hold"/>
                                        <p:tgtEl>
                                          <p:spTgt spid="32"/>
                                        </p:tgtEl>
                                        <p:attrNameLst>
                                          <p:attrName>ppt_x</p:attrName>
                                          <p:attrName>ppt_y</p:attrName>
                                        </p:attrNameLst>
                                      </p:cBhvr>
                                      <p:rCtr x="503" y="16512"/>
                                    </p:animMotion>
                                  </p:childTnLst>
                                </p:cTn>
                              </p:par>
                              <p:par>
                                <p:cTn id="17" presetID="7" presetClass="path" presetSubtype="0" repeatCount="indefinite" accel="50000" decel="50000" fill="hold" nodeType="withEffect">
                                  <p:stCondLst>
                                    <p:cond delay="0"/>
                                  </p:stCondLst>
                                  <p:childTnLst>
                                    <p:animMotion origin="layout" path="M 4.72222E-6 -3.08642E-6 L 0.53923 -3.08642E-6 L 0.53923 0.0179 L 4.72222E-6 0.0179 L 4.72222E-6 -3.08642E-6 Z " pathEditMode="relative" rAng="0" ptsTypes="AAAAA">
                                      <p:cBhvr>
                                        <p:cTn id="18" dur="45000" fill="hold"/>
                                        <p:tgtEl>
                                          <p:spTgt spid="35"/>
                                        </p:tgtEl>
                                        <p:attrNameLst>
                                          <p:attrName>ppt_x</p:attrName>
                                          <p:attrName>ppt_y</p:attrName>
                                        </p:attrNameLst>
                                      </p:cBhvr>
                                      <p:rCtr x="26962" y="895"/>
                                    </p:animMotion>
                                  </p:childTnLst>
                                </p:cTn>
                              </p:par>
                              <p:par>
                                <p:cTn id="19" presetID="7" presetClass="path" presetSubtype="0" repeatCount="indefinite" accel="50000" decel="50000" fill="hold" nodeType="withEffect">
                                  <p:stCondLst>
                                    <p:cond delay="0"/>
                                  </p:stCondLst>
                                  <p:childTnLst>
                                    <p:animMotion origin="layout" path="M 3.61111E-6 -3.58025E-6 L 0.01024 -3.58025E-6 L 0.01024 0.33025 L 3.61111E-6 0.33025 L 3.61111E-6 -3.58025E-6 Z " pathEditMode="relative" rAng="0" ptsTypes="AAAAA">
                                      <p:cBhvr>
                                        <p:cTn id="20" dur="10000" fill="hold"/>
                                        <p:tgtEl>
                                          <p:spTgt spid="34"/>
                                        </p:tgtEl>
                                        <p:attrNameLst>
                                          <p:attrName>ppt_x</p:attrName>
                                          <p:attrName>ppt_y</p:attrName>
                                        </p:attrNameLst>
                                      </p:cBhvr>
                                      <p:rCtr x="503" y="16512"/>
                                    </p:animMotion>
                                  </p:childTnLst>
                                </p:cTn>
                              </p:par>
                              <p:par>
                                <p:cTn id="21" presetID="2" presetClass="entr" presetSubtype="2" repeatCount="indefinite" fill="hold" nodeType="withEffect">
                                  <p:stCondLst>
                                    <p:cond delay="0"/>
                                  </p:stCondLst>
                                  <p:childTnLst>
                                    <p:set>
                                      <p:cBhvr>
                                        <p:cTn id="22" dur="1" fill="hold">
                                          <p:stCondLst>
                                            <p:cond delay="0"/>
                                          </p:stCondLst>
                                        </p:cTn>
                                        <p:tgtEl>
                                          <p:spTgt spid="27"/>
                                        </p:tgtEl>
                                        <p:attrNameLst>
                                          <p:attrName>style.visibility</p:attrName>
                                        </p:attrNameLst>
                                      </p:cBhvr>
                                      <p:to>
                                        <p:strVal val="visible"/>
                                      </p:to>
                                    </p:set>
                                    <p:anim calcmode="lin" valueType="num">
                                      <p:cBhvr additive="base">
                                        <p:cTn id="23" dur="16000" fill="hold"/>
                                        <p:tgtEl>
                                          <p:spTgt spid="27"/>
                                        </p:tgtEl>
                                        <p:attrNameLst>
                                          <p:attrName>ppt_x</p:attrName>
                                        </p:attrNameLst>
                                      </p:cBhvr>
                                      <p:tavLst>
                                        <p:tav tm="0">
                                          <p:val>
                                            <p:strVal val="1+#ppt_w/2"/>
                                          </p:val>
                                        </p:tav>
                                        <p:tav tm="100000">
                                          <p:val>
                                            <p:strVal val="#ppt_x"/>
                                          </p:val>
                                        </p:tav>
                                      </p:tavLst>
                                    </p:anim>
                                    <p:anim calcmode="lin" valueType="num">
                                      <p:cBhvr additive="base">
                                        <p:cTn id="24" dur="16000" fill="hold"/>
                                        <p:tgtEl>
                                          <p:spTgt spid="27"/>
                                        </p:tgtEl>
                                        <p:attrNameLst>
                                          <p:attrName>ppt_y</p:attrName>
                                        </p:attrNameLst>
                                      </p:cBhvr>
                                      <p:tavLst>
                                        <p:tav tm="0">
                                          <p:val>
                                            <p:strVal val="#ppt_y"/>
                                          </p:val>
                                        </p:tav>
                                        <p:tav tm="100000">
                                          <p:val>
                                            <p:strVal val="#ppt_y"/>
                                          </p:val>
                                        </p:tav>
                                      </p:tavLst>
                                    </p:anim>
                                  </p:childTnLst>
                                </p:cTn>
                              </p:par>
                              <p:par>
                                <p:cTn id="25" presetID="2" presetClass="entr" presetSubtype="2" repeatCount="indefinite" fill="hold" nodeType="withEffect">
                                  <p:stCondLst>
                                    <p:cond delay="0"/>
                                  </p:stCondLst>
                                  <p:childTnLst>
                                    <p:set>
                                      <p:cBhvr>
                                        <p:cTn id="26" dur="1" fill="hold">
                                          <p:stCondLst>
                                            <p:cond delay="0"/>
                                          </p:stCondLst>
                                        </p:cTn>
                                        <p:tgtEl>
                                          <p:spTgt spid="39"/>
                                        </p:tgtEl>
                                        <p:attrNameLst>
                                          <p:attrName>style.visibility</p:attrName>
                                        </p:attrNameLst>
                                      </p:cBhvr>
                                      <p:to>
                                        <p:strVal val="visible"/>
                                      </p:to>
                                    </p:set>
                                    <p:anim calcmode="lin" valueType="num">
                                      <p:cBhvr additive="base">
                                        <p:cTn id="27" dur="13000" fill="hold"/>
                                        <p:tgtEl>
                                          <p:spTgt spid="39"/>
                                        </p:tgtEl>
                                        <p:attrNameLst>
                                          <p:attrName>ppt_x</p:attrName>
                                        </p:attrNameLst>
                                      </p:cBhvr>
                                      <p:tavLst>
                                        <p:tav tm="0">
                                          <p:val>
                                            <p:strVal val="1+#ppt_w/2"/>
                                          </p:val>
                                        </p:tav>
                                        <p:tav tm="100000">
                                          <p:val>
                                            <p:strVal val="#ppt_x"/>
                                          </p:val>
                                        </p:tav>
                                      </p:tavLst>
                                    </p:anim>
                                    <p:anim calcmode="lin" valueType="num">
                                      <p:cBhvr additive="base">
                                        <p:cTn id="28" dur="13000" fill="hold"/>
                                        <p:tgtEl>
                                          <p:spTgt spid="39"/>
                                        </p:tgtEl>
                                        <p:attrNameLst>
                                          <p:attrName>ppt_y</p:attrName>
                                        </p:attrNameLst>
                                      </p:cBhvr>
                                      <p:tavLst>
                                        <p:tav tm="0">
                                          <p:val>
                                            <p:strVal val="#ppt_y"/>
                                          </p:val>
                                        </p:tav>
                                        <p:tav tm="100000">
                                          <p:val>
                                            <p:strVal val="#ppt_y"/>
                                          </p:val>
                                        </p:tav>
                                      </p:tavLst>
                                    </p:anim>
                                  </p:childTnLst>
                                </p:cTn>
                              </p:par>
                              <p:par>
                                <p:cTn id="29" presetID="2" presetClass="entr" presetSubtype="8" repeatCount="indefinite" fill="hold" nodeType="withEffect">
                                  <p:stCondLst>
                                    <p:cond delay="0"/>
                                  </p:stCondLst>
                                  <p:childTnLst>
                                    <p:set>
                                      <p:cBhvr>
                                        <p:cTn id="30" dur="1" fill="hold">
                                          <p:stCondLst>
                                            <p:cond delay="0"/>
                                          </p:stCondLst>
                                        </p:cTn>
                                        <p:tgtEl>
                                          <p:spTgt spid="44"/>
                                        </p:tgtEl>
                                        <p:attrNameLst>
                                          <p:attrName>style.visibility</p:attrName>
                                        </p:attrNameLst>
                                      </p:cBhvr>
                                      <p:to>
                                        <p:strVal val="visible"/>
                                      </p:to>
                                    </p:set>
                                    <p:anim calcmode="lin" valueType="num">
                                      <p:cBhvr additive="base">
                                        <p:cTn id="31" dur="15000" fill="hold"/>
                                        <p:tgtEl>
                                          <p:spTgt spid="44"/>
                                        </p:tgtEl>
                                        <p:attrNameLst>
                                          <p:attrName>ppt_x</p:attrName>
                                        </p:attrNameLst>
                                      </p:cBhvr>
                                      <p:tavLst>
                                        <p:tav tm="0">
                                          <p:val>
                                            <p:strVal val="0-#ppt_w/2"/>
                                          </p:val>
                                        </p:tav>
                                        <p:tav tm="100000">
                                          <p:val>
                                            <p:strVal val="#ppt_x"/>
                                          </p:val>
                                        </p:tav>
                                      </p:tavLst>
                                    </p:anim>
                                    <p:anim calcmode="lin" valueType="num">
                                      <p:cBhvr additive="base">
                                        <p:cTn id="32" dur="15000" fill="hold"/>
                                        <p:tgtEl>
                                          <p:spTgt spid="44"/>
                                        </p:tgtEl>
                                        <p:attrNameLst>
                                          <p:attrName>ppt_y</p:attrName>
                                        </p:attrNameLst>
                                      </p:cBhvr>
                                      <p:tavLst>
                                        <p:tav tm="0">
                                          <p:val>
                                            <p:strVal val="#ppt_y"/>
                                          </p:val>
                                        </p:tav>
                                        <p:tav tm="100000">
                                          <p:val>
                                            <p:strVal val="#ppt_y"/>
                                          </p:val>
                                        </p:tav>
                                      </p:tavLst>
                                    </p:anim>
                                  </p:childTnLst>
                                </p:cTn>
                              </p:par>
                              <p:par>
                                <p:cTn id="33" presetID="2" presetClass="entr" presetSubtype="8" repeatCount="indefinite" fill="hold" nodeType="withEffect">
                                  <p:stCondLst>
                                    <p:cond delay="0"/>
                                  </p:stCondLst>
                                  <p:childTnLst>
                                    <p:set>
                                      <p:cBhvr>
                                        <p:cTn id="34" dur="1" fill="hold">
                                          <p:stCondLst>
                                            <p:cond delay="0"/>
                                          </p:stCondLst>
                                        </p:cTn>
                                        <p:tgtEl>
                                          <p:spTgt spid="47"/>
                                        </p:tgtEl>
                                        <p:attrNameLst>
                                          <p:attrName>style.visibility</p:attrName>
                                        </p:attrNameLst>
                                      </p:cBhvr>
                                      <p:to>
                                        <p:strVal val="visible"/>
                                      </p:to>
                                    </p:set>
                                    <p:anim calcmode="lin" valueType="num">
                                      <p:cBhvr additive="base">
                                        <p:cTn id="35" dur="18000" fill="hold"/>
                                        <p:tgtEl>
                                          <p:spTgt spid="47"/>
                                        </p:tgtEl>
                                        <p:attrNameLst>
                                          <p:attrName>ppt_x</p:attrName>
                                        </p:attrNameLst>
                                      </p:cBhvr>
                                      <p:tavLst>
                                        <p:tav tm="0">
                                          <p:val>
                                            <p:strVal val="0-#ppt_w/2"/>
                                          </p:val>
                                        </p:tav>
                                        <p:tav tm="100000">
                                          <p:val>
                                            <p:strVal val="#ppt_x"/>
                                          </p:val>
                                        </p:tav>
                                      </p:tavLst>
                                    </p:anim>
                                    <p:anim calcmode="lin" valueType="num">
                                      <p:cBhvr additive="base">
                                        <p:cTn id="36" dur="18000" fill="hold"/>
                                        <p:tgtEl>
                                          <p:spTgt spid="4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seq concurrent="1" nextAc="seek">
              <p:cTn id="37" restart="whenNotActive" fill="hold" evtFilter="cancelBubble" nodeType="interactiveSeq">
                <p:stCondLst>
                  <p:cond evt="onClick" delay="0">
                    <p:tgtEl>
                      <p:spTgt spid="27"/>
                    </p:tgtEl>
                  </p:cond>
                </p:stCondLst>
                <p:endSync evt="end" delay="0">
                  <p:rtn val="all"/>
                </p:endSync>
                <p:childTnLst>
                  <p:par>
                    <p:cTn id="38" fill="hold">
                      <p:stCondLst>
                        <p:cond delay="0"/>
                      </p:stCondLst>
                      <p:childTnLst>
                        <p:par>
                          <p:cTn id="39" fill="hold">
                            <p:stCondLst>
                              <p:cond delay="0"/>
                            </p:stCondLst>
                            <p:childTnLst>
                              <p:par>
                                <p:cTn id="40" presetID="10" presetClass="exit" presetSubtype="0" fill="hold" nodeType="clickEffect">
                                  <p:stCondLst>
                                    <p:cond delay="0"/>
                                  </p:stCondLst>
                                  <p:childTnLst>
                                    <p:animEffect transition="out" filter="fade">
                                      <p:cBhvr>
                                        <p:cTn id="41" dur="250"/>
                                        <p:tgtEl>
                                          <p:spTgt spid="27"/>
                                        </p:tgtEl>
                                      </p:cBhvr>
                                    </p:animEffect>
                                    <p:set>
                                      <p:cBhvr>
                                        <p:cTn id="42" dur="1" fill="hold">
                                          <p:stCondLst>
                                            <p:cond delay="249"/>
                                          </p:stCondLst>
                                        </p:cTn>
                                        <p:tgtEl>
                                          <p:spTgt spid="27"/>
                                        </p:tgtEl>
                                        <p:attrNameLst>
                                          <p:attrName>style.visibility</p:attrName>
                                        </p:attrNameLst>
                                      </p:cBhvr>
                                      <p:to>
                                        <p:strVal val="hidden"/>
                                      </p:to>
                                    </p:set>
                                  </p:childTnLst>
                                </p:cTn>
                              </p:par>
                              <p:par>
                                <p:cTn id="43" presetID="10" presetClass="exit" presetSubtype="0" fill="hold" nodeType="withEffect">
                                  <p:stCondLst>
                                    <p:cond delay="0"/>
                                  </p:stCondLst>
                                  <p:childTnLst>
                                    <p:animEffect transition="out" filter="fade">
                                      <p:cBhvr>
                                        <p:cTn id="44" dur="10"/>
                                        <p:tgtEl>
                                          <p:spTgt spid="6"/>
                                        </p:tgtEl>
                                      </p:cBhvr>
                                    </p:animEffect>
                                    <p:set>
                                      <p:cBhvr>
                                        <p:cTn id="45" dur="1" fill="hold">
                                          <p:stCondLst>
                                            <p:cond delay="9"/>
                                          </p:stCondLst>
                                        </p:cTn>
                                        <p:tgtEl>
                                          <p:spTgt spid="6"/>
                                        </p:tgtEl>
                                        <p:attrNameLst>
                                          <p:attrName>style.visibility</p:attrName>
                                        </p:attrNameLst>
                                      </p:cBhvr>
                                      <p:to>
                                        <p:strVal val="hidden"/>
                                      </p:to>
                                    </p:set>
                                  </p:childTnLst>
                                </p:cTn>
                              </p:par>
                              <p:par>
                                <p:cTn id="46" presetID="10" presetClass="entr" presetSubtype="0" fill="hold" nodeType="withEffect">
                                  <p:stCondLst>
                                    <p:cond delay="0"/>
                                  </p:stCondLst>
                                  <p:childTnLst>
                                    <p:set>
                                      <p:cBhvr>
                                        <p:cTn id="47" dur="1" fill="hold">
                                          <p:stCondLst>
                                            <p:cond delay="0"/>
                                          </p:stCondLst>
                                        </p:cTn>
                                        <p:tgtEl>
                                          <p:spTgt spid="36"/>
                                        </p:tgtEl>
                                        <p:attrNameLst>
                                          <p:attrName>style.visibility</p:attrName>
                                        </p:attrNameLst>
                                      </p:cBhvr>
                                      <p:to>
                                        <p:strVal val="visible"/>
                                      </p:to>
                                    </p:set>
                                    <p:animEffect transition="in" filter="fade">
                                      <p:cBhvr>
                                        <p:cTn id="48" dur="500"/>
                                        <p:tgtEl>
                                          <p:spTgt spid="36"/>
                                        </p:tgtEl>
                                      </p:cBhvr>
                                    </p:animEffect>
                                  </p:childTnLst>
                                </p:cTn>
                              </p:par>
                              <p:par>
                                <p:cTn id="49" presetID="10" presetClass="entr" presetSubtype="0" fill="hold" nodeType="withEffect">
                                  <p:stCondLst>
                                    <p:cond delay="0"/>
                                  </p:stCondLst>
                                  <p:childTnLst>
                                    <p:set>
                                      <p:cBhvr>
                                        <p:cTn id="50" dur="1" fill="hold">
                                          <p:stCondLst>
                                            <p:cond delay="0"/>
                                          </p:stCondLst>
                                        </p:cTn>
                                        <p:tgtEl>
                                          <p:spTgt spid="20"/>
                                        </p:tgtEl>
                                        <p:attrNameLst>
                                          <p:attrName>style.visibility</p:attrName>
                                        </p:attrNameLst>
                                      </p:cBhvr>
                                      <p:to>
                                        <p:strVal val="visible"/>
                                      </p:to>
                                    </p:set>
                                    <p:animEffect transition="in" filter="fade">
                                      <p:cBhvr>
                                        <p:cTn id="51" dur="500"/>
                                        <p:tgtEl>
                                          <p:spTgt spid="20"/>
                                        </p:tgtEl>
                                      </p:cBhvr>
                                    </p:animEffect>
                                  </p:childTnLst>
                                  <p:subTnLst>
                                    <p:audio>
                                      <p:cMediaNode>
                                        <p:cTn display="0" masterRel="sameClick">
                                          <p:stCondLst>
                                            <p:cond evt="begin" delay="0">
                                              <p:tn val="49"/>
                                            </p:cond>
                                          </p:stCondLst>
                                          <p:endCondLst>
                                            <p:cond evt="onStopAudio" delay="0">
                                              <p:tgtEl>
                                                <p:sldTgt/>
                                              </p:tgtEl>
                                            </p:cond>
                                          </p:endCondLst>
                                        </p:cTn>
                                        <p:tgtEl>
                                          <p:sndTgt r:embed="rId2" name="yeeh.wav"/>
                                        </p:tgtEl>
                                      </p:cMediaNode>
                                    </p:audio>
                                  </p:subTnLst>
                                </p:cTn>
                              </p:par>
                              <p:par>
                                <p:cTn id="52" presetID="32" presetClass="emph" presetSubtype="0" repeatCount="indefinite" fill="hold" nodeType="withEffect">
                                  <p:stCondLst>
                                    <p:cond delay="0"/>
                                  </p:stCondLst>
                                  <p:childTnLst>
                                    <p:animRot by="120000">
                                      <p:cBhvr>
                                        <p:cTn id="53" dur="50" fill="hold">
                                          <p:stCondLst>
                                            <p:cond delay="0"/>
                                          </p:stCondLst>
                                        </p:cTn>
                                        <p:tgtEl>
                                          <p:spTgt spid="36"/>
                                        </p:tgtEl>
                                        <p:attrNameLst>
                                          <p:attrName>r</p:attrName>
                                        </p:attrNameLst>
                                      </p:cBhvr>
                                    </p:animRot>
                                    <p:animRot by="-240000">
                                      <p:cBhvr>
                                        <p:cTn id="54" dur="100" fill="hold">
                                          <p:stCondLst>
                                            <p:cond delay="100"/>
                                          </p:stCondLst>
                                        </p:cTn>
                                        <p:tgtEl>
                                          <p:spTgt spid="36"/>
                                        </p:tgtEl>
                                        <p:attrNameLst>
                                          <p:attrName>r</p:attrName>
                                        </p:attrNameLst>
                                      </p:cBhvr>
                                    </p:animRot>
                                    <p:animRot by="240000">
                                      <p:cBhvr>
                                        <p:cTn id="55" dur="100" fill="hold">
                                          <p:stCondLst>
                                            <p:cond delay="200"/>
                                          </p:stCondLst>
                                        </p:cTn>
                                        <p:tgtEl>
                                          <p:spTgt spid="36"/>
                                        </p:tgtEl>
                                        <p:attrNameLst>
                                          <p:attrName>r</p:attrName>
                                        </p:attrNameLst>
                                      </p:cBhvr>
                                    </p:animRot>
                                    <p:animRot by="-240000">
                                      <p:cBhvr>
                                        <p:cTn id="56" dur="100" fill="hold">
                                          <p:stCondLst>
                                            <p:cond delay="300"/>
                                          </p:stCondLst>
                                        </p:cTn>
                                        <p:tgtEl>
                                          <p:spTgt spid="36"/>
                                        </p:tgtEl>
                                        <p:attrNameLst>
                                          <p:attrName>r</p:attrName>
                                        </p:attrNameLst>
                                      </p:cBhvr>
                                    </p:animRot>
                                    <p:animRot by="120000">
                                      <p:cBhvr>
                                        <p:cTn id="57" dur="100" fill="hold">
                                          <p:stCondLst>
                                            <p:cond delay="400"/>
                                          </p:stCondLst>
                                        </p:cTn>
                                        <p:tgtEl>
                                          <p:spTgt spid="36"/>
                                        </p:tgtEl>
                                        <p:attrNameLst>
                                          <p:attrName>r</p:attrName>
                                        </p:attrNameLst>
                                      </p:cBhvr>
                                    </p:animRot>
                                  </p:childTnLst>
                                </p:cTn>
                              </p:par>
                            </p:childTnLst>
                          </p:cTn>
                        </p:par>
                      </p:childTnLst>
                    </p:cTn>
                  </p:par>
                </p:childTnLst>
              </p:cTn>
              <p:nextCondLst>
                <p:cond evt="onClick" delay="0">
                  <p:tgtEl>
                    <p:spTgt spid="27"/>
                  </p:tgtEl>
                </p:cond>
              </p:nextCondLst>
            </p:seq>
            <p:seq concurrent="1" nextAc="seek">
              <p:cTn id="58" restart="whenNotActive" fill="hold" evtFilter="cancelBubble" nodeType="interactiveSeq">
                <p:stCondLst>
                  <p:cond evt="onClick" delay="0">
                    <p:tgtEl>
                      <p:spTgt spid="39"/>
                    </p:tgtEl>
                  </p:cond>
                </p:stCondLst>
                <p:endSync evt="end" delay="0">
                  <p:rtn val="all"/>
                </p:endSync>
                <p:childTnLst>
                  <p:par>
                    <p:cTn id="59" fill="hold">
                      <p:stCondLst>
                        <p:cond delay="0"/>
                      </p:stCondLst>
                      <p:childTnLst>
                        <p:par>
                          <p:cTn id="60" fill="hold">
                            <p:stCondLst>
                              <p:cond delay="0"/>
                            </p:stCondLst>
                            <p:childTnLst>
                              <p:par>
                                <p:cTn id="61" presetID="32" presetClass="emph" presetSubtype="0" fill="hold" nodeType="clickEffect">
                                  <p:stCondLst>
                                    <p:cond delay="0"/>
                                  </p:stCondLst>
                                  <p:childTnLst>
                                    <p:animRot by="120000">
                                      <p:cBhvr>
                                        <p:cTn id="62" dur="100" fill="hold">
                                          <p:stCondLst>
                                            <p:cond delay="0"/>
                                          </p:stCondLst>
                                        </p:cTn>
                                        <p:tgtEl>
                                          <p:spTgt spid="39"/>
                                        </p:tgtEl>
                                        <p:attrNameLst>
                                          <p:attrName>r</p:attrName>
                                        </p:attrNameLst>
                                      </p:cBhvr>
                                    </p:animRot>
                                    <p:animRot by="-240000">
                                      <p:cBhvr>
                                        <p:cTn id="63" dur="200" fill="hold">
                                          <p:stCondLst>
                                            <p:cond delay="200"/>
                                          </p:stCondLst>
                                        </p:cTn>
                                        <p:tgtEl>
                                          <p:spTgt spid="39"/>
                                        </p:tgtEl>
                                        <p:attrNameLst>
                                          <p:attrName>r</p:attrName>
                                        </p:attrNameLst>
                                      </p:cBhvr>
                                    </p:animRot>
                                    <p:animRot by="240000">
                                      <p:cBhvr>
                                        <p:cTn id="64" dur="200" fill="hold">
                                          <p:stCondLst>
                                            <p:cond delay="400"/>
                                          </p:stCondLst>
                                        </p:cTn>
                                        <p:tgtEl>
                                          <p:spTgt spid="39"/>
                                        </p:tgtEl>
                                        <p:attrNameLst>
                                          <p:attrName>r</p:attrName>
                                        </p:attrNameLst>
                                      </p:cBhvr>
                                    </p:animRot>
                                    <p:animRot by="-240000">
                                      <p:cBhvr>
                                        <p:cTn id="65" dur="200" fill="hold">
                                          <p:stCondLst>
                                            <p:cond delay="600"/>
                                          </p:stCondLst>
                                        </p:cTn>
                                        <p:tgtEl>
                                          <p:spTgt spid="39"/>
                                        </p:tgtEl>
                                        <p:attrNameLst>
                                          <p:attrName>r</p:attrName>
                                        </p:attrNameLst>
                                      </p:cBhvr>
                                    </p:animRot>
                                    <p:animRot by="120000">
                                      <p:cBhvr>
                                        <p:cTn id="66" dur="200" fill="hold">
                                          <p:stCondLst>
                                            <p:cond delay="800"/>
                                          </p:stCondLst>
                                        </p:cTn>
                                        <p:tgtEl>
                                          <p:spTgt spid="39"/>
                                        </p:tgtEl>
                                        <p:attrNameLst>
                                          <p:attrName>r</p:attrName>
                                        </p:attrNameLst>
                                      </p:cBhvr>
                                    </p:animRot>
                                  </p:childTnLst>
                                  <p:subTnLst>
                                    <p:audio>
                                      <p:cMediaNode>
                                        <p:cTn display="0" masterRel="sameClick">
                                          <p:stCondLst>
                                            <p:cond evt="begin" delay="0">
                                              <p:tn val="61"/>
                                            </p:cond>
                                          </p:stCondLst>
                                          <p:endCondLst>
                                            <p:cond evt="onStopAudio" delay="0">
                                              <p:tgtEl>
                                                <p:sldTgt/>
                                              </p:tgtEl>
                                            </p:cond>
                                          </p:endCondLst>
                                        </p:cTn>
                                        <p:tgtEl>
                                          <p:sndTgt r:embed="rId3" name="Wrong Buzzer.wav"/>
                                        </p:tgtEl>
                                      </p:cMediaNode>
                                    </p:audio>
                                  </p:subTnLst>
                                </p:cTn>
                              </p:par>
                            </p:childTnLst>
                          </p:cTn>
                        </p:par>
                      </p:childTnLst>
                    </p:cTn>
                  </p:par>
                </p:childTnLst>
              </p:cTn>
              <p:nextCondLst>
                <p:cond evt="onClick" delay="0">
                  <p:tgtEl>
                    <p:spTgt spid="39"/>
                  </p:tgtEl>
                </p:cond>
              </p:nextCondLst>
            </p:seq>
            <p:seq concurrent="1" nextAc="seek">
              <p:cTn id="67" restart="whenNotActive" fill="hold" evtFilter="cancelBubble" nodeType="interactiveSeq">
                <p:stCondLst>
                  <p:cond evt="onClick" delay="0">
                    <p:tgtEl>
                      <p:spTgt spid="44"/>
                    </p:tgtEl>
                  </p:cond>
                </p:stCondLst>
                <p:endSync evt="end" delay="0">
                  <p:rtn val="all"/>
                </p:endSync>
                <p:childTnLst>
                  <p:par>
                    <p:cTn id="68" fill="hold">
                      <p:stCondLst>
                        <p:cond delay="0"/>
                      </p:stCondLst>
                      <p:childTnLst>
                        <p:par>
                          <p:cTn id="69" fill="hold">
                            <p:stCondLst>
                              <p:cond delay="0"/>
                            </p:stCondLst>
                            <p:childTnLst>
                              <p:par>
                                <p:cTn id="70" presetID="32" presetClass="emph" presetSubtype="0" fill="hold" nodeType="clickEffect">
                                  <p:stCondLst>
                                    <p:cond delay="0"/>
                                  </p:stCondLst>
                                  <p:childTnLst>
                                    <p:animRot by="120000">
                                      <p:cBhvr>
                                        <p:cTn id="71" dur="100" fill="hold">
                                          <p:stCondLst>
                                            <p:cond delay="0"/>
                                          </p:stCondLst>
                                        </p:cTn>
                                        <p:tgtEl>
                                          <p:spTgt spid="44"/>
                                        </p:tgtEl>
                                        <p:attrNameLst>
                                          <p:attrName>r</p:attrName>
                                        </p:attrNameLst>
                                      </p:cBhvr>
                                    </p:animRot>
                                    <p:animRot by="-240000">
                                      <p:cBhvr>
                                        <p:cTn id="72" dur="200" fill="hold">
                                          <p:stCondLst>
                                            <p:cond delay="200"/>
                                          </p:stCondLst>
                                        </p:cTn>
                                        <p:tgtEl>
                                          <p:spTgt spid="44"/>
                                        </p:tgtEl>
                                        <p:attrNameLst>
                                          <p:attrName>r</p:attrName>
                                        </p:attrNameLst>
                                      </p:cBhvr>
                                    </p:animRot>
                                    <p:animRot by="240000">
                                      <p:cBhvr>
                                        <p:cTn id="73" dur="200" fill="hold">
                                          <p:stCondLst>
                                            <p:cond delay="400"/>
                                          </p:stCondLst>
                                        </p:cTn>
                                        <p:tgtEl>
                                          <p:spTgt spid="44"/>
                                        </p:tgtEl>
                                        <p:attrNameLst>
                                          <p:attrName>r</p:attrName>
                                        </p:attrNameLst>
                                      </p:cBhvr>
                                    </p:animRot>
                                    <p:animRot by="-240000">
                                      <p:cBhvr>
                                        <p:cTn id="74" dur="200" fill="hold">
                                          <p:stCondLst>
                                            <p:cond delay="600"/>
                                          </p:stCondLst>
                                        </p:cTn>
                                        <p:tgtEl>
                                          <p:spTgt spid="44"/>
                                        </p:tgtEl>
                                        <p:attrNameLst>
                                          <p:attrName>r</p:attrName>
                                        </p:attrNameLst>
                                      </p:cBhvr>
                                    </p:animRot>
                                    <p:animRot by="120000">
                                      <p:cBhvr>
                                        <p:cTn id="75" dur="200" fill="hold">
                                          <p:stCondLst>
                                            <p:cond delay="800"/>
                                          </p:stCondLst>
                                        </p:cTn>
                                        <p:tgtEl>
                                          <p:spTgt spid="44"/>
                                        </p:tgtEl>
                                        <p:attrNameLst>
                                          <p:attrName>r</p:attrName>
                                        </p:attrNameLst>
                                      </p:cBhvr>
                                    </p:animRot>
                                  </p:childTnLst>
                                  <p:subTnLst>
                                    <p:audio>
                                      <p:cMediaNode>
                                        <p:cTn display="0" masterRel="sameClick">
                                          <p:stCondLst>
                                            <p:cond evt="begin" delay="0">
                                              <p:tn val="70"/>
                                            </p:cond>
                                          </p:stCondLst>
                                          <p:endCondLst>
                                            <p:cond evt="onStopAudio" delay="0">
                                              <p:tgtEl>
                                                <p:sldTgt/>
                                              </p:tgtEl>
                                            </p:cond>
                                          </p:endCondLst>
                                        </p:cTn>
                                        <p:tgtEl>
                                          <p:sndTgt r:embed="rId3" name="Wrong Buzzer.wav"/>
                                        </p:tgtEl>
                                      </p:cMediaNode>
                                    </p:audio>
                                  </p:subTnLst>
                                </p:cTn>
                              </p:par>
                            </p:childTnLst>
                          </p:cTn>
                        </p:par>
                      </p:childTnLst>
                    </p:cTn>
                  </p:par>
                </p:childTnLst>
              </p:cTn>
              <p:nextCondLst>
                <p:cond evt="onClick" delay="0">
                  <p:tgtEl>
                    <p:spTgt spid="44"/>
                  </p:tgtEl>
                </p:cond>
              </p:nextCondLst>
            </p:seq>
            <p:seq concurrent="1" nextAc="seek">
              <p:cTn id="76" restart="whenNotActive" fill="hold" evtFilter="cancelBubble" nodeType="interactiveSeq">
                <p:stCondLst>
                  <p:cond evt="onClick" delay="0">
                    <p:tgtEl>
                      <p:spTgt spid="47"/>
                    </p:tgtEl>
                  </p:cond>
                </p:stCondLst>
                <p:endSync evt="end" delay="0">
                  <p:rtn val="all"/>
                </p:endSync>
                <p:childTnLst>
                  <p:par>
                    <p:cTn id="77" fill="hold">
                      <p:stCondLst>
                        <p:cond delay="0"/>
                      </p:stCondLst>
                      <p:childTnLst>
                        <p:par>
                          <p:cTn id="78" fill="hold">
                            <p:stCondLst>
                              <p:cond delay="0"/>
                            </p:stCondLst>
                            <p:childTnLst>
                              <p:par>
                                <p:cTn id="79" presetID="32" presetClass="emph" presetSubtype="0" fill="hold" nodeType="clickEffect">
                                  <p:stCondLst>
                                    <p:cond delay="0"/>
                                  </p:stCondLst>
                                  <p:childTnLst>
                                    <p:animRot by="120000">
                                      <p:cBhvr>
                                        <p:cTn id="80" dur="100" fill="hold">
                                          <p:stCondLst>
                                            <p:cond delay="0"/>
                                          </p:stCondLst>
                                        </p:cTn>
                                        <p:tgtEl>
                                          <p:spTgt spid="47"/>
                                        </p:tgtEl>
                                        <p:attrNameLst>
                                          <p:attrName>r</p:attrName>
                                        </p:attrNameLst>
                                      </p:cBhvr>
                                    </p:animRot>
                                    <p:animRot by="-240000">
                                      <p:cBhvr>
                                        <p:cTn id="81" dur="200" fill="hold">
                                          <p:stCondLst>
                                            <p:cond delay="200"/>
                                          </p:stCondLst>
                                        </p:cTn>
                                        <p:tgtEl>
                                          <p:spTgt spid="47"/>
                                        </p:tgtEl>
                                        <p:attrNameLst>
                                          <p:attrName>r</p:attrName>
                                        </p:attrNameLst>
                                      </p:cBhvr>
                                    </p:animRot>
                                    <p:animRot by="240000">
                                      <p:cBhvr>
                                        <p:cTn id="82" dur="200" fill="hold">
                                          <p:stCondLst>
                                            <p:cond delay="400"/>
                                          </p:stCondLst>
                                        </p:cTn>
                                        <p:tgtEl>
                                          <p:spTgt spid="47"/>
                                        </p:tgtEl>
                                        <p:attrNameLst>
                                          <p:attrName>r</p:attrName>
                                        </p:attrNameLst>
                                      </p:cBhvr>
                                    </p:animRot>
                                    <p:animRot by="-240000">
                                      <p:cBhvr>
                                        <p:cTn id="83" dur="200" fill="hold">
                                          <p:stCondLst>
                                            <p:cond delay="600"/>
                                          </p:stCondLst>
                                        </p:cTn>
                                        <p:tgtEl>
                                          <p:spTgt spid="47"/>
                                        </p:tgtEl>
                                        <p:attrNameLst>
                                          <p:attrName>r</p:attrName>
                                        </p:attrNameLst>
                                      </p:cBhvr>
                                    </p:animRot>
                                    <p:animRot by="120000">
                                      <p:cBhvr>
                                        <p:cTn id="84" dur="200" fill="hold">
                                          <p:stCondLst>
                                            <p:cond delay="800"/>
                                          </p:stCondLst>
                                        </p:cTn>
                                        <p:tgtEl>
                                          <p:spTgt spid="47"/>
                                        </p:tgtEl>
                                        <p:attrNameLst>
                                          <p:attrName>r</p:attrName>
                                        </p:attrNameLst>
                                      </p:cBhvr>
                                    </p:animRot>
                                  </p:childTnLst>
                                  <p:subTnLst>
                                    <p:audio>
                                      <p:cMediaNode>
                                        <p:cTn display="0" masterRel="sameClick">
                                          <p:stCondLst>
                                            <p:cond evt="begin" delay="0">
                                              <p:tn val="79"/>
                                            </p:cond>
                                          </p:stCondLst>
                                          <p:endCondLst>
                                            <p:cond evt="onStopAudio" delay="0">
                                              <p:tgtEl>
                                                <p:sldTgt/>
                                              </p:tgtEl>
                                            </p:cond>
                                          </p:endCondLst>
                                        </p:cTn>
                                        <p:tgtEl>
                                          <p:sndTgt r:embed="rId3" name="Wrong Buzzer.wav"/>
                                        </p:tgtEl>
                                      </p:cMediaNode>
                                    </p:audio>
                                  </p:subTnLst>
                                </p:cTn>
                              </p:par>
                            </p:childTnLst>
                          </p:cTn>
                        </p:par>
                      </p:childTnLst>
                    </p:cTn>
                  </p:par>
                </p:childTnLst>
              </p:cTn>
              <p:nextCondLst>
                <p:cond evt="onClick" delay="0">
                  <p:tgtEl>
                    <p:spTgt spid="47"/>
                  </p:tgtEl>
                </p:cond>
              </p:nextCondLst>
            </p:seq>
          </p:childTnLst>
        </p:cTn>
      </p:par>
    </p:tnLst>
    <p:bldLst>
      <p:bldP spid="7"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pic>
        <p:nvPicPr>
          <p:cNvPr id="51" name="Picture 50">
            <a:extLst>
              <a:ext uri="{FF2B5EF4-FFF2-40B4-BE49-F238E27FC236}">
                <a16:creationId xmlns="" xmlns:a16="http://schemas.microsoft.com/office/drawing/2014/main" id="{5987BEA9-8605-4CA8-B8EC-0F737B0F4C47}"/>
              </a:ext>
            </a:extLst>
          </p:cNvPr>
          <p:cNvPicPr>
            <a:picLocks noChangeAspect="1"/>
          </p:cNvPicPr>
          <p:nvPr/>
        </p:nvPicPr>
        <p:blipFill>
          <a:blip r:embed="rId5">
            <a:extLst>
              <a:ext uri="{28A0092B-C50C-407E-A947-70E740481C1C}">
                <a14:useLocalDpi xmlns="" xmlns:a14="http://schemas.microsoft.com/office/drawing/2010/main" val="0"/>
              </a:ext>
            </a:extLst>
          </a:blip>
          <a:stretch>
            <a:fillRect/>
          </a:stretch>
        </p:blipFill>
        <p:spPr>
          <a:xfrm>
            <a:off x="10191048" y="3517890"/>
            <a:ext cx="356077" cy="3339761"/>
          </a:xfrm>
          <a:prstGeom prst="rect">
            <a:avLst/>
          </a:prstGeom>
        </p:spPr>
      </p:pic>
      <p:pic>
        <p:nvPicPr>
          <p:cNvPr id="30" name="Picture 29">
            <a:extLst>
              <a:ext uri="{FF2B5EF4-FFF2-40B4-BE49-F238E27FC236}">
                <a16:creationId xmlns="" xmlns:a16="http://schemas.microsoft.com/office/drawing/2014/main" id="{F2F4CCD3-90FD-40BD-9EE1-F3B4C9278D0B}"/>
              </a:ext>
            </a:extLst>
          </p:cNvPr>
          <p:cNvPicPr>
            <a:picLocks noChangeAspect="1"/>
          </p:cNvPicPr>
          <p:nvPr/>
        </p:nvPicPr>
        <p:blipFill>
          <a:blip r:embed="rId5">
            <a:extLst>
              <a:ext uri="{28A0092B-C50C-407E-A947-70E740481C1C}">
                <a14:useLocalDpi xmlns="" xmlns:a14="http://schemas.microsoft.com/office/drawing/2010/main" val="0"/>
              </a:ext>
            </a:extLst>
          </a:blip>
          <a:stretch>
            <a:fillRect/>
          </a:stretch>
        </p:blipFill>
        <p:spPr>
          <a:xfrm>
            <a:off x="1701283" y="3403600"/>
            <a:ext cx="368300" cy="3454400"/>
          </a:xfrm>
          <a:prstGeom prst="rect">
            <a:avLst/>
          </a:prstGeom>
        </p:spPr>
      </p:pic>
      <p:pic>
        <p:nvPicPr>
          <p:cNvPr id="50" name="Picture 49">
            <a:extLst>
              <a:ext uri="{FF2B5EF4-FFF2-40B4-BE49-F238E27FC236}">
                <a16:creationId xmlns="" xmlns:a16="http://schemas.microsoft.com/office/drawing/2014/main" id="{AD4BB4CF-F8A2-44BC-9235-55243A937E84}"/>
              </a:ext>
            </a:extLst>
          </p:cNvPr>
          <p:cNvPicPr>
            <a:picLocks noChangeAspect="1"/>
          </p:cNvPicPr>
          <p:nvPr/>
        </p:nvPicPr>
        <p:blipFill>
          <a:blip r:embed="rId5">
            <a:extLst>
              <a:ext uri="{28A0092B-C50C-407E-A947-70E740481C1C}">
                <a14:useLocalDpi xmlns="" xmlns:a14="http://schemas.microsoft.com/office/drawing/2010/main" val="0"/>
              </a:ext>
            </a:extLst>
          </a:blip>
          <a:stretch>
            <a:fillRect/>
          </a:stretch>
        </p:blipFill>
        <p:spPr>
          <a:xfrm>
            <a:off x="7052853" y="4694267"/>
            <a:ext cx="233400" cy="2189132"/>
          </a:xfrm>
          <a:prstGeom prst="rect">
            <a:avLst/>
          </a:prstGeom>
        </p:spPr>
      </p:pic>
      <p:pic>
        <p:nvPicPr>
          <p:cNvPr id="53" name="Picture 52">
            <a:extLst>
              <a:ext uri="{FF2B5EF4-FFF2-40B4-BE49-F238E27FC236}">
                <a16:creationId xmlns="" xmlns:a16="http://schemas.microsoft.com/office/drawing/2014/main" id="{15FA170F-2335-42D7-A9B3-594DAC8D678E}"/>
              </a:ext>
            </a:extLst>
          </p:cNvPr>
          <p:cNvPicPr>
            <a:picLocks noChangeAspect="1"/>
          </p:cNvPicPr>
          <p:nvPr/>
        </p:nvPicPr>
        <p:blipFill>
          <a:blip r:embed="rId6">
            <a:extLst>
              <a:ext uri="{28A0092B-C50C-407E-A947-70E740481C1C}">
                <a14:useLocalDpi xmlns="" xmlns:a14="http://schemas.microsoft.com/office/drawing/2010/main" val="0"/>
              </a:ext>
            </a:extLst>
          </a:blip>
          <a:stretch>
            <a:fillRect/>
          </a:stretch>
        </p:blipFill>
        <p:spPr>
          <a:xfrm>
            <a:off x="4838009" y="1821754"/>
            <a:ext cx="1042371" cy="723868"/>
          </a:xfrm>
          <a:prstGeom prst="rect">
            <a:avLst/>
          </a:prstGeom>
        </p:spPr>
      </p:pic>
      <p:pic>
        <p:nvPicPr>
          <p:cNvPr id="32" name="Picture 31"/>
          <p:cNvPicPr>
            <a:picLocks noChangeAspect="1"/>
          </p:cNvPicPr>
          <p:nvPr/>
        </p:nvPicPr>
        <p:blipFill>
          <a:blip r:embed="rId7" cstate="print">
            <a:extLst>
              <a:ext uri="{28A0092B-C50C-407E-A947-70E740481C1C}">
                <a14:useLocalDpi xmlns="" xmlns:a14="http://schemas.microsoft.com/office/drawing/2010/main" val="0"/>
              </a:ext>
            </a:extLst>
          </a:blip>
          <a:stretch>
            <a:fillRect/>
          </a:stretch>
        </p:blipFill>
        <p:spPr>
          <a:xfrm flipH="1">
            <a:off x="8084698" y="3530601"/>
            <a:ext cx="448735" cy="757767"/>
          </a:xfrm>
          <a:prstGeom prst="rect">
            <a:avLst/>
          </a:prstGeom>
        </p:spPr>
      </p:pic>
      <p:pic>
        <p:nvPicPr>
          <p:cNvPr id="34" name="Picture 33"/>
          <p:cNvPicPr>
            <a:picLocks noChangeAspect="1"/>
          </p:cNvPicPr>
          <p:nvPr/>
        </p:nvPicPr>
        <p:blipFill>
          <a:blip r:embed="rId7" cstate="print">
            <a:extLst>
              <a:ext uri="{28A0092B-C50C-407E-A947-70E740481C1C}">
                <a14:useLocalDpi xmlns="" xmlns:a14="http://schemas.microsoft.com/office/drawing/2010/main" val="0"/>
              </a:ext>
            </a:extLst>
          </a:blip>
          <a:stretch>
            <a:fillRect/>
          </a:stretch>
        </p:blipFill>
        <p:spPr>
          <a:xfrm>
            <a:off x="1749481" y="3020406"/>
            <a:ext cx="460071" cy="776913"/>
          </a:xfrm>
          <a:prstGeom prst="rect">
            <a:avLst/>
          </a:prstGeom>
        </p:spPr>
      </p:pic>
      <p:pic>
        <p:nvPicPr>
          <p:cNvPr id="35" name="Picture 34"/>
          <p:cNvPicPr>
            <a:picLocks noChangeAspect="1"/>
          </p:cNvPicPr>
          <p:nvPr/>
        </p:nvPicPr>
        <p:blipFill>
          <a:blip r:embed="rId8" cstate="print">
            <a:extLst>
              <a:ext uri="{28A0092B-C50C-407E-A947-70E740481C1C}">
                <a14:useLocalDpi xmlns="" xmlns:a14="http://schemas.microsoft.com/office/drawing/2010/main" val="0"/>
              </a:ext>
            </a:extLst>
          </a:blip>
          <a:stretch>
            <a:fillRect/>
          </a:stretch>
        </p:blipFill>
        <p:spPr>
          <a:xfrm>
            <a:off x="1635498" y="3181277"/>
            <a:ext cx="3310565" cy="2482924"/>
          </a:xfrm>
          <a:prstGeom prst="rect">
            <a:avLst/>
          </a:prstGeom>
        </p:spPr>
      </p:pic>
      <p:pic>
        <p:nvPicPr>
          <p:cNvPr id="6" name="Picture 5"/>
          <p:cNvPicPr>
            <a:picLocks noChangeAspect="1"/>
          </p:cNvPicPr>
          <p:nvPr/>
        </p:nvPicPr>
        <p:blipFill>
          <a:blip r:embed="rId9">
            <a:extLst>
              <a:ext uri="{28A0092B-C50C-407E-A947-70E740481C1C}">
                <a14:useLocalDpi xmlns="" xmlns:a14="http://schemas.microsoft.com/office/drawing/2010/main" val="0"/>
              </a:ext>
            </a:extLst>
          </a:blip>
          <a:stretch>
            <a:fillRect/>
          </a:stretch>
        </p:blipFill>
        <p:spPr>
          <a:xfrm>
            <a:off x="5791201" y="1491577"/>
            <a:ext cx="1939609" cy="2926080"/>
          </a:xfrm>
          <a:prstGeom prst="rect">
            <a:avLst/>
          </a:prstGeom>
        </p:spPr>
      </p:pic>
      <p:grpSp>
        <p:nvGrpSpPr>
          <p:cNvPr id="27" name="Group 26">
            <a:extLst>
              <a:ext uri="{FF2B5EF4-FFF2-40B4-BE49-F238E27FC236}">
                <a16:creationId xmlns="" xmlns:a16="http://schemas.microsoft.com/office/drawing/2014/main" id="{39C23D9B-84DE-4B7A-911F-1878CD20446D}"/>
              </a:ext>
            </a:extLst>
          </p:cNvPr>
          <p:cNvGrpSpPr/>
          <p:nvPr/>
        </p:nvGrpSpPr>
        <p:grpSpPr>
          <a:xfrm>
            <a:off x="-2844800" y="5156201"/>
            <a:ext cx="2844800" cy="1510959"/>
            <a:chOff x="-2312095" y="2265304"/>
            <a:chExt cx="2133600" cy="1133219"/>
          </a:xfrm>
        </p:grpSpPr>
        <p:sp>
          <p:nvSpPr>
            <p:cNvPr id="3" name="Speech Bubble: Rectangle with Corners Rounded 2">
              <a:extLst>
                <a:ext uri="{FF2B5EF4-FFF2-40B4-BE49-F238E27FC236}">
                  <a16:creationId xmlns="" xmlns:a16="http://schemas.microsoft.com/office/drawing/2014/main" id="{C80D90BE-243B-4CC2-9897-DC2567470CDA}"/>
                </a:ext>
              </a:extLst>
            </p:cNvPr>
            <p:cNvSpPr/>
            <p:nvPr/>
          </p:nvSpPr>
          <p:spPr>
            <a:xfrm>
              <a:off x="-2312095" y="2265304"/>
              <a:ext cx="2133600" cy="382646"/>
            </a:xfrm>
            <a:prstGeom prst="wedgeRoundRectCallout">
              <a:avLst>
                <a:gd name="adj1" fmla="val -10241"/>
                <a:gd name="adj2" fmla="val 172150"/>
                <a:gd name="adj3" fmla="val 16667"/>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200" b="1" dirty="0">
                  <a:solidFill>
                    <a:srgbClr val="FF0000"/>
                  </a:solidFill>
                  <a:latin typeface="Times New Roman" panose="02020603050405020304" pitchFamily="18" charset="0"/>
                  <a:cs typeface="Times New Roman" panose="02020603050405020304" pitchFamily="18" charset="0"/>
                </a:rPr>
                <a:t>C.</a:t>
              </a:r>
              <a:r>
                <a:rPr lang="vi-VN" sz="3200" b="1" dirty="0">
                  <a:solidFill>
                    <a:srgbClr val="FF0000"/>
                  </a:solidFill>
                  <a:latin typeface="Times New Roman" panose="02020603050405020304" pitchFamily="18" charset="0"/>
                  <a:cs typeface="Times New Roman" panose="02020603050405020304" pitchFamily="18" charset="0"/>
                </a:rPr>
                <a:t> </a:t>
              </a:r>
              <a:r>
                <a:rPr lang="en-US" altLang="vi-VN" sz="3200" b="1" dirty="0">
                  <a:solidFill>
                    <a:srgbClr val="FF0000"/>
                  </a:solidFill>
                  <a:latin typeface="Times New Roman" panose="02020603050405020304" pitchFamily="18" charset="0"/>
                </a:rPr>
                <a:t>1,8</a:t>
              </a:r>
              <a:r>
                <a:rPr lang="vi-VN" altLang="vi-VN" sz="3200" b="1" dirty="0">
                  <a:solidFill>
                    <a:srgbClr val="FF0000"/>
                  </a:solidFill>
                  <a:latin typeface="Times New Roman" panose="02020603050405020304" pitchFamily="18" charset="0"/>
                </a:rPr>
                <a:t>63</a:t>
              </a:r>
              <a:r>
                <a:rPr lang="vi-VN" sz="3200" b="1" dirty="0">
                  <a:solidFill>
                    <a:srgbClr val="FF0000"/>
                  </a:solidFill>
                  <a:latin typeface="Times New Roman" panose="02020603050405020304" pitchFamily="18" charset="0"/>
                  <a:cs typeface="Times New Roman" panose="02020603050405020304" pitchFamily="18" charset="0"/>
                </a:rPr>
                <a:t> </a:t>
              </a:r>
            </a:p>
          </p:txBody>
        </p:sp>
        <p:pic>
          <p:nvPicPr>
            <p:cNvPr id="18" name="Picture 17"/>
            <p:cNvPicPr>
              <a:picLocks noChangeAspect="1"/>
            </p:cNvPicPr>
            <p:nvPr/>
          </p:nvPicPr>
          <p:blipFill>
            <a:blip r:embed="rId10" cstate="print">
              <a:extLst>
                <a:ext uri="{28A0092B-C50C-407E-A947-70E740481C1C}">
                  <a14:useLocalDpi xmlns="" xmlns:a14="http://schemas.microsoft.com/office/drawing/2010/main" val="0"/>
                </a:ext>
              </a:extLst>
            </a:blip>
            <a:stretch>
              <a:fillRect/>
            </a:stretch>
          </p:blipFill>
          <p:spPr>
            <a:xfrm>
              <a:off x="-1526316" y="2667002"/>
              <a:ext cx="1172808" cy="731521"/>
            </a:xfrm>
            <a:prstGeom prst="rect">
              <a:avLst/>
            </a:prstGeom>
          </p:spPr>
        </p:pic>
      </p:grpSp>
      <p:pic>
        <p:nvPicPr>
          <p:cNvPr id="20" name="Picture 19"/>
          <p:cNvPicPr>
            <a:picLocks noChangeAspect="1"/>
          </p:cNvPicPr>
          <p:nvPr/>
        </p:nvPicPr>
        <p:blipFill>
          <a:blip r:embed="rId11">
            <a:extLst>
              <a:ext uri="{28A0092B-C50C-407E-A947-70E740481C1C}">
                <a14:useLocalDpi xmlns="" xmlns:a14="http://schemas.microsoft.com/office/drawing/2010/main" val="0"/>
              </a:ext>
            </a:extLst>
          </a:blip>
          <a:stretch>
            <a:fillRect/>
          </a:stretch>
        </p:blipFill>
        <p:spPr>
          <a:xfrm>
            <a:off x="6519002" y="1214967"/>
            <a:ext cx="3588591" cy="1828800"/>
          </a:xfrm>
          <a:prstGeom prst="rect">
            <a:avLst/>
          </a:prstGeom>
        </p:spPr>
      </p:pic>
      <p:sp>
        <p:nvSpPr>
          <p:cNvPr id="7" name="TextBox 6"/>
          <p:cNvSpPr txBox="1"/>
          <p:nvPr/>
        </p:nvSpPr>
        <p:spPr>
          <a:xfrm>
            <a:off x="406400" y="381000"/>
            <a:ext cx="5181600" cy="748988"/>
          </a:xfrm>
          <a:prstGeom prst="rect">
            <a:avLst/>
          </a:prstGeom>
          <a:noFill/>
        </p:spPr>
        <p:txBody>
          <a:bodyPr wrap="square" rtlCol="0">
            <a:spAutoFit/>
          </a:bodyPr>
          <a:lstStyle/>
          <a:p>
            <a:pPr defTabSz="1219170">
              <a:defRPr/>
            </a:pPr>
            <a:r>
              <a:rPr lang="en-US" sz="4267" b="1" dirty="0">
                <a:solidFill>
                  <a:prstClr val="white"/>
                </a:solidFill>
                <a:latin typeface="Times New Roman" panose="02020603050405020304" pitchFamily="18" charset="0"/>
                <a:cs typeface="Times New Roman" panose="02020603050405020304" pitchFamily="18" charset="0"/>
              </a:rPr>
              <a:t> </a:t>
            </a:r>
            <a:r>
              <a:rPr lang="en-US" sz="4267" b="1" dirty="0" err="1">
                <a:solidFill>
                  <a:prstClr val="white"/>
                </a:solidFill>
                <a:latin typeface="Times New Roman" panose="02020603050405020304" pitchFamily="18" charset="0"/>
                <a:cs typeface="Times New Roman" panose="02020603050405020304" pitchFamily="18" charset="0"/>
              </a:rPr>
              <a:t>Tính</a:t>
            </a:r>
            <a:r>
              <a:rPr lang="en-US" sz="4267" b="1" dirty="0">
                <a:solidFill>
                  <a:prstClr val="white"/>
                </a:solidFill>
                <a:latin typeface="Times New Roman" panose="02020603050405020304" pitchFamily="18" charset="0"/>
                <a:cs typeface="Times New Roman" panose="02020603050405020304" pitchFamily="18" charset="0"/>
              </a:rPr>
              <a:t>: </a:t>
            </a:r>
            <a:endParaRPr lang="vi-VN" altLang="vi-VN" sz="4400" b="1" dirty="0">
              <a:solidFill>
                <a:schemeClr val="bg1"/>
              </a:solidFill>
              <a:latin typeface="Times New Roman" panose="02020603050405020304" pitchFamily="18" charset="0"/>
              <a:cs typeface="Times New Roman" panose="02020603050405020304" pitchFamily="18" charset="0"/>
            </a:endParaRPr>
          </a:p>
        </p:txBody>
      </p:sp>
      <p:grpSp>
        <p:nvGrpSpPr>
          <p:cNvPr id="36" name="Group 35">
            <a:extLst>
              <a:ext uri="{FF2B5EF4-FFF2-40B4-BE49-F238E27FC236}">
                <a16:creationId xmlns="" xmlns:a16="http://schemas.microsoft.com/office/drawing/2014/main" id="{EA94EE4C-DC84-4124-A9D4-9D6529BF4EDC}"/>
              </a:ext>
            </a:extLst>
          </p:cNvPr>
          <p:cNvGrpSpPr/>
          <p:nvPr/>
        </p:nvGrpSpPr>
        <p:grpSpPr>
          <a:xfrm flipH="1">
            <a:off x="7274560" y="419097"/>
            <a:ext cx="2072640" cy="1035052"/>
            <a:chOff x="-1732975" y="2265304"/>
            <a:chExt cx="1554480" cy="776289"/>
          </a:xfrm>
        </p:grpSpPr>
        <p:sp>
          <p:nvSpPr>
            <p:cNvPr id="37" name="Speech Bubble: Rectangle with Corners Rounded 36">
              <a:extLst>
                <a:ext uri="{FF2B5EF4-FFF2-40B4-BE49-F238E27FC236}">
                  <a16:creationId xmlns="" xmlns:a16="http://schemas.microsoft.com/office/drawing/2014/main" id="{8464420B-B920-4317-BE91-1D08964D7B72}"/>
                </a:ext>
              </a:extLst>
            </p:cNvPr>
            <p:cNvSpPr/>
            <p:nvPr/>
          </p:nvSpPr>
          <p:spPr>
            <a:xfrm>
              <a:off x="-1732975" y="2265304"/>
              <a:ext cx="1554480" cy="274320"/>
            </a:xfrm>
            <a:prstGeom prst="wedgeRoundRectCallout">
              <a:avLst>
                <a:gd name="adj1" fmla="val -10241"/>
                <a:gd name="adj2" fmla="val 172150"/>
                <a:gd name="adj3" fmla="val 16667"/>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defTabSz="1219170">
                <a:defRPr/>
              </a:pPr>
              <a:r>
                <a:rPr lang="en-US" sz="3200" b="1" dirty="0">
                  <a:solidFill>
                    <a:srgbClr val="FF0000"/>
                  </a:solidFill>
                  <a:latin typeface="Times New Roman" panose="02020603050405020304" pitchFamily="18" charset="0"/>
                  <a:cs typeface="Times New Roman" panose="02020603050405020304" pitchFamily="18" charset="0"/>
                </a:rPr>
                <a:t>C.</a:t>
              </a:r>
              <a:r>
                <a:rPr lang="vi-VN" sz="3200" b="1" dirty="0">
                  <a:solidFill>
                    <a:srgbClr val="FF0000"/>
                  </a:solidFill>
                  <a:latin typeface="Times New Roman" panose="02020603050405020304" pitchFamily="18" charset="0"/>
                  <a:cs typeface="Times New Roman" panose="02020603050405020304" pitchFamily="18" charset="0"/>
                </a:rPr>
                <a:t> </a:t>
              </a:r>
              <a:r>
                <a:rPr lang="en-US" altLang="vi-VN" sz="3200" b="1" dirty="0">
                  <a:solidFill>
                    <a:srgbClr val="FF0000"/>
                  </a:solidFill>
                  <a:latin typeface="Times New Roman" panose="02020603050405020304" pitchFamily="18" charset="0"/>
                </a:rPr>
                <a:t>1,8</a:t>
              </a:r>
              <a:r>
                <a:rPr lang="vi-VN" altLang="vi-VN" sz="3200" b="1" dirty="0">
                  <a:solidFill>
                    <a:srgbClr val="FF0000"/>
                  </a:solidFill>
                  <a:latin typeface="Times New Roman" panose="02020603050405020304" pitchFamily="18" charset="0"/>
                </a:rPr>
                <a:t>63</a:t>
              </a:r>
              <a:r>
                <a:rPr lang="vi-VN" sz="3200" b="1" dirty="0">
                  <a:solidFill>
                    <a:srgbClr val="FF0000"/>
                  </a:solidFill>
                  <a:latin typeface="Times New Roman" panose="02020603050405020304" pitchFamily="18" charset="0"/>
                  <a:cs typeface="Times New Roman" panose="02020603050405020304" pitchFamily="18" charset="0"/>
                </a:rPr>
                <a:t> </a:t>
              </a:r>
            </a:p>
          </p:txBody>
        </p:sp>
        <p:pic>
          <p:nvPicPr>
            <p:cNvPr id="38" name="Picture 37">
              <a:extLst>
                <a:ext uri="{FF2B5EF4-FFF2-40B4-BE49-F238E27FC236}">
                  <a16:creationId xmlns="" xmlns:a16="http://schemas.microsoft.com/office/drawing/2014/main" id="{43CE51CF-BBF3-4E8C-8C2F-C00E7D8E85C2}"/>
                </a:ext>
              </a:extLst>
            </p:cNvPr>
            <p:cNvPicPr>
              <a:picLocks noChangeAspect="1"/>
            </p:cNvPicPr>
            <p:nvPr/>
          </p:nvPicPr>
          <p:blipFill>
            <a:blip r:embed="rId12" cstate="print">
              <a:extLst>
                <a:ext uri="{28A0092B-C50C-407E-A947-70E740481C1C}">
                  <a14:useLocalDpi xmlns="" xmlns:a14="http://schemas.microsoft.com/office/drawing/2010/main" val="0"/>
                </a:ext>
              </a:extLst>
            </a:blip>
            <a:stretch>
              <a:fillRect/>
            </a:stretch>
          </p:blipFill>
          <p:spPr>
            <a:xfrm>
              <a:off x="-1169095" y="2584393"/>
              <a:ext cx="733003" cy="457200"/>
            </a:xfrm>
            <a:prstGeom prst="rect">
              <a:avLst/>
            </a:prstGeom>
          </p:spPr>
        </p:pic>
      </p:grpSp>
      <p:grpSp>
        <p:nvGrpSpPr>
          <p:cNvPr id="39" name="Group 38">
            <a:extLst>
              <a:ext uri="{FF2B5EF4-FFF2-40B4-BE49-F238E27FC236}">
                <a16:creationId xmlns="" xmlns:a16="http://schemas.microsoft.com/office/drawing/2014/main" id="{98418B5F-CE4A-4DBA-A4BC-305D0001CD6E}"/>
              </a:ext>
            </a:extLst>
          </p:cNvPr>
          <p:cNvGrpSpPr/>
          <p:nvPr/>
        </p:nvGrpSpPr>
        <p:grpSpPr>
          <a:xfrm>
            <a:off x="-2844800" y="2889762"/>
            <a:ext cx="2844800" cy="1510959"/>
            <a:chOff x="-2312095" y="2265304"/>
            <a:chExt cx="2133600" cy="1133219"/>
          </a:xfrm>
        </p:grpSpPr>
        <p:sp>
          <p:nvSpPr>
            <p:cNvPr id="40" name="Speech Bubble: Rectangle with Corners Rounded 39">
              <a:extLst>
                <a:ext uri="{FF2B5EF4-FFF2-40B4-BE49-F238E27FC236}">
                  <a16:creationId xmlns="" xmlns:a16="http://schemas.microsoft.com/office/drawing/2014/main" id="{2461C522-FF0F-436E-8533-BD3D2DC10B53}"/>
                </a:ext>
              </a:extLst>
            </p:cNvPr>
            <p:cNvSpPr/>
            <p:nvPr/>
          </p:nvSpPr>
          <p:spPr>
            <a:xfrm>
              <a:off x="-2312095" y="2265304"/>
              <a:ext cx="2133600" cy="382646"/>
            </a:xfrm>
            <a:prstGeom prst="wedgeRoundRectCallout">
              <a:avLst>
                <a:gd name="adj1" fmla="val -10241"/>
                <a:gd name="adj2" fmla="val 172150"/>
                <a:gd name="adj3" fmla="val 16667"/>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1219170">
                <a:defRPr/>
              </a:pPr>
              <a:r>
                <a:rPr lang="en-US" sz="3200" b="1" dirty="0">
                  <a:solidFill>
                    <a:srgbClr val="FF0000"/>
                  </a:solidFill>
                  <a:latin typeface="Times New Roman" panose="02020603050405020304" pitchFamily="18" charset="0"/>
                  <a:cs typeface="Times New Roman" panose="02020603050405020304" pitchFamily="18" charset="0"/>
                </a:rPr>
                <a:t>A.</a:t>
              </a:r>
              <a:r>
                <a:rPr lang="vi-VN" sz="3200" b="1" dirty="0">
                  <a:solidFill>
                    <a:srgbClr val="FF0000"/>
                  </a:solidFill>
                  <a:latin typeface="Times New Roman" panose="02020603050405020304" pitchFamily="18" charset="0"/>
                  <a:cs typeface="Times New Roman" panose="02020603050405020304" pitchFamily="18" charset="0"/>
                </a:rPr>
                <a:t> </a:t>
              </a:r>
              <a:r>
                <a:rPr lang="en-US" sz="3200" b="1" dirty="0">
                  <a:solidFill>
                    <a:srgbClr val="FF0000"/>
                  </a:solidFill>
                  <a:latin typeface="Times New Roman" panose="02020603050405020304" pitchFamily="18" charset="0"/>
                  <a:cs typeface="Times New Roman" panose="02020603050405020304" pitchFamily="18" charset="0"/>
                </a:rPr>
                <a:t>0,863</a:t>
              </a:r>
              <a:endParaRPr lang="vi-VN" sz="3200" b="1" dirty="0">
                <a:solidFill>
                  <a:srgbClr val="FF0000"/>
                </a:solidFill>
                <a:latin typeface="Times New Roman" panose="02020603050405020304" pitchFamily="18" charset="0"/>
                <a:cs typeface="Times New Roman" panose="02020603050405020304" pitchFamily="18" charset="0"/>
              </a:endParaRPr>
            </a:p>
          </p:txBody>
        </p:sp>
        <p:pic>
          <p:nvPicPr>
            <p:cNvPr id="43" name="Picture 42">
              <a:extLst>
                <a:ext uri="{FF2B5EF4-FFF2-40B4-BE49-F238E27FC236}">
                  <a16:creationId xmlns="" xmlns:a16="http://schemas.microsoft.com/office/drawing/2014/main" id="{E17C6954-6503-488C-A8E6-1D7D18026872}"/>
                </a:ext>
              </a:extLst>
            </p:cNvPr>
            <p:cNvPicPr>
              <a:picLocks noChangeAspect="1"/>
            </p:cNvPicPr>
            <p:nvPr/>
          </p:nvPicPr>
          <p:blipFill>
            <a:blip r:embed="rId10" cstate="print">
              <a:extLst>
                <a:ext uri="{28A0092B-C50C-407E-A947-70E740481C1C}">
                  <a14:useLocalDpi xmlns="" xmlns:a14="http://schemas.microsoft.com/office/drawing/2010/main" val="0"/>
                </a:ext>
              </a:extLst>
            </a:blip>
            <a:stretch>
              <a:fillRect/>
            </a:stretch>
          </p:blipFill>
          <p:spPr>
            <a:xfrm>
              <a:off x="-1526316" y="2667002"/>
              <a:ext cx="1172808" cy="731521"/>
            </a:xfrm>
            <a:prstGeom prst="rect">
              <a:avLst/>
            </a:prstGeom>
          </p:spPr>
        </p:pic>
      </p:grpSp>
      <p:grpSp>
        <p:nvGrpSpPr>
          <p:cNvPr id="44" name="Group 43">
            <a:extLst>
              <a:ext uri="{FF2B5EF4-FFF2-40B4-BE49-F238E27FC236}">
                <a16:creationId xmlns="" xmlns:a16="http://schemas.microsoft.com/office/drawing/2014/main" id="{C8AC982F-5F1C-4DBD-AD2A-FFDC19ED0C2B}"/>
              </a:ext>
            </a:extLst>
          </p:cNvPr>
          <p:cNvGrpSpPr/>
          <p:nvPr/>
        </p:nvGrpSpPr>
        <p:grpSpPr>
          <a:xfrm flipH="1">
            <a:off x="12206515" y="3645242"/>
            <a:ext cx="2844800" cy="1510959"/>
            <a:chOff x="-2312095" y="2265304"/>
            <a:chExt cx="2133600" cy="1133219"/>
          </a:xfrm>
        </p:grpSpPr>
        <p:sp>
          <p:nvSpPr>
            <p:cNvPr id="45" name="Speech Bubble: Rectangle with Corners Rounded 44">
              <a:extLst>
                <a:ext uri="{FF2B5EF4-FFF2-40B4-BE49-F238E27FC236}">
                  <a16:creationId xmlns="" xmlns:a16="http://schemas.microsoft.com/office/drawing/2014/main" id="{FA301BAE-EABF-4823-A77C-08256DF60184}"/>
                </a:ext>
              </a:extLst>
            </p:cNvPr>
            <p:cNvSpPr/>
            <p:nvPr/>
          </p:nvSpPr>
          <p:spPr>
            <a:xfrm>
              <a:off x="-2312095" y="2265304"/>
              <a:ext cx="2133600" cy="382646"/>
            </a:xfrm>
            <a:prstGeom prst="wedgeRoundRectCallout">
              <a:avLst>
                <a:gd name="adj1" fmla="val -10241"/>
                <a:gd name="adj2" fmla="val 172150"/>
                <a:gd name="adj3" fmla="val 16667"/>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defTabSz="1219170">
                <a:defRPr/>
              </a:pPr>
              <a:r>
                <a:rPr lang="en-US" sz="3200" b="1" dirty="0">
                  <a:solidFill>
                    <a:srgbClr val="FF0000"/>
                  </a:solidFill>
                  <a:latin typeface="Times New Roman" panose="02020603050405020304" pitchFamily="18" charset="0"/>
                  <a:cs typeface="Times New Roman" panose="02020603050405020304" pitchFamily="18" charset="0"/>
                </a:rPr>
                <a:t>D.</a:t>
              </a:r>
              <a:r>
                <a:rPr lang="vi-VN" sz="3200" b="1" dirty="0">
                  <a:solidFill>
                    <a:srgbClr val="FF0000"/>
                  </a:solidFill>
                  <a:latin typeface="Times New Roman" panose="02020603050405020304" pitchFamily="18" charset="0"/>
                  <a:cs typeface="Times New Roman" panose="02020603050405020304" pitchFamily="18" charset="0"/>
                </a:rPr>
                <a:t> </a:t>
              </a:r>
              <a:r>
                <a:rPr lang="en-US" sz="3200" b="1" dirty="0">
                  <a:solidFill>
                    <a:srgbClr val="FF0000"/>
                  </a:solidFill>
                  <a:latin typeface="Times New Roman" panose="02020603050405020304" pitchFamily="18" charset="0"/>
                  <a:cs typeface="Times New Roman" panose="02020603050405020304" pitchFamily="18" charset="0"/>
                </a:rPr>
                <a:t>1,853</a:t>
              </a:r>
              <a:endParaRPr lang="vi-VN" sz="3200" b="1" dirty="0">
                <a:solidFill>
                  <a:srgbClr val="FF0000"/>
                </a:solidFill>
                <a:latin typeface="Times New Roman" panose="02020603050405020304" pitchFamily="18" charset="0"/>
                <a:cs typeface="Times New Roman" panose="02020603050405020304" pitchFamily="18" charset="0"/>
              </a:endParaRPr>
            </a:p>
          </p:txBody>
        </p:sp>
        <p:pic>
          <p:nvPicPr>
            <p:cNvPr id="46" name="Picture 45">
              <a:extLst>
                <a:ext uri="{FF2B5EF4-FFF2-40B4-BE49-F238E27FC236}">
                  <a16:creationId xmlns="" xmlns:a16="http://schemas.microsoft.com/office/drawing/2014/main" id="{B215FB51-700D-412C-896C-8DEB74DD47E0}"/>
                </a:ext>
              </a:extLst>
            </p:cNvPr>
            <p:cNvPicPr>
              <a:picLocks noChangeAspect="1"/>
            </p:cNvPicPr>
            <p:nvPr/>
          </p:nvPicPr>
          <p:blipFill>
            <a:blip r:embed="rId10" cstate="print">
              <a:extLst>
                <a:ext uri="{28A0092B-C50C-407E-A947-70E740481C1C}">
                  <a14:useLocalDpi xmlns="" xmlns:a14="http://schemas.microsoft.com/office/drawing/2010/main" val="0"/>
                </a:ext>
              </a:extLst>
            </a:blip>
            <a:stretch>
              <a:fillRect/>
            </a:stretch>
          </p:blipFill>
          <p:spPr>
            <a:xfrm>
              <a:off x="-1526316" y="2667002"/>
              <a:ext cx="1172808" cy="731521"/>
            </a:xfrm>
            <a:prstGeom prst="rect">
              <a:avLst/>
            </a:prstGeom>
          </p:spPr>
        </p:pic>
      </p:grpSp>
      <p:grpSp>
        <p:nvGrpSpPr>
          <p:cNvPr id="47" name="Group 46">
            <a:extLst>
              <a:ext uri="{FF2B5EF4-FFF2-40B4-BE49-F238E27FC236}">
                <a16:creationId xmlns="" xmlns:a16="http://schemas.microsoft.com/office/drawing/2014/main" id="{7055A351-8018-43CC-AF85-72E9B10CD70C}"/>
              </a:ext>
            </a:extLst>
          </p:cNvPr>
          <p:cNvGrpSpPr/>
          <p:nvPr/>
        </p:nvGrpSpPr>
        <p:grpSpPr>
          <a:xfrm flipH="1">
            <a:off x="12206515" y="5169242"/>
            <a:ext cx="2844800" cy="1510959"/>
            <a:chOff x="-2312095" y="2265304"/>
            <a:chExt cx="2133600" cy="1133219"/>
          </a:xfrm>
        </p:grpSpPr>
        <p:sp>
          <p:nvSpPr>
            <p:cNvPr id="48" name="Speech Bubble: Rectangle with Corners Rounded 47">
              <a:extLst>
                <a:ext uri="{FF2B5EF4-FFF2-40B4-BE49-F238E27FC236}">
                  <a16:creationId xmlns="" xmlns:a16="http://schemas.microsoft.com/office/drawing/2014/main" id="{8759F8F5-EA73-4ECF-8396-C55219BE69C7}"/>
                </a:ext>
              </a:extLst>
            </p:cNvPr>
            <p:cNvSpPr/>
            <p:nvPr/>
          </p:nvSpPr>
          <p:spPr>
            <a:xfrm>
              <a:off x="-2312095" y="2265304"/>
              <a:ext cx="2133600" cy="382646"/>
            </a:xfrm>
            <a:prstGeom prst="wedgeRoundRectCallout">
              <a:avLst>
                <a:gd name="adj1" fmla="val -10241"/>
                <a:gd name="adj2" fmla="val 172150"/>
                <a:gd name="adj3" fmla="val 16667"/>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defTabSz="1219170">
                <a:defRPr/>
              </a:pPr>
              <a:r>
                <a:rPr lang="en-US" sz="3200" b="1" dirty="0">
                  <a:solidFill>
                    <a:srgbClr val="FF0000"/>
                  </a:solidFill>
                  <a:latin typeface="Times New Roman" panose="02020603050405020304" pitchFamily="18" charset="0"/>
                  <a:cs typeface="Times New Roman" panose="02020603050405020304" pitchFamily="18" charset="0"/>
                </a:rPr>
                <a:t>B.</a:t>
              </a:r>
              <a:r>
                <a:rPr lang="vi-VN" sz="3200" b="1" dirty="0">
                  <a:solidFill>
                    <a:srgbClr val="FF0000"/>
                  </a:solidFill>
                  <a:latin typeface="Times New Roman" panose="02020603050405020304" pitchFamily="18" charset="0"/>
                  <a:cs typeface="Times New Roman" panose="02020603050405020304" pitchFamily="18" charset="0"/>
                </a:rPr>
                <a:t> </a:t>
              </a:r>
              <a:r>
                <a:rPr lang="en-US" sz="3200" b="1" dirty="0">
                  <a:solidFill>
                    <a:srgbClr val="FF0000"/>
                  </a:solidFill>
                  <a:latin typeface="Times New Roman" panose="02020603050405020304" pitchFamily="18" charset="0"/>
                  <a:cs typeface="Times New Roman" panose="02020603050405020304" pitchFamily="18" charset="0"/>
                </a:rPr>
                <a:t>1,763</a:t>
              </a:r>
              <a:r>
                <a:rPr lang="vi-VN" sz="3200" b="1" dirty="0">
                  <a:solidFill>
                    <a:srgbClr val="FF0000"/>
                  </a:solidFill>
                  <a:latin typeface="Times New Roman" panose="02020603050405020304" pitchFamily="18" charset="0"/>
                  <a:cs typeface="Times New Roman" panose="02020603050405020304" pitchFamily="18" charset="0"/>
                </a:rPr>
                <a:t> </a:t>
              </a:r>
            </a:p>
          </p:txBody>
        </p:sp>
        <p:pic>
          <p:nvPicPr>
            <p:cNvPr id="49" name="Picture 48">
              <a:extLst>
                <a:ext uri="{FF2B5EF4-FFF2-40B4-BE49-F238E27FC236}">
                  <a16:creationId xmlns="" xmlns:a16="http://schemas.microsoft.com/office/drawing/2014/main" id="{AFE27EEE-BB8A-44DE-B860-6F6B339BB178}"/>
                </a:ext>
              </a:extLst>
            </p:cNvPr>
            <p:cNvPicPr>
              <a:picLocks noChangeAspect="1"/>
            </p:cNvPicPr>
            <p:nvPr/>
          </p:nvPicPr>
          <p:blipFill>
            <a:blip r:embed="rId10" cstate="print">
              <a:extLst>
                <a:ext uri="{28A0092B-C50C-407E-A947-70E740481C1C}">
                  <a14:useLocalDpi xmlns="" xmlns:a14="http://schemas.microsoft.com/office/drawing/2010/main" val="0"/>
                </a:ext>
              </a:extLst>
            </a:blip>
            <a:stretch>
              <a:fillRect/>
            </a:stretch>
          </p:blipFill>
          <p:spPr>
            <a:xfrm>
              <a:off x="-1526316" y="2667002"/>
              <a:ext cx="1172808" cy="731521"/>
            </a:xfrm>
            <a:prstGeom prst="rect">
              <a:avLst/>
            </a:prstGeom>
          </p:spPr>
        </p:pic>
      </p:grpSp>
      <p:grpSp>
        <p:nvGrpSpPr>
          <p:cNvPr id="28" name="Group 12">
            <a:extLst>
              <a:ext uri="{FF2B5EF4-FFF2-40B4-BE49-F238E27FC236}">
                <a16:creationId xmlns="" xmlns:a16="http://schemas.microsoft.com/office/drawing/2014/main" id="{AB2E8F69-BA31-40E2-A089-70E52A08A3FE}"/>
              </a:ext>
            </a:extLst>
          </p:cNvPr>
          <p:cNvGrpSpPr>
            <a:grpSpLocks/>
          </p:cNvGrpSpPr>
          <p:nvPr/>
        </p:nvGrpSpPr>
        <p:grpSpPr bwMode="auto">
          <a:xfrm>
            <a:off x="2132422" y="463921"/>
            <a:ext cx="2362200" cy="1446214"/>
            <a:chOff x="576" y="1968"/>
            <a:chExt cx="768" cy="911"/>
          </a:xfrm>
        </p:grpSpPr>
        <p:sp>
          <p:nvSpPr>
            <p:cNvPr id="29" name="TextBox 11">
              <a:extLst>
                <a:ext uri="{FF2B5EF4-FFF2-40B4-BE49-F238E27FC236}">
                  <a16:creationId xmlns="" xmlns:a16="http://schemas.microsoft.com/office/drawing/2014/main" id="{134E507C-ADEB-4403-8108-AC9A7566CEAF}"/>
                </a:ext>
              </a:extLst>
            </p:cNvPr>
            <p:cNvSpPr txBox="1">
              <a:spLocks noChangeArrowheads="1"/>
            </p:cNvSpPr>
            <p:nvPr/>
          </p:nvSpPr>
          <p:spPr bwMode="auto">
            <a:xfrm>
              <a:off x="720" y="1968"/>
              <a:ext cx="624" cy="91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vi-VN" sz="4400" b="1" dirty="0">
                  <a:solidFill>
                    <a:srgbClr val="2C0DE9"/>
                  </a:solidFill>
                  <a:latin typeface="Times New Roman" panose="02020603050405020304" pitchFamily="18" charset="0"/>
                </a:rPr>
                <a:t>  </a:t>
              </a:r>
              <a:r>
                <a:rPr lang="vi-VN" altLang="vi-VN" sz="4400" b="1" dirty="0">
                  <a:solidFill>
                    <a:srgbClr val="2C0DE9"/>
                  </a:solidFill>
                  <a:latin typeface="Times New Roman" panose="02020603050405020304" pitchFamily="18" charset="0"/>
                </a:rPr>
                <a:t>0</a:t>
              </a:r>
              <a:r>
                <a:rPr lang="en-US" altLang="vi-VN" sz="4400" b="1" dirty="0">
                  <a:solidFill>
                    <a:srgbClr val="2C0DE9"/>
                  </a:solidFill>
                  <a:latin typeface="Times New Roman" panose="02020603050405020304" pitchFamily="18" charset="0"/>
                </a:rPr>
                <a:t>,</a:t>
              </a:r>
              <a:r>
                <a:rPr lang="vi-VN" altLang="vi-VN" sz="4400" b="1" dirty="0">
                  <a:solidFill>
                    <a:srgbClr val="2C0DE9"/>
                  </a:solidFill>
                  <a:latin typeface="Times New Roman" panose="02020603050405020304" pitchFamily="18" charset="0"/>
                </a:rPr>
                <a:t>9</a:t>
              </a:r>
              <a:r>
                <a:rPr lang="en-US" altLang="vi-VN" sz="4400" b="1" dirty="0">
                  <a:solidFill>
                    <a:srgbClr val="2C0DE9"/>
                  </a:solidFill>
                  <a:latin typeface="Times New Roman" panose="02020603050405020304" pitchFamily="18" charset="0"/>
                </a:rPr>
                <a:t>95</a:t>
              </a:r>
              <a:br>
                <a:rPr lang="en-US" altLang="vi-VN" sz="4400" b="1" dirty="0">
                  <a:solidFill>
                    <a:srgbClr val="2C0DE9"/>
                  </a:solidFill>
                  <a:latin typeface="Times New Roman" panose="02020603050405020304" pitchFamily="18" charset="0"/>
                </a:rPr>
              </a:br>
              <a:r>
                <a:rPr lang="en-US" altLang="vi-VN" sz="4400" b="1" dirty="0">
                  <a:solidFill>
                    <a:srgbClr val="2C0DE9"/>
                  </a:solidFill>
                  <a:latin typeface="Times New Roman" panose="02020603050405020304" pitchFamily="18" charset="0"/>
                </a:rPr>
                <a:t>  </a:t>
              </a:r>
              <a:r>
                <a:rPr lang="vi-VN" altLang="vi-VN" sz="4400" b="1" u="sng" dirty="0">
                  <a:solidFill>
                    <a:srgbClr val="2C0DE9"/>
                  </a:solidFill>
                  <a:latin typeface="Times New Roman" panose="02020603050405020304" pitchFamily="18" charset="0"/>
                </a:rPr>
                <a:t>0</a:t>
              </a:r>
              <a:r>
                <a:rPr lang="en-US" altLang="vi-VN" sz="4400" b="1" u="sng" dirty="0">
                  <a:solidFill>
                    <a:srgbClr val="2C0DE9"/>
                  </a:solidFill>
                  <a:latin typeface="Times New Roman" panose="02020603050405020304" pitchFamily="18" charset="0"/>
                </a:rPr>
                <a:t>,</a:t>
              </a:r>
              <a:r>
                <a:rPr lang="vi-VN" altLang="vi-VN" sz="4400" b="1" u="sng" dirty="0">
                  <a:solidFill>
                    <a:srgbClr val="2C0DE9"/>
                  </a:solidFill>
                  <a:latin typeface="Times New Roman" panose="02020603050405020304" pitchFamily="18" charset="0"/>
                </a:rPr>
                <a:t>8</a:t>
              </a:r>
              <a:r>
                <a:rPr lang="en-US" altLang="vi-VN" sz="4400" b="1" u="sng" dirty="0">
                  <a:solidFill>
                    <a:srgbClr val="2C0DE9"/>
                  </a:solidFill>
                  <a:latin typeface="Times New Roman" panose="02020603050405020304" pitchFamily="18" charset="0"/>
                </a:rPr>
                <a:t>68</a:t>
              </a:r>
            </a:p>
          </p:txBody>
        </p:sp>
        <p:sp>
          <p:nvSpPr>
            <p:cNvPr id="31" name="TextBox 12">
              <a:extLst>
                <a:ext uri="{FF2B5EF4-FFF2-40B4-BE49-F238E27FC236}">
                  <a16:creationId xmlns="" xmlns:a16="http://schemas.microsoft.com/office/drawing/2014/main" id="{02816F12-80C7-4DA8-A5C9-4F1116B8F674}"/>
                </a:ext>
              </a:extLst>
            </p:cNvPr>
            <p:cNvSpPr txBox="1">
              <a:spLocks noChangeArrowheads="1"/>
            </p:cNvSpPr>
            <p:nvPr/>
          </p:nvSpPr>
          <p:spPr bwMode="auto">
            <a:xfrm>
              <a:off x="576" y="2064"/>
              <a:ext cx="240" cy="48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vi-VN" sz="4400" b="1">
                  <a:solidFill>
                    <a:srgbClr val="2C0DE9"/>
                  </a:solidFill>
                  <a:latin typeface="Times New Roman" panose="02020603050405020304" pitchFamily="18" charset="0"/>
                </a:rPr>
                <a:t>+</a:t>
              </a:r>
            </a:p>
          </p:txBody>
        </p:sp>
      </p:grpSp>
    </p:spTree>
    <p:extLst>
      <p:ext uri="{BB962C8B-B14F-4D97-AF65-F5344CB8AC3E}">
        <p14:creationId xmlns="" xmlns:p14="http://schemas.microsoft.com/office/powerpoint/2010/main" val="26207490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7"/>
                                        </p:tgtEl>
                                        <p:attrNameLst>
                                          <p:attrName>ppt_y</p:attrName>
                                        </p:attrNameLst>
                                      </p:cBhvr>
                                      <p:tavLst>
                                        <p:tav tm="0">
                                          <p:val>
                                            <p:strVal val="#ppt_y"/>
                                          </p:val>
                                        </p:tav>
                                        <p:tav tm="100000">
                                          <p:val>
                                            <p:strVal val="#ppt_y"/>
                                          </p:val>
                                        </p:tav>
                                      </p:tavLst>
                                    </p:anim>
                                    <p:anim calcmode="lin" valueType="num">
                                      <p:cBhvr>
                                        <p:cTn id="9" dur="500" fill="hold"/>
                                        <p:tgtEl>
                                          <p:spTgt spid="7"/>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7"/>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7"/>
                                        </p:tgtEl>
                                      </p:cBhvr>
                                    </p:animEffect>
                                  </p:childTnLst>
                                </p:cTn>
                              </p:par>
                              <p:par>
                                <p:cTn id="12" presetID="7" presetClass="path" presetSubtype="0" repeatCount="indefinite" accel="50000" decel="50000" fill="hold" nodeType="withEffect">
                                  <p:stCondLst>
                                    <p:cond delay="0"/>
                                  </p:stCondLst>
                                  <p:childTnLst>
                                    <p:animMotion origin="layout" path="M 2.77778E-6 -1.7284E-6 L 0.01024 -1.7284E-6 L 0.01024 0.33025 L 2.77778E-6 0.33025 L 2.77778E-6 -1.7284E-6 Z " pathEditMode="relative" rAng="0" ptsTypes="AAAAA">
                                      <p:cBhvr>
                                        <p:cTn id="13" dur="20000" fill="hold"/>
                                        <p:tgtEl>
                                          <p:spTgt spid="32"/>
                                        </p:tgtEl>
                                        <p:attrNameLst>
                                          <p:attrName>ppt_x</p:attrName>
                                          <p:attrName>ppt_y</p:attrName>
                                        </p:attrNameLst>
                                      </p:cBhvr>
                                      <p:rCtr x="503" y="16512"/>
                                    </p:animMotion>
                                  </p:childTnLst>
                                </p:cTn>
                              </p:par>
                              <p:par>
                                <p:cTn id="14" presetID="7" presetClass="path" presetSubtype="0" repeatCount="indefinite" accel="50000" decel="50000" fill="hold" nodeType="withEffect">
                                  <p:stCondLst>
                                    <p:cond delay="0"/>
                                  </p:stCondLst>
                                  <p:childTnLst>
                                    <p:animMotion origin="layout" path="M 4.72222E-6 -3.08642E-6 L 0.53923 -3.08642E-6 L 0.53923 0.0179 L 4.72222E-6 0.0179 L 4.72222E-6 -3.08642E-6 Z " pathEditMode="relative" rAng="0" ptsTypes="AAAAA">
                                      <p:cBhvr>
                                        <p:cTn id="15" dur="45000" fill="hold"/>
                                        <p:tgtEl>
                                          <p:spTgt spid="35"/>
                                        </p:tgtEl>
                                        <p:attrNameLst>
                                          <p:attrName>ppt_x</p:attrName>
                                          <p:attrName>ppt_y</p:attrName>
                                        </p:attrNameLst>
                                      </p:cBhvr>
                                      <p:rCtr x="26962" y="895"/>
                                    </p:animMotion>
                                  </p:childTnLst>
                                </p:cTn>
                              </p:par>
                              <p:par>
                                <p:cTn id="16" presetID="7" presetClass="path" presetSubtype="0" repeatCount="indefinite" accel="50000" decel="50000" fill="hold" nodeType="withEffect">
                                  <p:stCondLst>
                                    <p:cond delay="0"/>
                                  </p:stCondLst>
                                  <p:childTnLst>
                                    <p:animMotion origin="layout" path="M 3.61111E-6 -3.58025E-6 L 0.01024 -3.58025E-6 L 0.01024 0.33025 L 3.61111E-6 0.33025 L 3.61111E-6 -3.58025E-6 Z " pathEditMode="relative" rAng="0" ptsTypes="AAAAA">
                                      <p:cBhvr>
                                        <p:cTn id="17" dur="10000" fill="hold"/>
                                        <p:tgtEl>
                                          <p:spTgt spid="34"/>
                                        </p:tgtEl>
                                        <p:attrNameLst>
                                          <p:attrName>ppt_x</p:attrName>
                                          <p:attrName>ppt_y</p:attrName>
                                        </p:attrNameLst>
                                      </p:cBhvr>
                                      <p:rCtr x="503" y="16512"/>
                                    </p:animMotion>
                                  </p:childTnLst>
                                </p:cTn>
                              </p:par>
                              <p:par>
                                <p:cTn id="18" presetID="2" presetClass="entr" presetSubtype="2" repeatCount="indefinite" fill="hold" nodeType="withEffect">
                                  <p:stCondLst>
                                    <p:cond delay="0"/>
                                  </p:stCondLst>
                                  <p:childTnLst>
                                    <p:set>
                                      <p:cBhvr>
                                        <p:cTn id="19" dur="1" fill="hold">
                                          <p:stCondLst>
                                            <p:cond delay="0"/>
                                          </p:stCondLst>
                                        </p:cTn>
                                        <p:tgtEl>
                                          <p:spTgt spid="27"/>
                                        </p:tgtEl>
                                        <p:attrNameLst>
                                          <p:attrName>style.visibility</p:attrName>
                                        </p:attrNameLst>
                                      </p:cBhvr>
                                      <p:to>
                                        <p:strVal val="visible"/>
                                      </p:to>
                                    </p:set>
                                    <p:anim calcmode="lin" valueType="num">
                                      <p:cBhvr additive="base">
                                        <p:cTn id="20" dur="16000" fill="hold"/>
                                        <p:tgtEl>
                                          <p:spTgt spid="27"/>
                                        </p:tgtEl>
                                        <p:attrNameLst>
                                          <p:attrName>ppt_x</p:attrName>
                                        </p:attrNameLst>
                                      </p:cBhvr>
                                      <p:tavLst>
                                        <p:tav tm="0">
                                          <p:val>
                                            <p:strVal val="1+#ppt_w/2"/>
                                          </p:val>
                                        </p:tav>
                                        <p:tav tm="100000">
                                          <p:val>
                                            <p:strVal val="#ppt_x"/>
                                          </p:val>
                                        </p:tav>
                                      </p:tavLst>
                                    </p:anim>
                                    <p:anim calcmode="lin" valueType="num">
                                      <p:cBhvr additive="base">
                                        <p:cTn id="21" dur="16000" fill="hold"/>
                                        <p:tgtEl>
                                          <p:spTgt spid="27"/>
                                        </p:tgtEl>
                                        <p:attrNameLst>
                                          <p:attrName>ppt_y</p:attrName>
                                        </p:attrNameLst>
                                      </p:cBhvr>
                                      <p:tavLst>
                                        <p:tav tm="0">
                                          <p:val>
                                            <p:strVal val="#ppt_y"/>
                                          </p:val>
                                        </p:tav>
                                        <p:tav tm="100000">
                                          <p:val>
                                            <p:strVal val="#ppt_y"/>
                                          </p:val>
                                        </p:tav>
                                      </p:tavLst>
                                    </p:anim>
                                  </p:childTnLst>
                                </p:cTn>
                              </p:par>
                              <p:par>
                                <p:cTn id="22" presetID="2" presetClass="entr" presetSubtype="2" repeatCount="indefinite" fill="hold" nodeType="withEffect">
                                  <p:stCondLst>
                                    <p:cond delay="0"/>
                                  </p:stCondLst>
                                  <p:childTnLst>
                                    <p:set>
                                      <p:cBhvr>
                                        <p:cTn id="23" dur="1" fill="hold">
                                          <p:stCondLst>
                                            <p:cond delay="0"/>
                                          </p:stCondLst>
                                        </p:cTn>
                                        <p:tgtEl>
                                          <p:spTgt spid="39"/>
                                        </p:tgtEl>
                                        <p:attrNameLst>
                                          <p:attrName>style.visibility</p:attrName>
                                        </p:attrNameLst>
                                      </p:cBhvr>
                                      <p:to>
                                        <p:strVal val="visible"/>
                                      </p:to>
                                    </p:set>
                                    <p:anim calcmode="lin" valueType="num">
                                      <p:cBhvr additive="base">
                                        <p:cTn id="24" dur="13000" fill="hold"/>
                                        <p:tgtEl>
                                          <p:spTgt spid="39"/>
                                        </p:tgtEl>
                                        <p:attrNameLst>
                                          <p:attrName>ppt_x</p:attrName>
                                        </p:attrNameLst>
                                      </p:cBhvr>
                                      <p:tavLst>
                                        <p:tav tm="0">
                                          <p:val>
                                            <p:strVal val="1+#ppt_w/2"/>
                                          </p:val>
                                        </p:tav>
                                        <p:tav tm="100000">
                                          <p:val>
                                            <p:strVal val="#ppt_x"/>
                                          </p:val>
                                        </p:tav>
                                      </p:tavLst>
                                    </p:anim>
                                    <p:anim calcmode="lin" valueType="num">
                                      <p:cBhvr additive="base">
                                        <p:cTn id="25" dur="13000" fill="hold"/>
                                        <p:tgtEl>
                                          <p:spTgt spid="39"/>
                                        </p:tgtEl>
                                        <p:attrNameLst>
                                          <p:attrName>ppt_y</p:attrName>
                                        </p:attrNameLst>
                                      </p:cBhvr>
                                      <p:tavLst>
                                        <p:tav tm="0">
                                          <p:val>
                                            <p:strVal val="#ppt_y"/>
                                          </p:val>
                                        </p:tav>
                                        <p:tav tm="100000">
                                          <p:val>
                                            <p:strVal val="#ppt_y"/>
                                          </p:val>
                                        </p:tav>
                                      </p:tavLst>
                                    </p:anim>
                                  </p:childTnLst>
                                </p:cTn>
                              </p:par>
                              <p:par>
                                <p:cTn id="26" presetID="2" presetClass="entr" presetSubtype="8" repeatCount="indefinite" fill="hold" nodeType="withEffect">
                                  <p:stCondLst>
                                    <p:cond delay="0"/>
                                  </p:stCondLst>
                                  <p:childTnLst>
                                    <p:set>
                                      <p:cBhvr>
                                        <p:cTn id="27" dur="1" fill="hold">
                                          <p:stCondLst>
                                            <p:cond delay="0"/>
                                          </p:stCondLst>
                                        </p:cTn>
                                        <p:tgtEl>
                                          <p:spTgt spid="44"/>
                                        </p:tgtEl>
                                        <p:attrNameLst>
                                          <p:attrName>style.visibility</p:attrName>
                                        </p:attrNameLst>
                                      </p:cBhvr>
                                      <p:to>
                                        <p:strVal val="visible"/>
                                      </p:to>
                                    </p:set>
                                    <p:anim calcmode="lin" valueType="num">
                                      <p:cBhvr additive="base">
                                        <p:cTn id="28" dur="15000" fill="hold"/>
                                        <p:tgtEl>
                                          <p:spTgt spid="44"/>
                                        </p:tgtEl>
                                        <p:attrNameLst>
                                          <p:attrName>ppt_x</p:attrName>
                                        </p:attrNameLst>
                                      </p:cBhvr>
                                      <p:tavLst>
                                        <p:tav tm="0">
                                          <p:val>
                                            <p:strVal val="0-#ppt_w/2"/>
                                          </p:val>
                                        </p:tav>
                                        <p:tav tm="100000">
                                          <p:val>
                                            <p:strVal val="#ppt_x"/>
                                          </p:val>
                                        </p:tav>
                                      </p:tavLst>
                                    </p:anim>
                                    <p:anim calcmode="lin" valueType="num">
                                      <p:cBhvr additive="base">
                                        <p:cTn id="29" dur="15000" fill="hold"/>
                                        <p:tgtEl>
                                          <p:spTgt spid="44"/>
                                        </p:tgtEl>
                                        <p:attrNameLst>
                                          <p:attrName>ppt_y</p:attrName>
                                        </p:attrNameLst>
                                      </p:cBhvr>
                                      <p:tavLst>
                                        <p:tav tm="0">
                                          <p:val>
                                            <p:strVal val="#ppt_y"/>
                                          </p:val>
                                        </p:tav>
                                        <p:tav tm="100000">
                                          <p:val>
                                            <p:strVal val="#ppt_y"/>
                                          </p:val>
                                        </p:tav>
                                      </p:tavLst>
                                    </p:anim>
                                  </p:childTnLst>
                                </p:cTn>
                              </p:par>
                              <p:par>
                                <p:cTn id="30" presetID="2" presetClass="entr" presetSubtype="8" repeatCount="indefinite" fill="hold" nodeType="withEffect">
                                  <p:stCondLst>
                                    <p:cond delay="0"/>
                                  </p:stCondLst>
                                  <p:childTnLst>
                                    <p:set>
                                      <p:cBhvr>
                                        <p:cTn id="31" dur="1" fill="hold">
                                          <p:stCondLst>
                                            <p:cond delay="0"/>
                                          </p:stCondLst>
                                        </p:cTn>
                                        <p:tgtEl>
                                          <p:spTgt spid="47"/>
                                        </p:tgtEl>
                                        <p:attrNameLst>
                                          <p:attrName>style.visibility</p:attrName>
                                        </p:attrNameLst>
                                      </p:cBhvr>
                                      <p:to>
                                        <p:strVal val="visible"/>
                                      </p:to>
                                    </p:set>
                                    <p:anim calcmode="lin" valueType="num">
                                      <p:cBhvr additive="base">
                                        <p:cTn id="32" dur="18000" fill="hold"/>
                                        <p:tgtEl>
                                          <p:spTgt spid="47"/>
                                        </p:tgtEl>
                                        <p:attrNameLst>
                                          <p:attrName>ppt_x</p:attrName>
                                        </p:attrNameLst>
                                      </p:cBhvr>
                                      <p:tavLst>
                                        <p:tav tm="0">
                                          <p:val>
                                            <p:strVal val="0-#ppt_w/2"/>
                                          </p:val>
                                        </p:tav>
                                        <p:tav tm="100000">
                                          <p:val>
                                            <p:strVal val="#ppt_x"/>
                                          </p:val>
                                        </p:tav>
                                      </p:tavLst>
                                    </p:anim>
                                    <p:anim calcmode="lin" valueType="num">
                                      <p:cBhvr additive="base">
                                        <p:cTn id="33" dur="18000" fill="hold"/>
                                        <p:tgtEl>
                                          <p:spTgt spid="47"/>
                                        </p:tgtEl>
                                        <p:attrNameLst>
                                          <p:attrName>ppt_y</p:attrName>
                                        </p:attrNameLst>
                                      </p:cBhvr>
                                      <p:tavLst>
                                        <p:tav tm="0">
                                          <p:val>
                                            <p:strVal val="#ppt_y"/>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4" presetClass="entr" presetSubtype="16" fill="hold" nodeType="clickEffect">
                                  <p:stCondLst>
                                    <p:cond delay="0"/>
                                  </p:stCondLst>
                                  <p:childTnLst>
                                    <p:set>
                                      <p:cBhvr>
                                        <p:cTn id="37" dur="1" fill="hold">
                                          <p:stCondLst>
                                            <p:cond delay="0"/>
                                          </p:stCondLst>
                                        </p:cTn>
                                        <p:tgtEl>
                                          <p:spTgt spid="28"/>
                                        </p:tgtEl>
                                        <p:attrNameLst>
                                          <p:attrName>style.visibility</p:attrName>
                                        </p:attrNameLst>
                                      </p:cBhvr>
                                      <p:to>
                                        <p:strVal val="visible"/>
                                      </p:to>
                                    </p:set>
                                    <p:animEffect transition="in" filter="box(in)">
                                      <p:cBhvr>
                                        <p:cTn id="38"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39" restart="whenNotActive" fill="hold" evtFilter="cancelBubble" nodeType="interactiveSeq">
                <p:stCondLst>
                  <p:cond evt="onClick" delay="0">
                    <p:tgtEl>
                      <p:spTgt spid="27"/>
                    </p:tgtEl>
                  </p:cond>
                </p:stCondLst>
                <p:endSync evt="end" delay="0">
                  <p:rtn val="all"/>
                </p:endSync>
                <p:childTnLst>
                  <p:par>
                    <p:cTn id="40" fill="hold">
                      <p:stCondLst>
                        <p:cond delay="0"/>
                      </p:stCondLst>
                      <p:childTnLst>
                        <p:par>
                          <p:cTn id="41" fill="hold">
                            <p:stCondLst>
                              <p:cond delay="0"/>
                            </p:stCondLst>
                            <p:childTnLst>
                              <p:par>
                                <p:cTn id="42" presetID="10" presetClass="exit" presetSubtype="0" fill="hold" nodeType="clickEffect">
                                  <p:stCondLst>
                                    <p:cond delay="0"/>
                                  </p:stCondLst>
                                  <p:childTnLst>
                                    <p:animEffect transition="out" filter="fade">
                                      <p:cBhvr>
                                        <p:cTn id="43" dur="250"/>
                                        <p:tgtEl>
                                          <p:spTgt spid="27"/>
                                        </p:tgtEl>
                                      </p:cBhvr>
                                    </p:animEffect>
                                    <p:set>
                                      <p:cBhvr>
                                        <p:cTn id="44" dur="1" fill="hold">
                                          <p:stCondLst>
                                            <p:cond delay="249"/>
                                          </p:stCondLst>
                                        </p:cTn>
                                        <p:tgtEl>
                                          <p:spTgt spid="27"/>
                                        </p:tgtEl>
                                        <p:attrNameLst>
                                          <p:attrName>style.visibility</p:attrName>
                                        </p:attrNameLst>
                                      </p:cBhvr>
                                      <p:to>
                                        <p:strVal val="hidden"/>
                                      </p:to>
                                    </p:set>
                                  </p:childTnLst>
                                </p:cTn>
                              </p:par>
                              <p:par>
                                <p:cTn id="45" presetID="10" presetClass="exit" presetSubtype="0" fill="hold" nodeType="withEffect">
                                  <p:stCondLst>
                                    <p:cond delay="0"/>
                                  </p:stCondLst>
                                  <p:childTnLst>
                                    <p:animEffect transition="out" filter="fade">
                                      <p:cBhvr>
                                        <p:cTn id="46" dur="10"/>
                                        <p:tgtEl>
                                          <p:spTgt spid="6"/>
                                        </p:tgtEl>
                                      </p:cBhvr>
                                    </p:animEffect>
                                    <p:set>
                                      <p:cBhvr>
                                        <p:cTn id="47" dur="1" fill="hold">
                                          <p:stCondLst>
                                            <p:cond delay="9"/>
                                          </p:stCondLst>
                                        </p:cTn>
                                        <p:tgtEl>
                                          <p:spTgt spid="6"/>
                                        </p:tgtEl>
                                        <p:attrNameLst>
                                          <p:attrName>style.visibility</p:attrName>
                                        </p:attrNameLst>
                                      </p:cBhvr>
                                      <p:to>
                                        <p:strVal val="hidden"/>
                                      </p:to>
                                    </p:set>
                                  </p:childTnLst>
                                </p:cTn>
                              </p:par>
                              <p:par>
                                <p:cTn id="48" presetID="10" presetClass="entr" presetSubtype="0" fill="hold" nodeType="withEffect">
                                  <p:stCondLst>
                                    <p:cond delay="0"/>
                                  </p:stCondLst>
                                  <p:childTnLst>
                                    <p:set>
                                      <p:cBhvr>
                                        <p:cTn id="49" dur="1" fill="hold">
                                          <p:stCondLst>
                                            <p:cond delay="0"/>
                                          </p:stCondLst>
                                        </p:cTn>
                                        <p:tgtEl>
                                          <p:spTgt spid="36"/>
                                        </p:tgtEl>
                                        <p:attrNameLst>
                                          <p:attrName>style.visibility</p:attrName>
                                        </p:attrNameLst>
                                      </p:cBhvr>
                                      <p:to>
                                        <p:strVal val="visible"/>
                                      </p:to>
                                    </p:set>
                                    <p:animEffect transition="in" filter="fade">
                                      <p:cBhvr>
                                        <p:cTn id="50" dur="500"/>
                                        <p:tgtEl>
                                          <p:spTgt spid="36"/>
                                        </p:tgtEl>
                                      </p:cBhvr>
                                    </p:animEffect>
                                  </p:childTnLst>
                                </p:cTn>
                              </p:par>
                              <p:par>
                                <p:cTn id="51" presetID="10" presetClass="entr" presetSubtype="0" fill="hold" nodeType="withEffect">
                                  <p:stCondLst>
                                    <p:cond delay="0"/>
                                  </p:stCondLst>
                                  <p:childTnLst>
                                    <p:set>
                                      <p:cBhvr>
                                        <p:cTn id="52" dur="1" fill="hold">
                                          <p:stCondLst>
                                            <p:cond delay="0"/>
                                          </p:stCondLst>
                                        </p:cTn>
                                        <p:tgtEl>
                                          <p:spTgt spid="20"/>
                                        </p:tgtEl>
                                        <p:attrNameLst>
                                          <p:attrName>style.visibility</p:attrName>
                                        </p:attrNameLst>
                                      </p:cBhvr>
                                      <p:to>
                                        <p:strVal val="visible"/>
                                      </p:to>
                                    </p:set>
                                    <p:animEffect transition="in" filter="fade">
                                      <p:cBhvr>
                                        <p:cTn id="53" dur="500"/>
                                        <p:tgtEl>
                                          <p:spTgt spid="20"/>
                                        </p:tgtEl>
                                      </p:cBhvr>
                                    </p:animEffect>
                                  </p:childTnLst>
                                  <p:subTnLst>
                                    <p:audio>
                                      <p:cMediaNode>
                                        <p:cTn display="0" masterRel="sameClick">
                                          <p:stCondLst>
                                            <p:cond evt="begin" delay="0">
                                              <p:tn val="51"/>
                                            </p:cond>
                                          </p:stCondLst>
                                          <p:endCondLst>
                                            <p:cond evt="onStopAudio" delay="0">
                                              <p:tgtEl>
                                                <p:sldTgt/>
                                              </p:tgtEl>
                                            </p:cond>
                                          </p:endCondLst>
                                        </p:cTn>
                                        <p:tgtEl>
                                          <p:sndTgt r:embed="rId2" name="yeeh.wav"/>
                                        </p:tgtEl>
                                      </p:cMediaNode>
                                    </p:audio>
                                  </p:subTnLst>
                                </p:cTn>
                              </p:par>
                              <p:par>
                                <p:cTn id="54" presetID="32" presetClass="emph" presetSubtype="0" repeatCount="indefinite" fill="hold" nodeType="withEffect">
                                  <p:stCondLst>
                                    <p:cond delay="0"/>
                                  </p:stCondLst>
                                  <p:childTnLst>
                                    <p:animRot by="120000">
                                      <p:cBhvr>
                                        <p:cTn id="55" dur="50" fill="hold">
                                          <p:stCondLst>
                                            <p:cond delay="0"/>
                                          </p:stCondLst>
                                        </p:cTn>
                                        <p:tgtEl>
                                          <p:spTgt spid="36"/>
                                        </p:tgtEl>
                                        <p:attrNameLst>
                                          <p:attrName>r</p:attrName>
                                        </p:attrNameLst>
                                      </p:cBhvr>
                                    </p:animRot>
                                    <p:animRot by="-240000">
                                      <p:cBhvr>
                                        <p:cTn id="56" dur="100" fill="hold">
                                          <p:stCondLst>
                                            <p:cond delay="100"/>
                                          </p:stCondLst>
                                        </p:cTn>
                                        <p:tgtEl>
                                          <p:spTgt spid="36"/>
                                        </p:tgtEl>
                                        <p:attrNameLst>
                                          <p:attrName>r</p:attrName>
                                        </p:attrNameLst>
                                      </p:cBhvr>
                                    </p:animRot>
                                    <p:animRot by="240000">
                                      <p:cBhvr>
                                        <p:cTn id="57" dur="100" fill="hold">
                                          <p:stCondLst>
                                            <p:cond delay="200"/>
                                          </p:stCondLst>
                                        </p:cTn>
                                        <p:tgtEl>
                                          <p:spTgt spid="36"/>
                                        </p:tgtEl>
                                        <p:attrNameLst>
                                          <p:attrName>r</p:attrName>
                                        </p:attrNameLst>
                                      </p:cBhvr>
                                    </p:animRot>
                                    <p:animRot by="-240000">
                                      <p:cBhvr>
                                        <p:cTn id="58" dur="100" fill="hold">
                                          <p:stCondLst>
                                            <p:cond delay="300"/>
                                          </p:stCondLst>
                                        </p:cTn>
                                        <p:tgtEl>
                                          <p:spTgt spid="36"/>
                                        </p:tgtEl>
                                        <p:attrNameLst>
                                          <p:attrName>r</p:attrName>
                                        </p:attrNameLst>
                                      </p:cBhvr>
                                    </p:animRot>
                                    <p:animRot by="120000">
                                      <p:cBhvr>
                                        <p:cTn id="59" dur="100" fill="hold">
                                          <p:stCondLst>
                                            <p:cond delay="400"/>
                                          </p:stCondLst>
                                        </p:cTn>
                                        <p:tgtEl>
                                          <p:spTgt spid="36"/>
                                        </p:tgtEl>
                                        <p:attrNameLst>
                                          <p:attrName>r</p:attrName>
                                        </p:attrNameLst>
                                      </p:cBhvr>
                                    </p:animRot>
                                  </p:childTnLst>
                                </p:cTn>
                              </p:par>
                            </p:childTnLst>
                          </p:cTn>
                        </p:par>
                      </p:childTnLst>
                    </p:cTn>
                  </p:par>
                </p:childTnLst>
              </p:cTn>
              <p:nextCondLst>
                <p:cond evt="onClick" delay="0">
                  <p:tgtEl>
                    <p:spTgt spid="27"/>
                  </p:tgtEl>
                </p:cond>
              </p:nextCondLst>
            </p:seq>
            <p:seq concurrent="1" nextAc="seek">
              <p:cTn id="60" restart="whenNotActive" fill="hold" evtFilter="cancelBubble" nodeType="interactiveSeq">
                <p:stCondLst>
                  <p:cond evt="onClick" delay="0">
                    <p:tgtEl>
                      <p:spTgt spid="39"/>
                    </p:tgtEl>
                  </p:cond>
                </p:stCondLst>
                <p:endSync evt="end" delay="0">
                  <p:rtn val="all"/>
                </p:endSync>
                <p:childTnLst>
                  <p:par>
                    <p:cTn id="61" fill="hold">
                      <p:stCondLst>
                        <p:cond delay="0"/>
                      </p:stCondLst>
                      <p:childTnLst>
                        <p:par>
                          <p:cTn id="62" fill="hold">
                            <p:stCondLst>
                              <p:cond delay="0"/>
                            </p:stCondLst>
                            <p:childTnLst>
                              <p:par>
                                <p:cTn id="63" presetID="32" presetClass="emph" presetSubtype="0" fill="hold" nodeType="clickEffect">
                                  <p:stCondLst>
                                    <p:cond delay="0"/>
                                  </p:stCondLst>
                                  <p:childTnLst>
                                    <p:animRot by="120000">
                                      <p:cBhvr>
                                        <p:cTn id="64" dur="100" fill="hold">
                                          <p:stCondLst>
                                            <p:cond delay="0"/>
                                          </p:stCondLst>
                                        </p:cTn>
                                        <p:tgtEl>
                                          <p:spTgt spid="39"/>
                                        </p:tgtEl>
                                        <p:attrNameLst>
                                          <p:attrName>r</p:attrName>
                                        </p:attrNameLst>
                                      </p:cBhvr>
                                    </p:animRot>
                                    <p:animRot by="-240000">
                                      <p:cBhvr>
                                        <p:cTn id="65" dur="200" fill="hold">
                                          <p:stCondLst>
                                            <p:cond delay="200"/>
                                          </p:stCondLst>
                                        </p:cTn>
                                        <p:tgtEl>
                                          <p:spTgt spid="39"/>
                                        </p:tgtEl>
                                        <p:attrNameLst>
                                          <p:attrName>r</p:attrName>
                                        </p:attrNameLst>
                                      </p:cBhvr>
                                    </p:animRot>
                                    <p:animRot by="240000">
                                      <p:cBhvr>
                                        <p:cTn id="66" dur="200" fill="hold">
                                          <p:stCondLst>
                                            <p:cond delay="400"/>
                                          </p:stCondLst>
                                        </p:cTn>
                                        <p:tgtEl>
                                          <p:spTgt spid="39"/>
                                        </p:tgtEl>
                                        <p:attrNameLst>
                                          <p:attrName>r</p:attrName>
                                        </p:attrNameLst>
                                      </p:cBhvr>
                                    </p:animRot>
                                    <p:animRot by="-240000">
                                      <p:cBhvr>
                                        <p:cTn id="67" dur="200" fill="hold">
                                          <p:stCondLst>
                                            <p:cond delay="600"/>
                                          </p:stCondLst>
                                        </p:cTn>
                                        <p:tgtEl>
                                          <p:spTgt spid="39"/>
                                        </p:tgtEl>
                                        <p:attrNameLst>
                                          <p:attrName>r</p:attrName>
                                        </p:attrNameLst>
                                      </p:cBhvr>
                                    </p:animRot>
                                    <p:animRot by="120000">
                                      <p:cBhvr>
                                        <p:cTn id="68" dur="200" fill="hold">
                                          <p:stCondLst>
                                            <p:cond delay="800"/>
                                          </p:stCondLst>
                                        </p:cTn>
                                        <p:tgtEl>
                                          <p:spTgt spid="39"/>
                                        </p:tgtEl>
                                        <p:attrNameLst>
                                          <p:attrName>r</p:attrName>
                                        </p:attrNameLst>
                                      </p:cBhvr>
                                    </p:animRot>
                                  </p:childTnLst>
                                  <p:subTnLst>
                                    <p:audio>
                                      <p:cMediaNode>
                                        <p:cTn display="0" masterRel="sameClick">
                                          <p:stCondLst>
                                            <p:cond evt="begin" delay="0">
                                              <p:tn val="63"/>
                                            </p:cond>
                                          </p:stCondLst>
                                          <p:endCondLst>
                                            <p:cond evt="onStopAudio" delay="0">
                                              <p:tgtEl>
                                                <p:sldTgt/>
                                              </p:tgtEl>
                                            </p:cond>
                                          </p:endCondLst>
                                        </p:cTn>
                                        <p:tgtEl>
                                          <p:sndTgt r:embed="rId3" name="Wrong Buzzer.wav"/>
                                        </p:tgtEl>
                                      </p:cMediaNode>
                                    </p:audio>
                                  </p:subTnLst>
                                </p:cTn>
                              </p:par>
                            </p:childTnLst>
                          </p:cTn>
                        </p:par>
                      </p:childTnLst>
                    </p:cTn>
                  </p:par>
                </p:childTnLst>
              </p:cTn>
              <p:nextCondLst>
                <p:cond evt="onClick" delay="0">
                  <p:tgtEl>
                    <p:spTgt spid="39"/>
                  </p:tgtEl>
                </p:cond>
              </p:nextCondLst>
            </p:seq>
            <p:seq concurrent="1" nextAc="seek">
              <p:cTn id="69" restart="whenNotActive" fill="hold" evtFilter="cancelBubble" nodeType="interactiveSeq">
                <p:stCondLst>
                  <p:cond evt="onClick" delay="0">
                    <p:tgtEl>
                      <p:spTgt spid="44"/>
                    </p:tgtEl>
                  </p:cond>
                </p:stCondLst>
                <p:endSync evt="end" delay="0">
                  <p:rtn val="all"/>
                </p:endSync>
                <p:childTnLst>
                  <p:par>
                    <p:cTn id="70" fill="hold">
                      <p:stCondLst>
                        <p:cond delay="0"/>
                      </p:stCondLst>
                      <p:childTnLst>
                        <p:par>
                          <p:cTn id="71" fill="hold">
                            <p:stCondLst>
                              <p:cond delay="0"/>
                            </p:stCondLst>
                            <p:childTnLst>
                              <p:par>
                                <p:cTn id="72" presetID="32" presetClass="emph" presetSubtype="0" fill="hold" nodeType="clickEffect">
                                  <p:stCondLst>
                                    <p:cond delay="0"/>
                                  </p:stCondLst>
                                  <p:childTnLst>
                                    <p:animRot by="120000">
                                      <p:cBhvr>
                                        <p:cTn id="73" dur="100" fill="hold">
                                          <p:stCondLst>
                                            <p:cond delay="0"/>
                                          </p:stCondLst>
                                        </p:cTn>
                                        <p:tgtEl>
                                          <p:spTgt spid="44"/>
                                        </p:tgtEl>
                                        <p:attrNameLst>
                                          <p:attrName>r</p:attrName>
                                        </p:attrNameLst>
                                      </p:cBhvr>
                                    </p:animRot>
                                    <p:animRot by="-240000">
                                      <p:cBhvr>
                                        <p:cTn id="74" dur="200" fill="hold">
                                          <p:stCondLst>
                                            <p:cond delay="200"/>
                                          </p:stCondLst>
                                        </p:cTn>
                                        <p:tgtEl>
                                          <p:spTgt spid="44"/>
                                        </p:tgtEl>
                                        <p:attrNameLst>
                                          <p:attrName>r</p:attrName>
                                        </p:attrNameLst>
                                      </p:cBhvr>
                                    </p:animRot>
                                    <p:animRot by="240000">
                                      <p:cBhvr>
                                        <p:cTn id="75" dur="200" fill="hold">
                                          <p:stCondLst>
                                            <p:cond delay="400"/>
                                          </p:stCondLst>
                                        </p:cTn>
                                        <p:tgtEl>
                                          <p:spTgt spid="44"/>
                                        </p:tgtEl>
                                        <p:attrNameLst>
                                          <p:attrName>r</p:attrName>
                                        </p:attrNameLst>
                                      </p:cBhvr>
                                    </p:animRot>
                                    <p:animRot by="-240000">
                                      <p:cBhvr>
                                        <p:cTn id="76" dur="200" fill="hold">
                                          <p:stCondLst>
                                            <p:cond delay="600"/>
                                          </p:stCondLst>
                                        </p:cTn>
                                        <p:tgtEl>
                                          <p:spTgt spid="44"/>
                                        </p:tgtEl>
                                        <p:attrNameLst>
                                          <p:attrName>r</p:attrName>
                                        </p:attrNameLst>
                                      </p:cBhvr>
                                    </p:animRot>
                                    <p:animRot by="120000">
                                      <p:cBhvr>
                                        <p:cTn id="77" dur="200" fill="hold">
                                          <p:stCondLst>
                                            <p:cond delay="800"/>
                                          </p:stCondLst>
                                        </p:cTn>
                                        <p:tgtEl>
                                          <p:spTgt spid="44"/>
                                        </p:tgtEl>
                                        <p:attrNameLst>
                                          <p:attrName>r</p:attrName>
                                        </p:attrNameLst>
                                      </p:cBhvr>
                                    </p:animRot>
                                  </p:childTnLst>
                                  <p:subTnLst>
                                    <p:audio>
                                      <p:cMediaNode>
                                        <p:cTn display="0" masterRel="sameClick">
                                          <p:stCondLst>
                                            <p:cond evt="begin" delay="0">
                                              <p:tn val="72"/>
                                            </p:cond>
                                          </p:stCondLst>
                                          <p:endCondLst>
                                            <p:cond evt="onStopAudio" delay="0">
                                              <p:tgtEl>
                                                <p:sldTgt/>
                                              </p:tgtEl>
                                            </p:cond>
                                          </p:endCondLst>
                                        </p:cTn>
                                        <p:tgtEl>
                                          <p:sndTgt r:embed="rId3" name="Wrong Buzzer.wav"/>
                                        </p:tgtEl>
                                      </p:cMediaNode>
                                    </p:audio>
                                  </p:subTnLst>
                                </p:cTn>
                              </p:par>
                            </p:childTnLst>
                          </p:cTn>
                        </p:par>
                      </p:childTnLst>
                    </p:cTn>
                  </p:par>
                </p:childTnLst>
              </p:cTn>
              <p:nextCondLst>
                <p:cond evt="onClick" delay="0">
                  <p:tgtEl>
                    <p:spTgt spid="44"/>
                  </p:tgtEl>
                </p:cond>
              </p:nextCondLst>
            </p:seq>
            <p:seq concurrent="1" nextAc="seek">
              <p:cTn id="78" restart="whenNotActive" fill="hold" evtFilter="cancelBubble" nodeType="interactiveSeq">
                <p:stCondLst>
                  <p:cond evt="onClick" delay="0">
                    <p:tgtEl>
                      <p:spTgt spid="47"/>
                    </p:tgtEl>
                  </p:cond>
                </p:stCondLst>
                <p:endSync evt="end" delay="0">
                  <p:rtn val="all"/>
                </p:endSync>
                <p:childTnLst>
                  <p:par>
                    <p:cTn id="79" fill="hold">
                      <p:stCondLst>
                        <p:cond delay="0"/>
                      </p:stCondLst>
                      <p:childTnLst>
                        <p:par>
                          <p:cTn id="80" fill="hold">
                            <p:stCondLst>
                              <p:cond delay="0"/>
                            </p:stCondLst>
                            <p:childTnLst>
                              <p:par>
                                <p:cTn id="81" presetID="32" presetClass="emph" presetSubtype="0" fill="hold" nodeType="clickEffect">
                                  <p:stCondLst>
                                    <p:cond delay="0"/>
                                  </p:stCondLst>
                                  <p:childTnLst>
                                    <p:animRot by="120000">
                                      <p:cBhvr>
                                        <p:cTn id="82" dur="100" fill="hold">
                                          <p:stCondLst>
                                            <p:cond delay="0"/>
                                          </p:stCondLst>
                                        </p:cTn>
                                        <p:tgtEl>
                                          <p:spTgt spid="47"/>
                                        </p:tgtEl>
                                        <p:attrNameLst>
                                          <p:attrName>r</p:attrName>
                                        </p:attrNameLst>
                                      </p:cBhvr>
                                    </p:animRot>
                                    <p:animRot by="-240000">
                                      <p:cBhvr>
                                        <p:cTn id="83" dur="200" fill="hold">
                                          <p:stCondLst>
                                            <p:cond delay="200"/>
                                          </p:stCondLst>
                                        </p:cTn>
                                        <p:tgtEl>
                                          <p:spTgt spid="47"/>
                                        </p:tgtEl>
                                        <p:attrNameLst>
                                          <p:attrName>r</p:attrName>
                                        </p:attrNameLst>
                                      </p:cBhvr>
                                    </p:animRot>
                                    <p:animRot by="240000">
                                      <p:cBhvr>
                                        <p:cTn id="84" dur="200" fill="hold">
                                          <p:stCondLst>
                                            <p:cond delay="400"/>
                                          </p:stCondLst>
                                        </p:cTn>
                                        <p:tgtEl>
                                          <p:spTgt spid="47"/>
                                        </p:tgtEl>
                                        <p:attrNameLst>
                                          <p:attrName>r</p:attrName>
                                        </p:attrNameLst>
                                      </p:cBhvr>
                                    </p:animRot>
                                    <p:animRot by="-240000">
                                      <p:cBhvr>
                                        <p:cTn id="85" dur="200" fill="hold">
                                          <p:stCondLst>
                                            <p:cond delay="600"/>
                                          </p:stCondLst>
                                        </p:cTn>
                                        <p:tgtEl>
                                          <p:spTgt spid="47"/>
                                        </p:tgtEl>
                                        <p:attrNameLst>
                                          <p:attrName>r</p:attrName>
                                        </p:attrNameLst>
                                      </p:cBhvr>
                                    </p:animRot>
                                    <p:animRot by="120000">
                                      <p:cBhvr>
                                        <p:cTn id="86" dur="200" fill="hold">
                                          <p:stCondLst>
                                            <p:cond delay="800"/>
                                          </p:stCondLst>
                                        </p:cTn>
                                        <p:tgtEl>
                                          <p:spTgt spid="47"/>
                                        </p:tgtEl>
                                        <p:attrNameLst>
                                          <p:attrName>r</p:attrName>
                                        </p:attrNameLst>
                                      </p:cBhvr>
                                    </p:animRot>
                                  </p:childTnLst>
                                  <p:subTnLst>
                                    <p:audio>
                                      <p:cMediaNode>
                                        <p:cTn display="0" masterRel="sameClick">
                                          <p:stCondLst>
                                            <p:cond evt="begin" delay="0">
                                              <p:tn val="81"/>
                                            </p:cond>
                                          </p:stCondLst>
                                          <p:endCondLst>
                                            <p:cond evt="onStopAudio" delay="0">
                                              <p:tgtEl>
                                                <p:sldTgt/>
                                              </p:tgtEl>
                                            </p:cond>
                                          </p:endCondLst>
                                        </p:cTn>
                                        <p:tgtEl>
                                          <p:sndTgt r:embed="rId3" name="Wrong Buzzer.wav"/>
                                        </p:tgtEl>
                                      </p:cMediaNode>
                                    </p:audio>
                                  </p:subTnLst>
                                </p:cTn>
                              </p:par>
                            </p:childTnLst>
                          </p:cTn>
                        </p:par>
                      </p:childTnLst>
                    </p:cTn>
                  </p:par>
                </p:childTnLst>
              </p:cTn>
              <p:nextCondLst>
                <p:cond evt="onClick" delay="0">
                  <p:tgtEl>
                    <p:spTgt spid="47"/>
                  </p:tgtEl>
                </p:cond>
              </p:nextCondLst>
            </p:seq>
          </p:childTnLst>
        </p:cTn>
      </p:par>
    </p:tnLst>
    <p:bldLst>
      <p:bldP spid="7"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5"/>
          <p:cNvSpPr/>
          <p:nvPr/>
        </p:nvSpPr>
        <p:spPr>
          <a:xfrm>
            <a:off x="0" y="0"/>
            <a:ext cx="12192000" cy="6858000"/>
          </a:xfrm>
          <a:prstGeom prst="rect">
            <a:avLst/>
          </a:prstGeom>
          <a:solidFill>
            <a:srgbClr val="FEF9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pic>
        <p:nvPicPr>
          <p:cNvPr id="6" name="图片 23"/>
          <p:cNvPicPr>
            <a:picLocks noChangeAspect="1"/>
          </p:cNvPicPr>
          <p:nvPr/>
        </p:nvPicPr>
        <p:blipFill>
          <a:blip r:embed="rId2"/>
          <a:stretch>
            <a:fillRect/>
          </a:stretch>
        </p:blipFill>
        <p:spPr>
          <a:xfrm>
            <a:off x="8805505" y="-1382883"/>
            <a:ext cx="3386495" cy="4020685"/>
          </a:xfrm>
          <a:prstGeom prst="rect">
            <a:avLst/>
          </a:prstGeom>
        </p:spPr>
      </p:pic>
      <p:pic>
        <p:nvPicPr>
          <p:cNvPr id="7" name="图片 22"/>
          <p:cNvPicPr>
            <a:picLocks noChangeAspect="1"/>
          </p:cNvPicPr>
          <p:nvPr/>
        </p:nvPicPr>
        <p:blipFill>
          <a:blip r:embed="rId3"/>
          <a:stretch>
            <a:fillRect/>
          </a:stretch>
        </p:blipFill>
        <p:spPr>
          <a:xfrm>
            <a:off x="0" y="3527437"/>
            <a:ext cx="5888542" cy="3349417"/>
          </a:xfrm>
          <a:prstGeom prst="rect">
            <a:avLst/>
          </a:prstGeom>
        </p:spPr>
      </p:pic>
      <p:pic>
        <p:nvPicPr>
          <p:cNvPr id="8" name="图片 26"/>
          <p:cNvPicPr>
            <a:picLocks noChangeAspect="1"/>
          </p:cNvPicPr>
          <p:nvPr/>
        </p:nvPicPr>
        <p:blipFill>
          <a:blip r:embed="rId4"/>
          <a:stretch>
            <a:fillRect/>
          </a:stretch>
        </p:blipFill>
        <p:spPr>
          <a:xfrm>
            <a:off x="710203" y="272215"/>
            <a:ext cx="1615923" cy="1277563"/>
          </a:xfrm>
          <a:prstGeom prst="rect">
            <a:avLst/>
          </a:prstGeom>
        </p:spPr>
      </p:pic>
      <p:pic>
        <p:nvPicPr>
          <p:cNvPr id="9" name="图片 51"/>
          <p:cNvPicPr>
            <a:picLocks noChangeAspect="1"/>
          </p:cNvPicPr>
          <p:nvPr/>
        </p:nvPicPr>
        <p:blipFill>
          <a:blip r:embed="rId5"/>
          <a:stretch>
            <a:fillRect/>
          </a:stretch>
        </p:blipFill>
        <p:spPr>
          <a:xfrm>
            <a:off x="10517734" y="3429000"/>
            <a:ext cx="1624662" cy="3199959"/>
          </a:xfrm>
          <a:prstGeom prst="rect">
            <a:avLst/>
          </a:prstGeom>
        </p:spPr>
      </p:pic>
      <p:pic>
        <p:nvPicPr>
          <p:cNvPr id="12" name="图片 66"/>
          <p:cNvPicPr>
            <a:picLocks noChangeAspect="1"/>
          </p:cNvPicPr>
          <p:nvPr/>
        </p:nvPicPr>
        <p:blipFill>
          <a:blip r:embed="rId6"/>
          <a:stretch>
            <a:fillRect/>
          </a:stretch>
        </p:blipFill>
        <p:spPr>
          <a:xfrm>
            <a:off x="152155" y="141231"/>
            <a:ext cx="1274076" cy="1059451"/>
          </a:xfrm>
          <a:prstGeom prst="rect">
            <a:avLst/>
          </a:prstGeom>
        </p:spPr>
      </p:pic>
      <p:sp>
        <p:nvSpPr>
          <p:cNvPr id="13" name="矩形: 圆角 56"/>
          <p:cNvSpPr/>
          <p:nvPr/>
        </p:nvSpPr>
        <p:spPr>
          <a:xfrm>
            <a:off x="6333433" y="5883693"/>
            <a:ext cx="2235200" cy="300936"/>
          </a:xfrm>
          <a:prstGeom prst="roundRect">
            <a:avLst>
              <a:gd name="adj" fmla="val 50000"/>
            </a:avLst>
          </a:prstGeom>
          <a:solidFill>
            <a:srgbClr val="A2E3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A2E3CD"/>
              </a:solidFill>
              <a:cs typeface="+mn-ea"/>
              <a:sym typeface="+mn-lt"/>
            </a:endParaRPr>
          </a:p>
        </p:txBody>
      </p:sp>
      <p:sp>
        <p:nvSpPr>
          <p:cNvPr id="16" name="TextBox 15"/>
          <p:cNvSpPr txBox="1"/>
          <p:nvPr/>
        </p:nvSpPr>
        <p:spPr>
          <a:xfrm>
            <a:off x="1786101" y="2790754"/>
            <a:ext cx="9289999" cy="1323439"/>
          </a:xfrm>
          <a:prstGeom prst="rect">
            <a:avLst/>
          </a:prstGeom>
          <a:noFill/>
        </p:spPr>
        <p:txBody>
          <a:bodyPr wrap="square" rtlCol="0">
            <a:spAutoFit/>
          </a:bodyPr>
          <a:lstStyle/>
          <a:p>
            <a:pPr algn="ctr"/>
            <a:r>
              <a:rPr lang="en-US" sz="8000" b="1" dirty="0" err="1">
                <a:solidFill>
                  <a:srgbClr val="002060"/>
                </a:solidFill>
              </a:rPr>
              <a:t>Luyện</a:t>
            </a:r>
            <a:r>
              <a:rPr lang="en-US" sz="8000" b="1" dirty="0">
                <a:solidFill>
                  <a:srgbClr val="002060"/>
                </a:solidFill>
              </a:rPr>
              <a:t> </a:t>
            </a:r>
            <a:r>
              <a:rPr lang="en-US" sz="8000" b="1" dirty="0" err="1" smtClean="0">
                <a:solidFill>
                  <a:srgbClr val="002060"/>
                </a:solidFill>
              </a:rPr>
              <a:t>tập</a:t>
            </a:r>
            <a:r>
              <a:rPr lang="en-US" sz="8000" b="1" dirty="0" smtClean="0">
                <a:solidFill>
                  <a:srgbClr val="002060"/>
                </a:solidFill>
              </a:rPr>
              <a:t> (</a:t>
            </a:r>
            <a:r>
              <a:rPr lang="en-US" sz="8000" b="1" kern="10" dirty="0" err="1" smtClean="0">
                <a:ln w="9525">
                  <a:solidFill>
                    <a:srgbClr val="FF0000"/>
                  </a:solidFill>
                  <a:round/>
                  <a:headEnd/>
                  <a:tailEnd/>
                </a:ln>
                <a:solidFill>
                  <a:srgbClr val="FF0000"/>
                </a:solidFill>
                <a:effectLst>
                  <a:outerShdw dist="45791" dir="2021404" algn="ctr" rotWithShape="0">
                    <a:srgbClr val="B2B2B2">
                      <a:alpha val="79999"/>
                    </a:srgbClr>
                  </a:outerShdw>
                </a:effectLst>
                <a:latin typeface="Times New Roman" panose="02020603050405020304" pitchFamily="18" charset="0"/>
                <a:cs typeface="Times New Roman" panose="02020603050405020304" pitchFamily="18" charset="0"/>
              </a:rPr>
              <a:t>trang</a:t>
            </a:r>
            <a:r>
              <a:rPr lang="en-US" sz="8000" b="1" kern="10" dirty="0" smtClean="0">
                <a:ln w="9525">
                  <a:solidFill>
                    <a:srgbClr val="FF0000"/>
                  </a:solidFill>
                  <a:round/>
                  <a:headEnd/>
                  <a:tailEnd/>
                </a:ln>
                <a:solidFill>
                  <a:srgbClr val="FF0000"/>
                </a:solidFill>
                <a:effectLst>
                  <a:outerShdw dist="45791" dir="2021404" algn="ctr" rotWithShape="0">
                    <a:srgbClr val="B2B2B2">
                      <a:alpha val="79999"/>
                    </a:srgbClr>
                  </a:outerShdw>
                </a:effectLst>
                <a:latin typeface="Times New Roman" panose="02020603050405020304" pitchFamily="18" charset="0"/>
                <a:cs typeface="Times New Roman" panose="02020603050405020304" pitchFamily="18" charset="0"/>
              </a:rPr>
              <a:t> 50)</a:t>
            </a:r>
            <a:endParaRPr lang="en-US" sz="8000" dirty="0">
              <a:solidFill>
                <a:srgbClr val="002060"/>
              </a:solidFill>
            </a:endParaRPr>
          </a:p>
        </p:txBody>
      </p:sp>
      <p:sp>
        <p:nvSpPr>
          <p:cNvPr id="11" name="WordArt 6">
            <a:extLst>
              <a:ext uri="{FF2B5EF4-FFF2-40B4-BE49-F238E27FC236}">
                <a16:creationId xmlns="" xmlns:a16="http://schemas.microsoft.com/office/drawing/2014/main" id="{F3D940E5-862E-408D-A60B-6B1C9CAEE0B8}"/>
              </a:ext>
            </a:extLst>
          </p:cNvPr>
          <p:cNvSpPr>
            <a:spLocks noChangeArrowheads="1" noChangeShapeType="1" noTextEdit="1"/>
          </p:cNvSpPr>
          <p:nvPr/>
        </p:nvSpPr>
        <p:spPr bwMode="auto">
          <a:xfrm>
            <a:off x="3556000" y="1792288"/>
            <a:ext cx="5499100" cy="630237"/>
          </a:xfrm>
          <a:prstGeom prst="rect">
            <a:avLst/>
          </a:prstGeom>
        </p:spPr>
        <p:txBody>
          <a:bodyPr wrap="none" fromWordArt="1">
            <a:prstTxWarp prst="textPlain">
              <a:avLst>
                <a:gd name="adj" fmla="val 50000"/>
              </a:avLst>
            </a:prstTxWarp>
          </a:bodyPr>
          <a:lstStyle/>
          <a:p>
            <a:pPr algn="ctr"/>
            <a:r>
              <a:rPr lang="en-US" sz="5185" b="1" kern="10" dirty="0">
                <a:ln w="12700">
                  <a:solidFill>
                    <a:srgbClr val="FF0000"/>
                  </a:solidFill>
                  <a:round/>
                  <a:headEnd/>
                  <a:tailEnd/>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79999"/>
                    </a:srgbClr>
                  </a:outerShdw>
                </a:effectLst>
                <a:latin typeface="Times New Roman" panose="02020603050405020304" pitchFamily="18" charset="0"/>
                <a:cs typeface="Times New Roman" panose="02020603050405020304" pitchFamily="18" charset="0"/>
              </a:rPr>
              <a:t>TOÁN</a:t>
            </a:r>
          </a:p>
        </p:txBody>
      </p:sp>
      <p:sp>
        <p:nvSpPr>
          <p:cNvPr id="14" name="TextBox 8">
            <a:extLst>
              <a:ext uri="{FF2B5EF4-FFF2-40B4-BE49-F238E27FC236}">
                <a16:creationId xmlns="" xmlns:a16="http://schemas.microsoft.com/office/drawing/2014/main" id="{E99AE45F-7AFA-4C9B-9350-0379FE624F4F}"/>
              </a:ext>
            </a:extLst>
          </p:cNvPr>
          <p:cNvSpPr txBox="1">
            <a:spLocks noChangeArrowheads="1"/>
          </p:cNvSpPr>
          <p:nvPr/>
        </p:nvSpPr>
        <p:spPr bwMode="auto">
          <a:xfrm>
            <a:off x="0" y="889000"/>
            <a:ext cx="12192000" cy="912813"/>
          </a:xfrm>
          <a:prstGeom prst="rect">
            <a:avLst/>
          </a:prstGeom>
          <a:noFill/>
          <a:ln>
            <a:noFill/>
          </a:ln>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defRPr/>
            </a:pPr>
            <a:r>
              <a:rPr lang="en-US" altLang="en-US" sz="5333" dirty="0" err="1" smtClean="0"/>
              <a:t>Thứ</a:t>
            </a:r>
            <a:r>
              <a:rPr lang="en-US" altLang="en-US" sz="5333" dirty="0"/>
              <a:t> </a:t>
            </a:r>
            <a:r>
              <a:rPr lang="en-US" altLang="en-US" sz="5333" dirty="0" err="1" smtClean="0"/>
              <a:t>ba</a:t>
            </a:r>
            <a:r>
              <a:rPr lang="en-US" altLang="en-US" sz="5333" dirty="0" smtClean="0"/>
              <a:t>  </a:t>
            </a:r>
            <a:r>
              <a:rPr lang="en-US" altLang="en-US" sz="5333" dirty="0" err="1"/>
              <a:t>ngày</a:t>
            </a:r>
            <a:r>
              <a:rPr lang="en-US" altLang="en-US" sz="5333" dirty="0"/>
              <a:t> </a:t>
            </a:r>
            <a:r>
              <a:rPr lang="en-US" altLang="en-US" sz="5333" dirty="0" smtClean="0"/>
              <a:t>9 </a:t>
            </a:r>
            <a:r>
              <a:rPr lang="en-US" altLang="en-US" sz="5333" dirty="0" err="1"/>
              <a:t>tháng</a:t>
            </a:r>
            <a:r>
              <a:rPr lang="en-US" altLang="en-US" sz="5333" dirty="0"/>
              <a:t> 11 </a:t>
            </a:r>
            <a:r>
              <a:rPr lang="en-US" altLang="en-US" sz="5333" dirty="0" err="1"/>
              <a:t>năm</a:t>
            </a:r>
            <a:r>
              <a:rPr lang="en-US" altLang="en-US" sz="5333" dirty="0"/>
              <a:t> 2021</a:t>
            </a:r>
          </a:p>
        </p:txBody>
      </p:sp>
      <p:sp>
        <p:nvSpPr>
          <p:cNvPr id="15" name="WordArt 187">
            <a:extLst>
              <a:ext uri="{FF2B5EF4-FFF2-40B4-BE49-F238E27FC236}">
                <a16:creationId xmlns="" xmlns:a16="http://schemas.microsoft.com/office/drawing/2014/main" id="{B22215FE-3FB1-4ED8-A3F6-7E8E2E5B8800}"/>
              </a:ext>
            </a:extLst>
          </p:cNvPr>
          <p:cNvSpPr>
            <a:spLocks noChangeArrowheads="1" noChangeShapeType="1" noTextEdit="1"/>
          </p:cNvSpPr>
          <p:nvPr/>
        </p:nvSpPr>
        <p:spPr bwMode="auto">
          <a:xfrm>
            <a:off x="6793739" y="5116751"/>
            <a:ext cx="3549787" cy="519911"/>
          </a:xfrm>
          <a:prstGeom prst="rect">
            <a:avLst/>
          </a:prstGeom>
        </p:spPr>
        <p:txBody>
          <a:bodyPr wrap="none" fromWordArt="1">
            <a:prstTxWarp prst="textPlain">
              <a:avLst>
                <a:gd name="adj" fmla="val 50000"/>
              </a:avLst>
            </a:prstTxWarp>
          </a:bodyPr>
          <a:lstStyle/>
          <a:p>
            <a:pPr algn="ctr"/>
            <a:r>
              <a:rPr lang="en-US" sz="4444" b="1" kern="10" dirty="0" smtClean="0">
                <a:ln w="9525">
                  <a:solidFill>
                    <a:srgbClr val="FF0000"/>
                  </a:solidFill>
                  <a:round/>
                  <a:headEnd/>
                  <a:tailEnd/>
                </a:ln>
                <a:solidFill>
                  <a:srgbClr val="FF0000"/>
                </a:solidFill>
                <a:effectLst>
                  <a:outerShdw dist="45791" dir="2021404" algn="ctr" rotWithShape="0">
                    <a:srgbClr val="B2B2B2">
                      <a:alpha val="79999"/>
                    </a:srgbClr>
                  </a:outerShdw>
                </a:effectLst>
                <a:latin typeface="Times New Roman" panose="02020603050405020304" pitchFamily="18" charset="0"/>
                <a:cs typeface="Times New Roman" panose="02020603050405020304" pitchFamily="18" charset="0"/>
              </a:rPr>
              <a:t> </a:t>
            </a:r>
            <a:endParaRPr lang="en-US" sz="4444" b="1" kern="10" dirty="0">
              <a:ln w="9525">
                <a:solidFill>
                  <a:srgbClr val="FF0000"/>
                </a:solidFill>
                <a:round/>
                <a:headEnd/>
                <a:tailEnd/>
              </a:ln>
              <a:solidFill>
                <a:srgbClr val="FF0000"/>
              </a:solidFill>
              <a:effectLst>
                <a:outerShdw dist="45791" dir="2021404" algn="ctr" rotWithShape="0">
                  <a:srgbClr val="B2B2B2">
                    <a:alpha val="79999"/>
                  </a:srgbClr>
                </a:outerShdw>
              </a:effectLst>
              <a:latin typeface="Times New Roman" panose="02020603050405020304" pitchFamily="18" charset="0"/>
              <a:cs typeface="Times New Roman" panose="02020603050405020304" pitchFamily="18" charset="0"/>
            </a:endParaRPr>
          </a:p>
        </p:txBody>
      </p:sp>
    </p:spTree>
    <p:extLst>
      <p:ext uri="{BB962C8B-B14F-4D97-AF65-F5344CB8AC3E}">
        <p14:creationId xmlns="" xmlns:p14="http://schemas.microsoft.com/office/powerpoint/2010/main" val="9291128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1250" fill="hold"/>
                                        <p:tgtEl>
                                          <p:spTgt spid="9"/>
                                        </p:tgtEl>
                                        <p:attrNameLst>
                                          <p:attrName>ppt_x</p:attrName>
                                        </p:attrNameLst>
                                      </p:cBhvr>
                                      <p:tavLst>
                                        <p:tav tm="0">
                                          <p:val>
                                            <p:strVal val="#ppt_x"/>
                                          </p:val>
                                        </p:tav>
                                        <p:tav tm="100000">
                                          <p:val>
                                            <p:strVal val="#ppt_x"/>
                                          </p:val>
                                        </p:tav>
                                      </p:tavLst>
                                    </p:anim>
                                    <p:anim calcmode="lin" valueType="num">
                                      <p:cBhvr additive="base">
                                        <p:cTn id="8" dur="1250" fill="hold"/>
                                        <p:tgtEl>
                                          <p:spTgt spid="9"/>
                                        </p:tgtEl>
                                        <p:attrNameLst>
                                          <p:attrName>ppt_y</p:attrName>
                                        </p:attrNameLst>
                                      </p:cBhvr>
                                      <p:tavLst>
                                        <p:tav tm="0">
                                          <p:val>
                                            <p:strVal val="0-#ppt_h/2"/>
                                          </p:val>
                                        </p:tav>
                                        <p:tav tm="100000">
                                          <p:val>
                                            <p:strVal val="#ppt_y"/>
                                          </p:val>
                                        </p:tav>
                                      </p:tavLst>
                                    </p:anim>
                                  </p:childTnLst>
                                </p:cTn>
                              </p:par>
                              <p:par>
                                <p:cTn id="9" presetID="55" presetClass="entr" presetSubtype="0" fill="hold" nodeType="withEffect">
                                  <p:stCondLst>
                                    <p:cond delay="1000"/>
                                  </p:stCondLst>
                                  <p:childTnLst>
                                    <p:set>
                                      <p:cBhvr>
                                        <p:cTn id="10" dur="1" fill="hold">
                                          <p:stCondLst>
                                            <p:cond delay="0"/>
                                          </p:stCondLst>
                                        </p:cTn>
                                        <p:tgtEl>
                                          <p:spTgt spid="8"/>
                                        </p:tgtEl>
                                        <p:attrNameLst>
                                          <p:attrName>style.visibility</p:attrName>
                                        </p:attrNameLst>
                                      </p:cBhvr>
                                      <p:to>
                                        <p:strVal val="visible"/>
                                      </p:to>
                                    </p:set>
                                    <p:anim calcmode="lin" valueType="num">
                                      <p:cBhvr>
                                        <p:cTn id="11" dur="1000" fill="hold"/>
                                        <p:tgtEl>
                                          <p:spTgt spid="8"/>
                                        </p:tgtEl>
                                        <p:attrNameLst>
                                          <p:attrName>ppt_w</p:attrName>
                                        </p:attrNameLst>
                                      </p:cBhvr>
                                      <p:tavLst>
                                        <p:tav tm="0">
                                          <p:val>
                                            <p:strVal val="#ppt_w*0.70"/>
                                          </p:val>
                                        </p:tav>
                                        <p:tav tm="100000">
                                          <p:val>
                                            <p:strVal val="#ppt_w"/>
                                          </p:val>
                                        </p:tav>
                                      </p:tavLst>
                                    </p:anim>
                                    <p:anim calcmode="lin" valueType="num">
                                      <p:cBhvr>
                                        <p:cTn id="12" dur="1000" fill="hold"/>
                                        <p:tgtEl>
                                          <p:spTgt spid="8"/>
                                        </p:tgtEl>
                                        <p:attrNameLst>
                                          <p:attrName>ppt_h</p:attrName>
                                        </p:attrNameLst>
                                      </p:cBhvr>
                                      <p:tavLst>
                                        <p:tav tm="0">
                                          <p:val>
                                            <p:strVal val="#ppt_h"/>
                                          </p:val>
                                        </p:tav>
                                        <p:tav tm="100000">
                                          <p:val>
                                            <p:strVal val="#ppt_h"/>
                                          </p:val>
                                        </p:tav>
                                      </p:tavLst>
                                    </p:anim>
                                    <p:animEffect transition="in" filter="fade">
                                      <p:cBhvr>
                                        <p:cTn id="13" dur="1000"/>
                                        <p:tgtEl>
                                          <p:spTgt spid="8"/>
                                        </p:tgtEl>
                                      </p:cBhvr>
                                    </p:animEffect>
                                  </p:childTnLst>
                                </p:cTn>
                              </p:par>
                            </p:childTnLst>
                          </p:cTn>
                        </p:par>
                        <p:par>
                          <p:cTn id="14" fill="hold">
                            <p:stCondLst>
                              <p:cond delay="2000"/>
                            </p:stCondLst>
                            <p:childTnLst>
                              <p:par>
                                <p:cTn id="15" presetID="16" presetClass="entr" presetSubtype="21" fill="hold" grpId="0" nodeType="after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barn(inVertical)">
                                      <p:cBhvr>
                                        <p:cTn id="17" dur="500"/>
                                        <p:tgtEl>
                                          <p:spTgt spid="13"/>
                                        </p:tgtEl>
                                      </p:cBhvr>
                                    </p:animEffect>
                                  </p:childTnLst>
                                </p:cTn>
                              </p:par>
                            </p:childTnLst>
                          </p:cTn>
                        </p:par>
                        <p:par>
                          <p:cTn id="18" fill="hold">
                            <p:stCondLst>
                              <p:cond delay="2500"/>
                            </p:stCondLst>
                            <p:childTnLst>
                              <p:par>
                                <p:cTn id="19" presetID="0" presetClass="path" presetSubtype="0" accel="50000" decel="50000" fill="hold" nodeType="afterEffect">
                                  <p:stCondLst>
                                    <p:cond delay="0"/>
                                  </p:stCondLst>
                                  <p:childTnLst>
                                    <p:animMotion origin="layout" path="M 0.04779 -0.02454 L 0.04779 -0.02431 C 0.0651 -0.00602 0.04752 -0.02547 0.06094 -0.00949 C 0.06315 -0.00695 0.06536 -0.00533 0.06706 -0.00255 C 0.06953 0.00116 0.07135 0.00625 0.07396 0.00972 C 0.08125 0.01944 0.07318 0.00926 0.08021 0.01666 C 0.08685 0.02384 0.08255 0.02083 0.08711 0.02384 C 0.08867 0.02546 0.08997 0.02801 0.0918 0.02916 C 0.09362 0.03032 0.09609 0.03148 0.09779 0.0331 C 0.09883 0.03403 0.09948 0.03518 0.10013 0.03588 C 0.10182 0.03703 0.10338 0.03773 0.10482 0.03866 C 0.10599 0.03935 0.10703 0.04074 0.10807 0.04143 C 0.10872 0.0419 0.1095 0.04236 0.11029 0.04282 C 0.11146 0.04352 0.11237 0.04467 0.11341 0.0456 C 0.11497 0.04653 0.11654 0.04768 0.1181 0.04838 C 0.11914 0.04884 0.12018 0.04907 0.12122 0.04977 C 0.12226 0.05046 0.12318 0.05162 0.12422 0.05254 C 0.12552 0.05324 0.13021 0.05486 0.13125 0.05509 C 0.13424 0.05879 0.13333 0.0581 0.13724 0.06065 C 0.13958 0.06203 0.14219 0.06296 0.1444 0.06481 C 0.14935 0.06921 0.14635 0.06713 0.15364 0.07037 L 0.15989 0.07315 L 0.16289 0.07453 C 0.16849 0.07407 0.17422 0.07384 0.17995 0.07315 C 0.18099 0.07291 0.18203 0.07199 0.18307 0.07176 C 0.18437 0.07106 0.18555 0.0706 0.18685 0.07037 C 0.19049 0.06921 0.19414 0.06852 0.19779 0.06759 C 0.19948 0.06713 0.2013 0.0669 0.20312 0.0662 C 0.20625 0.06504 0.21042 0.06366 0.21315 0.06203 L 0.21549 0.06065 C 0.2168 0.05879 0.21927 0.05532 0.22096 0.0537 C 0.22187 0.05278 0.22292 0.05185 0.22396 0.05116 C 0.22565 0.05 0.2276 0.0493 0.22917 0.04838 C 0.23073 0.04699 0.2319 0.04514 0.23333 0.04421 C 0.23984 0.03935 0.24088 0.03935 0.24648 0.03727 C 0.25 0.03472 0.25677 0.02963 0.25963 0.02639 C 0.26042 0.02546 0.26094 0.02453 0.26185 0.02384 C 0.26289 0.02222 0.26406 0.02106 0.26497 0.01944 C 0.26562 0.01852 0.26562 0.01643 0.26654 0.01528 C 0.26719 0.01435 0.26797 0.01435 0.26888 0.01389 C 0.26914 0.0125 0.26979 0.01111 0.27031 0.00972 C 0.27213 0.00671 0.27669 0.00416 0.27812 0.00301 C 0.28021 0.00116 0.28203 -0.00093 0.28437 -0.00255 C 0.28841 -0.00579 0.29258 -0.00903 0.29674 -0.01204 C 0.29844 -0.01343 0.30039 -0.01482 0.30208 -0.01621 C 0.30768 -0.0213 0.30508 -0.01968 0.30989 -0.02176 C 0.31029 -0.02315 0.3112 -0.02477 0.31211 -0.02593 C 0.31263 -0.02685 0.31706 -0.02824 0.31758 -0.02871 C 0.31888 -0.0294 0.32005 -0.03079 0.32148 -0.03148 C 0.32409 -0.03264 0.33359 -0.0338 0.33542 -0.03403 C 0.35404 -0.03727 0.33203 -0.03334 0.35078 -0.0382 C 0.35338 -0.03889 0.35599 -0.03912 0.35859 -0.03959 C 0.36081 -0.04005 0.36315 -0.04051 0.36549 -0.04097 C 0.3668 -0.04144 0.3681 -0.0419 0.3694 -0.04236 C 0.37604 -0.0419 0.38281 -0.0419 0.38945 -0.04097 C 0.3944 -0.04051 0.39922 -0.03866 0.40417 -0.0382 C 0.41445 -0.03727 0.42474 -0.03727 0.43516 -0.03681 C 0.44114 -0.03426 0.43672 -0.03588 0.44674 -0.03403 C 0.44896 -0.0338 0.4513 -0.03334 0.45364 -0.03287 C 0.45612 -0.03172 0.4569 -0.03148 0.45898 -0.03009 C 0.46042 -0.02917 0.46159 -0.02801 0.46276 -0.02732 C 0.46445 -0.02662 0.46601 -0.02639 0.46745 -0.02593 C 0.46888 -0.02547 0.47018 -0.025 0.47148 -0.02454 C 0.47305 -0.02408 0.475 -0.02361 0.47682 -0.02315 C 0.47838 -0.02269 0.47995 -0.02222 0.48151 -0.02176 C 0.48333 -0.0213 0.48503 -0.02107 0.48685 -0.02037 C 0.48828 -0.01991 0.49505 -0.01759 0.49766 -0.01621 C 0.49935 -0.01528 0.50078 -0.01435 0.50234 -0.01343 L 0.50469 -0.01204 C 0.50872 -0.00741 0.50534 -0.01042 0.51159 -0.0081 C 0.5125 -0.00764 0.51315 -0.00695 0.51393 -0.00672 C 0.51601 -0.00556 0.5181 -0.00486 0.52018 -0.00394 L 0.52318 -0.00255 C 0.52422 -0.00209 0.52513 -0.00162 0.5263 -0.00116 L 0.53021 0.00023 C 0.5319 0.00069 0.53333 0.00116 0.53489 0.00162 C 0.53594 0.00185 0.53685 0.00254 0.53776 0.00301 C 0.54948 0.00254 0.5612 0.00278 0.57279 0.00162 C 0.57487 0.00139 0.57669 -0.0007 0.57878 -0.00116 C 0.58503 -0.00232 0.58476 -0.00162 0.58971 -0.00394 C 0.60078 -0.00834 0.58203 -0.00116 0.59753 -0.0081 C 0.60052 -0.00949 0.60208 -0.00996 0.60521 -0.01204 C 0.60651 -0.01297 0.60781 -0.01412 0.60911 -0.01482 C 0.61003 -0.01528 0.6112 -0.01574 0.61211 -0.01621 C 0.61367 -0.01713 0.61523 -0.01806 0.6168 -0.01898 C 0.61758 -0.01945 0.61836 -0.01991 0.61914 -0.02037 C 0.62096 -0.02176 0.62266 -0.02315 0.62448 -0.02454 C 0.62526 -0.025 0.62604 -0.02523 0.62682 -0.02593 C 0.63255 -0.03009 0.62734 -0.02755 0.63307 -0.03009 C 0.63385 -0.03102 0.6345 -0.03218 0.63542 -0.03287 C 0.63685 -0.03403 0.63841 -0.03449 0.63997 -0.03542 C 0.64075 -0.03588 0.64154 -0.03658 0.64232 -0.03681 C 0.64336 -0.03727 0.6444 -0.03773 0.64544 -0.0382 C 0.64805 -0.03959 0.65052 -0.04167 0.65312 -0.04236 C 0.65521 -0.04306 0.65729 -0.04329 0.65937 -0.04375 C 0.66042 -0.04422 0.66146 -0.04468 0.66237 -0.04514 C 0.66315 -0.0456 0.66393 -0.04607 0.66471 -0.04653 C 0.6668 -0.04746 0.66888 -0.04838 0.67096 -0.04931 C 0.672 -0.04977 0.67305 -0.05 0.67396 -0.0507 C 0.67591 -0.05162 0.67747 -0.05278 0.67943 -0.05347 C 0.68151 -0.05394 0.68359 -0.0544 0.68568 -0.05463 C 0.69049 -0.05394 0.69544 -0.05347 0.70026 -0.05209 C 0.70169 -0.05162 0.70286 -0.05 0.70417 -0.04931 C 0.71966 -0.03935 0.70039 -0.05255 0.71185 -0.04375 C 0.71263 -0.04329 0.71354 -0.04306 0.71419 -0.04236 C 0.71953 -0.03773 0.71315 -0.04121 0.71966 -0.0382 C 0.72044 -0.03727 0.72109 -0.03611 0.722 -0.03542 C 0.72344 -0.03426 0.72513 -0.03426 0.72656 -0.03287 C 0.72786 -0.03148 0.72904 -0.02963 0.73047 -0.02871 C 0.73138 -0.02778 0.73255 -0.02778 0.73359 -0.02732 C 0.73516 -0.02639 0.73815 -0.02454 0.73815 -0.02431 C 0.74479 -0.01667 0.73646 -0.02616 0.74284 -0.02037 C 0.74362 -0.01968 0.74427 -0.01806 0.74518 -0.01759 C 0.74609 -0.01713 0.74726 -0.01759 0.74831 -0.01759 L 0.74831 -0.01736 L 0.74831 -0.01759 " pathEditMode="relative" rAng="0" ptsTypes="AAAAAAAAAAAAAAAAAAAAAAAAAAAAAAAAAAAAAAAAAAAAAAAAAAAAAAAAAAAAAAAAAAAAAAAAAAAAAAAAAAAAAAAAAAAAAAAAAAAAAAAAAAAAAAAAAAAA">
                                      <p:cBhvr>
                                        <p:cTn id="20" dur="2000" fill="hold"/>
                                        <p:tgtEl>
                                          <p:spTgt spid="12"/>
                                        </p:tgtEl>
                                        <p:attrNameLst>
                                          <p:attrName>ppt_x</p:attrName>
                                          <p:attrName>ppt_y</p:attrName>
                                        </p:attrNameLst>
                                      </p:cBhvr>
                                      <p:rCtr x="35026" y="3449"/>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Oval 20"/>
          <p:cNvSpPr>
            <a:spLocks noChangeArrowheads="1"/>
          </p:cNvSpPr>
          <p:nvPr/>
        </p:nvSpPr>
        <p:spPr bwMode="auto">
          <a:xfrm>
            <a:off x="2959101" y="1878014"/>
            <a:ext cx="6500813" cy="1666875"/>
          </a:xfrm>
          <a:prstGeom prst="ellipse">
            <a:avLst/>
          </a:prstGeom>
          <a:gradFill rotWithShape="1">
            <a:gsLst>
              <a:gs pos="0">
                <a:srgbClr val="CCFFFF"/>
              </a:gs>
              <a:gs pos="100000">
                <a:srgbClr val="CCFF33"/>
              </a:gs>
            </a:gsLst>
            <a:path path="shape">
              <a:fillToRect l="50000" t="50000" r="50000" b="50000"/>
            </a:path>
          </a:gradFill>
          <a:ln w="38100">
            <a:solidFill>
              <a:srgbClr val="FF3300"/>
            </a:solidFill>
            <a:round/>
            <a:headEnd/>
            <a:tailEnd/>
          </a:ln>
        </p:spPr>
        <p:txBody>
          <a:bodyPr wrap="none" anchor="ctr"/>
          <a:lstStyle>
            <a:lvl1pPr>
              <a:defRPr sz="2800">
                <a:solidFill>
                  <a:srgbClr val="FFFF66"/>
                </a:solidFill>
                <a:latin typeface="Arial" panose="020B0604020202020204" pitchFamily="34" charset="0"/>
              </a:defRPr>
            </a:lvl1pPr>
            <a:lvl2pPr marL="742950" indent="-285750">
              <a:defRPr sz="2800">
                <a:solidFill>
                  <a:srgbClr val="FFFF66"/>
                </a:solidFill>
                <a:latin typeface="Arial" panose="020B0604020202020204" pitchFamily="34" charset="0"/>
              </a:defRPr>
            </a:lvl2pPr>
            <a:lvl3pPr marL="1143000" indent="-228600">
              <a:defRPr sz="2800">
                <a:solidFill>
                  <a:srgbClr val="FFFF66"/>
                </a:solidFill>
                <a:latin typeface="Arial" panose="020B0604020202020204" pitchFamily="34" charset="0"/>
              </a:defRPr>
            </a:lvl3pPr>
            <a:lvl4pPr marL="1600200" indent="-228600">
              <a:defRPr sz="2800">
                <a:solidFill>
                  <a:srgbClr val="FFFF66"/>
                </a:solidFill>
                <a:latin typeface="Arial" panose="020B0604020202020204" pitchFamily="34" charset="0"/>
              </a:defRPr>
            </a:lvl4pPr>
            <a:lvl5pPr marL="2057400" indent="-228600">
              <a:defRPr sz="2800">
                <a:solidFill>
                  <a:srgbClr val="FFFF66"/>
                </a:solidFill>
                <a:latin typeface="Arial" panose="020B0604020202020204" pitchFamily="34" charset="0"/>
              </a:defRPr>
            </a:lvl5pPr>
            <a:lvl6pPr marL="2514600" indent="-228600" eaLnBrk="0" fontAlgn="base" hangingPunct="0">
              <a:spcBef>
                <a:spcPct val="0"/>
              </a:spcBef>
              <a:spcAft>
                <a:spcPct val="0"/>
              </a:spcAft>
              <a:defRPr sz="2800">
                <a:solidFill>
                  <a:srgbClr val="FFFF66"/>
                </a:solidFill>
                <a:latin typeface="Arial" panose="020B0604020202020204" pitchFamily="34" charset="0"/>
              </a:defRPr>
            </a:lvl6pPr>
            <a:lvl7pPr marL="2971800" indent="-228600" eaLnBrk="0" fontAlgn="base" hangingPunct="0">
              <a:spcBef>
                <a:spcPct val="0"/>
              </a:spcBef>
              <a:spcAft>
                <a:spcPct val="0"/>
              </a:spcAft>
              <a:defRPr sz="2800">
                <a:solidFill>
                  <a:srgbClr val="FFFF66"/>
                </a:solidFill>
                <a:latin typeface="Arial" panose="020B0604020202020204" pitchFamily="34" charset="0"/>
              </a:defRPr>
            </a:lvl7pPr>
            <a:lvl8pPr marL="3429000" indent="-228600" eaLnBrk="0" fontAlgn="base" hangingPunct="0">
              <a:spcBef>
                <a:spcPct val="0"/>
              </a:spcBef>
              <a:spcAft>
                <a:spcPct val="0"/>
              </a:spcAft>
              <a:defRPr sz="2800">
                <a:solidFill>
                  <a:srgbClr val="FFFF66"/>
                </a:solidFill>
                <a:latin typeface="Arial" panose="020B0604020202020204" pitchFamily="34" charset="0"/>
              </a:defRPr>
            </a:lvl8pPr>
            <a:lvl9pPr marL="3886200" indent="-228600" eaLnBrk="0" fontAlgn="base" hangingPunct="0">
              <a:spcBef>
                <a:spcPct val="0"/>
              </a:spcBef>
              <a:spcAft>
                <a:spcPct val="0"/>
              </a:spcAft>
              <a:defRPr sz="2800">
                <a:solidFill>
                  <a:srgbClr val="FFFF66"/>
                </a:solidFill>
                <a:latin typeface="Arial" panose="020B0604020202020204" pitchFamily="34" charset="0"/>
              </a:defRPr>
            </a:lvl9pPr>
          </a:lstStyle>
          <a:p>
            <a:pPr algn="ctr" eaLnBrk="0" fontAlgn="base" hangingPunct="0">
              <a:spcBef>
                <a:spcPct val="0"/>
              </a:spcBef>
              <a:spcAft>
                <a:spcPct val="0"/>
              </a:spcAft>
            </a:pPr>
            <a:r>
              <a:rPr lang="en-US" altLang="vi-VN" sz="5400" b="1">
                <a:solidFill>
                  <a:srgbClr val="FF0000"/>
                </a:solidFill>
                <a:latin typeface="Times New Roman" panose="02020603050405020304" pitchFamily="18" charset="0"/>
              </a:rPr>
              <a:t>KHÁM PHÁ</a:t>
            </a:r>
            <a:endParaRPr lang="en-US" altLang="vi-VN" sz="5400" b="1">
              <a:solidFill>
                <a:srgbClr val="000000"/>
              </a:solidFill>
              <a:latin typeface="Times New Roman" panose="02020603050405020304" pitchFamily="18" charset="0"/>
              <a:cs typeface="Times New Roman" panose="02020603050405020304" pitchFamily="18" charset="0"/>
            </a:endParaRPr>
          </a:p>
        </p:txBody>
      </p:sp>
    </p:spTree>
    <p:extLst>
      <p:ext uri="{BB962C8B-B14F-4D97-AF65-F5344CB8AC3E}">
        <p14:creationId xmlns="" xmlns:p14="http://schemas.microsoft.com/office/powerpoint/2010/main" val="429190433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ppt_x"/>
                                          </p:val>
                                        </p:tav>
                                        <p:tav tm="100000">
                                          <p:val>
                                            <p:strVal val="#ppt_x"/>
                                          </p:val>
                                        </p:tav>
                                      </p:tavLst>
                                    </p:anim>
                                    <p:anim calcmode="lin" valueType="num">
                                      <p:cBhvr additive="base">
                                        <p:cTn id="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31" presetClass="exit" presetSubtype="0" fill="hold" grpId="1" nodeType="clickEffect">
                                  <p:stCondLst>
                                    <p:cond delay="0"/>
                                  </p:stCondLst>
                                  <p:childTnLst>
                                    <p:anim calcmode="lin" valueType="num">
                                      <p:cBhvr>
                                        <p:cTn id="12" dur="1000"/>
                                        <p:tgtEl>
                                          <p:spTgt spid="11"/>
                                        </p:tgtEl>
                                        <p:attrNameLst>
                                          <p:attrName>ppt_w</p:attrName>
                                        </p:attrNameLst>
                                      </p:cBhvr>
                                      <p:tavLst>
                                        <p:tav tm="0">
                                          <p:val>
                                            <p:strVal val="ppt_w"/>
                                          </p:val>
                                        </p:tav>
                                        <p:tav tm="100000">
                                          <p:val>
                                            <p:fltVal val="0"/>
                                          </p:val>
                                        </p:tav>
                                      </p:tavLst>
                                    </p:anim>
                                    <p:anim calcmode="lin" valueType="num">
                                      <p:cBhvr>
                                        <p:cTn id="13" dur="1000"/>
                                        <p:tgtEl>
                                          <p:spTgt spid="11"/>
                                        </p:tgtEl>
                                        <p:attrNameLst>
                                          <p:attrName>ppt_h</p:attrName>
                                        </p:attrNameLst>
                                      </p:cBhvr>
                                      <p:tavLst>
                                        <p:tav tm="0">
                                          <p:val>
                                            <p:strVal val="ppt_h"/>
                                          </p:val>
                                        </p:tav>
                                        <p:tav tm="100000">
                                          <p:val>
                                            <p:fltVal val="0"/>
                                          </p:val>
                                        </p:tav>
                                      </p:tavLst>
                                    </p:anim>
                                    <p:anim calcmode="lin" valueType="num">
                                      <p:cBhvr>
                                        <p:cTn id="14" dur="1000"/>
                                        <p:tgtEl>
                                          <p:spTgt spid="11"/>
                                        </p:tgtEl>
                                        <p:attrNameLst>
                                          <p:attrName>style.rotation</p:attrName>
                                        </p:attrNameLst>
                                      </p:cBhvr>
                                      <p:tavLst>
                                        <p:tav tm="0">
                                          <p:val>
                                            <p:fltVal val="0"/>
                                          </p:val>
                                        </p:tav>
                                        <p:tav tm="100000">
                                          <p:val>
                                            <p:fltVal val="90"/>
                                          </p:val>
                                        </p:tav>
                                      </p:tavLst>
                                    </p:anim>
                                    <p:animEffect transition="out" filter="fade">
                                      <p:cBhvr>
                                        <p:cTn id="15" dur="1000"/>
                                        <p:tgtEl>
                                          <p:spTgt spid="11"/>
                                        </p:tgtEl>
                                      </p:cBhvr>
                                    </p:animEffect>
                                    <p:set>
                                      <p:cBhvr>
                                        <p:cTn id="16" dur="1" fill="hold">
                                          <p:stCondLst>
                                            <p:cond delay="999"/>
                                          </p:stCondLst>
                                        </p:cTn>
                                        <p:tgtEl>
                                          <p:spTgt spid="11"/>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1" grpId="1"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Edge">
  <a:themeElements>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fontScheme name="Edge">
      <a:majorFont>
        <a:latin typeface="Garamond"/>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gradFill rotWithShape="1">
          <a:gsLst>
            <a:gs pos="0">
              <a:srgbClr val="FFFFFF"/>
            </a:gs>
            <a:gs pos="100000">
              <a:srgbClr val="FF7DD4"/>
            </a:gs>
          </a:gsLst>
          <a:path path="rect">
            <a:fillToRect l="50000" t="50000" r="50000" b="50000"/>
          </a:path>
        </a:gradFill>
        <a:ln w="9525" cap="flat" cmpd="sng" algn="ctr">
          <a:solidFill>
            <a:schemeClr val="tx1"/>
          </a:solidFill>
          <a:prstDash val="solid"/>
          <a:round/>
          <a:headEnd type="none" w="med" len="med"/>
          <a:tailEnd type="none" w="med" len="med"/>
        </a:ln>
        <a:effectLst/>
        <a:extLst>
          <a:ext uri="{AF507438-7753-43E0-B8FC-AC1667EBCBE1}">
            <a14:hiddenEffects xmln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altLang="en-US" sz="1800" b="1" i="0" u="none" strike="noStrike" cap="none" normalizeH="0" baseline="0" smtClean="0">
            <a:ln>
              <a:noFill/>
            </a:ln>
            <a:solidFill>
              <a:schemeClr val="tx1"/>
            </a:solidFill>
            <a:effectLst/>
            <a:latin typeface="Verdana" panose="020B0604030504040204" pitchFamily="34" charset="0"/>
          </a:defRPr>
        </a:defPPr>
      </a:lstStyle>
    </a:spDef>
    <a:lnDef>
      <a:spPr bwMode="auto">
        <a:xfrm>
          <a:off x="0" y="0"/>
          <a:ext cx="1" cy="1"/>
        </a:xfrm>
        <a:custGeom>
          <a:avLst/>
          <a:gdLst/>
          <a:ahLst/>
          <a:cxnLst/>
          <a:rect l="0" t="0" r="0" b="0"/>
          <a:pathLst/>
        </a:custGeom>
        <a:gradFill rotWithShape="1">
          <a:gsLst>
            <a:gs pos="0">
              <a:srgbClr val="FFFFFF"/>
            </a:gs>
            <a:gs pos="100000">
              <a:srgbClr val="FF7DD4"/>
            </a:gs>
          </a:gsLst>
          <a:path path="rect">
            <a:fillToRect l="50000" t="50000" r="50000" b="50000"/>
          </a:path>
        </a:gradFill>
        <a:ln w="9525" cap="flat" cmpd="sng" algn="ctr">
          <a:solidFill>
            <a:schemeClr val="tx1"/>
          </a:solidFill>
          <a:prstDash val="solid"/>
          <a:round/>
          <a:headEnd type="none" w="med" len="med"/>
          <a:tailEnd type="none" w="med" len="med"/>
        </a:ln>
        <a:effectLst/>
        <a:extLst>
          <a:ext uri="{AF507438-7753-43E0-B8FC-AC1667EBCBE1}">
            <a14:hiddenEffects xmln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altLang="en-US" sz="1800" b="1" i="0" u="none" strike="noStrike" cap="none" normalizeH="0" baseline="0" smtClean="0">
            <a:ln>
              <a:noFill/>
            </a:ln>
            <a:solidFill>
              <a:schemeClr val="tx1"/>
            </a:solidFill>
            <a:effectLst/>
            <a:latin typeface="Verdana" panose="020B0604030504040204" pitchFamily="34" charset="0"/>
          </a:defRPr>
        </a:defPPr>
      </a:lstStyle>
    </a:lnDef>
  </a:objectDefaults>
  <a:extraClrSchemeLst>
    <a:extraClrScheme>
      <a:clrScheme name="Edge 1">
        <a:dk1>
          <a:srgbClr val="333333"/>
        </a:dk1>
        <a:lt1>
          <a:srgbClr val="FFFFFF"/>
        </a:lt1>
        <a:dk2>
          <a:srgbClr val="820000"/>
        </a:dk2>
        <a:lt2>
          <a:srgbClr val="FFFFFF"/>
        </a:lt2>
        <a:accent1>
          <a:srgbClr val="FF9900"/>
        </a:accent1>
        <a:accent2>
          <a:srgbClr val="CC3300"/>
        </a:accent2>
        <a:accent3>
          <a:srgbClr val="C1AAAA"/>
        </a:accent3>
        <a:accent4>
          <a:srgbClr val="DADADA"/>
        </a:accent4>
        <a:accent5>
          <a:srgbClr val="FFCAAA"/>
        </a:accent5>
        <a:accent6>
          <a:srgbClr val="B92D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2">
        <a:dk1>
          <a:srgbClr val="333333"/>
        </a:dk1>
        <a:lt1>
          <a:srgbClr val="CCCCFF"/>
        </a:lt1>
        <a:dk2>
          <a:srgbClr val="0B0506"/>
        </a:dk2>
        <a:lt2>
          <a:srgbClr val="FFFFFF"/>
        </a:lt2>
        <a:accent1>
          <a:srgbClr val="3366CC"/>
        </a:accent1>
        <a:accent2>
          <a:srgbClr val="3333CC"/>
        </a:accent2>
        <a:accent3>
          <a:srgbClr val="AAAAAA"/>
        </a:accent3>
        <a:accent4>
          <a:srgbClr val="AEAEDA"/>
        </a:accent4>
        <a:accent5>
          <a:srgbClr val="ADB8E2"/>
        </a:accent5>
        <a:accent6>
          <a:srgbClr val="2D2DB9"/>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3">
        <a:dk1>
          <a:srgbClr val="333333"/>
        </a:dk1>
        <a:lt1>
          <a:srgbClr val="FFFFFF"/>
        </a:lt1>
        <a:dk2>
          <a:srgbClr val="221013"/>
        </a:dk2>
        <a:lt2>
          <a:srgbClr val="FFFFFF"/>
        </a:lt2>
        <a:accent1>
          <a:srgbClr val="CC3300"/>
        </a:accent1>
        <a:accent2>
          <a:srgbClr val="CC9900"/>
        </a:accent2>
        <a:accent3>
          <a:srgbClr val="ABAAAA"/>
        </a:accent3>
        <a:accent4>
          <a:srgbClr val="DADADA"/>
        </a:accent4>
        <a:accent5>
          <a:srgbClr val="E2ADAA"/>
        </a:accent5>
        <a:accent6>
          <a:srgbClr val="B98A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4">
        <a:dk1>
          <a:srgbClr val="11054B"/>
        </a:dk1>
        <a:lt1>
          <a:srgbClr val="FFFFFF"/>
        </a:lt1>
        <a:dk2>
          <a:srgbClr val="0000CC"/>
        </a:dk2>
        <a:lt2>
          <a:srgbClr val="FFFFFF"/>
        </a:lt2>
        <a:accent1>
          <a:srgbClr val="FF6600"/>
        </a:accent1>
        <a:accent2>
          <a:srgbClr val="FF3300"/>
        </a:accent2>
        <a:accent3>
          <a:srgbClr val="AAAAE2"/>
        </a:accent3>
        <a:accent4>
          <a:srgbClr val="DADADA"/>
        </a:accent4>
        <a:accent5>
          <a:srgbClr val="FFB8AA"/>
        </a:accent5>
        <a:accent6>
          <a:srgbClr val="E72D00"/>
        </a:accent6>
        <a:hlink>
          <a:srgbClr val="CC9900"/>
        </a:hlink>
        <a:folHlink>
          <a:srgbClr val="B2B2B2"/>
        </a:folHlink>
      </a:clrScheme>
      <a:clrMap bg1="dk2" tx1="lt1" bg2="dk1" tx2="lt2" accent1="accent1" accent2="accent2" accent3="accent3" accent4="accent4" accent5="accent5" accent6="accent6" hlink="hlink" folHlink="folHlink"/>
    </a:extraClrScheme>
    <a:extraClrScheme>
      <a:clrScheme name="Edge 5">
        <a:dk1>
          <a:srgbClr val="9B8D65"/>
        </a:dk1>
        <a:lt1>
          <a:srgbClr val="F8F8F8"/>
        </a:lt1>
        <a:dk2>
          <a:srgbClr val="002600"/>
        </a:dk2>
        <a:lt2>
          <a:srgbClr val="FAFACC"/>
        </a:lt2>
        <a:accent1>
          <a:srgbClr val="CC9933"/>
        </a:accent1>
        <a:accent2>
          <a:srgbClr val="8F9967"/>
        </a:accent2>
        <a:accent3>
          <a:srgbClr val="AAACAA"/>
        </a:accent3>
        <a:accent4>
          <a:srgbClr val="D4D4D4"/>
        </a:accent4>
        <a:accent5>
          <a:srgbClr val="E2CAAD"/>
        </a:accent5>
        <a:accent6>
          <a:srgbClr val="818A5D"/>
        </a:accent6>
        <a:hlink>
          <a:srgbClr val="336600"/>
        </a:hlink>
        <a:folHlink>
          <a:srgbClr val="808000"/>
        </a:folHlink>
      </a:clrScheme>
      <a:clrMap bg1="dk2" tx1="lt1" bg2="dk1" tx2="lt2" accent1="accent1" accent2="accent2" accent3="accent3" accent4="accent4" accent5="accent5" accent6="accent6" hlink="hlink" folHlink="folHlink"/>
    </a:extraClrScheme>
    <a:extraClrScheme>
      <a:clrScheme name="Edge 6">
        <a:dk1>
          <a:srgbClr val="333333"/>
        </a:dk1>
        <a:lt1>
          <a:srgbClr val="FFFFFF"/>
        </a:lt1>
        <a:dk2>
          <a:srgbClr val="006699"/>
        </a:dk2>
        <a:lt2>
          <a:srgbClr val="FFFFFF"/>
        </a:lt2>
        <a:accent1>
          <a:srgbClr val="CC9900"/>
        </a:accent1>
        <a:accent2>
          <a:srgbClr val="FF9900"/>
        </a:accent2>
        <a:accent3>
          <a:srgbClr val="AAB8CA"/>
        </a:accent3>
        <a:accent4>
          <a:srgbClr val="DADADA"/>
        </a:accent4>
        <a:accent5>
          <a:srgbClr val="E2CAAA"/>
        </a:accent5>
        <a:accent6>
          <a:srgbClr val="E78A00"/>
        </a:accent6>
        <a:hlink>
          <a:srgbClr val="FFCC00"/>
        </a:hlink>
        <a:folHlink>
          <a:srgbClr val="706F37"/>
        </a:folHlink>
      </a:clrScheme>
      <a:clrMap bg1="dk2" tx1="lt1" bg2="dk1" tx2="lt2" accent1="accent1" accent2="accent2" accent3="accent3" accent4="accent4" accent5="accent5" accent6="accent6" hlink="hlink" folHlink="folHlink"/>
    </a:extraClrScheme>
    <a:extraClrScheme>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clrMap bg1="lt1" tx1="dk1" bg2="lt2" tx2="dk2" accent1="accent1" accent2="accent2" accent3="accent3" accent4="accent4" accent5="accent5" accent6="accent6" hlink="hlink" folHlink="folHlink"/>
    </a:extraClrScheme>
    <a:extraClrScheme>
      <a:clrScheme name="Edge 8">
        <a:dk1>
          <a:srgbClr val="000000"/>
        </a:dk1>
        <a:lt1>
          <a:srgbClr val="FFFFFF"/>
        </a:lt1>
        <a:dk2>
          <a:srgbClr val="CC0000"/>
        </a:dk2>
        <a:lt2>
          <a:srgbClr val="666699"/>
        </a:lt2>
        <a:accent1>
          <a:srgbClr val="808080"/>
        </a:accent1>
        <a:accent2>
          <a:srgbClr val="999933"/>
        </a:accent2>
        <a:accent3>
          <a:srgbClr val="FFFFFF"/>
        </a:accent3>
        <a:accent4>
          <a:srgbClr val="000000"/>
        </a:accent4>
        <a:accent5>
          <a:srgbClr val="C0C0C0"/>
        </a:accent5>
        <a:accent6>
          <a:srgbClr val="8A8A2D"/>
        </a:accent6>
        <a:hlink>
          <a:srgbClr val="4C6D80"/>
        </a:hlink>
        <a:folHlink>
          <a:srgbClr val="B2B2B2"/>
        </a:folHlink>
      </a:clrScheme>
      <a:clrMap bg1="lt1" tx1="dk1" bg2="lt2" tx2="dk2" accent1="accent1" accent2="accent2" accent3="accent3" accent4="accent4" accent5="accent5" accent6="accent6" hlink="hlink" folHlink="folHlink"/>
    </a:extraClrScheme>
    <a:extraClrScheme>
      <a:clrScheme name="Edge 9">
        <a:dk1>
          <a:srgbClr val="000000"/>
        </a:dk1>
        <a:lt1>
          <a:srgbClr val="FFFFFF"/>
        </a:lt1>
        <a:dk2>
          <a:srgbClr val="003399"/>
        </a:dk2>
        <a:lt2>
          <a:srgbClr val="666699"/>
        </a:lt2>
        <a:accent1>
          <a:srgbClr val="009999"/>
        </a:accent1>
        <a:accent2>
          <a:srgbClr val="4C6D4E"/>
        </a:accent2>
        <a:accent3>
          <a:srgbClr val="FFFFFF"/>
        </a:accent3>
        <a:accent4>
          <a:srgbClr val="000000"/>
        </a:accent4>
        <a:accent5>
          <a:srgbClr val="AACACA"/>
        </a:accent5>
        <a:accent6>
          <a:srgbClr val="446246"/>
        </a:accent6>
        <a:hlink>
          <a:srgbClr val="4C6D80"/>
        </a:hlink>
        <a:folHlink>
          <a:srgbClr val="B2B2B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2_Edge">
  <a:themeElements>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fontScheme name="Edge">
      <a:majorFont>
        <a:latin typeface="Garamond"/>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gradFill rotWithShape="1">
          <a:gsLst>
            <a:gs pos="0">
              <a:srgbClr val="FFFFFF"/>
            </a:gs>
            <a:gs pos="100000">
              <a:srgbClr val="FF7DD4"/>
            </a:gs>
          </a:gsLst>
          <a:path path="rect">
            <a:fillToRect l="50000" t="50000" r="50000" b="50000"/>
          </a:path>
        </a:gradFill>
        <a:ln w="9525" cap="flat" cmpd="sng" algn="ctr">
          <a:solidFill>
            <a:schemeClr val="tx1"/>
          </a:solidFill>
          <a:prstDash val="solid"/>
          <a:round/>
          <a:headEnd type="none" w="med" len="med"/>
          <a:tailEnd type="none" w="med" len="med"/>
        </a:ln>
        <a:effectLst/>
        <a:extLst>
          <a:ext uri="{AF507438-7753-43E0-B8FC-AC1667EBCBE1}">
            <a14:hiddenEffects xmln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altLang="en-US" sz="1800" b="1" i="0" u="none" strike="noStrike" cap="none" normalizeH="0" baseline="0" smtClean="0">
            <a:ln>
              <a:noFill/>
            </a:ln>
            <a:solidFill>
              <a:schemeClr val="tx1"/>
            </a:solidFill>
            <a:effectLst/>
            <a:latin typeface="Verdana" panose="020B0604030504040204" pitchFamily="34" charset="0"/>
          </a:defRPr>
        </a:defPPr>
      </a:lstStyle>
    </a:spDef>
    <a:lnDef>
      <a:spPr bwMode="auto">
        <a:xfrm>
          <a:off x="0" y="0"/>
          <a:ext cx="1" cy="1"/>
        </a:xfrm>
        <a:custGeom>
          <a:avLst/>
          <a:gdLst/>
          <a:ahLst/>
          <a:cxnLst/>
          <a:rect l="0" t="0" r="0" b="0"/>
          <a:pathLst/>
        </a:custGeom>
        <a:gradFill rotWithShape="1">
          <a:gsLst>
            <a:gs pos="0">
              <a:srgbClr val="FFFFFF"/>
            </a:gs>
            <a:gs pos="100000">
              <a:srgbClr val="FF7DD4"/>
            </a:gs>
          </a:gsLst>
          <a:path path="rect">
            <a:fillToRect l="50000" t="50000" r="50000" b="50000"/>
          </a:path>
        </a:gradFill>
        <a:ln w="9525" cap="flat" cmpd="sng" algn="ctr">
          <a:solidFill>
            <a:schemeClr val="tx1"/>
          </a:solidFill>
          <a:prstDash val="solid"/>
          <a:round/>
          <a:headEnd type="none" w="med" len="med"/>
          <a:tailEnd type="none" w="med" len="med"/>
        </a:ln>
        <a:effectLst/>
        <a:extLst>
          <a:ext uri="{AF507438-7753-43E0-B8FC-AC1667EBCBE1}">
            <a14:hiddenEffects xmln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altLang="en-US" sz="1800" b="1" i="0" u="none" strike="noStrike" cap="none" normalizeH="0" baseline="0" smtClean="0">
            <a:ln>
              <a:noFill/>
            </a:ln>
            <a:solidFill>
              <a:schemeClr val="tx1"/>
            </a:solidFill>
            <a:effectLst/>
            <a:latin typeface="Verdana" panose="020B0604030504040204" pitchFamily="34" charset="0"/>
          </a:defRPr>
        </a:defPPr>
      </a:lstStyle>
    </a:lnDef>
  </a:objectDefaults>
  <a:extraClrSchemeLst>
    <a:extraClrScheme>
      <a:clrScheme name="Edge 1">
        <a:dk1>
          <a:srgbClr val="333333"/>
        </a:dk1>
        <a:lt1>
          <a:srgbClr val="FFFFFF"/>
        </a:lt1>
        <a:dk2>
          <a:srgbClr val="820000"/>
        </a:dk2>
        <a:lt2>
          <a:srgbClr val="FFFFFF"/>
        </a:lt2>
        <a:accent1>
          <a:srgbClr val="FF9900"/>
        </a:accent1>
        <a:accent2>
          <a:srgbClr val="CC3300"/>
        </a:accent2>
        <a:accent3>
          <a:srgbClr val="C1AAAA"/>
        </a:accent3>
        <a:accent4>
          <a:srgbClr val="DADADA"/>
        </a:accent4>
        <a:accent5>
          <a:srgbClr val="FFCAAA"/>
        </a:accent5>
        <a:accent6>
          <a:srgbClr val="B92D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2">
        <a:dk1>
          <a:srgbClr val="333333"/>
        </a:dk1>
        <a:lt1>
          <a:srgbClr val="CCCCFF"/>
        </a:lt1>
        <a:dk2>
          <a:srgbClr val="0B0506"/>
        </a:dk2>
        <a:lt2>
          <a:srgbClr val="FFFFFF"/>
        </a:lt2>
        <a:accent1>
          <a:srgbClr val="3366CC"/>
        </a:accent1>
        <a:accent2>
          <a:srgbClr val="3333CC"/>
        </a:accent2>
        <a:accent3>
          <a:srgbClr val="AAAAAA"/>
        </a:accent3>
        <a:accent4>
          <a:srgbClr val="AEAEDA"/>
        </a:accent4>
        <a:accent5>
          <a:srgbClr val="ADB8E2"/>
        </a:accent5>
        <a:accent6>
          <a:srgbClr val="2D2DB9"/>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3">
        <a:dk1>
          <a:srgbClr val="333333"/>
        </a:dk1>
        <a:lt1>
          <a:srgbClr val="FFFFFF"/>
        </a:lt1>
        <a:dk2>
          <a:srgbClr val="221013"/>
        </a:dk2>
        <a:lt2>
          <a:srgbClr val="FFFFFF"/>
        </a:lt2>
        <a:accent1>
          <a:srgbClr val="CC3300"/>
        </a:accent1>
        <a:accent2>
          <a:srgbClr val="CC9900"/>
        </a:accent2>
        <a:accent3>
          <a:srgbClr val="ABAAAA"/>
        </a:accent3>
        <a:accent4>
          <a:srgbClr val="DADADA"/>
        </a:accent4>
        <a:accent5>
          <a:srgbClr val="E2ADAA"/>
        </a:accent5>
        <a:accent6>
          <a:srgbClr val="B98A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4">
        <a:dk1>
          <a:srgbClr val="11054B"/>
        </a:dk1>
        <a:lt1>
          <a:srgbClr val="FFFFFF"/>
        </a:lt1>
        <a:dk2>
          <a:srgbClr val="0000CC"/>
        </a:dk2>
        <a:lt2>
          <a:srgbClr val="FFFFFF"/>
        </a:lt2>
        <a:accent1>
          <a:srgbClr val="FF6600"/>
        </a:accent1>
        <a:accent2>
          <a:srgbClr val="FF3300"/>
        </a:accent2>
        <a:accent3>
          <a:srgbClr val="AAAAE2"/>
        </a:accent3>
        <a:accent4>
          <a:srgbClr val="DADADA"/>
        </a:accent4>
        <a:accent5>
          <a:srgbClr val="FFB8AA"/>
        </a:accent5>
        <a:accent6>
          <a:srgbClr val="E72D00"/>
        </a:accent6>
        <a:hlink>
          <a:srgbClr val="CC9900"/>
        </a:hlink>
        <a:folHlink>
          <a:srgbClr val="B2B2B2"/>
        </a:folHlink>
      </a:clrScheme>
      <a:clrMap bg1="dk2" tx1="lt1" bg2="dk1" tx2="lt2" accent1="accent1" accent2="accent2" accent3="accent3" accent4="accent4" accent5="accent5" accent6="accent6" hlink="hlink" folHlink="folHlink"/>
    </a:extraClrScheme>
    <a:extraClrScheme>
      <a:clrScheme name="Edge 5">
        <a:dk1>
          <a:srgbClr val="9B8D65"/>
        </a:dk1>
        <a:lt1>
          <a:srgbClr val="F8F8F8"/>
        </a:lt1>
        <a:dk2>
          <a:srgbClr val="002600"/>
        </a:dk2>
        <a:lt2>
          <a:srgbClr val="FAFACC"/>
        </a:lt2>
        <a:accent1>
          <a:srgbClr val="CC9933"/>
        </a:accent1>
        <a:accent2>
          <a:srgbClr val="8F9967"/>
        </a:accent2>
        <a:accent3>
          <a:srgbClr val="AAACAA"/>
        </a:accent3>
        <a:accent4>
          <a:srgbClr val="D4D4D4"/>
        </a:accent4>
        <a:accent5>
          <a:srgbClr val="E2CAAD"/>
        </a:accent5>
        <a:accent6>
          <a:srgbClr val="818A5D"/>
        </a:accent6>
        <a:hlink>
          <a:srgbClr val="336600"/>
        </a:hlink>
        <a:folHlink>
          <a:srgbClr val="808000"/>
        </a:folHlink>
      </a:clrScheme>
      <a:clrMap bg1="dk2" tx1="lt1" bg2="dk1" tx2="lt2" accent1="accent1" accent2="accent2" accent3="accent3" accent4="accent4" accent5="accent5" accent6="accent6" hlink="hlink" folHlink="folHlink"/>
    </a:extraClrScheme>
    <a:extraClrScheme>
      <a:clrScheme name="Edge 6">
        <a:dk1>
          <a:srgbClr val="333333"/>
        </a:dk1>
        <a:lt1>
          <a:srgbClr val="FFFFFF"/>
        </a:lt1>
        <a:dk2>
          <a:srgbClr val="006699"/>
        </a:dk2>
        <a:lt2>
          <a:srgbClr val="FFFFFF"/>
        </a:lt2>
        <a:accent1>
          <a:srgbClr val="CC9900"/>
        </a:accent1>
        <a:accent2>
          <a:srgbClr val="FF9900"/>
        </a:accent2>
        <a:accent3>
          <a:srgbClr val="AAB8CA"/>
        </a:accent3>
        <a:accent4>
          <a:srgbClr val="DADADA"/>
        </a:accent4>
        <a:accent5>
          <a:srgbClr val="E2CAAA"/>
        </a:accent5>
        <a:accent6>
          <a:srgbClr val="E78A00"/>
        </a:accent6>
        <a:hlink>
          <a:srgbClr val="FFCC00"/>
        </a:hlink>
        <a:folHlink>
          <a:srgbClr val="706F37"/>
        </a:folHlink>
      </a:clrScheme>
      <a:clrMap bg1="dk2" tx1="lt1" bg2="dk1" tx2="lt2" accent1="accent1" accent2="accent2" accent3="accent3" accent4="accent4" accent5="accent5" accent6="accent6" hlink="hlink" folHlink="folHlink"/>
    </a:extraClrScheme>
    <a:extraClrScheme>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clrMap bg1="lt1" tx1="dk1" bg2="lt2" tx2="dk2" accent1="accent1" accent2="accent2" accent3="accent3" accent4="accent4" accent5="accent5" accent6="accent6" hlink="hlink" folHlink="folHlink"/>
    </a:extraClrScheme>
    <a:extraClrScheme>
      <a:clrScheme name="Edge 8">
        <a:dk1>
          <a:srgbClr val="000000"/>
        </a:dk1>
        <a:lt1>
          <a:srgbClr val="FFFFFF"/>
        </a:lt1>
        <a:dk2>
          <a:srgbClr val="CC0000"/>
        </a:dk2>
        <a:lt2>
          <a:srgbClr val="666699"/>
        </a:lt2>
        <a:accent1>
          <a:srgbClr val="808080"/>
        </a:accent1>
        <a:accent2>
          <a:srgbClr val="999933"/>
        </a:accent2>
        <a:accent3>
          <a:srgbClr val="FFFFFF"/>
        </a:accent3>
        <a:accent4>
          <a:srgbClr val="000000"/>
        </a:accent4>
        <a:accent5>
          <a:srgbClr val="C0C0C0"/>
        </a:accent5>
        <a:accent6>
          <a:srgbClr val="8A8A2D"/>
        </a:accent6>
        <a:hlink>
          <a:srgbClr val="4C6D80"/>
        </a:hlink>
        <a:folHlink>
          <a:srgbClr val="B2B2B2"/>
        </a:folHlink>
      </a:clrScheme>
      <a:clrMap bg1="lt1" tx1="dk1" bg2="lt2" tx2="dk2" accent1="accent1" accent2="accent2" accent3="accent3" accent4="accent4" accent5="accent5" accent6="accent6" hlink="hlink" folHlink="folHlink"/>
    </a:extraClrScheme>
    <a:extraClrScheme>
      <a:clrScheme name="Edge 9">
        <a:dk1>
          <a:srgbClr val="000000"/>
        </a:dk1>
        <a:lt1>
          <a:srgbClr val="FFFFFF"/>
        </a:lt1>
        <a:dk2>
          <a:srgbClr val="003399"/>
        </a:dk2>
        <a:lt2>
          <a:srgbClr val="666699"/>
        </a:lt2>
        <a:accent1>
          <a:srgbClr val="009999"/>
        </a:accent1>
        <a:accent2>
          <a:srgbClr val="4C6D4E"/>
        </a:accent2>
        <a:accent3>
          <a:srgbClr val="FFFFFF"/>
        </a:accent3>
        <a:accent4>
          <a:srgbClr val="000000"/>
        </a:accent4>
        <a:accent5>
          <a:srgbClr val="AACACA"/>
        </a:accent5>
        <a:accent6>
          <a:srgbClr val="446246"/>
        </a:accent6>
        <a:hlink>
          <a:srgbClr val="4C6D80"/>
        </a:hlink>
        <a:folHlink>
          <a:srgbClr val="B2B2B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1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297</TotalTime>
  <Words>584</Words>
  <Application>Microsoft Office PowerPoint</Application>
  <PresentationFormat>Custom</PresentationFormat>
  <Paragraphs>148</Paragraphs>
  <Slides>18</Slides>
  <Notes>6</Notes>
  <HiddenSlides>0</HiddenSlides>
  <MMClips>1</MMClips>
  <ScaleCrop>false</ScaleCrop>
  <HeadingPairs>
    <vt:vector size="4" baseType="variant">
      <vt:variant>
        <vt:lpstr>Theme</vt:lpstr>
      </vt:variant>
      <vt:variant>
        <vt:i4>5</vt:i4>
      </vt:variant>
      <vt:variant>
        <vt:lpstr>Slide Titles</vt:lpstr>
      </vt:variant>
      <vt:variant>
        <vt:i4>18</vt:i4>
      </vt:variant>
    </vt:vector>
  </HeadingPairs>
  <TitlesOfParts>
    <vt:vector size="23" baseType="lpstr">
      <vt:lpstr>Office Theme</vt:lpstr>
      <vt:lpstr>1_Edge</vt:lpstr>
      <vt:lpstr>2_Edge</vt:lpstr>
      <vt:lpstr>Default Design</vt:lpstr>
      <vt:lpstr>1_Default Design</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Microsoft account</dc:creator>
  <cp:lastModifiedBy>admi</cp:lastModifiedBy>
  <cp:revision>32</cp:revision>
  <dcterms:created xsi:type="dcterms:W3CDTF">2021-10-08T02:47:48Z</dcterms:created>
  <dcterms:modified xsi:type="dcterms:W3CDTF">2021-11-09T02:45:17Z</dcterms:modified>
</cp:coreProperties>
</file>