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Default Extension="wav" ContentType="audio/wav"/>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Default Extension="mp3" ContentType="audio/mpeg"/>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4" r:id="rId1"/>
  </p:sldMasterIdLst>
  <p:notesMasterIdLst>
    <p:notesMasterId r:id="rId18"/>
  </p:notesMasterIdLst>
  <p:sldIdLst>
    <p:sldId id="257" r:id="rId2"/>
    <p:sldId id="374" r:id="rId3"/>
    <p:sldId id="352" r:id="rId4"/>
    <p:sldId id="258" r:id="rId5"/>
    <p:sldId id="353" r:id="rId6"/>
    <p:sldId id="260" r:id="rId7"/>
    <p:sldId id="370" r:id="rId8"/>
    <p:sldId id="375" r:id="rId9"/>
    <p:sldId id="263" r:id="rId10"/>
    <p:sldId id="267" r:id="rId11"/>
    <p:sldId id="364" r:id="rId12"/>
    <p:sldId id="365" r:id="rId13"/>
    <p:sldId id="366" r:id="rId14"/>
    <p:sldId id="361" r:id="rId15"/>
    <p:sldId id="371" r:id="rId16"/>
    <p:sldId id="320" r:id="rId17"/>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006600"/>
    <a:srgbClr val="000099"/>
    <a:srgbClr val="080100"/>
    <a:srgbClr val="800000"/>
    <a:srgbClr val="FF0000"/>
    <a:srgbClr val="0A0660"/>
    <a:srgbClr val="660066"/>
    <a:srgbClr val="660033"/>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4525" autoAdjust="0"/>
    <p:restoredTop sz="94671" autoAdjust="0"/>
  </p:normalViewPr>
  <p:slideViewPr>
    <p:cSldViewPr>
      <p:cViewPr varScale="1">
        <p:scale>
          <a:sx n="69" d="100"/>
          <a:sy n="69" d="100"/>
        </p:scale>
        <p:origin x="-1230"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0" hangingPunct="0">
              <a:defRPr sz="1200">
                <a:latin typeface="Times New Roman" pitchFamily="18" charset="0"/>
              </a:defRPr>
            </a:lvl1pPr>
          </a:lstStyle>
          <a:p>
            <a:endParaRPr lang="en-US"/>
          </a:p>
        </p:txBody>
      </p:sp>
      <p:sp>
        <p:nvSpPr>
          <p:cNvPr id="37891"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0" hangingPunct="0">
              <a:defRPr sz="1200">
                <a:latin typeface="Times New Roman" pitchFamily="18" charset="0"/>
              </a:defRPr>
            </a:lvl1pPr>
          </a:lstStyle>
          <a:p>
            <a:fld id="{44100701-E338-4226-A841-3E0CDA741E70}" type="datetimeFigureOut">
              <a:rPr lang="en-US"/>
              <a:pPr/>
              <a:t>11/22/2021</a:t>
            </a:fld>
            <a:endParaRPr lang="en-US"/>
          </a:p>
        </p:txBody>
      </p:sp>
      <p:sp>
        <p:nvSpPr>
          <p:cNvPr id="3789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xmlns="">
                <a:effectLst>
                  <a:outerShdw dist="35921" dir="2700000" algn="ctr" rotWithShape="0">
                    <a:srgbClr val="808080"/>
                  </a:outerShdw>
                </a:effectLst>
              </a14:hiddenEffects>
            </a:ext>
            <a:ext uri="{53640926-AAD7-44D8-BBD7-CCE9431645EC}">
              <a14:shadowObscured xmlns:a14="http://schemas.microsoft.com/office/drawing/2010/main" xmlns="" val="1"/>
            </a:ext>
          </a:extLst>
        </p:spPr>
      </p:sp>
      <p:sp>
        <p:nvSpPr>
          <p:cNvPr id="37893"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7894"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0" hangingPunct="0">
              <a:defRPr sz="1200">
                <a:latin typeface="Times New Roman" pitchFamily="18" charset="0"/>
              </a:defRPr>
            </a:lvl1pPr>
          </a:lstStyle>
          <a:p>
            <a:endParaRPr lang="en-US"/>
          </a:p>
        </p:txBody>
      </p:sp>
      <p:sp>
        <p:nvSpPr>
          <p:cNvPr id="37895"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0" hangingPunct="0">
              <a:defRPr sz="1200">
                <a:latin typeface="Times New Roman" pitchFamily="18" charset="0"/>
              </a:defRPr>
            </a:lvl1pPr>
          </a:lstStyle>
          <a:p>
            <a:fld id="{2327FBE9-E757-4A9F-8E24-D8F39C3CAD93}" type="slidenum">
              <a:rPr lang="en-US"/>
              <a:pPr/>
              <a:t>‹#›</a:t>
            </a:fld>
            <a:endParaRPr lang="en-US"/>
          </a:p>
        </p:txBody>
      </p:sp>
    </p:spTree>
    <p:extLst>
      <p:ext uri="{BB962C8B-B14F-4D97-AF65-F5344CB8AC3E}">
        <p14:creationId xmlns:p14="http://schemas.microsoft.com/office/powerpoint/2010/main" xmlns="" val="1839173418"/>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Calibri" pitchFamily="34" charset="0"/>
        <a:ea typeface="+mn-ea"/>
        <a:cs typeface="Arial" charset="0"/>
      </a:defRPr>
    </a:lvl1pPr>
    <a:lvl2pPr marL="457200" algn="l" rtl="0" fontAlgn="base">
      <a:spcBef>
        <a:spcPct val="30000"/>
      </a:spcBef>
      <a:spcAft>
        <a:spcPct val="0"/>
      </a:spcAft>
      <a:defRPr sz="1200" kern="1200">
        <a:solidFill>
          <a:schemeClr val="tx1"/>
        </a:solidFill>
        <a:latin typeface="Calibri" pitchFamily="34" charset="0"/>
        <a:ea typeface="+mn-ea"/>
        <a:cs typeface="Arial" charset="0"/>
      </a:defRPr>
    </a:lvl2pPr>
    <a:lvl3pPr marL="914400" algn="l" rtl="0" fontAlgn="base">
      <a:spcBef>
        <a:spcPct val="30000"/>
      </a:spcBef>
      <a:spcAft>
        <a:spcPct val="0"/>
      </a:spcAft>
      <a:defRPr sz="1200" kern="1200">
        <a:solidFill>
          <a:schemeClr val="tx1"/>
        </a:solidFill>
        <a:latin typeface="Calibri" pitchFamily="34" charset="0"/>
        <a:ea typeface="+mn-ea"/>
        <a:cs typeface="Arial" charset="0"/>
      </a:defRPr>
    </a:lvl3pPr>
    <a:lvl4pPr marL="1371600" algn="l" rtl="0" fontAlgn="base">
      <a:spcBef>
        <a:spcPct val="30000"/>
      </a:spcBef>
      <a:spcAft>
        <a:spcPct val="0"/>
      </a:spcAft>
      <a:defRPr sz="1200" kern="1200">
        <a:solidFill>
          <a:schemeClr val="tx1"/>
        </a:solidFill>
        <a:latin typeface="Calibri" pitchFamily="34" charset="0"/>
        <a:ea typeface="+mn-ea"/>
        <a:cs typeface="Arial" charset="0"/>
      </a:defRPr>
    </a:lvl4pPr>
    <a:lvl5pPr marL="1828800" algn="l" rtl="0" fontAlgn="base">
      <a:spcBef>
        <a:spcPct val="30000"/>
      </a:spcBef>
      <a:spcAft>
        <a:spcPct val="0"/>
      </a:spcAft>
      <a:defRPr sz="1200" kern="1200">
        <a:solidFill>
          <a:schemeClr val="tx1"/>
        </a:solidFill>
        <a:latin typeface="Calibri" pitchFamily="34"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Rot="1" noChangeAspect="1" noChangeArrowheads="1" noTextEdit="1"/>
          </p:cNvSpPr>
          <p:nvPr>
            <p:ph type="sldImg"/>
          </p:nvPr>
        </p:nvSpPr>
        <p:spPr>
          <a:ln/>
        </p:spPr>
      </p:sp>
      <p:sp>
        <p:nvSpPr>
          <p:cNvPr id="120835" name="Rectangle 3"/>
          <p:cNvSpPr>
            <a:spLocks noGrp="1" noChangeArrowheads="1"/>
          </p:cNvSpPr>
          <p:nvPr>
            <p:ph type="body" idx="1"/>
          </p:nvPr>
        </p:nvSpPr>
        <p:spPr/>
        <p:txBody>
          <a:bodyPr/>
          <a:lstStyle/>
          <a:p>
            <a:endParaRPr lang="vi-VN"/>
          </a:p>
        </p:txBody>
      </p:sp>
    </p:spTree>
    <p:extLst>
      <p:ext uri="{BB962C8B-B14F-4D97-AF65-F5344CB8AC3E}">
        <p14:creationId xmlns:p14="http://schemas.microsoft.com/office/powerpoint/2010/main" xmlns="" val="37239346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8466" y="-8468"/>
            <a:ext cx="9169804" cy="6874935"/>
            <a:chOff x="-8466" y="-8468"/>
            <a:chExt cx="9169804" cy="6874935"/>
          </a:xfrm>
        </p:grpSpPr>
        <p:cxnSp>
          <p:nvCxnSpPr>
            <p:cNvPr id="17" name="Straight Connector 16"/>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9" name="Freeform 18"/>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19"/>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Freeform 20"/>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21"/>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Freeform 22"/>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Freeform 23"/>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Freeform 24"/>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Freeform 2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595" y="2404534"/>
            <a:ext cx="5826719"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130595" y="4050834"/>
            <a:ext cx="582671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78863B1-BE22-43BE-8830-DDAD18A0AB68}" type="datetimeFigureOut">
              <a:rPr lang="en-US" smtClean="0"/>
              <a:pPr/>
              <a:t>11/22/2021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1FA8E0-3433-4C00-B35C-54BDD2AF3D60}" type="slidenum">
              <a:rPr lang="en-US" smtClean="0"/>
              <a:pPr/>
              <a:t>‹#›</a:t>
            </a:fld>
            <a:endParaRPr lang="en-US"/>
          </a:p>
        </p:txBody>
      </p:sp>
    </p:spTree>
    <p:extLst>
      <p:ext uri="{BB962C8B-B14F-4D97-AF65-F5344CB8AC3E}">
        <p14:creationId xmlns:p14="http://schemas.microsoft.com/office/powerpoint/2010/main" xmlns="" val="19172504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600" y="4470400"/>
            <a:ext cx="6347714"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365F6C5-83E2-4E08-8EE9-CE1943D19993}" type="datetimeFigureOut">
              <a:rPr lang="en-US" smtClean="0"/>
              <a:pPr/>
              <a:t>11/22/2021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304978-7EC0-4133-A540-B335C33CB638}" type="slidenum">
              <a:rPr lang="en-US" smtClean="0"/>
              <a:pPr/>
              <a:t>‹#›</a:t>
            </a:fld>
            <a:endParaRPr lang="en-US"/>
          </a:p>
        </p:txBody>
      </p:sp>
    </p:spTree>
    <p:extLst>
      <p:ext uri="{BB962C8B-B14F-4D97-AF65-F5344CB8AC3E}">
        <p14:creationId xmlns:p14="http://schemas.microsoft.com/office/powerpoint/2010/main" xmlns="" val="12607631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101074" y="3632200"/>
            <a:ext cx="541980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470400"/>
            <a:ext cx="6347715"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365F6C5-83E2-4E08-8EE9-CE1943D19993}" type="datetimeFigureOut">
              <a:rPr lang="en-US" smtClean="0"/>
              <a:pPr/>
              <a:t>11/22/2021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304978-7EC0-4133-A540-B335C33CB638}" type="slidenum">
              <a:rPr lang="en-US" smtClean="0"/>
              <a:pPr/>
              <a:t>‹#›</a:t>
            </a:fld>
            <a:endParaRPr lang="en-US"/>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xmlns="" val="17978225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09598" y="1931988"/>
            <a:ext cx="6347715"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365F6C5-83E2-4E08-8EE9-CE1943D19993}" type="datetimeFigureOut">
              <a:rPr lang="en-US" smtClean="0"/>
              <a:pPr/>
              <a:t>11/22/2021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304978-7EC0-4133-A540-B335C33CB638}" type="slidenum">
              <a:rPr lang="en-US" smtClean="0"/>
              <a:pPr/>
              <a:t>‹#›</a:t>
            </a:fld>
            <a:endParaRPr lang="en-US"/>
          </a:p>
        </p:txBody>
      </p:sp>
    </p:spTree>
    <p:extLst>
      <p:ext uri="{BB962C8B-B14F-4D97-AF65-F5344CB8AC3E}">
        <p14:creationId xmlns:p14="http://schemas.microsoft.com/office/powerpoint/2010/main" xmlns="" val="5583199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365F6C5-83E2-4E08-8EE9-CE1943D19993}" type="datetimeFigureOut">
              <a:rPr lang="en-US" smtClean="0"/>
              <a:pPr/>
              <a:t>11/22/2021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304978-7EC0-4133-A540-B335C33CB638}" type="slidenum">
              <a:rPr lang="en-US" smtClean="0"/>
              <a:pPr/>
              <a:t>‹#›</a:t>
            </a:fld>
            <a:endParaRPr lang="en-US"/>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xmlns="" val="12370377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15848" y="609600"/>
            <a:ext cx="6341465"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365F6C5-83E2-4E08-8EE9-CE1943D19993}" type="datetimeFigureOut">
              <a:rPr lang="en-US" smtClean="0"/>
              <a:pPr/>
              <a:t>11/22/2021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304978-7EC0-4133-A540-B335C33CB638}" type="slidenum">
              <a:rPr lang="en-US" smtClean="0"/>
              <a:pPr/>
              <a:t>‹#›</a:t>
            </a:fld>
            <a:endParaRPr lang="en-US"/>
          </a:p>
        </p:txBody>
      </p:sp>
    </p:spTree>
    <p:extLst>
      <p:ext uri="{BB962C8B-B14F-4D97-AF65-F5344CB8AC3E}">
        <p14:creationId xmlns:p14="http://schemas.microsoft.com/office/powerpoint/2010/main" xmlns="" val="17603427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CA3951E-17A3-4157-A8E4-F45CA8B16B2C}" type="datetimeFigureOut">
              <a:rPr lang="en-US" smtClean="0"/>
              <a:pPr/>
              <a:t>11/22/2021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0119D3-042F-4C2D-96DB-430A43075EB4}" type="slidenum">
              <a:rPr lang="en-US" smtClean="0"/>
              <a:pPr/>
              <a:t>‹#›</a:t>
            </a:fld>
            <a:endParaRPr lang="en-US"/>
          </a:p>
        </p:txBody>
      </p:sp>
    </p:spTree>
    <p:extLst>
      <p:ext uri="{BB962C8B-B14F-4D97-AF65-F5344CB8AC3E}">
        <p14:creationId xmlns:p14="http://schemas.microsoft.com/office/powerpoint/2010/main" xmlns="" val="8112410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609600"/>
            <a:ext cx="978812"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09599" y="609600"/>
            <a:ext cx="5195026" cy="52514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3CEC090-F15B-42B1-8A59-C2C715E4DBDB}" type="datetimeFigureOut">
              <a:rPr lang="en-US" smtClean="0"/>
              <a:pPr/>
              <a:t>11/22/2021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11F837-FF1D-4613-82A2-25B81D2F9AAE}" type="slidenum">
              <a:rPr lang="en-US" smtClean="0"/>
              <a:pPr/>
              <a:t>‹#›</a:t>
            </a:fld>
            <a:endParaRPr lang="en-US"/>
          </a:p>
        </p:txBody>
      </p:sp>
    </p:spTree>
    <p:extLst>
      <p:ext uri="{BB962C8B-B14F-4D97-AF65-F5344CB8AC3E}">
        <p14:creationId xmlns:p14="http://schemas.microsoft.com/office/powerpoint/2010/main" xmlns="" val="16526156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E50570-6A48-43A8-993F-A0B7692E1BD3}" type="datetimeFigureOut">
              <a:rPr lang="en-US" smtClean="0"/>
              <a:pPr/>
              <a:t>11/22/2021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524C79-94F0-47FD-A957-414FEFA4DE34}" type="slidenum">
              <a:rPr lang="en-US" smtClean="0"/>
              <a:pPr/>
              <a:t>‹#›</a:t>
            </a:fld>
            <a:endParaRPr lang="en-US"/>
          </a:p>
        </p:txBody>
      </p:sp>
    </p:spTree>
    <p:extLst>
      <p:ext uri="{BB962C8B-B14F-4D97-AF65-F5344CB8AC3E}">
        <p14:creationId xmlns:p14="http://schemas.microsoft.com/office/powerpoint/2010/main" xmlns="" val="34833062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598" y="2700868"/>
            <a:ext cx="6347715"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D7C66CF-C7A4-4E34-AEF9-442B09AB53E7}" type="datetimeFigureOut">
              <a:rPr lang="en-US" smtClean="0"/>
              <a:pPr/>
              <a:t>11/22/2021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2C0755-A1DC-47B2-9A7B-9946EC6F8902}" type="slidenum">
              <a:rPr lang="en-US" smtClean="0"/>
              <a:pPr/>
              <a:t>‹#›</a:t>
            </a:fld>
            <a:endParaRPr lang="en-US"/>
          </a:p>
        </p:txBody>
      </p:sp>
    </p:spTree>
    <p:extLst>
      <p:ext uri="{BB962C8B-B14F-4D97-AF65-F5344CB8AC3E}">
        <p14:creationId xmlns:p14="http://schemas.microsoft.com/office/powerpoint/2010/main" xmlns="" val="31105990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132080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609600" y="2160589"/>
            <a:ext cx="308810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869204" y="2160590"/>
            <a:ext cx="308811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65BF9C9-13B8-4F87-A9EA-EE467C92207C}" type="datetimeFigureOut">
              <a:rPr lang="en-US" smtClean="0"/>
              <a:pPr/>
              <a:t>11/22/2021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A3B390-50EB-4F1B-BD4A-832498808B25}" type="slidenum">
              <a:rPr lang="en-US" smtClean="0"/>
              <a:pPr/>
              <a:t>‹#›</a:t>
            </a:fld>
            <a:endParaRPr lang="en-US"/>
          </a:p>
        </p:txBody>
      </p:sp>
    </p:spTree>
    <p:extLst>
      <p:ext uri="{BB962C8B-B14F-4D97-AF65-F5344CB8AC3E}">
        <p14:creationId xmlns:p14="http://schemas.microsoft.com/office/powerpoint/2010/main" xmlns="" val="21811633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132080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09599"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599" y="2737246"/>
            <a:ext cx="3090672"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866640"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3866640" y="2737246"/>
            <a:ext cx="3090672"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7C6A9B8-4B5C-4580-B665-242296140BB5}" type="datetimeFigureOut">
              <a:rPr lang="en-US" smtClean="0"/>
              <a:pPr/>
              <a:t>11/22/2021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38ABAE0-2144-4389-8794-C4ED19C3A380}" type="slidenum">
              <a:rPr lang="en-US" smtClean="0"/>
              <a:pPr/>
              <a:t>‹#›</a:t>
            </a:fld>
            <a:endParaRPr lang="en-US"/>
          </a:p>
        </p:txBody>
      </p:sp>
    </p:spTree>
    <p:extLst>
      <p:ext uri="{BB962C8B-B14F-4D97-AF65-F5344CB8AC3E}">
        <p14:creationId xmlns:p14="http://schemas.microsoft.com/office/powerpoint/2010/main" xmlns="" val="36145236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4"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9E5E505-61F9-4F8F-A854-CF509FE7A05F}" type="datetimeFigureOut">
              <a:rPr lang="en-US" smtClean="0"/>
              <a:pPr/>
              <a:t>11/22/2021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D9C2EF0-BFA8-4326-9A3E-E12E2D328DEE}" type="slidenum">
              <a:rPr lang="en-US" smtClean="0"/>
              <a:pPr/>
              <a:t>‹#›</a:t>
            </a:fld>
            <a:endParaRPr lang="en-US"/>
          </a:p>
        </p:txBody>
      </p:sp>
    </p:spTree>
    <p:extLst>
      <p:ext uri="{BB962C8B-B14F-4D97-AF65-F5344CB8AC3E}">
        <p14:creationId xmlns:p14="http://schemas.microsoft.com/office/powerpoint/2010/main" xmlns="" val="11465957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52D5CB-DD73-4846-9E1A-AC4019802215}" type="datetimeFigureOut">
              <a:rPr lang="en-US" smtClean="0"/>
              <a:pPr/>
              <a:t>11/22/2021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6786D75-4935-4AAA-9BAD-F30188EA7AFA}" type="slidenum">
              <a:rPr lang="en-US" smtClean="0"/>
              <a:pPr/>
              <a:t>‹#›</a:t>
            </a:fld>
            <a:endParaRPr lang="en-US"/>
          </a:p>
        </p:txBody>
      </p:sp>
    </p:spTree>
    <p:extLst>
      <p:ext uri="{BB962C8B-B14F-4D97-AF65-F5344CB8AC3E}">
        <p14:creationId xmlns:p14="http://schemas.microsoft.com/office/powerpoint/2010/main" xmlns="" val="34782318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1498604"/>
            <a:ext cx="2790182"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3571275" y="514925"/>
            <a:ext cx="3386037"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599" y="2777069"/>
            <a:ext cx="2790182"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3976002D-06ED-488E-B4E8-636F3CA31B74}" type="datetimeFigureOut">
              <a:rPr lang="en-US" smtClean="0"/>
              <a:pPr/>
              <a:t>11/22/2021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86D143-5848-4DF5-BA56-92A1DD110CB1}" type="slidenum">
              <a:rPr lang="en-US" smtClean="0"/>
              <a:pPr/>
              <a:t>‹#›</a:t>
            </a:fld>
            <a:endParaRPr lang="en-US"/>
          </a:p>
        </p:txBody>
      </p:sp>
    </p:spTree>
    <p:extLst>
      <p:ext uri="{BB962C8B-B14F-4D97-AF65-F5344CB8AC3E}">
        <p14:creationId xmlns:p14="http://schemas.microsoft.com/office/powerpoint/2010/main" xmlns="" val="39819438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4800600"/>
            <a:ext cx="6347714"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 y="609600"/>
            <a:ext cx="6347714"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09599" y="5367338"/>
            <a:ext cx="6347714"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EF2D842-F685-45E6-A83B-D9E272B08A97}" type="datetimeFigureOut">
              <a:rPr lang="en-US" smtClean="0"/>
              <a:pPr/>
              <a:t>11/22/2021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14511C-81A4-4D39-B8FC-04016077D371}" type="slidenum">
              <a:rPr lang="en-US" smtClean="0"/>
              <a:pPr/>
              <a:t>‹#›</a:t>
            </a:fld>
            <a:endParaRPr lang="en-US"/>
          </a:p>
        </p:txBody>
      </p:sp>
    </p:spTree>
    <p:extLst>
      <p:ext uri="{BB962C8B-B14F-4D97-AF65-F5344CB8AC3E}">
        <p14:creationId xmlns:p14="http://schemas.microsoft.com/office/powerpoint/2010/main" xmlns="" val="4715387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8467" y="-8468"/>
            <a:ext cx="9169805" cy="6874935"/>
            <a:chOff x="-8467" y="-8468"/>
            <a:chExt cx="9169805" cy="6874935"/>
          </a:xfrm>
        </p:grpSpPr>
        <p:sp>
          <p:nvSpPr>
            <p:cNvPr id="7" name="Freeform 6"/>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09599" y="609600"/>
            <a:ext cx="6347713"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09599" y="2160590"/>
            <a:ext cx="6347714"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405258" y="6041363"/>
            <a:ext cx="684132"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365F6C5-83E2-4E08-8EE9-CE1943D19993}" type="datetimeFigureOut">
              <a:rPr lang="en-US" smtClean="0"/>
              <a:pPr/>
              <a:t>11/22/2021</a:t>
            </a:fld>
            <a:endParaRPr lang="en-US"/>
          </a:p>
        </p:txBody>
      </p:sp>
      <p:sp>
        <p:nvSpPr>
          <p:cNvPr id="5" name="Footer Placeholder 4"/>
          <p:cNvSpPr>
            <a:spLocks noGrp="1"/>
          </p:cNvSpPr>
          <p:nvPr>
            <p:ph type="ftr" sz="quarter" idx="3"/>
          </p:nvPr>
        </p:nvSpPr>
        <p:spPr>
          <a:xfrm>
            <a:off x="609599" y="6041363"/>
            <a:ext cx="4622973"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44676" y="6041363"/>
            <a:ext cx="512638" cy="365125"/>
          </a:xfrm>
          <a:prstGeom prst="rect">
            <a:avLst/>
          </a:prstGeom>
        </p:spPr>
        <p:txBody>
          <a:bodyPr vert="horz" lIns="91440" tIns="45720" rIns="91440" bIns="45720" rtlCol="0" anchor="ctr"/>
          <a:lstStyle>
            <a:lvl1pPr algn="r">
              <a:defRPr sz="900">
                <a:solidFill>
                  <a:schemeClr val="accent1"/>
                </a:solidFill>
              </a:defRPr>
            </a:lvl1pPr>
          </a:lstStyle>
          <a:p>
            <a:fld id="{F7304978-7EC0-4133-A540-B335C33CB638}" type="slidenum">
              <a:rPr lang="en-US" smtClean="0"/>
              <a:pPr/>
              <a:t>‹#›</a:t>
            </a:fld>
            <a:endParaRPr lang="en-US"/>
          </a:p>
        </p:txBody>
      </p:sp>
    </p:spTree>
    <p:extLst>
      <p:ext uri="{BB962C8B-B14F-4D97-AF65-F5344CB8AC3E}">
        <p14:creationId xmlns:p14="http://schemas.microsoft.com/office/powerpoint/2010/main" xmlns="" val="3491618587"/>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 id="2147483728" r:id="rId14"/>
    <p:sldLayoutId id="2147483729" r:id="rId15"/>
    <p:sldLayoutId id="2147483730"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slideLayout" Target="../slideLayouts/slideLayout7.xml"/><Relationship Id="rId1" Type="http://schemas.openxmlformats.org/officeDocument/2006/relationships/video" Target="NULL" TargetMode="External"/><Relationship Id="rId6" Type="http://schemas.openxmlformats.org/officeDocument/2006/relationships/image" Target="../media/image29.png"/><Relationship Id="rId5" Type="http://schemas.microsoft.com/office/2007/relationships/media" Target="../media/media1.mp3"/><Relationship Id="rId4" Type="http://schemas.openxmlformats.org/officeDocument/2006/relationships/image" Target="../media/image28.gif"/></Relationships>
</file>

<file path=ppt/slides/_rels/slide16.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30.gif"/></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14.jpeg"/><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4106" name="Text Box 10"/>
          <p:cNvSpPr txBox="1">
            <a:spLocks noChangeArrowheads="1"/>
          </p:cNvSpPr>
          <p:nvPr/>
        </p:nvSpPr>
        <p:spPr bwMode="auto">
          <a:xfrm>
            <a:off x="1524000" y="228600"/>
            <a:ext cx="6256172" cy="200054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Times New Roman" pitchFamily="18" charset="0"/>
                <a:cs typeface="Arial" charset="0"/>
              </a:defRPr>
            </a:lvl1pPr>
            <a:lvl2pPr marL="742950" indent="-285750" eaLnBrk="0" hangingPunct="0">
              <a:defRPr>
                <a:solidFill>
                  <a:schemeClr val="tx1"/>
                </a:solidFill>
                <a:latin typeface="Times New Roman" pitchFamily="18" charset="0"/>
                <a:cs typeface="Arial" charset="0"/>
              </a:defRPr>
            </a:lvl2pPr>
            <a:lvl3pPr marL="1143000" indent="-228600" eaLnBrk="0" hangingPunct="0">
              <a:defRPr>
                <a:solidFill>
                  <a:schemeClr val="tx1"/>
                </a:solidFill>
                <a:latin typeface="Times New Roman" pitchFamily="18" charset="0"/>
                <a:cs typeface="Arial" charset="0"/>
              </a:defRPr>
            </a:lvl3pPr>
            <a:lvl4pPr marL="1600200" indent="-228600" eaLnBrk="0" hangingPunct="0">
              <a:defRPr>
                <a:solidFill>
                  <a:schemeClr val="tx1"/>
                </a:solidFill>
                <a:latin typeface="Times New Roman" pitchFamily="18" charset="0"/>
                <a:cs typeface="Arial" charset="0"/>
              </a:defRPr>
            </a:lvl4pPr>
            <a:lvl5pPr marL="2057400" indent="-228600" eaLnBrk="0" hangingPunct="0">
              <a:defRPr>
                <a:solidFill>
                  <a:schemeClr val="tx1"/>
                </a:solidFill>
                <a:latin typeface="Times New Roman" pitchFamily="18" charset="0"/>
                <a:cs typeface="Arial" charset="0"/>
              </a:defRPr>
            </a:lvl5pPr>
            <a:lvl6pPr marL="2514600" indent="-228600" eaLnBrk="0" fontAlgn="base" hangingPunct="0">
              <a:spcBef>
                <a:spcPct val="0"/>
              </a:spcBef>
              <a:spcAft>
                <a:spcPct val="0"/>
              </a:spcAft>
              <a:defRPr>
                <a:solidFill>
                  <a:schemeClr val="tx1"/>
                </a:solidFill>
                <a:latin typeface="Times New Roman" pitchFamily="18" charset="0"/>
                <a:cs typeface="Arial" charset="0"/>
              </a:defRPr>
            </a:lvl6pPr>
            <a:lvl7pPr marL="2971800" indent="-228600" eaLnBrk="0" fontAlgn="base" hangingPunct="0">
              <a:spcBef>
                <a:spcPct val="0"/>
              </a:spcBef>
              <a:spcAft>
                <a:spcPct val="0"/>
              </a:spcAft>
              <a:defRPr>
                <a:solidFill>
                  <a:schemeClr val="tx1"/>
                </a:solidFill>
                <a:latin typeface="Times New Roman" pitchFamily="18" charset="0"/>
                <a:cs typeface="Arial" charset="0"/>
              </a:defRPr>
            </a:lvl7pPr>
            <a:lvl8pPr marL="3429000" indent="-228600" eaLnBrk="0" fontAlgn="base" hangingPunct="0">
              <a:spcBef>
                <a:spcPct val="0"/>
              </a:spcBef>
              <a:spcAft>
                <a:spcPct val="0"/>
              </a:spcAft>
              <a:defRPr>
                <a:solidFill>
                  <a:schemeClr val="tx1"/>
                </a:solidFill>
                <a:latin typeface="Times New Roman" pitchFamily="18" charset="0"/>
                <a:cs typeface="Arial" charset="0"/>
              </a:defRPr>
            </a:lvl8pPr>
            <a:lvl9pPr marL="3886200" indent="-228600" eaLnBrk="0" fontAlgn="base" hangingPunct="0">
              <a:spcBef>
                <a:spcPct val="0"/>
              </a:spcBef>
              <a:spcAft>
                <a:spcPct val="0"/>
              </a:spcAft>
              <a:defRPr>
                <a:solidFill>
                  <a:schemeClr val="tx1"/>
                </a:solidFill>
                <a:latin typeface="Times New Roman" pitchFamily="18" charset="0"/>
                <a:cs typeface="Arial" charset="0"/>
              </a:defRPr>
            </a:lvl9pPr>
          </a:lstStyle>
          <a:p>
            <a:pPr algn="ctr" eaLnBrk="1" hangingPunct="1">
              <a:spcBef>
                <a:spcPct val="50000"/>
              </a:spcBef>
            </a:pPr>
            <a:r>
              <a:rPr lang="en-US" sz="2800" b="1" dirty="0" err="1" smtClean="0">
                <a:solidFill>
                  <a:schemeClr val="accent5"/>
                </a:solidFill>
              </a:rPr>
              <a:t>Trường</a:t>
            </a:r>
            <a:r>
              <a:rPr lang="en-US" sz="2800" b="1" dirty="0" smtClean="0">
                <a:solidFill>
                  <a:schemeClr val="accent5"/>
                </a:solidFill>
              </a:rPr>
              <a:t> </a:t>
            </a:r>
            <a:r>
              <a:rPr lang="en-US" sz="2800" b="1" dirty="0" err="1" smtClean="0">
                <a:solidFill>
                  <a:schemeClr val="accent5"/>
                </a:solidFill>
              </a:rPr>
              <a:t>Tiểu</a:t>
            </a:r>
            <a:r>
              <a:rPr lang="en-US" sz="2800" b="1" dirty="0" smtClean="0">
                <a:solidFill>
                  <a:schemeClr val="accent5"/>
                </a:solidFill>
              </a:rPr>
              <a:t> </a:t>
            </a:r>
            <a:r>
              <a:rPr lang="en-US" sz="2800" b="1" dirty="0" err="1" smtClean="0">
                <a:solidFill>
                  <a:schemeClr val="accent5"/>
                </a:solidFill>
              </a:rPr>
              <a:t>học</a:t>
            </a:r>
            <a:r>
              <a:rPr lang="en-US" sz="2800" b="1" dirty="0" smtClean="0">
                <a:solidFill>
                  <a:schemeClr val="accent5"/>
                </a:solidFill>
              </a:rPr>
              <a:t> </a:t>
            </a:r>
            <a:r>
              <a:rPr lang="en-US" sz="2800" b="1" dirty="0" err="1" smtClean="0">
                <a:solidFill>
                  <a:schemeClr val="accent5"/>
                </a:solidFill>
              </a:rPr>
              <a:t>Ngọc</a:t>
            </a:r>
            <a:r>
              <a:rPr lang="en-US" sz="2800" b="1" dirty="0" smtClean="0">
                <a:solidFill>
                  <a:schemeClr val="accent5"/>
                </a:solidFill>
              </a:rPr>
              <a:t> </a:t>
            </a:r>
            <a:r>
              <a:rPr lang="en-US" sz="2800" b="1" dirty="0" err="1" smtClean="0">
                <a:solidFill>
                  <a:schemeClr val="accent5"/>
                </a:solidFill>
              </a:rPr>
              <a:t>Lâm</a:t>
            </a:r>
            <a:endParaRPr lang="en-US" sz="2800" b="1" dirty="0" smtClean="0">
              <a:solidFill>
                <a:schemeClr val="accent5"/>
              </a:solidFill>
            </a:endParaRPr>
          </a:p>
          <a:p>
            <a:pPr algn="ctr" eaLnBrk="1" hangingPunct="1">
              <a:spcBef>
                <a:spcPct val="50000"/>
              </a:spcBef>
            </a:pPr>
            <a:r>
              <a:rPr lang="en-US" sz="3600" b="1" dirty="0" err="1" smtClean="0">
                <a:solidFill>
                  <a:srgbClr val="000099"/>
                </a:solidFill>
              </a:rPr>
              <a:t>Luyện</a:t>
            </a:r>
            <a:r>
              <a:rPr lang="en-US" sz="3600" b="1" dirty="0" smtClean="0">
                <a:solidFill>
                  <a:srgbClr val="000099"/>
                </a:solidFill>
              </a:rPr>
              <a:t> </a:t>
            </a:r>
            <a:r>
              <a:rPr lang="en-US" sz="3600" b="1" dirty="0" err="1" smtClean="0">
                <a:solidFill>
                  <a:srgbClr val="000099"/>
                </a:solidFill>
              </a:rPr>
              <a:t>từ</a:t>
            </a:r>
            <a:r>
              <a:rPr lang="en-US" sz="3600" b="1" dirty="0" smtClean="0">
                <a:solidFill>
                  <a:srgbClr val="000099"/>
                </a:solidFill>
              </a:rPr>
              <a:t> </a:t>
            </a:r>
            <a:r>
              <a:rPr lang="en-US" sz="3600" b="1" dirty="0" err="1" smtClean="0">
                <a:solidFill>
                  <a:srgbClr val="000099"/>
                </a:solidFill>
              </a:rPr>
              <a:t>và</a:t>
            </a:r>
            <a:r>
              <a:rPr lang="en-US" sz="3600" b="1" dirty="0" smtClean="0">
                <a:solidFill>
                  <a:srgbClr val="000099"/>
                </a:solidFill>
              </a:rPr>
              <a:t> </a:t>
            </a:r>
            <a:r>
              <a:rPr lang="en-US" sz="3600" b="1" dirty="0" err="1" smtClean="0">
                <a:solidFill>
                  <a:srgbClr val="000099"/>
                </a:solidFill>
              </a:rPr>
              <a:t>câu</a:t>
            </a:r>
            <a:r>
              <a:rPr lang="en-US" sz="3600" b="1" dirty="0" smtClean="0">
                <a:solidFill>
                  <a:srgbClr val="000099"/>
                </a:solidFill>
              </a:rPr>
              <a:t>- </a:t>
            </a:r>
            <a:r>
              <a:rPr lang="en-US" sz="3600" b="1" dirty="0" err="1" smtClean="0">
                <a:solidFill>
                  <a:srgbClr val="000099"/>
                </a:solidFill>
              </a:rPr>
              <a:t>Lớp</a:t>
            </a:r>
            <a:r>
              <a:rPr lang="en-US" sz="3600" b="1" dirty="0" smtClean="0">
                <a:solidFill>
                  <a:srgbClr val="000099"/>
                </a:solidFill>
              </a:rPr>
              <a:t> 5A1</a:t>
            </a:r>
          </a:p>
          <a:p>
            <a:pPr eaLnBrk="1" hangingPunct="1">
              <a:spcBef>
                <a:spcPct val="50000"/>
              </a:spcBef>
            </a:pPr>
            <a:endParaRPr lang="en-US" sz="2800" b="1" dirty="0">
              <a:solidFill>
                <a:schemeClr val="accent5"/>
              </a:solidFill>
            </a:endParaRPr>
          </a:p>
        </p:txBody>
      </p:sp>
      <p:sp>
        <p:nvSpPr>
          <p:cNvPr id="4108" name="Text Box 12"/>
          <p:cNvSpPr txBox="1">
            <a:spLocks noChangeArrowheads="1"/>
          </p:cNvSpPr>
          <p:nvPr/>
        </p:nvSpPr>
        <p:spPr bwMode="auto">
          <a:xfrm>
            <a:off x="457200" y="2057400"/>
            <a:ext cx="8686800" cy="5232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Times New Roman" pitchFamily="18" charset="0"/>
                <a:cs typeface="Arial" charset="0"/>
              </a:defRPr>
            </a:lvl1pPr>
            <a:lvl2pPr marL="742950" indent="-285750" eaLnBrk="0" hangingPunct="0">
              <a:defRPr>
                <a:solidFill>
                  <a:schemeClr val="tx1"/>
                </a:solidFill>
                <a:latin typeface="Times New Roman" pitchFamily="18" charset="0"/>
                <a:cs typeface="Arial" charset="0"/>
              </a:defRPr>
            </a:lvl2pPr>
            <a:lvl3pPr marL="1143000" indent="-228600" eaLnBrk="0" hangingPunct="0">
              <a:defRPr>
                <a:solidFill>
                  <a:schemeClr val="tx1"/>
                </a:solidFill>
                <a:latin typeface="Times New Roman" pitchFamily="18" charset="0"/>
                <a:cs typeface="Arial" charset="0"/>
              </a:defRPr>
            </a:lvl3pPr>
            <a:lvl4pPr marL="1600200" indent="-228600" eaLnBrk="0" hangingPunct="0">
              <a:defRPr>
                <a:solidFill>
                  <a:schemeClr val="tx1"/>
                </a:solidFill>
                <a:latin typeface="Times New Roman" pitchFamily="18" charset="0"/>
                <a:cs typeface="Arial" charset="0"/>
              </a:defRPr>
            </a:lvl4pPr>
            <a:lvl5pPr marL="2057400" indent="-228600" eaLnBrk="0" hangingPunct="0">
              <a:defRPr>
                <a:solidFill>
                  <a:schemeClr val="tx1"/>
                </a:solidFill>
                <a:latin typeface="Times New Roman" pitchFamily="18" charset="0"/>
                <a:cs typeface="Arial" charset="0"/>
              </a:defRPr>
            </a:lvl5pPr>
            <a:lvl6pPr marL="2514600" indent="-228600" eaLnBrk="0" fontAlgn="base" hangingPunct="0">
              <a:spcBef>
                <a:spcPct val="0"/>
              </a:spcBef>
              <a:spcAft>
                <a:spcPct val="0"/>
              </a:spcAft>
              <a:defRPr>
                <a:solidFill>
                  <a:schemeClr val="tx1"/>
                </a:solidFill>
                <a:latin typeface="Times New Roman" pitchFamily="18" charset="0"/>
                <a:cs typeface="Arial" charset="0"/>
              </a:defRPr>
            </a:lvl6pPr>
            <a:lvl7pPr marL="2971800" indent="-228600" eaLnBrk="0" fontAlgn="base" hangingPunct="0">
              <a:spcBef>
                <a:spcPct val="0"/>
              </a:spcBef>
              <a:spcAft>
                <a:spcPct val="0"/>
              </a:spcAft>
              <a:defRPr>
                <a:solidFill>
                  <a:schemeClr val="tx1"/>
                </a:solidFill>
                <a:latin typeface="Times New Roman" pitchFamily="18" charset="0"/>
                <a:cs typeface="Arial" charset="0"/>
              </a:defRPr>
            </a:lvl7pPr>
            <a:lvl8pPr marL="3429000" indent="-228600" eaLnBrk="0" fontAlgn="base" hangingPunct="0">
              <a:spcBef>
                <a:spcPct val="0"/>
              </a:spcBef>
              <a:spcAft>
                <a:spcPct val="0"/>
              </a:spcAft>
              <a:defRPr>
                <a:solidFill>
                  <a:schemeClr val="tx1"/>
                </a:solidFill>
                <a:latin typeface="Times New Roman" pitchFamily="18" charset="0"/>
                <a:cs typeface="Arial" charset="0"/>
              </a:defRPr>
            </a:lvl8pPr>
            <a:lvl9pPr marL="3886200" indent="-228600" eaLnBrk="0" fontAlgn="base" hangingPunct="0">
              <a:spcBef>
                <a:spcPct val="0"/>
              </a:spcBef>
              <a:spcAft>
                <a:spcPct val="0"/>
              </a:spcAft>
              <a:defRPr>
                <a:solidFill>
                  <a:schemeClr val="tx1"/>
                </a:solidFill>
                <a:latin typeface="Times New Roman" pitchFamily="18" charset="0"/>
                <a:cs typeface="Arial" charset="0"/>
              </a:defRPr>
            </a:lvl9pPr>
          </a:lstStyle>
          <a:p>
            <a:pPr eaLnBrk="1" hangingPunct="1">
              <a:spcBef>
                <a:spcPct val="50000"/>
              </a:spcBef>
            </a:pPr>
            <a:r>
              <a:rPr lang="en-US" sz="2800" b="1" dirty="0" err="1" smtClean="0">
                <a:solidFill>
                  <a:srgbClr val="FF0000"/>
                </a:solidFill>
              </a:rPr>
              <a:t>Bài</a:t>
            </a:r>
            <a:r>
              <a:rPr lang="en-US" sz="2800" b="1" dirty="0" smtClean="0">
                <a:solidFill>
                  <a:srgbClr val="FF0000"/>
                </a:solidFill>
              </a:rPr>
              <a:t> : MỞ RỘNG VỐN TỪ: BẢO </a:t>
            </a:r>
            <a:r>
              <a:rPr lang="en-US" sz="2800" b="1" dirty="0" smtClean="0">
                <a:solidFill>
                  <a:srgbClr val="FF0000"/>
                </a:solidFill>
              </a:rPr>
              <a:t>VỆ MÔI TRƯỜNG</a:t>
            </a:r>
            <a:endParaRPr lang="en-US" sz="2800" b="1" dirty="0">
              <a:solidFill>
                <a:srgbClr val="FFFF00"/>
              </a:solidFill>
            </a:endParaRPr>
          </a:p>
        </p:txBody>
      </p:sp>
      <p:sp>
        <p:nvSpPr>
          <p:cNvPr id="7" name="TextBox 6"/>
          <p:cNvSpPr txBox="1"/>
          <p:nvPr/>
        </p:nvSpPr>
        <p:spPr>
          <a:xfrm>
            <a:off x="1905000" y="3048000"/>
            <a:ext cx="5105400" cy="523220"/>
          </a:xfrm>
          <a:prstGeom prst="rect">
            <a:avLst/>
          </a:prstGeom>
          <a:noFill/>
        </p:spPr>
        <p:txBody>
          <a:bodyPr wrap="square" rtlCol="0">
            <a:spAutoFit/>
          </a:bodyPr>
          <a:lstStyle/>
          <a:p>
            <a:pPr algn="ctr"/>
            <a:r>
              <a:rPr lang="en-US" sz="2800" dirty="0" smtClean="0">
                <a:solidFill>
                  <a:srgbClr val="006600"/>
                </a:solidFill>
              </a:rPr>
              <a:t>GV: </a:t>
            </a:r>
            <a:r>
              <a:rPr lang="en-US" sz="2800" dirty="0" err="1" smtClean="0">
                <a:solidFill>
                  <a:srgbClr val="006600"/>
                </a:solidFill>
              </a:rPr>
              <a:t>Nguyễn</a:t>
            </a:r>
            <a:r>
              <a:rPr lang="en-US" sz="2800" dirty="0" smtClean="0">
                <a:solidFill>
                  <a:srgbClr val="006600"/>
                </a:solidFill>
              </a:rPr>
              <a:t> </a:t>
            </a:r>
            <a:r>
              <a:rPr lang="en-US" sz="2800" dirty="0" err="1" smtClean="0">
                <a:solidFill>
                  <a:srgbClr val="006600"/>
                </a:solidFill>
              </a:rPr>
              <a:t>Thi</a:t>
            </a:r>
            <a:r>
              <a:rPr lang="en-US" sz="2800" dirty="0" smtClean="0">
                <a:solidFill>
                  <a:srgbClr val="006600"/>
                </a:solidFill>
              </a:rPr>
              <a:t> </a:t>
            </a:r>
            <a:r>
              <a:rPr lang="en-US" sz="2800" dirty="0" err="1" smtClean="0">
                <a:solidFill>
                  <a:srgbClr val="006600"/>
                </a:solidFill>
              </a:rPr>
              <a:t>Thoan</a:t>
            </a:r>
            <a:endParaRPr lang="en-US" sz="2800" dirty="0">
              <a:solidFill>
                <a:srgbClr val="0066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106"/>
                                        </p:tgtEl>
                                        <p:attrNameLst>
                                          <p:attrName>style.visibility</p:attrName>
                                        </p:attrNameLst>
                                      </p:cBhvr>
                                      <p:to>
                                        <p:strVal val="visible"/>
                                      </p:to>
                                    </p:set>
                                    <p:animEffect transition="in" filter="blinds(horizontal)">
                                      <p:cBhvr>
                                        <p:cTn id="7" dur="500"/>
                                        <p:tgtEl>
                                          <p:spTgt spid="410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4108"/>
                                        </p:tgtEl>
                                        <p:attrNameLst>
                                          <p:attrName>style.visibility</p:attrName>
                                        </p:attrNameLst>
                                      </p:cBhvr>
                                      <p:to>
                                        <p:strVal val="visible"/>
                                      </p:to>
                                    </p:set>
                                    <p:animEffect transition="in" filter="diamond(in)">
                                      <p:cBhvr>
                                        <p:cTn id="12" dur="2000"/>
                                        <p:tgtEl>
                                          <p:spTgt spid="41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6" grpId="0"/>
      <p:bldP spid="4108"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14340" name="Rectangle 4"/>
          <p:cNvSpPr>
            <a:spLocks noGrp="1" noChangeArrowheads="1"/>
          </p:cNvSpPr>
          <p:nvPr>
            <p:ph type="title" idx="4294967295"/>
          </p:nvPr>
        </p:nvSpPr>
        <p:spPr>
          <a:xfrm>
            <a:off x="0" y="1295400"/>
            <a:ext cx="9144000" cy="2057400"/>
          </a:xfrm>
          <a:noFill/>
        </p:spPr>
        <p:txBody>
          <a:bodyPr anchor="ctr"/>
          <a:lstStyle/>
          <a:p>
            <a:pPr algn="just"/>
            <a:r>
              <a:rPr lang="en-US" sz="2900" b="1" dirty="0">
                <a:solidFill>
                  <a:srgbClr val="002060"/>
                </a:solidFill>
                <a:latin typeface="Times New Roman" pitchFamily="18" charset="0"/>
              </a:rPr>
              <a:t>3. </a:t>
            </a:r>
            <a:r>
              <a:rPr lang="en-US" sz="2900" b="1" cap="none" dirty="0" err="1">
                <a:solidFill>
                  <a:srgbClr val="002060"/>
                </a:solidFill>
                <a:latin typeface="Times New Roman" pitchFamily="18" charset="0"/>
              </a:rPr>
              <a:t>Thay</a:t>
            </a:r>
            <a:r>
              <a:rPr lang="en-US" sz="2900" b="1" cap="none" dirty="0">
                <a:solidFill>
                  <a:srgbClr val="002060"/>
                </a:solidFill>
                <a:latin typeface="Times New Roman" pitchFamily="18" charset="0"/>
              </a:rPr>
              <a:t> </a:t>
            </a:r>
            <a:r>
              <a:rPr lang="en-US" sz="2900" b="1" cap="none" dirty="0" err="1">
                <a:solidFill>
                  <a:srgbClr val="002060"/>
                </a:solidFill>
                <a:latin typeface="Times New Roman" pitchFamily="18" charset="0"/>
              </a:rPr>
              <a:t>từ</a:t>
            </a:r>
            <a:r>
              <a:rPr lang="en-US" sz="2900" b="1" cap="none" dirty="0">
                <a:solidFill>
                  <a:srgbClr val="002060"/>
                </a:solidFill>
                <a:latin typeface="Times New Roman" pitchFamily="18" charset="0"/>
              </a:rPr>
              <a:t> </a:t>
            </a:r>
            <a:r>
              <a:rPr lang="en-US" sz="2900" b="1" i="1" cap="none" dirty="0" err="1">
                <a:solidFill>
                  <a:srgbClr val="002060"/>
                </a:solidFill>
                <a:latin typeface="Times New Roman" pitchFamily="18" charset="0"/>
              </a:rPr>
              <a:t>bảo</a:t>
            </a:r>
            <a:r>
              <a:rPr lang="en-US" sz="2900" b="1" i="1" cap="none" dirty="0">
                <a:solidFill>
                  <a:srgbClr val="002060"/>
                </a:solidFill>
                <a:latin typeface="Times New Roman" pitchFamily="18" charset="0"/>
              </a:rPr>
              <a:t> v</a:t>
            </a:r>
            <a:r>
              <a:rPr lang="vi-VN" sz="2900" b="1" i="1" cap="none" dirty="0">
                <a:solidFill>
                  <a:srgbClr val="002060"/>
                </a:solidFill>
                <a:latin typeface="Times New Roman" pitchFamily="18" charset="0"/>
              </a:rPr>
              <a:t>ệ</a:t>
            </a:r>
            <a:r>
              <a:rPr lang="en-US" sz="2900" b="1" cap="none" dirty="0">
                <a:solidFill>
                  <a:srgbClr val="002060"/>
                </a:solidFill>
                <a:latin typeface="Times New Roman" pitchFamily="18" charset="0"/>
              </a:rPr>
              <a:t> </a:t>
            </a:r>
            <a:r>
              <a:rPr lang="en-US" sz="2900" b="1" cap="none" dirty="0" err="1">
                <a:solidFill>
                  <a:srgbClr val="002060"/>
                </a:solidFill>
                <a:latin typeface="Times New Roman" pitchFamily="18" charset="0"/>
              </a:rPr>
              <a:t>trong</a:t>
            </a:r>
            <a:r>
              <a:rPr lang="en-US" sz="2900" b="1" cap="none" dirty="0">
                <a:solidFill>
                  <a:srgbClr val="002060"/>
                </a:solidFill>
                <a:latin typeface="Times New Roman" pitchFamily="18" charset="0"/>
              </a:rPr>
              <a:t> </a:t>
            </a:r>
            <a:r>
              <a:rPr lang="en-US" sz="2900" b="1" cap="none" dirty="0" err="1">
                <a:solidFill>
                  <a:srgbClr val="002060"/>
                </a:solidFill>
                <a:latin typeface="Times New Roman" pitchFamily="18" charset="0"/>
              </a:rPr>
              <a:t>câu</a:t>
            </a:r>
            <a:r>
              <a:rPr lang="en-US" sz="2900" b="1" cap="none" dirty="0">
                <a:solidFill>
                  <a:srgbClr val="002060"/>
                </a:solidFill>
                <a:latin typeface="Times New Roman" pitchFamily="18" charset="0"/>
              </a:rPr>
              <a:t> </a:t>
            </a:r>
            <a:r>
              <a:rPr lang="en-US" sz="2900" b="1" cap="none" dirty="0" err="1">
                <a:solidFill>
                  <a:srgbClr val="002060"/>
                </a:solidFill>
                <a:latin typeface="Times New Roman" pitchFamily="18" charset="0"/>
              </a:rPr>
              <a:t>sau</a:t>
            </a:r>
            <a:r>
              <a:rPr lang="en-US" sz="2900" b="1" cap="none" dirty="0">
                <a:solidFill>
                  <a:srgbClr val="002060"/>
                </a:solidFill>
                <a:latin typeface="Times New Roman" pitchFamily="18" charset="0"/>
              </a:rPr>
              <a:t> </a:t>
            </a:r>
            <a:r>
              <a:rPr lang="en-US" sz="2900" b="1" cap="none" dirty="0" err="1">
                <a:solidFill>
                  <a:srgbClr val="002060"/>
                </a:solidFill>
                <a:latin typeface="Times New Roman" pitchFamily="18" charset="0"/>
              </a:rPr>
              <a:t>bằng</a:t>
            </a:r>
            <a:r>
              <a:rPr lang="en-US" sz="2900" b="1" cap="none" dirty="0">
                <a:solidFill>
                  <a:srgbClr val="002060"/>
                </a:solidFill>
                <a:latin typeface="Times New Roman" pitchFamily="18" charset="0"/>
              </a:rPr>
              <a:t> </a:t>
            </a:r>
            <a:r>
              <a:rPr lang="en-US" sz="2900" b="1" cap="none" dirty="0" err="1">
                <a:solidFill>
                  <a:srgbClr val="002060"/>
                </a:solidFill>
                <a:latin typeface="Times New Roman" pitchFamily="18" charset="0"/>
              </a:rPr>
              <a:t>một</a:t>
            </a:r>
            <a:r>
              <a:rPr lang="en-US" sz="2900" b="1" cap="none" dirty="0">
                <a:solidFill>
                  <a:srgbClr val="002060"/>
                </a:solidFill>
                <a:latin typeface="Times New Roman" pitchFamily="18" charset="0"/>
              </a:rPr>
              <a:t> t</a:t>
            </a:r>
            <a:r>
              <a:rPr lang="vi-VN" sz="2900" b="1" cap="none" dirty="0">
                <a:solidFill>
                  <a:srgbClr val="002060"/>
                </a:solidFill>
                <a:latin typeface="Times New Roman" pitchFamily="18" charset="0"/>
              </a:rPr>
              <a:t>ừ</a:t>
            </a:r>
            <a:r>
              <a:rPr lang="en-US" sz="2900" b="1" cap="none" dirty="0">
                <a:solidFill>
                  <a:srgbClr val="002060"/>
                </a:solidFill>
                <a:latin typeface="Times New Roman" pitchFamily="18" charset="0"/>
              </a:rPr>
              <a:t> </a:t>
            </a:r>
            <a:r>
              <a:rPr lang="en-US" sz="2900" b="1" cap="none" dirty="0" err="1">
                <a:solidFill>
                  <a:srgbClr val="002060"/>
                </a:solidFill>
                <a:latin typeface="Times New Roman" pitchFamily="18" charset="0"/>
              </a:rPr>
              <a:t>đồng</a:t>
            </a:r>
            <a:r>
              <a:rPr lang="en-US" sz="2900" b="1" cap="none" dirty="0">
                <a:solidFill>
                  <a:srgbClr val="002060"/>
                </a:solidFill>
                <a:latin typeface="Times New Roman" pitchFamily="18" charset="0"/>
              </a:rPr>
              <a:t> </a:t>
            </a:r>
            <a:r>
              <a:rPr lang="en-US" sz="2900" b="1" cap="none" dirty="0" err="1">
                <a:solidFill>
                  <a:srgbClr val="002060"/>
                </a:solidFill>
                <a:latin typeface="Times New Roman" pitchFamily="18" charset="0"/>
              </a:rPr>
              <a:t>nghĩa</a:t>
            </a:r>
            <a:r>
              <a:rPr lang="en-US" sz="2900" b="1" cap="none" dirty="0">
                <a:solidFill>
                  <a:srgbClr val="002060"/>
                </a:solidFill>
                <a:latin typeface="Times New Roman" pitchFamily="18" charset="0"/>
              </a:rPr>
              <a:t> </a:t>
            </a:r>
            <a:r>
              <a:rPr lang="en-US" sz="2900" b="1" cap="none" dirty="0" err="1">
                <a:solidFill>
                  <a:srgbClr val="002060"/>
                </a:solidFill>
                <a:latin typeface="Times New Roman" pitchFamily="18" charset="0"/>
              </a:rPr>
              <a:t>với</a:t>
            </a:r>
            <a:r>
              <a:rPr lang="en-US" sz="2900" b="1" cap="none" dirty="0">
                <a:solidFill>
                  <a:srgbClr val="002060"/>
                </a:solidFill>
                <a:latin typeface="Times New Roman" pitchFamily="18" charset="0"/>
              </a:rPr>
              <a:t> nó:</a:t>
            </a:r>
            <a:r>
              <a:rPr lang="en-US" sz="3700" dirty="0">
                <a:solidFill>
                  <a:srgbClr val="002060"/>
                </a:solidFill>
              </a:rPr>
              <a:t>  </a:t>
            </a:r>
          </a:p>
        </p:txBody>
      </p:sp>
      <p:sp>
        <p:nvSpPr>
          <p:cNvPr id="14341" name="Rectangle 5"/>
          <p:cNvSpPr>
            <a:spLocks noGrp="1" noChangeArrowheads="1"/>
          </p:cNvSpPr>
          <p:nvPr>
            <p:ph type="body" idx="4294967295"/>
          </p:nvPr>
        </p:nvSpPr>
        <p:spPr>
          <a:xfrm>
            <a:off x="228600" y="3200400"/>
            <a:ext cx="8915400" cy="533400"/>
          </a:xfrm>
          <a:noFill/>
        </p:spPr>
        <p:txBody>
          <a:bodyPr/>
          <a:lstStyle/>
          <a:p>
            <a:pPr algn="just">
              <a:lnSpc>
                <a:spcPct val="80000"/>
              </a:lnSpc>
              <a:buFont typeface="Wingdings" pitchFamily="2" charset="2"/>
              <a:buNone/>
            </a:pPr>
            <a:r>
              <a:rPr lang="en-US" dirty="0"/>
              <a:t> </a:t>
            </a:r>
            <a:r>
              <a:rPr lang="vi-VN" b="1" dirty="0"/>
              <a:t>*</a:t>
            </a:r>
            <a:r>
              <a:rPr lang="en-US" sz="3500" b="1" dirty="0" err="1">
                <a:solidFill>
                  <a:srgbClr val="000099"/>
                </a:solidFill>
                <a:latin typeface="Times New Roman" pitchFamily="18" charset="0"/>
              </a:rPr>
              <a:t>Chúng</a:t>
            </a:r>
            <a:r>
              <a:rPr lang="en-US" sz="3500" b="1" dirty="0">
                <a:solidFill>
                  <a:srgbClr val="000099"/>
                </a:solidFill>
                <a:latin typeface="Times New Roman" pitchFamily="18" charset="0"/>
              </a:rPr>
              <a:t> </a:t>
            </a:r>
            <a:r>
              <a:rPr lang="en-US" sz="3500" b="1" dirty="0" err="1">
                <a:solidFill>
                  <a:srgbClr val="000099"/>
                </a:solidFill>
                <a:latin typeface="Times New Roman" pitchFamily="18" charset="0"/>
              </a:rPr>
              <a:t>em</a:t>
            </a:r>
            <a:r>
              <a:rPr lang="en-US" sz="3500" b="1" dirty="0">
                <a:solidFill>
                  <a:srgbClr val="000099"/>
                </a:solidFill>
                <a:latin typeface="Times New Roman" pitchFamily="18" charset="0"/>
              </a:rPr>
              <a:t> </a:t>
            </a:r>
            <a:r>
              <a:rPr lang="en-US" sz="3500" b="1" dirty="0" err="1">
                <a:solidFill>
                  <a:srgbClr val="FF0000"/>
                </a:solidFill>
                <a:latin typeface="Times New Roman" pitchFamily="18" charset="0"/>
              </a:rPr>
              <a:t>bảo</a:t>
            </a:r>
            <a:r>
              <a:rPr lang="en-US" sz="3500" b="1" dirty="0">
                <a:solidFill>
                  <a:srgbClr val="FF0000"/>
                </a:solidFill>
                <a:latin typeface="Times New Roman" pitchFamily="18" charset="0"/>
              </a:rPr>
              <a:t> v</a:t>
            </a:r>
            <a:r>
              <a:rPr lang="vi-VN" sz="3500" b="1" dirty="0">
                <a:solidFill>
                  <a:srgbClr val="FF0000"/>
                </a:solidFill>
                <a:latin typeface="Times New Roman" pitchFamily="18" charset="0"/>
              </a:rPr>
              <a:t>ệ</a:t>
            </a:r>
            <a:r>
              <a:rPr lang="en-US" sz="3500" b="1" dirty="0">
                <a:solidFill>
                  <a:srgbClr val="000099"/>
                </a:solidFill>
                <a:latin typeface="Times New Roman" pitchFamily="18" charset="0"/>
              </a:rPr>
              <a:t>    </a:t>
            </a:r>
            <a:r>
              <a:rPr lang="en-US" sz="3500" b="1" dirty="0" err="1">
                <a:solidFill>
                  <a:srgbClr val="000099"/>
                </a:solidFill>
                <a:latin typeface="Times New Roman" pitchFamily="18" charset="0"/>
              </a:rPr>
              <a:t>môi</a:t>
            </a:r>
            <a:r>
              <a:rPr lang="en-US" sz="3500" b="1" dirty="0">
                <a:solidFill>
                  <a:srgbClr val="000099"/>
                </a:solidFill>
                <a:latin typeface="Times New Roman" pitchFamily="18" charset="0"/>
              </a:rPr>
              <a:t> </a:t>
            </a:r>
            <a:r>
              <a:rPr lang="en-US" sz="3500" b="1" dirty="0" err="1">
                <a:solidFill>
                  <a:srgbClr val="000099"/>
                </a:solidFill>
                <a:latin typeface="Times New Roman" pitchFamily="18" charset="0"/>
              </a:rPr>
              <a:t>trường</a:t>
            </a:r>
            <a:r>
              <a:rPr lang="en-US" sz="3500" b="1" dirty="0">
                <a:solidFill>
                  <a:srgbClr val="000099"/>
                </a:solidFill>
                <a:latin typeface="Times New Roman" pitchFamily="18" charset="0"/>
              </a:rPr>
              <a:t> </a:t>
            </a:r>
            <a:r>
              <a:rPr lang="en-US" sz="3500" b="1" dirty="0" err="1">
                <a:solidFill>
                  <a:srgbClr val="000099"/>
                </a:solidFill>
                <a:latin typeface="Times New Roman" pitchFamily="18" charset="0"/>
              </a:rPr>
              <a:t>sạch</a:t>
            </a:r>
            <a:r>
              <a:rPr lang="en-US" sz="3500" b="1" dirty="0">
                <a:solidFill>
                  <a:srgbClr val="000099"/>
                </a:solidFill>
                <a:latin typeface="Times New Roman" pitchFamily="18" charset="0"/>
              </a:rPr>
              <a:t> </a:t>
            </a:r>
            <a:r>
              <a:rPr lang="en-US" sz="3500" b="1" dirty="0" err="1">
                <a:solidFill>
                  <a:srgbClr val="000099"/>
                </a:solidFill>
                <a:latin typeface="Times New Roman" pitchFamily="18" charset="0"/>
              </a:rPr>
              <a:t>đẹp</a:t>
            </a:r>
            <a:r>
              <a:rPr lang="en-US" sz="3500" b="1" dirty="0">
                <a:solidFill>
                  <a:srgbClr val="000099"/>
                </a:solidFill>
                <a:latin typeface="Times New Roman" pitchFamily="18" charset="0"/>
              </a:rPr>
              <a:t>.</a:t>
            </a:r>
          </a:p>
        </p:txBody>
      </p:sp>
      <p:sp>
        <p:nvSpPr>
          <p:cNvPr id="15366" name="WordArt 10"/>
          <p:cNvSpPr>
            <a:spLocks noChangeArrowheads="1" noChangeShapeType="1" noTextEdit="1"/>
          </p:cNvSpPr>
          <p:nvPr/>
        </p:nvSpPr>
        <p:spPr bwMode="auto">
          <a:xfrm>
            <a:off x="1790700" y="1219200"/>
            <a:ext cx="5981700" cy="457200"/>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Plain">
              <a:avLst>
                <a:gd name="adj" fmla="val 50000"/>
              </a:avLst>
            </a:prstTxWarp>
          </a:bodyPr>
          <a:lstStyle/>
          <a:p>
            <a:pPr algn="ctr"/>
            <a:r>
              <a:rPr lang="vi-VN" sz="2400" b="1" kern="10" dirty="0">
                <a:solidFill>
                  <a:srgbClr val="FF0000"/>
                </a:solidFill>
                <a:effectLst>
                  <a:outerShdw dist="45791" dir="2021404" algn="ctr" rotWithShape="0">
                    <a:srgbClr val="B2B2B2">
                      <a:alpha val="79999"/>
                    </a:srgbClr>
                  </a:outerShdw>
                </a:effectLst>
                <a:latin typeface="Times New Roman"/>
                <a:cs typeface="Times New Roman"/>
              </a:rPr>
              <a:t>MỞ RỘNG VỐN TỪ: BẢO VỆ MÔI TRƯỜNG</a:t>
            </a:r>
          </a:p>
        </p:txBody>
      </p:sp>
      <p:sp>
        <p:nvSpPr>
          <p:cNvPr id="14352" name="Line 16"/>
          <p:cNvSpPr>
            <a:spLocks noChangeShapeType="1"/>
          </p:cNvSpPr>
          <p:nvPr/>
        </p:nvSpPr>
        <p:spPr bwMode="auto">
          <a:xfrm>
            <a:off x="1790700" y="2209800"/>
            <a:ext cx="1104900" cy="0"/>
          </a:xfrm>
          <a:prstGeom prst="line">
            <a:avLst/>
          </a:prstGeom>
          <a:noFill/>
          <a:ln w="28575">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vi-VN"/>
          </a:p>
        </p:txBody>
      </p:sp>
      <p:sp>
        <p:nvSpPr>
          <p:cNvPr id="2" name="Rectangle 5"/>
          <p:cNvSpPr>
            <a:spLocks noChangeArrowheads="1"/>
          </p:cNvSpPr>
          <p:nvPr/>
        </p:nvSpPr>
        <p:spPr bwMode="auto">
          <a:xfrm>
            <a:off x="228600" y="4114800"/>
            <a:ext cx="8915400" cy="53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algn="just">
              <a:lnSpc>
                <a:spcPct val="80000"/>
              </a:lnSpc>
              <a:spcBef>
                <a:spcPct val="20000"/>
              </a:spcBef>
              <a:buClr>
                <a:schemeClr val="bg2"/>
              </a:buClr>
              <a:buSzPct val="70000"/>
              <a:buFont typeface="Wingdings" pitchFamily="2" charset="2"/>
              <a:buNone/>
            </a:pPr>
            <a:r>
              <a:rPr lang="en-US" sz="3100"/>
              <a:t> </a:t>
            </a:r>
            <a:r>
              <a:rPr lang="vi-VN" sz="3100" b="1"/>
              <a:t>*</a:t>
            </a:r>
            <a:r>
              <a:rPr lang="en-US" sz="3500" b="1" err="1">
                <a:solidFill>
                  <a:srgbClr val="000099"/>
                </a:solidFill>
                <a:latin typeface="Times New Roman" pitchFamily="18" charset="0"/>
              </a:rPr>
              <a:t>Chúng</a:t>
            </a:r>
            <a:r>
              <a:rPr lang="en-US" sz="3500" b="1">
                <a:solidFill>
                  <a:srgbClr val="000099"/>
                </a:solidFill>
                <a:latin typeface="Times New Roman" pitchFamily="18" charset="0"/>
              </a:rPr>
              <a:t> </a:t>
            </a:r>
            <a:r>
              <a:rPr lang="en-US" sz="3500" b="1" err="1">
                <a:solidFill>
                  <a:srgbClr val="000099"/>
                </a:solidFill>
                <a:latin typeface="Times New Roman" pitchFamily="18" charset="0"/>
              </a:rPr>
              <a:t>em</a:t>
            </a:r>
            <a:r>
              <a:rPr lang="en-US" sz="3500" b="1">
                <a:solidFill>
                  <a:srgbClr val="000099"/>
                </a:solidFill>
                <a:latin typeface="Times New Roman" pitchFamily="18" charset="0"/>
              </a:rPr>
              <a:t> </a:t>
            </a:r>
            <a:r>
              <a:rPr lang="vi-VN" sz="3500" b="1">
                <a:solidFill>
                  <a:srgbClr val="FF0000"/>
                </a:solidFill>
                <a:latin typeface="Times New Roman" pitchFamily="18" charset="0"/>
              </a:rPr>
              <a:t>bảo vệ</a:t>
            </a:r>
            <a:r>
              <a:rPr lang="vi-VN" sz="3500" b="1">
                <a:solidFill>
                  <a:srgbClr val="000099"/>
                </a:solidFill>
                <a:latin typeface="Times New Roman" pitchFamily="18" charset="0"/>
              </a:rPr>
              <a:t> </a:t>
            </a:r>
            <a:r>
              <a:rPr lang="en-US" sz="3500" b="1">
                <a:solidFill>
                  <a:srgbClr val="000099"/>
                </a:solidFill>
                <a:latin typeface="Times New Roman" pitchFamily="18" charset="0"/>
              </a:rPr>
              <a:t>  </a:t>
            </a:r>
            <a:r>
              <a:rPr lang="en-US" sz="3500" b="1" err="1">
                <a:solidFill>
                  <a:srgbClr val="000099"/>
                </a:solidFill>
                <a:latin typeface="Times New Roman" pitchFamily="18" charset="0"/>
              </a:rPr>
              <a:t>môi</a:t>
            </a:r>
            <a:r>
              <a:rPr lang="en-US" sz="3500" b="1">
                <a:solidFill>
                  <a:srgbClr val="000099"/>
                </a:solidFill>
                <a:latin typeface="Times New Roman" pitchFamily="18" charset="0"/>
              </a:rPr>
              <a:t> </a:t>
            </a:r>
            <a:r>
              <a:rPr lang="en-US" sz="3500" b="1" err="1">
                <a:solidFill>
                  <a:srgbClr val="000099"/>
                </a:solidFill>
                <a:latin typeface="Times New Roman" pitchFamily="18" charset="0"/>
              </a:rPr>
              <a:t>trường</a:t>
            </a:r>
            <a:r>
              <a:rPr lang="en-US" sz="3500" b="1">
                <a:solidFill>
                  <a:srgbClr val="000099"/>
                </a:solidFill>
                <a:latin typeface="Times New Roman" pitchFamily="18" charset="0"/>
              </a:rPr>
              <a:t> </a:t>
            </a:r>
            <a:r>
              <a:rPr lang="en-US" sz="3500" b="1" err="1">
                <a:solidFill>
                  <a:srgbClr val="000099"/>
                </a:solidFill>
                <a:latin typeface="Times New Roman" pitchFamily="18" charset="0"/>
              </a:rPr>
              <a:t>sạch</a:t>
            </a:r>
            <a:r>
              <a:rPr lang="en-US" sz="3500" b="1">
                <a:solidFill>
                  <a:srgbClr val="000099"/>
                </a:solidFill>
                <a:latin typeface="Times New Roman" pitchFamily="18" charset="0"/>
              </a:rPr>
              <a:t> </a:t>
            </a:r>
            <a:r>
              <a:rPr lang="en-US" sz="3500" b="1" err="1">
                <a:solidFill>
                  <a:srgbClr val="000099"/>
                </a:solidFill>
                <a:latin typeface="Times New Roman" pitchFamily="18" charset="0"/>
              </a:rPr>
              <a:t>đẹp</a:t>
            </a:r>
            <a:r>
              <a:rPr lang="en-US" sz="3500" b="1">
                <a:solidFill>
                  <a:srgbClr val="000099"/>
                </a:solidFill>
                <a:latin typeface="Times New Roman" pitchFamily="18" charset="0"/>
              </a:rPr>
              <a:t>.</a:t>
            </a:r>
          </a:p>
        </p:txBody>
      </p:sp>
      <p:sp useBgFill="1">
        <p:nvSpPr>
          <p:cNvPr id="3" name="Rectangle 6"/>
          <p:cNvSpPr>
            <a:spLocks noChangeArrowheads="1"/>
          </p:cNvSpPr>
          <p:nvPr/>
        </p:nvSpPr>
        <p:spPr bwMode="auto">
          <a:xfrm>
            <a:off x="2514600" y="3167514"/>
            <a:ext cx="1600200" cy="609600"/>
          </a:xfrm>
          <a:prstGeom prst="rect">
            <a:avLst/>
          </a:prstGeom>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r>
              <a:rPr lang="vi-VN" sz="3600" b="1">
                <a:solidFill>
                  <a:srgbClr val="FF0000"/>
                </a:solidFill>
                <a:effectLst>
                  <a:outerShdw blurRad="38100" dist="38100" dir="2700000" algn="tl">
                    <a:srgbClr val="C0C0C0"/>
                  </a:outerShdw>
                </a:effectLst>
                <a:latin typeface="Times New Roman" pitchFamily="18" charset="0"/>
              </a:rPr>
              <a:t>giữ gìn</a:t>
            </a:r>
          </a:p>
        </p:txBody>
      </p:sp>
      <p:sp>
        <p:nvSpPr>
          <p:cNvPr id="15381" name="Text Box 8"/>
          <p:cNvSpPr txBox="1">
            <a:spLocks noChangeArrowheads="1"/>
          </p:cNvSpPr>
          <p:nvPr/>
        </p:nvSpPr>
        <p:spPr bwMode="auto">
          <a:xfrm>
            <a:off x="3154428" y="616152"/>
            <a:ext cx="3252592" cy="5191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Times New Roman" pitchFamily="18" charset="0"/>
                <a:cs typeface="Arial" charset="0"/>
              </a:defRPr>
            </a:lvl1pPr>
            <a:lvl2pPr marL="742950" indent="-285750" eaLnBrk="0" hangingPunct="0">
              <a:defRPr>
                <a:solidFill>
                  <a:schemeClr val="tx1"/>
                </a:solidFill>
                <a:latin typeface="Times New Roman" pitchFamily="18" charset="0"/>
                <a:cs typeface="Arial" charset="0"/>
              </a:defRPr>
            </a:lvl2pPr>
            <a:lvl3pPr marL="1143000" indent="-228600" eaLnBrk="0" hangingPunct="0">
              <a:defRPr>
                <a:solidFill>
                  <a:schemeClr val="tx1"/>
                </a:solidFill>
                <a:latin typeface="Times New Roman" pitchFamily="18" charset="0"/>
                <a:cs typeface="Arial" charset="0"/>
              </a:defRPr>
            </a:lvl3pPr>
            <a:lvl4pPr marL="1600200" indent="-228600" eaLnBrk="0" hangingPunct="0">
              <a:defRPr>
                <a:solidFill>
                  <a:schemeClr val="tx1"/>
                </a:solidFill>
                <a:latin typeface="Times New Roman" pitchFamily="18" charset="0"/>
                <a:cs typeface="Arial" charset="0"/>
              </a:defRPr>
            </a:lvl4pPr>
            <a:lvl5pPr marL="2057400" indent="-228600" eaLnBrk="0" hangingPunct="0">
              <a:defRPr>
                <a:solidFill>
                  <a:schemeClr val="tx1"/>
                </a:solidFill>
                <a:latin typeface="Times New Roman" pitchFamily="18" charset="0"/>
                <a:cs typeface="Arial" charset="0"/>
              </a:defRPr>
            </a:lvl5pPr>
            <a:lvl6pPr marL="2514600" indent="-228600" eaLnBrk="0" fontAlgn="base" hangingPunct="0">
              <a:spcBef>
                <a:spcPct val="0"/>
              </a:spcBef>
              <a:spcAft>
                <a:spcPct val="0"/>
              </a:spcAft>
              <a:defRPr>
                <a:solidFill>
                  <a:schemeClr val="tx1"/>
                </a:solidFill>
                <a:latin typeface="Times New Roman" pitchFamily="18" charset="0"/>
                <a:cs typeface="Arial" charset="0"/>
              </a:defRPr>
            </a:lvl6pPr>
            <a:lvl7pPr marL="2971800" indent="-228600" eaLnBrk="0" fontAlgn="base" hangingPunct="0">
              <a:spcBef>
                <a:spcPct val="0"/>
              </a:spcBef>
              <a:spcAft>
                <a:spcPct val="0"/>
              </a:spcAft>
              <a:defRPr>
                <a:solidFill>
                  <a:schemeClr val="tx1"/>
                </a:solidFill>
                <a:latin typeface="Times New Roman" pitchFamily="18" charset="0"/>
                <a:cs typeface="Arial" charset="0"/>
              </a:defRPr>
            </a:lvl7pPr>
            <a:lvl8pPr marL="3429000" indent="-228600" eaLnBrk="0" fontAlgn="base" hangingPunct="0">
              <a:spcBef>
                <a:spcPct val="0"/>
              </a:spcBef>
              <a:spcAft>
                <a:spcPct val="0"/>
              </a:spcAft>
              <a:defRPr>
                <a:solidFill>
                  <a:schemeClr val="tx1"/>
                </a:solidFill>
                <a:latin typeface="Times New Roman" pitchFamily="18" charset="0"/>
                <a:cs typeface="Arial" charset="0"/>
              </a:defRPr>
            </a:lvl8pPr>
            <a:lvl9pPr marL="3886200" indent="-228600" eaLnBrk="0" fontAlgn="base" hangingPunct="0">
              <a:spcBef>
                <a:spcPct val="0"/>
              </a:spcBef>
              <a:spcAft>
                <a:spcPct val="0"/>
              </a:spcAft>
              <a:defRPr>
                <a:solidFill>
                  <a:schemeClr val="tx1"/>
                </a:solidFill>
                <a:latin typeface="Times New Roman" pitchFamily="18" charset="0"/>
                <a:cs typeface="Arial" charset="0"/>
              </a:defRPr>
            </a:lvl9pPr>
          </a:lstStyle>
          <a:p>
            <a:pPr algn="ctr" eaLnBrk="1" hangingPunct="1">
              <a:spcBef>
                <a:spcPct val="50000"/>
              </a:spcBef>
            </a:pPr>
            <a:r>
              <a:rPr lang="en-US" sz="2800" b="1" u="sng">
                <a:solidFill>
                  <a:srgbClr val="000099"/>
                </a:solidFill>
              </a:rPr>
              <a:t>Luyện từ và câu</a:t>
            </a:r>
          </a:p>
        </p:txBody>
      </p:sp>
      <p:cxnSp>
        <p:nvCxnSpPr>
          <p:cNvPr id="5" name="Straight Connector 4"/>
          <p:cNvCxnSpPr/>
          <p:nvPr/>
        </p:nvCxnSpPr>
        <p:spPr>
          <a:xfrm>
            <a:off x="6858000" y="2209800"/>
            <a:ext cx="2209800" cy="0"/>
          </a:xfrm>
          <a:prstGeom prst="line">
            <a:avLst/>
          </a:prstGeom>
          <a:ln w="38100">
            <a:solidFill>
              <a:srgbClr val="FF0000"/>
            </a:solidFill>
          </a:ln>
        </p:spPr>
        <p:style>
          <a:lnRef idx="3">
            <a:schemeClr val="accent6"/>
          </a:lnRef>
          <a:fillRef idx="0">
            <a:schemeClr val="accent6"/>
          </a:fillRef>
          <a:effectRef idx="2">
            <a:schemeClr val="accent6"/>
          </a:effectRef>
          <a:fontRef idx="minor">
            <a:schemeClr val="tx1"/>
          </a:fontRef>
        </p:style>
      </p:cxnSp>
      <p:sp useBgFill="1">
        <p:nvSpPr>
          <p:cNvPr id="14342" name="Rectangle 6"/>
          <p:cNvSpPr>
            <a:spLocks noChangeArrowheads="1"/>
          </p:cNvSpPr>
          <p:nvPr/>
        </p:nvSpPr>
        <p:spPr bwMode="auto">
          <a:xfrm>
            <a:off x="2514600" y="3957435"/>
            <a:ext cx="1600200" cy="762000"/>
          </a:xfrm>
          <a:prstGeom prst="rect">
            <a:avLst/>
          </a:prstGeom>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r>
              <a:rPr lang="vi-VN" sz="3600" b="1">
                <a:solidFill>
                  <a:srgbClr val="FF0000"/>
                </a:solidFill>
                <a:effectLst>
                  <a:outerShdw blurRad="38100" dist="38100" dir="2700000" algn="tl">
                    <a:srgbClr val="C0C0C0"/>
                  </a:outerShdw>
                </a:effectLst>
                <a:latin typeface="Times New Roman" pitchFamily="18" charset="0"/>
              </a:rPr>
              <a:t>gìn giữ</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14340"/>
                                        </p:tgtEl>
                                        <p:attrNameLst>
                                          <p:attrName>style.visibility</p:attrName>
                                        </p:attrNameLst>
                                      </p:cBhvr>
                                      <p:to>
                                        <p:strVal val="visible"/>
                                      </p:to>
                                    </p:set>
                                    <p:animEffect transition="in" filter="dissolve">
                                      <p:cBhvr>
                                        <p:cTn id="7" dur="500"/>
                                        <p:tgtEl>
                                          <p:spTgt spid="14340"/>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4341">
                                            <p:txEl>
                                              <p:pRg st="0" end="0"/>
                                            </p:txEl>
                                          </p:spTgt>
                                        </p:tgtEl>
                                        <p:attrNameLst>
                                          <p:attrName>style.visibility</p:attrName>
                                        </p:attrNameLst>
                                      </p:cBhvr>
                                      <p:to>
                                        <p:strVal val="visible"/>
                                      </p:to>
                                    </p:set>
                                    <p:animEffect transition="in" filter="dissolve">
                                      <p:cBhvr>
                                        <p:cTn id="10" dur="500"/>
                                        <p:tgtEl>
                                          <p:spTgt spid="14341">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14352"/>
                                        </p:tgtEl>
                                        <p:attrNameLst>
                                          <p:attrName>style.visibility</p:attrName>
                                        </p:attrNameLst>
                                      </p:cBhvr>
                                      <p:to>
                                        <p:strVal val="visible"/>
                                      </p:to>
                                    </p:set>
                                    <p:animEffect transition="in" filter="dissolve">
                                      <p:cBhvr>
                                        <p:cTn id="15" dur="500"/>
                                        <p:tgtEl>
                                          <p:spTgt spid="14352"/>
                                        </p:tgtEl>
                                      </p:cBhvr>
                                    </p:animEffect>
                                  </p:childTnLst>
                                </p:cTn>
                              </p:par>
                              <p:par>
                                <p:cTn id="16" presetID="16" presetClass="entr" presetSubtype="21"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10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4" presetClass="entr" presetSubtype="16" fill="hold" grpId="0" nodeType="clickEffect">
                                  <p:stCondLst>
                                    <p:cond delay="0"/>
                                  </p:stCondLst>
                                  <p:childTnLst>
                                    <p:set>
                                      <p:cBhvr>
                                        <p:cTn id="27" dur="1" fill="hold">
                                          <p:stCondLst>
                                            <p:cond delay="0"/>
                                          </p:stCondLst>
                                        </p:cTn>
                                        <p:tgtEl>
                                          <p:spTgt spid="2">
                                            <p:txEl>
                                              <p:pRg st="0" end="0"/>
                                            </p:txEl>
                                          </p:spTgt>
                                        </p:tgtEl>
                                        <p:attrNameLst>
                                          <p:attrName>style.visibility</p:attrName>
                                        </p:attrNameLst>
                                      </p:cBhvr>
                                      <p:to>
                                        <p:strVal val="visible"/>
                                      </p:to>
                                    </p:set>
                                    <p:animEffect transition="in" filter="box(in)">
                                      <p:cBhvr>
                                        <p:cTn id="28" dur="500"/>
                                        <p:tgtEl>
                                          <p:spTgt spid="2">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4342"/>
                                        </p:tgtEl>
                                        <p:attrNameLst>
                                          <p:attrName>style.visibility</p:attrName>
                                        </p:attrNameLst>
                                      </p:cBhvr>
                                      <p:to>
                                        <p:strVal val="visible"/>
                                      </p:to>
                                    </p:set>
                                    <p:animEffect transition="in" filter="fade">
                                      <p:cBhvr>
                                        <p:cTn id="33" dur="1000"/>
                                        <p:tgtEl>
                                          <p:spTgt spid="143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0" grpId="0"/>
      <p:bldP spid="14341" grpId="0" build="p" bldLvl="2"/>
      <p:bldP spid="14352" grpId="0" animBg="1"/>
      <p:bldP spid="2" grpId="0" build="allAtOnce"/>
      <p:bldP spid="3" grpId="0" animBg="1"/>
      <p:bldP spid="1434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2" descr="ca5"/>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228600" y="201613"/>
            <a:ext cx="8686800" cy="65532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94178001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19810"/>
                                        </p:tgtEl>
                                        <p:attrNameLst>
                                          <p:attrName>style.visibility</p:attrName>
                                        </p:attrNameLst>
                                      </p:cBhvr>
                                      <p:to>
                                        <p:strVal val="visible"/>
                                      </p:to>
                                    </p:set>
                                    <p:animEffect transition="in" filter="blinds(horizontal)">
                                      <p:cBhvr>
                                        <p:cTn id="7" dur="500"/>
                                        <p:tgtEl>
                                          <p:spTgt spid="1198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7" name="Picture 7" descr="4396535920120915170208724"/>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0"/>
            <a:ext cx="9144000" cy="5300663"/>
          </a:xfrm>
          <a:prstGeom prst="rect">
            <a:avLst/>
          </a:prstGeom>
          <a:noFill/>
          <a:extLst>
            <a:ext uri="{909E8E84-426E-40DD-AFC4-6F175D3DCCD1}">
              <a14:hiddenFill xmlns:a14="http://schemas.microsoft.com/office/drawing/2010/main" xmlns="">
                <a:solidFill>
                  <a:srgbClr val="FFFFFF"/>
                </a:solidFill>
              </a14:hiddenFill>
            </a:ext>
          </a:extLst>
        </p:spPr>
      </p:pic>
      <p:sp>
        <p:nvSpPr>
          <p:cNvPr id="112649" name="Rectangle 9"/>
          <p:cNvSpPr>
            <a:spLocks noChangeArrowheads="1"/>
          </p:cNvSpPr>
          <p:nvPr/>
        </p:nvSpPr>
        <p:spPr bwMode="auto">
          <a:xfrm>
            <a:off x="0" y="5334000"/>
            <a:ext cx="9144000" cy="15240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r>
              <a:rPr lang="en-US" sz="3600" b="1">
                <a:solidFill>
                  <a:srgbClr val="FF0000"/>
                </a:solidFill>
                <a:latin typeface="Times New Roman" pitchFamily="18" charset="0"/>
              </a:rPr>
              <a:t>H</a:t>
            </a:r>
            <a:r>
              <a:rPr lang="vi-VN" sz="3600" b="1">
                <a:solidFill>
                  <a:srgbClr val="FF0000"/>
                </a:solidFill>
                <a:latin typeface="Times New Roman" pitchFamily="18" charset="0"/>
              </a:rPr>
              <a:t>ÀNH ĐỘNG NHỎ, Ý NGHĨA LỚN.</a:t>
            </a:r>
            <a:endParaRPr lang="en-US" sz="3600" b="1">
              <a:solidFill>
                <a:srgbClr val="FF0000"/>
              </a:solidFill>
              <a:latin typeface="Times New Roman" pitchFamily="18" charset="0"/>
            </a:endParaRPr>
          </a:p>
        </p:txBody>
      </p:sp>
    </p:spTree>
    <p:extLst>
      <p:ext uri="{BB962C8B-B14F-4D97-AF65-F5344CB8AC3E}">
        <p14:creationId xmlns:p14="http://schemas.microsoft.com/office/powerpoint/2010/main" xmlns="" val="37956120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2649"/>
                                        </p:tgtEl>
                                        <p:attrNameLst>
                                          <p:attrName>style.visibility</p:attrName>
                                        </p:attrNameLst>
                                      </p:cBhvr>
                                      <p:to>
                                        <p:strVal val="visible"/>
                                      </p:to>
                                    </p:set>
                                    <p:anim calcmode="lin" valueType="num">
                                      <p:cBhvr additive="base">
                                        <p:cTn id="7" dur="500" fill="hold"/>
                                        <p:tgtEl>
                                          <p:spTgt spid="112649"/>
                                        </p:tgtEl>
                                        <p:attrNameLst>
                                          <p:attrName>ppt_x</p:attrName>
                                        </p:attrNameLst>
                                      </p:cBhvr>
                                      <p:tavLst>
                                        <p:tav tm="0">
                                          <p:val>
                                            <p:strVal val="#ppt_x"/>
                                          </p:val>
                                        </p:tav>
                                        <p:tav tm="100000">
                                          <p:val>
                                            <p:strVal val="#ppt_x"/>
                                          </p:val>
                                        </p:tav>
                                      </p:tavLst>
                                    </p:anim>
                                    <p:anim calcmode="lin" valueType="num">
                                      <p:cBhvr additive="base">
                                        <p:cTn id="8" dur="500" fill="hold"/>
                                        <p:tgtEl>
                                          <p:spTgt spid="11264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4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4419600" cy="6858000"/>
          </a:xfrm>
          <a:prstGeom prst="rect">
            <a:avLst/>
          </a:prstGeom>
        </p:spPr>
      </p:pic>
      <p:pic>
        <p:nvPicPr>
          <p:cNvPr id="3" name="Picture 2"/>
          <p:cNvPicPr>
            <a:picLocks noChangeAspect="1"/>
          </p:cNvPicPr>
          <p:nvPr/>
        </p:nvPicPr>
        <p:blipFill>
          <a:blip r:embed="rId3"/>
          <a:stretch>
            <a:fillRect/>
          </a:stretch>
        </p:blipFill>
        <p:spPr>
          <a:xfrm>
            <a:off x="4419600" y="0"/>
            <a:ext cx="4724400" cy="6858000"/>
          </a:xfrm>
          <a:prstGeom prst="rect">
            <a:avLst/>
          </a:prstGeom>
        </p:spPr>
      </p:pic>
    </p:spTree>
    <p:extLst>
      <p:ext uri="{BB962C8B-B14F-4D97-AF65-F5344CB8AC3E}">
        <p14:creationId xmlns:p14="http://schemas.microsoft.com/office/powerpoint/2010/main" xmlns="" val="110449304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53962" y="228600"/>
            <a:ext cx="8962766" cy="6095999"/>
          </a:xfrm>
          <a:prstGeom prst="rect">
            <a:avLst/>
          </a:prstGeom>
        </p:spPr>
      </p:pic>
    </p:spTree>
    <p:extLst>
      <p:ext uri="{BB962C8B-B14F-4D97-AF65-F5344CB8AC3E}">
        <p14:creationId xmlns:p14="http://schemas.microsoft.com/office/powerpoint/2010/main" xmlns="" val="417014582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Date Placeholder 1"/>
          <p:cNvSpPr>
            <a:spLocks noGrp="1"/>
          </p:cNvSpPr>
          <p:nvPr>
            <p:ph type="dt" sz="half" idx="10"/>
          </p:nvPr>
        </p:nvSpPr>
        <p:spPr>
          <a:xfrm>
            <a:off x="4872293" y="5782289"/>
            <a:ext cx="1742691" cy="610574"/>
          </a:xfrm>
        </p:spPr>
        <p:txBody>
          <a:bodyPr/>
          <a:lstStyle/>
          <a:p>
            <a:pPr>
              <a:defRPr/>
            </a:pPr>
            <a:r>
              <a:rPr lang="en-US" sz="1800" dirty="0"/>
              <a:t>30/10/2021</a:t>
            </a:r>
          </a:p>
        </p:txBody>
      </p:sp>
      <p:sp>
        <p:nvSpPr>
          <p:cNvPr id="25603" name="Slide Number Placeholder 3"/>
          <p:cNvSpPr>
            <a:spLocks noGrp="1"/>
          </p:cNvSpPr>
          <p:nvPr>
            <p:ph type="sldNum" sz="quarter" idx="12"/>
          </p:nvPr>
        </p:nvSpPr>
        <p:spPr>
          <a:noFill/>
        </p:spPr>
        <p:txBody>
          <a:bodyPr/>
          <a:lstStyle>
            <a:lvl1pPr marL="342900" indent="-34290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a:spcBef>
                <a:spcPct val="20000"/>
              </a:spcBef>
              <a:buClr>
                <a:schemeClr val="tx1"/>
              </a:buClr>
              <a:buChar char="–"/>
              <a:defRPr sz="2800">
                <a:solidFill>
                  <a:schemeClr val="tx1"/>
                </a:solidFill>
                <a:latin typeface="Times New Roman" panose="02020603050405020304" pitchFamily="18" charset="0"/>
              </a:defRPr>
            </a:lvl2pPr>
            <a:lvl3pPr marL="1143000" indent="-22860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lvl="1">
              <a:spcBef>
                <a:spcPct val="0"/>
              </a:spcBef>
              <a:buClrTx/>
              <a:buFontTx/>
              <a:buNone/>
            </a:pPr>
            <a:fld id="{80EA08BB-74F9-48D1-AA1F-8F8C3366A784}" type="slidenum">
              <a:rPr lang="en-US" altLang="en-US" sz="1400" smtClean="0">
                <a:latin typeface="Arial" panose="020B0604020202020204" pitchFamily="34" charset="0"/>
              </a:rPr>
              <a:pPr lvl="1">
                <a:spcBef>
                  <a:spcPct val="0"/>
                </a:spcBef>
                <a:buClrTx/>
                <a:buFontTx/>
                <a:buNone/>
              </a:pPr>
              <a:t>15</a:t>
            </a:fld>
            <a:endParaRPr lang="en-US" altLang="en-US" sz="1400"/>
          </a:p>
        </p:txBody>
      </p:sp>
      <p:sp>
        <p:nvSpPr>
          <p:cNvPr id="25604" name="Rectangle 2"/>
          <p:cNvSpPr>
            <a:spLocks noChangeArrowheads="1"/>
          </p:cNvSpPr>
          <p:nvPr/>
        </p:nvSpPr>
        <p:spPr bwMode="auto">
          <a:xfrm>
            <a:off x="1066800" y="1844675"/>
            <a:ext cx="3287713" cy="904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Char char="–"/>
              <a:defRPr sz="2800">
                <a:solidFill>
                  <a:schemeClr val="tx1"/>
                </a:solidFill>
                <a:latin typeface="Times New Roman" panose="02020603050405020304" pitchFamily="18" charset="0"/>
              </a:defRPr>
            </a:lvl2pPr>
            <a:lvl3pPr marL="1143000" indent="-22860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endParaRPr lang="vi-VN" altLang="en-US" sz="2800">
              <a:latin typeface=".VnTime" panose="020B7200000000000000" pitchFamily="34" charset="0"/>
            </a:endParaRPr>
          </a:p>
        </p:txBody>
      </p:sp>
      <p:pic>
        <p:nvPicPr>
          <p:cNvPr id="173059" name="Picture 3" descr="3d butterfly"/>
          <p:cNvPicPr>
            <a:picLocks noChangeAspect="1" noChangeArrowheads="1" noCrop="1"/>
          </p:cNvPicPr>
          <p:nvPr/>
        </p:nvPicPr>
        <p:blipFill>
          <a:blip r:embed="rId3">
            <a:extLst>
              <a:ext uri="{28A0092B-C50C-407E-A947-70E740481C1C}">
                <a14:useLocalDpi xmlns:a14="http://schemas.microsoft.com/office/drawing/2010/main" xmlns="" val="0"/>
              </a:ext>
            </a:extLst>
          </a:blip>
          <a:srcRect/>
          <a:stretch>
            <a:fillRect/>
          </a:stretch>
        </p:blipFill>
        <p:spPr bwMode="auto">
          <a:xfrm>
            <a:off x="7740650" y="836613"/>
            <a:ext cx="946150" cy="568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3060" name="Picture 4" descr="3d butterfly"/>
          <p:cNvPicPr>
            <a:picLocks noChangeAspect="1" noChangeArrowheads="1" noCrop="1"/>
          </p:cNvPicPr>
          <p:nvPr/>
        </p:nvPicPr>
        <p:blipFill>
          <a:blip r:embed="rId3">
            <a:extLst>
              <a:ext uri="{28A0092B-C50C-407E-A947-70E740481C1C}">
                <a14:useLocalDpi xmlns:a14="http://schemas.microsoft.com/office/drawing/2010/main" xmlns="" val="0"/>
              </a:ext>
            </a:extLst>
          </a:blip>
          <a:srcRect/>
          <a:stretch>
            <a:fillRect/>
          </a:stretch>
        </p:blipFill>
        <p:spPr bwMode="auto">
          <a:xfrm rot="-121248">
            <a:off x="8197850" y="3213100"/>
            <a:ext cx="946150" cy="568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3061" name="Picture 5" descr="3d butterfly"/>
          <p:cNvPicPr>
            <a:picLocks noChangeAspect="1" noChangeArrowheads="1" noCrop="1"/>
          </p:cNvPicPr>
          <p:nvPr/>
        </p:nvPicPr>
        <p:blipFill>
          <a:blip r:embed="rId3">
            <a:extLst>
              <a:ext uri="{28A0092B-C50C-407E-A947-70E740481C1C}">
                <a14:useLocalDpi xmlns:a14="http://schemas.microsoft.com/office/drawing/2010/main" xmlns="" val="0"/>
              </a:ext>
            </a:extLst>
          </a:blip>
          <a:srcRect/>
          <a:stretch>
            <a:fillRect/>
          </a:stretch>
        </p:blipFill>
        <p:spPr bwMode="auto">
          <a:xfrm rot="-3701955">
            <a:off x="184944" y="3134519"/>
            <a:ext cx="973138" cy="552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3063" name="WordArt 7"/>
          <p:cNvSpPr>
            <a:spLocks noChangeArrowheads="1" noChangeShapeType="1" noTextEdit="1"/>
          </p:cNvSpPr>
          <p:nvPr/>
        </p:nvSpPr>
        <p:spPr bwMode="auto">
          <a:xfrm>
            <a:off x="990600" y="838200"/>
            <a:ext cx="7543800" cy="2743200"/>
          </a:xfrm>
          <a:prstGeom prst="rect">
            <a:avLst/>
          </a:prstGeom>
        </p:spPr>
        <p:txBody>
          <a:bodyPr spcFirstLastPara="1" wrap="none" fromWordArt="1">
            <a:prstTxWarp prst="textArchUp">
              <a:avLst>
                <a:gd name="adj" fmla="val 10900692"/>
              </a:avLst>
            </a:prstTxWarp>
          </a:bodyPr>
          <a:lstStyle/>
          <a:p>
            <a:pPr algn="ctr"/>
            <a:endParaRPr lang="en-US" sz="3600" kern="10" dirty="0">
              <a:ln w="9525">
                <a:solidFill>
                  <a:srgbClr val="0000FF"/>
                </a:solidFill>
                <a:round/>
                <a:headEnd/>
                <a:tailEnd/>
              </a:ln>
              <a:solidFill>
                <a:srgbClr val="FFCC00"/>
              </a:solidFill>
              <a:latin typeface=".VnTime" panose="020B7200000000000000" pitchFamily="34" charset="0"/>
            </a:endParaRPr>
          </a:p>
        </p:txBody>
      </p:sp>
      <p:grpSp>
        <p:nvGrpSpPr>
          <p:cNvPr id="25611" name="Group 17"/>
          <p:cNvGrpSpPr>
            <a:grpSpLocks/>
          </p:cNvGrpSpPr>
          <p:nvPr/>
        </p:nvGrpSpPr>
        <p:grpSpPr bwMode="auto">
          <a:xfrm>
            <a:off x="6477000" y="5562600"/>
            <a:ext cx="1752600" cy="1295400"/>
            <a:chOff x="1968" y="1152"/>
            <a:chExt cx="1829" cy="2688"/>
          </a:xfrm>
        </p:grpSpPr>
        <p:pic>
          <p:nvPicPr>
            <p:cNvPr id="25628" name="Picture 18" descr="hoahong"/>
            <p:cNvPicPr>
              <a:picLocks noChangeAspect="1" noChangeArrowheads="1" noCrop="1"/>
            </p:cNvPicPr>
            <p:nvPr/>
          </p:nvPicPr>
          <p:blipFill>
            <a:blip r:embed="rId4">
              <a:extLst>
                <a:ext uri="{28A0092B-C50C-407E-A947-70E740481C1C}">
                  <a14:useLocalDpi xmlns:a14="http://schemas.microsoft.com/office/drawing/2010/main" xmlns="" val="0"/>
                </a:ext>
              </a:extLst>
            </a:blip>
            <a:srcRect/>
            <a:stretch>
              <a:fillRect/>
            </a:stretch>
          </p:blipFill>
          <p:spPr bwMode="auto">
            <a:xfrm>
              <a:off x="2112" y="1152"/>
              <a:ext cx="1301" cy="2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5629" name="Group 19"/>
            <p:cNvGrpSpPr>
              <a:grpSpLocks/>
            </p:cNvGrpSpPr>
            <p:nvPr/>
          </p:nvGrpSpPr>
          <p:grpSpPr bwMode="auto">
            <a:xfrm>
              <a:off x="1968" y="1296"/>
              <a:ext cx="1829" cy="2256"/>
              <a:chOff x="1968" y="1296"/>
              <a:chExt cx="1829" cy="2256"/>
            </a:xfrm>
          </p:grpSpPr>
          <p:pic>
            <p:nvPicPr>
              <p:cNvPr id="25630" name="Picture 20" descr="hoahong"/>
              <p:cNvPicPr>
                <a:picLocks noChangeAspect="1" noChangeArrowheads="1" noCrop="1"/>
              </p:cNvPicPr>
              <p:nvPr/>
            </p:nvPicPr>
            <p:blipFill>
              <a:blip r:embed="rId4">
                <a:extLst>
                  <a:ext uri="{28A0092B-C50C-407E-A947-70E740481C1C}">
                    <a14:useLocalDpi xmlns:a14="http://schemas.microsoft.com/office/drawing/2010/main" xmlns="" val="0"/>
                  </a:ext>
                </a:extLst>
              </a:blip>
              <a:srcRect/>
              <a:stretch>
                <a:fillRect/>
              </a:stretch>
            </p:blipFill>
            <p:spPr bwMode="auto">
              <a:xfrm rot="-1466575">
                <a:off x="2112" y="1776"/>
                <a:ext cx="800" cy="1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631" name="Picture 21" descr="hoahong"/>
              <p:cNvPicPr>
                <a:picLocks noChangeAspect="1" noChangeArrowheads="1" noCrop="1"/>
              </p:cNvPicPr>
              <p:nvPr/>
            </p:nvPicPr>
            <p:blipFill>
              <a:blip r:embed="rId4">
                <a:extLst>
                  <a:ext uri="{28A0092B-C50C-407E-A947-70E740481C1C}">
                    <a14:useLocalDpi xmlns:a14="http://schemas.microsoft.com/office/drawing/2010/main" xmlns="" val="0"/>
                  </a:ext>
                </a:extLst>
              </a:blip>
              <a:srcRect/>
              <a:stretch>
                <a:fillRect/>
              </a:stretch>
            </p:blipFill>
            <p:spPr bwMode="auto">
              <a:xfrm rot="724743">
                <a:off x="2304" y="1296"/>
                <a:ext cx="1301" cy="18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632" name="Picture 22" descr="hoahong"/>
              <p:cNvPicPr>
                <a:picLocks noChangeAspect="1" noChangeArrowheads="1" noCrop="1"/>
              </p:cNvPicPr>
              <p:nvPr/>
            </p:nvPicPr>
            <p:blipFill>
              <a:blip r:embed="rId4">
                <a:extLst>
                  <a:ext uri="{28A0092B-C50C-407E-A947-70E740481C1C}">
                    <a14:useLocalDpi xmlns:a14="http://schemas.microsoft.com/office/drawing/2010/main" xmlns="" val="0"/>
                  </a:ext>
                </a:extLst>
              </a:blip>
              <a:srcRect/>
              <a:stretch>
                <a:fillRect/>
              </a:stretch>
            </p:blipFill>
            <p:spPr bwMode="auto">
              <a:xfrm rot="-1466575">
                <a:off x="1968" y="2304"/>
                <a:ext cx="800" cy="1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633" name="Picture 23" descr="hoahong"/>
              <p:cNvPicPr>
                <a:picLocks noChangeAspect="1" noChangeArrowheads="1" noCrop="1"/>
              </p:cNvPicPr>
              <p:nvPr/>
            </p:nvPicPr>
            <p:blipFill>
              <a:blip r:embed="rId4">
                <a:extLst>
                  <a:ext uri="{28A0092B-C50C-407E-A947-70E740481C1C}">
                    <a14:useLocalDpi xmlns:a14="http://schemas.microsoft.com/office/drawing/2010/main" xmlns="" val="0"/>
                  </a:ext>
                </a:extLst>
              </a:blip>
              <a:srcRect/>
              <a:stretch>
                <a:fillRect/>
              </a:stretch>
            </p:blipFill>
            <p:spPr bwMode="auto">
              <a:xfrm rot="1078134">
                <a:off x="2496" y="1680"/>
                <a:ext cx="1301" cy="18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grpSp>
        <p:nvGrpSpPr>
          <p:cNvPr id="25612" name="Group 24"/>
          <p:cNvGrpSpPr>
            <a:grpSpLocks/>
          </p:cNvGrpSpPr>
          <p:nvPr/>
        </p:nvGrpSpPr>
        <p:grpSpPr bwMode="auto">
          <a:xfrm>
            <a:off x="66675" y="5495925"/>
            <a:ext cx="1752600" cy="1295400"/>
            <a:chOff x="1968" y="1152"/>
            <a:chExt cx="1829" cy="2688"/>
          </a:xfrm>
        </p:grpSpPr>
        <p:pic>
          <p:nvPicPr>
            <p:cNvPr id="25622" name="Picture 25" descr="hoahong"/>
            <p:cNvPicPr>
              <a:picLocks noChangeAspect="1" noChangeArrowheads="1" noCrop="1"/>
            </p:cNvPicPr>
            <p:nvPr/>
          </p:nvPicPr>
          <p:blipFill>
            <a:blip r:embed="rId4">
              <a:extLst>
                <a:ext uri="{28A0092B-C50C-407E-A947-70E740481C1C}">
                  <a14:useLocalDpi xmlns:a14="http://schemas.microsoft.com/office/drawing/2010/main" xmlns="" val="0"/>
                </a:ext>
              </a:extLst>
            </a:blip>
            <a:srcRect/>
            <a:stretch>
              <a:fillRect/>
            </a:stretch>
          </p:blipFill>
          <p:spPr bwMode="auto">
            <a:xfrm>
              <a:off x="2112" y="1152"/>
              <a:ext cx="1301" cy="2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5623" name="Group 26"/>
            <p:cNvGrpSpPr>
              <a:grpSpLocks/>
            </p:cNvGrpSpPr>
            <p:nvPr/>
          </p:nvGrpSpPr>
          <p:grpSpPr bwMode="auto">
            <a:xfrm>
              <a:off x="1968" y="1296"/>
              <a:ext cx="1829" cy="2256"/>
              <a:chOff x="1968" y="1296"/>
              <a:chExt cx="1829" cy="2256"/>
            </a:xfrm>
          </p:grpSpPr>
          <p:pic>
            <p:nvPicPr>
              <p:cNvPr id="25624" name="Picture 27" descr="hoahong"/>
              <p:cNvPicPr>
                <a:picLocks noChangeAspect="1" noChangeArrowheads="1" noCrop="1"/>
              </p:cNvPicPr>
              <p:nvPr/>
            </p:nvPicPr>
            <p:blipFill>
              <a:blip r:embed="rId4">
                <a:extLst>
                  <a:ext uri="{28A0092B-C50C-407E-A947-70E740481C1C}">
                    <a14:useLocalDpi xmlns:a14="http://schemas.microsoft.com/office/drawing/2010/main" xmlns="" val="0"/>
                  </a:ext>
                </a:extLst>
              </a:blip>
              <a:srcRect/>
              <a:stretch>
                <a:fillRect/>
              </a:stretch>
            </p:blipFill>
            <p:spPr bwMode="auto">
              <a:xfrm rot="-1466575">
                <a:off x="2112" y="1776"/>
                <a:ext cx="800" cy="1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625" name="Picture 28" descr="hoahong"/>
              <p:cNvPicPr>
                <a:picLocks noChangeAspect="1" noChangeArrowheads="1" noCrop="1"/>
              </p:cNvPicPr>
              <p:nvPr/>
            </p:nvPicPr>
            <p:blipFill>
              <a:blip r:embed="rId4">
                <a:extLst>
                  <a:ext uri="{28A0092B-C50C-407E-A947-70E740481C1C}">
                    <a14:useLocalDpi xmlns:a14="http://schemas.microsoft.com/office/drawing/2010/main" xmlns="" val="0"/>
                  </a:ext>
                </a:extLst>
              </a:blip>
              <a:srcRect/>
              <a:stretch>
                <a:fillRect/>
              </a:stretch>
            </p:blipFill>
            <p:spPr bwMode="auto">
              <a:xfrm rot="724743">
                <a:off x="2304" y="1296"/>
                <a:ext cx="1301" cy="18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626" name="Picture 29" descr="hoahong"/>
              <p:cNvPicPr>
                <a:picLocks noChangeAspect="1" noChangeArrowheads="1" noCrop="1"/>
              </p:cNvPicPr>
              <p:nvPr/>
            </p:nvPicPr>
            <p:blipFill>
              <a:blip r:embed="rId4">
                <a:extLst>
                  <a:ext uri="{28A0092B-C50C-407E-A947-70E740481C1C}">
                    <a14:useLocalDpi xmlns:a14="http://schemas.microsoft.com/office/drawing/2010/main" xmlns="" val="0"/>
                  </a:ext>
                </a:extLst>
              </a:blip>
              <a:srcRect/>
              <a:stretch>
                <a:fillRect/>
              </a:stretch>
            </p:blipFill>
            <p:spPr bwMode="auto">
              <a:xfrm rot="-1466575">
                <a:off x="1968" y="2304"/>
                <a:ext cx="800" cy="1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627" name="Picture 30" descr="hoahong"/>
              <p:cNvPicPr>
                <a:picLocks noChangeAspect="1" noChangeArrowheads="1" noCrop="1"/>
              </p:cNvPicPr>
              <p:nvPr/>
            </p:nvPicPr>
            <p:blipFill>
              <a:blip r:embed="rId4">
                <a:extLst>
                  <a:ext uri="{28A0092B-C50C-407E-A947-70E740481C1C}">
                    <a14:useLocalDpi xmlns:a14="http://schemas.microsoft.com/office/drawing/2010/main" xmlns="" val="0"/>
                  </a:ext>
                </a:extLst>
              </a:blip>
              <a:srcRect/>
              <a:stretch>
                <a:fillRect/>
              </a:stretch>
            </p:blipFill>
            <p:spPr bwMode="auto">
              <a:xfrm rot="1078134">
                <a:off x="2496" y="1680"/>
                <a:ext cx="1301" cy="18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grpSp>
        <p:nvGrpSpPr>
          <p:cNvPr id="25613" name="Group 31"/>
          <p:cNvGrpSpPr>
            <a:grpSpLocks/>
          </p:cNvGrpSpPr>
          <p:nvPr/>
        </p:nvGrpSpPr>
        <p:grpSpPr bwMode="auto">
          <a:xfrm>
            <a:off x="2514600" y="1295400"/>
            <a:ext cx="3505200" cy="1676400"/>
            <a:chOff x="1968" y="1152"/>
            <a:chExt cx="1829" cy="2688"/>
          </a:xfrm>
        </p:grpSpPr>
        <p:pic>
          <p:nvPicPr>
            <p:cNvPr id="25616" name="Picture 32" descr="hoahong"/>
            <p:cNvPicPr>
              <a:picLocks noChangeAspect="1" noChangeArrowheads="1" noCrop="1"/>
            </p:cNvPicPr>
            <p:nvPr/>
          </p:nvPicPr>
          <p:blipFill>
            <a:blip r:embed="rId4">
              <a:extLst>
                <a:ext uri="{28A0092B-C50C-407E-A947-70E740481C1C}">
                  <a14:useLocalDpi xmlns:a14="http://schemas.microsoft.com/office/drawing/2010/main" xmlns="" val="0"/>
                </a:ext>
              </a:extLst>
            </a:blip>
            <a:srcRect/>
            <a:stretch>
              <a:fillRect/>
            </a:stretch>
          </p:blipFill>
          <p:spPr bwMode="auto">
            <a:xfrm>
              <a:off x="2112" y="1152"/>
              <a:ext cx="1301" cy="2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5617" name="Group 33"/>
            <p:cNvGrpSpPr>
              <a:grpSpLocks/>
            </p:cNvGrpSpPr>
            <p:nvPr/>
          </p:nvGrpSpPr>
          <p:grpSpPr bwMode="auto">
            <a:xfrm>
              <a:off x="1968" y="1296"/>
              <a:ext cx="1829" cy="2256"/>
              <a:chOff x="1968" y="1296"/>
              <a:chExt cx="1829" cy="2256"/>
            </a:xfrm>
          </p:grpSpPr>
          <p:pic>
            <p:nvPicPr>
              <p:cNvPr id="25618" name="Picture 34" descr="hoahong"/>
              <p:cNvPicPr>
                <a:picLocks noChangeAspect="1" noChangeArrowheads="1" noCrop="1"/>
              </p:cNvPicPr>
              <p:nvPr/>
            </p:nvPicPr>
            <p:blipFill>
              <a:blip r:embed="rId4">
                <a:extLst>
                  <a:ext uri="{28A0092B-C50C-407E-A947-70E740481C1C}">
                    <a14:useLocalDpi xmlns:a14="http://schemas.microsoft.com/office/drawing/2010/main" xmlns="" val="0"/>
                  </a:ext>
                </a:extLst>
              </a:blip>
              <a:srcRect/>
              <a:stretch>
                <a:fillRect/>
              </a:stretch>
            </p:blipFill>
            <p:spPr bwMode="auto">
              <a:xfrm rot="-1466575">
                <a:off x="2112" y="1776"/>
                <a:ext cx="800" cy="1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619" name="Picture 35" descr="hoahong"/>
              <p:cNvPicPr>
                <a:picLocks noChangeAspect="1" noChangeArrowheads="1" noCrop="1"/>
              </p:cNvPicPr>
              <p:nvPr/>
            </p:nvPicPr>
            <p:blipFill>
              <a:blip r:embed="rId4">
                <a:extLst>
                  <a:ext uri="{28A0092B-C50C-407E-A947-70E740481C1C}">
                    <a14:useLocalDpi xmlns:a14="http://schemas.microsoft.com/office/drawing/2010/main" xmlns="" val="0"/>
                  </a:ext>
                </a:extLst>
              </a:blip>
              <a:srcRect/>
              <a:stretch>
                <a:fillRect/>
              </a:stretch>
            </p:blipFill>
            <p:spPr bwMode="auto">
              <a:xfrm rot="724743">
                <a:off x="2304" y="1296"/>
                <a:ext cx="1301" cy="18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620" name="Picture 36" descr="hoahong"/>
              <p:cNvPicPr>
                <a:picLocks noChangeAspect="1" noChangeArrowheads="1" noCrop="1"/>
              </p:cNvPicPr>
              <p:nvPr/>
            </p:nvPicPr>
            <p:blipFill>
              <a:blip r:embed="rId4">
                <a:extLst>
                  <a:ext uri="{28A0092B-C50C-407E-A947-70E740481C1C}">
                    <a14:useLocalDpi xmlns:a14="http://schemas.microsoft.com/office/drawing/2010/main" xmlns="" val="0"/>
                  </a:ext>
                </a:extLst>
              </a:blip>
              <a:srcRect/>
              <a:stretch>
                <a:fillRect/>
              </a:stretch>
            </p:blipFill>
            <p:spPr bwMode="auto">
              <a:xfrm rot="-1466575">
                <a:off x="1968" y="2304"/>
                <a:ext cx="800" cy="1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621" name="Picture 37" descr="hoahong"/>
              <p:cNvPicPr>
                <a:picLocks noChangeAspect="1" noChangeArrowheads="1" noCrop="1"/>
              </p:cNvPicPr>
              <p:nvPr/>
            </p:nvPicPr>
            <p:blipFill>
              <a:blip r:embed="rId4">
                <a:extLst>
                  <a:ext uri="{28A0092B-C50C-407E-A947-70E740481C1C}">
                    <a14:useLocalDpi xmlns:a14="http://schemas.microsoft.com/office/drawing/2010/main" xmlns="" val="0"/>
                  </a:ext>
                </a:extLst>
              </a:blip>
              <a:srcRect/>
              <a:stretch>
                <a:fillRect/>
              </a:stretch>
            </p:blipFill>
            <p:spPr bwMode="auto">
              <a:xfrm rot="1078134">
                <a:off x="2496" y="1680"/>
                <a:ext cx="1301" cy="18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sp>
        <p:nvSpPr>
          <p:cNvPr id="173096" name="Text Box 40"/>
          <p:cNvSpPr txBox="1">
            <a:spLocks noChangeArrowheads="1"/>
          </p:cNvSpPr>
          <p:nvPr/>
        </p:nvSpPr>
        <p:spPr bwMode="auto">
          <a:xfrm>
            <a:off x="457200" y="2819400"/>
            <a:ext cx="8686800" cy="270843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Char char="–"/>
              <a:defRPr sz="2800">
                <a:solidFill>
                  <a:schemeClr val="tx1"/>
                </a:solidFill>
                <a:latin typeface="Times New Roman" panose="02020603050405020304" pitchFamily="18" charset="0"/>
              </a:defRPr>
            </a:lvl2pPr>
            <a:lvl3pPr marL="1143000" indent="-22860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50000"/>
              </a:spcBef>
              <a:buClrTx/>
              <a:buSzTx/>
              <a:buFontTx/>
              <a:buNone/>
            </a:pPr>
            <a:r>
              <a:rPr lang="en-US" altLang="en-US" sz="2000" dirty="0"/>
              <a:t>                     </a:t>
            </a:r>
            <a:r>
              <a:rPr lang="en-US" altLang="en-US" dirty="0" err="1">
                <a:solidFill>
                  <a:srgbClr val="FF0000"/>
                </a:solidFill>
              </a:rPr>
              <a:t>Điều</a:t>
            </a:r>
            <a:r>
              <a:rPr lang="en-US" altLang="en-US" dirty="0">
                <a:solidFill>
                  <a:srgbClr val="FF0000"/>
                </a:solidFill>
              </a:rPr>
              <a:t> </a:t>
            </a:r>
            <a:r>
              <a:rPr lang="en-US" altLang="en-US" dirty="0" err="1">
                <a:solidFill>
                  <a:srgbClr val="FF0000"/>
                </a:solidFill>
              </a:rPr>
              <a:t>đó</a:t>
            </a:r>
            <a:r>
              <a:rPr lang="en-US" altLang="en-US" dirty="0">
                <a:solidFill>
                  <a:srgbClr val="FF0000"/>
                </a:solidFill>
              </a:rPr>
              <a:t> </a:t>
            </a:r>
            <a:r>
              <a:rPr lang="en-US" altLang="en-US" dirty="0" err="1">
                <a:solidFill>
                  <a:srgbClr val="FF0000"/>
                </a:solidFill>
              </a:rPr>
              <a:t>tuỳ</a:t>
            </a:r>
            <a:r>
              <a:rPr lang="en-US" altLang="en-US" dirty="0">
                <a:solidFill>
                  <a:srgbClr val="FF0000"/>
                </a:solidFill>
              </a:rPr>
              <a:t> </a:t>
            </a:r>
            <a:r>
              <a:rPr lang="en-US" altLang="en-US" dirty="0" err="1">
                <a:solidFill>
                  <a:srgbClr val="FF0000"/>
                </a:solidFill>
              </a:rPr>
              <a:t>thuộc</a:t>
            </a:r>
            <a:r>
              <a:rPr lang="en-US" altLang="en-US" dirty="0">
                <a:solidFill>
                  <a:srgbClr val="FF0000"/>
                </a:solidFill>
              </a:rPr>
              <a:t> </a:t>
            </a:r>
            <a:r>
              <a:rPr lang="en-US" altLang="en-US" dirty="0" err="1">
                <a:solidFill>
                  <a:srgbClr val="FF0000"/>
                </a:solidFill>
              </a:rPr>
              <a:t>hành</a:t>
            </a:r>
            <a:r>
              <a:rPr lang="en-US" altLang="en-US" dirty="0">
                <a:solidFill>
                  <a:srgbClr val="FF0000"/>
                </a:solidFill>
              </a:rPr>
              <a:t> </a:t>
            </a:r>
            <a:r>
              <a:rPr lang="en-US" altLang="en-US" dirty="0" err="1">
                <a:solidFill>
                  <a:srgbClr val="FF0000"/>
                </a:solidFill>
              </a:rPr>
              <a:t>động</a:t>
            </a:r>
            <a:r>
              <a:rPr lang="en-US" altLang="en-US" dirty="0">
                <a:solidFill>
                  <a:srgbClr val="FF0000"/>
                </a:solidFill>
              </a:rPr>
              <a:t> </a:t>
            </a:r>
            <a:r>
              <a:rPr lang="en-US" altLang="en-US" dirty="0" err="1">
                <a:solidFill>
                  <a:srgbClr val="FF0000"/>
                </a:solidFill>
              </a:rPr>
              <a:t>của</a:t>
            </a:r>
            <a:r>
              <a:rPr lang="en-US" altLang="en-US" dirty="0">
                <a:solidFill>
                  <a:srgbClr val="FF0000"/>
                </a:solidFill>
              </a:rPr>
              <a:t> </a:t>
            </a:r>
            <a:r>
              <a:rPr lang="en-US" altLang="en-US" dirty="0" err="1">
                <a:solidFill>
                  <a:srgbClr val="FF0000"/>
                </a:solidFill>
              </a:rPr>
              <a:t>bạn</a:t>
            </a:r>
            <a:endParaRPr lang="en-US" altLang="en-US" dirty="0">
              <a:solidFill>
                <a:srgbClr val="FF0000"/>
              </a:solidFill>
            </a:endParaRPr>
          </a:p>
          <a:p>
            <a:pPr eaLnBrk="1" hangingPunct="1">
              <a:lnSpc>
                <a:spcPct val="100000"/>
              </a:lnSpc>
              <a:spcBef>
                <a:spcPct val="50000"/>
              </a:spcBef>
              <a:buClrTx/>
              <a:buSzTx/>
              <a:buFontTx/>
              <a:buNone/>
            </a:pPr>
            <a:r>
              <a:rPr lang="en-US" altLang="en-US" sz="2000" dirty="0"/>
              <a:t>                                                                                     </a:t>
            </a:r>
            <a:r>
              <a:rPr lang="en-US" altLang="en-US" sz="2000" dirty="0" err="1"/>
              <a:t>Nhạc</a:t>
            </a:r>
            <a:r>
              <a:rPr lang="en-US" altLang="en-US" sz="2000" dirty="0"/>
              <a:t> </a:t>
            </a:r>
            <a:r>
              <a:rPr lang="en-US" altLang="en-US" sz="2000" dirty="0" err="1"/>
              <a:t>sĩ</a:t>
            </a:r>
            <a:r>
              <a:rPr lang="en-US" altLang="en-US" sz="2000" dirty="0"/>
              <a:t> : </a:t>
            </a:r>
            <a:r>
              <a:rPr lang="en-US" altLang="en-US" sz="2000" dirty="0" err="1"/>
              <a:t>Vũ</a:t>
            </a:r>
            <a:r>
              <a:rPr lang="en-US" altLang="en-US" sz="2000" dirty="0"/>
              <a:t> Kim Dung</a:t>
            </a:r>
          </a:p>
          <a:p>
            <a:pPr eaLnBrk="1" hangingPunct="1">
              <a:lnSpc>
                <a:spcPct val="100000"/>
              </a:lnSpc>
              <a:spcBef>
                <a:spcPct val="50000"/>
              </a:spcBef>
              <a:buClrTx/>
              <a:buSzTx/>
              <a:buFontTx/>
              <a:buNone/>
            </a:pPr>
            <a:r>
              <a:rPr lang="en-US" altLang="en-US" sz="2400" dirty="0" err="1"/>
              <a:t>Tổ</a:t>
            </a:r>
            <a:r>
              <a:rPr lang="en-US" altLang="en-US" sz="2400" dirty="0"/>
              <a:t> </a:t>
            </a:r>
            <a:r>
              <a:rPr lang="en-US" altLang="en-US" sz="2400" dirty="0" err="1"/>
              <a:t>quốc</a:t>
            </a:r>
            <a:r>
              <a:rPr lang="en-US" altLang="en-US" sz="2400" dirty="0"/>
              <a:t> </a:t>
            </a:r>
            <a:r>
              <a:rPr lang="en-US" altLang="en-US" sz="2400" dirty="0" err="1"/>
              <a:t>Việt</a:t>
            </a:r>
            <a:r>
              <a:rPr lang="en-US" altLang="en-US" sz="2400" dirty="0"/>
              <a:t> Nam </a:t>
            </a:r>
            <a:r>
              <a:rPr lang="en-US" altLang="en-US" sz="2400" dirty="0" err="1"/>
              <a:t>xanh</a:t>
            </a:r>
            <a:r>
              <a:rPr lang="en-US" altLang="en-US" sz="2400" dirty="0"/>
              <a:t> </a:t>
            </a:r>
            <a:r>
              <a:rPr lang="en-US" altLang="en-US" sz="2400" dirty="0" err="1"/>
              <a:t>thắm</a:t>
            </a:r>
            <a:r>
              <a:rPr lang="en-US" altLang="en-US" sz="2400" dirty="0"/>
              <a:t>, </a:t>
            </a:r>
            <a:r>
              <a:rPr lang="en-US" altLang="en-US" sz="2400" dirty="0" err="1"/>
              <a:t>có</a:t>
            </a:r>
            <a:r>
              <a:rPr lang="en-US" altLang="en-US" sz="2400" dirty="0"/>
              <a:t> </a:t>
            </a:r>
            <a:r>
              <a:rPr lang="en-US" altLang="en-US" sz="2400" dirty="0" err="1"/>
              <a:t>sạch</a:t>
            </a:r>
            <a:r>
              <a:rPr lang="en-US" altLang="en-US" sz="2400" dirty="0"/>
              <a:t> </a:t>
            </a:r>
            <a:r>
              <a:rPr lang="en-US" altLang="en-US" sz="2400" dirty="0" err="1"/>
              <a:t>đẹp</a:t>
            </a:r>
            <a:r>
              <a:rPr lang="en-US" altLang="en-US" sz="2400" dirty="0"/>
              <a:t> </a:t>
            </a:r>
            <a:r>
              <a:rPr lang="en-US" altLang="en-US" sz="2400" dirty="0" err="1"/>
              <a:t>mãi</a:t>
            </a:r>
            <a:r>
              <a:rPr lang="en-US" altLang="en-US" sz="2400" dirty="0"/>
              <a:t> </a:t>
            </a:r>
            <a:r>
              <a:rPr lang="en-US" altLang="en-US" sz="2400" dirty="0" err="1"/>
              <a:t>được</a:t>
            </a:r>
            <a:r>
              <a:rPr lang="en-US" altLang="en-US" sz="2400" dirty="0"/>
              <a:t> </a:t>
            </a:r>
            <a:r>
              <a:rPr lang="en-US" altLang="en-US" sz="2400" dirty="0" err="1"/>
              <a:t>không</a:t>
            </a:r>
            <a:r>
              <a:rPr lang="en-US" altLang="en-US" sz="2400" dirty="0"/>
              <a:t>. </a:t>
            </a:r>
          </a:p>
          <a:p>
            <a:pPr eaLnBrk="1" hangingPunct="1">
              <a:lnSpc>
                <a:spcPct val="100000"/>
              </a:lnSpc>
              <a:spcBef>
                <a:spcPct val="0"/>
              </a:spcBef>
              <a:buClrTx/>
              <a:buSzTx/>
              <a:buFontTx/>
              <a:buNone/>
            </a:pPr>
            <a:r>
              <a:rPr lang="en-US" altLang="en-US" sz="2400" dirty="0" err="1"/>
              <a:t>Điều</a:t>
            </a:r>
            <a:r>
              <a:rPr lang="en-US" altLang="en-US" sz="2400" dirty="0"/>
              <a:t> </a:t>
            </a:r>
            <a:r>
              <a:rPr lang="en-US" altLang="en-US" sz="2400" dirty="0" err="1"/>
              <a:t>đó</a:t>
            </a:r>
            <a:r>
              <a:rPr lang="en-US" altLang="en-US" sz="2400" dirty="0"/>
              <a:t> </a:t>
            </a:r>
            <a:r>
              <a:rPr lang="en-US" altLang="en-US" sz="2400" dirty="0" err="1"/>
              <a:t>tuỳ</a:t>
            </a:r>
            <a:r>
              <a:rPr lang="en-US" altLang="en-US" sz="2400" dirty="0"/>
              <a:t> </a:t>
            </a:r>
            <a:r>
              <a:rPr lang="en-US" altLang="en-US" sz="2400" dirty="0" err="1"/>
              <a:t>thuộc</a:t>
            </a:r>
            <a:r>
              <a:rPr lang="en-US" altLang="en-US" sz="2400" dirty="0"/>
              <a:t> </a:t>
            </a:r>
            <a:r>
              <a:rPr lang="en-US" altLang="en-US" sz="2400" dirty="0" err="1"/>
              <a:t>hành</a:t>
            </a:r>
            <a:r>
              <a:rPr lang="en-US" altLang="en-US" sz="2400" dirty="0"/>
              <a:t> </a:t>
            </a:r>
            <a:r>
              <a:rPr lang="en-US" altLang="en-US" sz="2400" dirty="0" err="1"/>
              <a:t>động</a:t>
            </a:r>
            <a:r>
              <a:rPr lang="en-US" altLang="en-US" sz="2400" dirty="0"/>
              <a:t> </a:t>
            </a:r>
            <a:r>
              <a:rPr lang="en-US" altLang="en-US" sz="2400" dirty="0" err="1"/>
              <a:t>của</a:t>
            </a:r>
            <a:r>
              <a:rPr lang="en-US" altLang="en-US" sz="2400" dirty="0"/>
              <a:t> </a:t>
            </a:r>
            <a:r>
              <a:rPr lang="en-US" altLang="en-US" sz="2400" dirty="0" err="1"/>
              <a:t>bạn</a:t>
            </a:r>
            <a:r>
              <a:rPr lang="en-US" altLang="en-US" sz="2400" dirty="0"/>
              <a:t> </a:t>
            </a:r>
            <a:r>
              <a:rPr lang="en-US" altLang="en-US" sz="2400" dirty="0" err="1"/>
              <a:t>chỉ</a:t>
            </a:r>
            <a:r>
              <a:rPr lang="en-US" altLang="en-US" sz="2400" dirty="0"/>
              <a:t> </a:t>
            </a:r>
            <a:r>
              <a:rPr lang="en-US" altLang="en-US" sz="2400" dirty="0" err="1"/>
              <a:t>thuộc</a:t>
            </a:r>
            <a:r>
              <a:rPr lang="en-US" altLang="en-US" sz="2400" dirty="0"/>
              <a:t> </a:t>
            </a:r>
            <a:r>
              <a:rPr lang="en-US" altLang="en-US" sz="2400" dirty="0" err="1"/>
              <a:t>vào</a:t>
            </a:r>
            <a:r>
              <a:rPr lang="en-US" altLang="en-US" sz="2400" dirty="0"/>
              <a:t> </a:t>
            </a:r>
            <a:r>
              <a:rPr lang="en-US" altLang="en-US" sz="2400" dirty="0" err="1"/>
              <a:t>bạn</a:t>
            </a:r>
            <a:r>
              <a:rPr lang="en-US" altLang="en-US" sz="2400" dirty="0"/>
              <a:t> </a:t>
            </a:r>
            <a:r>
              <a:rPr lang="en-US" altLang="en-US" sz="2400" dirty="0" err="1"/>
              <a:t>mà</a:t>
            </a:r>
            <a:r>
              <a:rPr lang="en-US" altLang="en-US" sz="2400" dirty="0"/>
              <a:t> </a:t>
            </a:r>
            <a:r>
              <a:rPr lang="en-US" altLang="en-US" sz="2400" dirty="0" err="1"/>
              <a:t>thôi</a:t>
            </a:r>
            <a:r>
              <a:rPr lang="en-US" altLang="en-US" sz="2400" dirty="0"/>
              <a:t>. </a:t>
            </a:r>
          </a:p>
          <a:p>
            <a:pPr eaLnBrk="1" hangingPunct="1">
              <a:lnSpc>
                <a:spcPct val="100000"/>
              </a:lnSpc>
              <a:spcBef>
                <a:spcPct val="0"/>
              </a:spcBef>
              <a:buClrTx/>
              <a:buSzTx/>
              <a:buFontTx/>
              <a:buNone/>
            </a:pPr>
            <a:r>
              <a:rPr lang="en-US" altLang="en-US" sz="2400" dirty="0" err="1"/>
              <a:t>Cùng</a:t>
            </a:r>
            <a:r>
              <a:rPr lang="en-US" altLang="en-US" sz="2400" dirty="0"/>
              <a:t> </a:t>
            </a:r>
            <a:r>
              <a:rPr lang="en-US" altLang="en-US" sz="2400" dirty="0" err="1"/>
              <a:t>góp</a:t>
            </a:r>
            <a:r>
              <a:rPr lang="en-US" altLang="en-US" sz="2400" dirty="0"/>
              <a:t> </a:t>
            </a:r>
            <a:r>
              <a:rPr lang="en-US" altLang="en-US" sz="2400" dirty="0" err="1"/>
              <a:t>phủ</a:t>
            </a:r>
            <a:r>
              <a:rPr lang="en-US" altLang="en-US" sz="2400" dirty="0"/>
              <a:t> </a:t>
            </a:r>
            <a:r>
              <a:rPr lang="en-US" altLang="en-US" sz="2400" dirty="0" err="1"/>
              <a:t>xanh</a:t>
            </a:r>
            <a:r>
              <a:rPr lang="en-US" altLang="en-US" sz="2400" dirty="0"/>
              <a:t> </a:t>
            </a:r>
            <a:r>
              <a:rPr lang="en-US" altLang="en-US" sz="2400" dirty="0" err="1"/>
              <a:t>đất</a:t>
            </a:r>
            <a:r>
              <a:rPr lang="en-US" altLang="en-US" sz="2400" dirty="0"/>
              <a:t> </a:t>
            </a:r>
            <a:r>
              <a:rPr lang="en-US" altLang="en-US" sz="2400" dirty="0" err="1"/>
              <a:t>nước</a:t>
            </a:r>
            <a:r>
              <a:rPr lang="en-US" altLang="en-US" sz="2400" dirty="0"/>
              <a:t>, </a:t>
            </a:r>
            <a:r>
              <a:rPr lang="en-US" altLang="en-US" sz="2400" dirty="0" err="1"/>
              <a:t>giữ</a:t>
            </a:r>
            <a:r>
              <a:rPr lang="en-US" altLang="en-US" sz="2400" dirty="0"/>
              <a:t> </a:t>
            </a:r>
            <a:r>
              <a:rPr lang="en-US" altLang="en-US" sz="2400" dirty="0" err="1"/>
              <a:t>gìn</a:t>
            </a:r>
            <a:r>
              <a:rPr lang="en-US" altLang="en-US" sz="2400" dirty="0"/>
              <a:t> </a:t>
            </a:r>
            <a:r>
              <a:rPr lang="en-US" altLang="en-US" sz="2400" dirty="0" err="1"/>
              <a:t>cuộc</a:t>
            </a:r>
            <a:r>
              <a:rPr lang="en-US" altLang="en-US" sz="2400" dirty="0"/>
              <a:t> </a:t>
            </a:r>
            <a:r>
              <a:rPr lang="en-US" altLang="en-US" sz="2400" dirty="0" err="1"/>
              <a:t>sống</a:t>
            </a:r>
            <a:r>
              <a:rPr lang="en-US" altLang="en-US" sz="2400" dirty="0"/>
              <a:t> </a:t>
            </a:r>
            <a:r>
              <a:rPr lang="en-US" altLang="en-US" sz="2400" dirty="0" err="1"/>
              <a:t>dài</a:t>
            </a:r>
            <a:r>
              <a:rPr lang="en-US" altLang="en-US" sz="2400" dirty="0"/>
              <a:t> </a:t>
            </a:r>
            <a:r>
              <a:rPr lang="en-US" altLang="en-US" sz="2400" dirty="0" err="1"/>
              <a:t>lâu</a:t>
            </a:r>
            <a:r>
              <a:rPr lang="en-US" altLang="en-US" sz="2400" dirty="0"/>
              <a:t>. </a:t>
            </a:r>
          </a:p>
          <a:p>
            <a:pPr eaLnBrk="1" hangingPunct="1">
              <a:lnSpc>
                <a:spcPct val="100000"/>
              </a:lnSpc>
              <a:spcBef>
                <a:spcPct val="0"/>
              </a:spcBef>
              <a:buClrTx/>
              <a:buSzTx/>
              <a:buFontTx/>
              <a:buNone/>
            </a:pPr>
            <a:r>
              <a:rPr lang="en-US" altLang="en-US" sz="2400" dirty="0" err="1"/>
              <a:t>Điều</a:t>
            </a:r>
            <a:r>
              <a:rPr lang="en-US" altLang="en-US" sz="2400" dirty="0"/>
              <a:t> </a:t>
            </a:r>
            <a:r>
              <a:rPr lang="en-US" altLang="en-US" sz="2400" dirty="0" err="1"/>
              <a:t>đó</a:t>
            </a:r>
            <a:r>
              <a:rPr lang="en-US" altLang="en-US" sz="2400" dirty="0"/>
              <a:t> </a:t>
            </a:r>
            <a:r>
              <a:rPr lang="en-US" altLang="en-US" sz="2400" dirty="0" err="1"/>
              <a:t>tuỳ</a:t>
            </a:r>
            <a:r>
              <a:rPr lang="en-US" altLang="en-US" sz="2400" dirty="0"/>
              <a:t> </a:t>
            </a:r>
            <a:r>
              <a:rPr lang="en-US" altLang="en-US" sz="2400" dirty="0" err="1"/>
              <a:t>thuộc</a:t>
            </a:r>
            <a:r>
              <a:rPr lang="en-US" altLang="en-US" sz="2400" dirty="0"/>
              <a:t> </a:t>
            </a:r>
            <a:r>
              <a:rPr lang="en-US" altLang="en-US" sz="2400" dirty="0" err="1"/>
              <a:t>hành</a:t>
            </a:r>
            <a:r>
              <a:rPr lang="en-US" altLang="en-US" sz="2400" dirty="0"/>
              <a:t> </a:t>
            </a:r>
            <a:r>
              <a:rPr lang="en-US" altLang="en-US" sz="2400" dirty="0" err="1"/>
              <a:t>động</a:t>
            </a:r>
            <a:r>
              <a:rPr lang="en-US" altLang="en-US" sz="2400" dirty="0"/>
              <a:t> </a:t>
            </a:r>
            <a:r>
              <a:rPr lang="en-US" altLang="en-US" sz="2400" dirty="0" err="1"/>
              <a:t>của</a:t>
            </a:r>
            <a:r>
              <a:rPr lang="en-US" altLang="en-US" sz="2400" dirty="0"/>
              <a:t> </a:t>
            </a:r>
            <a:r>
              <a:rPr lang="en-US" altLang="en-US" sz="2400" dirty="0" err="1"/>
              <a:t>bạn</a:t>
            </a:r>
            <a:r>
              <a:rPr lang="en-US" altLang="en-US" sz="2400" dirty="0"/>
              <a:t> </a:t>
            </a:r>
            <a:r>
              <a:rPr lang="en-US" altLang="en-US" sz="2400" dirty="0" err="1"/>
              <a:t>chỉ</a:t>
            </a:r>
            <a:r>
              <a:rPr lang="en-US" altLang="en-US" sz="2400" dirty="0"/>
              <a:t> </a:t>
            </a:r>
            <a:r>
              <a:rPr lang="en-US" altLang="en-US" sz="2400" dirty="0" err="1"/>
              <a:t>thuộc</a:t>
            </a:r>
            <a:r>
              <a:rPr lang="en-US" altLang="en-US" sz="2400" dirty="0"/>
              <a:t> </a:t>
            </a:r>
            <a:r>
              <a:rPr lang="en-US" altLang="en-US" sz="2400" dirty="0" err="1"/>
              <a:t>vào</a:t>
            </a:r>
            <a:r>
              <a:rPr lang="en-US" altLang="en-US" sz="2400" dirty="0"/>
              <a:t> </a:t>
            </a:r>
            <a:r>
              <a:rPr lang="en-US" altLang="en-US" sz="2400" dirty="0" err="1"/>
              <a:t>bạn</a:t>
            </a:r>
            <a:r>
              <a:rPr lang="en-US" altLang="en-US" sz="2400" dirty="0"/>
              <a:t> </a:t>
            </a:r>
            <a:r>
              <a:rPr lang="en-US" altLang="en-US" sz="2400" dirty="0" err="1"/>
              <a:t>mà</a:t>
            </a:r>
            <a:r>
              <a:rPr lang="en-US" altLang="en-US" sz="2400" dirty="0"/>
              <a:t> </a:t>
            </a:r>
            <a:r>
              <a:rPr lang="en-US" altLang="en-US" sz="2400" dirty="0" err="1"/>
              <a:t>thôi</a:t>
            </a:r>
            <a:r>
              <a:rPr lang="en-US" altLang="en-US" sz="2400" dirty="0"/>
              <a:t>.</a:t>
            </a:r>
            <a:endParaRPr lang="vi-VN" altLang="en-US" sz="2400" dirty="0"/>
          </a:p>
        </p:txBody>
      </p:sp>
      <p:pic>
        <p:nvPicPr>
          <p:cNvPr id="3" name="DieuDoTuyThuocHanhDongCuaBan-V.A-2790241">
            <a:hlinkClick r:id="" action="ppaction://media"/>
          </p:cNvPr>
          <p:cNvPicPr>
            <a:picLocks noChangeAspect="1"/>
          </p:cNvPicPr>
          <p:nvPr>
            <a:videoFile r:link="rId1"/>
            <p:extLst>
              <p:ext uri="{DAA4B4D4-6D71-4841-9C94-3DE7FCFB9230}">
                <p14:media xmlns:p14="http://schemas.microsoft.com/office/powerpoint/2010/main" xmlns="" r:embed="rId5"/>
              </p:ext>
            </p:extLst>
          </p:nvPr>
        </p:nvPicPr>
        <p:blipFill>
          <a:blip r:embed="rId6" cstate="print"/>
          <a:stretch>
            <a:fillRect/>
          </a:stretch>
        </p:blipFill>
        <p:spPr>
          <a:xfrm>
            <a:off x="8687155" y="5937703"/>
            <a:ext cx="406400" cy="406400"/>
          </a:xfrm>
          <a:prstGeom prst="rect">
            <a:avLst/>
          </a:prstGeom>
        </p:spPr>
      </p:pic>
    </p:spTree>
    <p:extLst>
      <p:ext uri="{BB962C8B-B14F-4D97-AF65-F5344CB8AC3E}">
        <p14:creationId xmlns:p14="http://schemas.microsoft.com/office/powerpoint/2010/main" xmlns="" val="18423838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0" presetClass="path" presetSubtype="0" repeatCount="indefinite" accel="50000" decel="50000" fill="hold" nodeType="withEffect">
                                  <p:stCondLst>
                                    <p:cond delay="0"/>
                                  </p:stCondLst>
                                  <p:childTnLst>
                                    <p:animMotion origin="layout" path="M 0.05191 0.00231 C 0.05399 0.00092 0.05607 -0.00093 0.05833 -0.00208 C 0.06041 -0.00301 0.06267 -0.00301 0.06458 -0.00416 C 0.06875 -0.00694 0.07257 -0.01665 0.07569 -0.02104 C 0.07778 -0.03145 0.07934 -0.03977 0.08055 -0.05064 C 0.07969 -0.05966 0.07743 -0.09942 0.071 -0.10983 C 0.06996 -0.11145 0.06788 -0.11122 0.06632 -0.11191 C 0.05781 -0.12278 0.04149 -0.13249 0.02969 -0.13526 C 0.02135 -0.14636 0.02916 -0.13827 0.01701 -0.14359 C 0.01094 -0.14636 0.00538 -0.1526 -0.00035 -0.1563 C -0.00139 -0.15838 -0.00226 -0.1607 -0.00365 -0.16255 C -0.00504 -0.1644 -0.00764 -0.16463 -0.00834 -0.16694 C -0.0099 -0.17226 -0.00903 -0.17827 -0.0099 -0.18382 C -0.01059 -0.18821 -0.01216 -0.19237 -0.0132 -0.19653 C -0.01476 -0.23307 -0.01545 -0.26705 -0.00677 -0.3022 C -0.00486 -0.30983 0.00173 -0.31353 0.0059 -0.31908 C 0.02066 -0.33873 0.04791 -0.357 0.06788 -0.36555 C 0.07604 -0.37411 0.08767 -0.37966 0.09791 -0.38243 C 0.10955 -0.39029 0.12066 -0.3926 0.13298 -0.39723 C 0.15764 -0.40671 0.18194 -0.41642 0.20746 -0.42058 C 0.21979 -0.4259 0.22916 -0.42729 0.24236 -0.4289 C 0.25521 -0.43353 0.26875 -0.43399 0.28212 -0.43538 C 0.34357 -0.43399 0.4033 -0.43122 0.46458 -0.4333 C 0.49236 -0.43723 0.51944 -0.44509 0.54722 -0.45018 C 0.62448 -0.44902 0.67916 -0.44763 0.74878 -0.44162 C 0.76076 -0.43769 0.77291 -0.43677 0.78524 -0.43538 C 0.79496 -0.43214 0.80399 -0.4289 0.81389 -0.42682 C 0.81545 -0.42613 0.81701 -0.42567 0.81857 -0.42474 C 0.82031 -0.42359 0.8217 -0.42151 0.82344 -0.42058 C 0.82691 -0.4185 0.8309 -0.41804 0.83455 -0.41642 C 0.83993 -0.41087 0.84392 -0.40648 0.85034 -0.4037 C 0.85642 -0.39515 0.86493 -0.39468 0.86944 -0.38243 C 0.87378 -0.37087 0.88073 -0.35885 0.88368 -0.34659 C 0.88594 -0.33757 0.88611 -0.3281 0.88854 -0.31908 C 0.89323 -0.27445 0.88923 -0.22289 0.86458 -0.19006 C 0.8625 -0.18151 0.85989 -0.17804 0.85347 -0.17526 C 0.85034 -0.16255 0.83125 -0.15769 0.82187 -0.15214 C 0.8085 -0.14405 0.79496 -0.14289 0.78055 -0.13942 C 0.76302 -0.13526 0.74757 -0.12694 0.72969 -0.12463 C 0.71493 -0.11677 0.71302 -0.11815 0.69323 -0.11607 C 0.68107 -0.11492 0.65677 -0.11191 0.65677 -0.11191 C 0.59791 -0.11307 0.54062 -0.11515 0.48212 -0.11815 C 0.45104 -0.1237 0.41979 -0.12324 0.38854 -0.12671 C 0.37083 -0.13341 0.35295 -0.13549 0.33455 -0.13734 C 0.32118 -0.14312 0.30694 -0.14428 0.29323 -0.14775 C 0.27916 -0.15122 0.26562 -0.15584 0.25173 -0.15838 C 0.23784 -0.16763 0.2184 -0.16902 0.20278 -0.17318 C 0.19323 -0.17573 0.18541 -0.18174 0.17569 -0.18382 C 0.16423 -0.1889 0.16944 -0.18705 0.15989 -0.19006 C 0.14479 -0.20047 0.1283 -0.20694 0.11389 -0.21966 C 0.11284 -0.22243 0.11215 -0.22567 0.11076 -0.22821 C 0.10989 -0.22983 0.10816 -0.23052 0.10746 -0.23237 C 0.10538 -0.23769 0.10486 -0.24393 0.10278 -0.24925 C 0.10121 -0.25757 0.10087 -0.26243 0.09635 -0.26844 C 0.09687 -0.277 0.09583 -0.29249 0.09965 -0.3022 C 0.10399 -0.31376 0.11649 -0.3274 0.12656 -0.32763 C 0.16996 -0.32902 0.21337 -0.32902 0.25659 -0.32971 C 0.31562 -0.33665 0.37378 -0.3459 0.43298 -0.34867 C 0.46458 -0.35376 0.48246 -0.35191 0.52014 -0.35075 C 0.5335 -0.34497 0.51875 -0.35075 0.54878 -0.34659 C 0.56267 -0.34474 0.57604 -0.33966 0.5901 -0.33804 C 0.60295 -0.33388 0.61493 -0.33156 0.62812 -0.32971 C 0.62969 -0.32902 0.63142 -0.32879 0.63298 -0.32763 C 0.6342 -0.32648 0.63472 -0.32393 0.63611 -0.32324 C 0.63958 -0.32162 0.64357 -0.32185 0.64722 -0.32116 C 0.65347 -0.317 0.65989 -0.31399 0.66632 -0.31052 C 0.66944 -0.3089 0.67569 -0.30636 0.67569 -0.30636 C 0.67812 -0.29757 0.68333 -0.29318 0.6868 -0.28532 C 0.6901 -0.27792 0.69201 -0.26983 0.69479 -0.26197 C 0.69583 -0.2333 0.70208 -0.18659 0.69323 -0.15838 C 0.68368 -0.1281 0.66736 -0.10451 0.64722 -0.08648 C 0.64271 -0.08255 0.63732 -0.08047 0.63298 -0.07607 C 0.62118 -0.06428 0.63212 -0.06937 0.62014 -0.06544 C 0.60798 -0.05526 0.59323 -0.0511 0.57899 -0.04856 C 0.56111 -0.03815 0.57187 -0.04278 0.54566 -0.03792 C 0.54184 -0.03723 0.53455 -0.03584 0.53455 -0.03584 C 0.51597 -0.02636 0.49705 -0.02752 0.47743 -0.0252 C 0.46632 -0.02174 0.45503 -0.02266 0.44409 -0.01896 C 0.43715 -0.01272 0.4283 -0.01087 0.42014 -0.00833 C 0.4085 0.0074 0.4151 0.00347 0.40121 0.00647 C 0.39965 0.00855 0.39826 0.0111 0.39635 0.01271 C 0.39357 0.01526 0.38923 0.01387 0.3868 0.01711 C 0.38611 0.01803 0.38906 0.01711 0.3901 0.01711 " pathEditMode="relative" rAng="0" ptsTypes="ffffffffffffffffffffffffffffffffffffffffffffffffffffffffffffffffffffffffffffffffffA">
                                      <p:cBhvr>
                                        <p:cTn id="6" dur="5000" fill="hold"/>
                                        <p:tgtEl>
                                          <p:spTgt spid="173061"/>
                                        </p:tgtEl>
                                        <p:attrNameLst>
                                          <p:attrName>ppt_x</p:attrName>
                                          <p:attrName>ppt_y</p:attrName>
                                        </p:attrNameLst>
                                      </p:cBhvr>
                                      <p:rCtr x="0" y="0"/>
                                    </p:animMotion>
                                  </p:childTnLst>
                                </p:cTn>
                              </p:par>
                              <p:par>
                                <p:cTn id="7" presetID="0" presetClass="path" presetSubtype="0" repeatCount="indefinite" accel="50000" decel="50000" fill="hold" nodeType="withEffect">
                                  <p:stCondLst>
                                    <p:cond delay="0"/>
                                  </p:stCondLst>
                                  <p:childTnLst>
                                    <p:animMotion origin="layout" path="M -0.09201 0.00948 C -0.09913 -0.00509 -0.09461 -0.00162 -0.10312 -0.00532 C -0.11493 -0.02104 -0.11666 -0.02058 -0.13003 -0.03052 C -0.13784 -0.0363 -0.14548 -0.04601 -0.15382 -0.04971 C -0.16041 -0.05827 -0.16371 -0.0585 -0.17135 -0.06451 C -0.17691 -0.0689 -0.18298 -0.07584 -0.18888 -0.07931 C -0.19218 -0.08139 -0.19635 -0.08162 -0.19982 -0.08347 C -0.20416 -0.08578 -0.20833 -0.08925 -0.2125 -0.09203 C -0.21736 -0.09526 -0.22343 -0.09619 -0.22847 -0.09827 C -0.23593 -0.10497 -0.2434 -0.10451 -0.25225 -0.10682 C -0.2592 -0.10867 -0.26614 -0.11052 -0.27291 -0.11307 C -0.27725 -0.11469 -0.28107 -0.11838 -0.28559 -0.11931 C -0.29184 -0.12047 -0.29826 -0.12093 -0.30468 -0.12162 C -0.32152 -0.12902 -0.33923 -0.12856 -0.35694 -0.12995 C -0.42673 -0.12856 -0.4967 -0.12833 -0.56649 -0.12578 C -0.57395 -0.12555 -0.58125 -0.12301 -0.58871 -0.12162 C -0.59618 -0.12023 -0.61093 -0.11723 -0.61093 -0.117 C -0.62569 -0.1089 -0.64149 -0.10428 -0.65694 -0.09827 C -0.67013 -0.09318 -0.68194 -0.08416 -0.69513 -0.07931 C -0.70659 -0.06752 -0.696 -0.07653 -0.71423 -0.06867 C -0.73941 -0.05781 -0.70225 -0.07052 -0.72691 -0.06243 C -0.73055 -0.05989 -0.73454 -0.0585 -0.73802 -0.05596 C -0.75156 -0.04578 -0.73784 -0.05249 -0.74913 -0.04763 C -0.76198 -0.03538 -0.7559 -0.03838 -0.76649 -0.03492 C -0.77708 -0.02081 -0.75885 -0.04393 -0.7776 -0.02636 C -0.7901 -0.01457 -0.77204 -0.02405 -0.78559 -0.01804 C -0.78819 -0.01457 -0.79097 -0.01087 -0.79357 -0.0074 C -0.80156 0.00323 -0.79965 -0.00532 -0.80468 0.00323 C -0.81857 0.02705 -0.80642 0.01017 -0.81892 0.02636 C -0.82343 0.03838 -0.82743 0.05017 -0.83159 0.06242 C -0.8335 0.06821 -0.83802 0.0793 -0.83802 0.07953 C -0.84375 0.11052 -0.84826 0.15399 -0.83472 0.18081 C -0.83211 0.19838 -0.82326 0.22335 -0.80937 0.22936 C -0.80382 0.24092 -0.79548 0.24601 -0.78715 0.25225 C -0.78385 0.25526 -0.78125 0.26011 -0.7776 0.26104 C -0.77465 0.26173 -0.76649 0.26381 -0.76336 0.2652 C -0.75 0.27214 -0.73802 0.27907 -0.72361 0.28208 C -0.71319 0.28786 -0.7085 0.28878 -0.6967 0.29063 C -0.67777 0.29942 -0.65607 0.30497 -0.63645 0.30982 C -0.61562 0.32069 -0.58732 0.32092 -0.56493 0.32462 C -0.55277 0.32647 -0.52847 0.32878 -0.52847 0.32901 C -0.51007 0.33664 -0.50034 0.33387 -0.47604 0.33503 C -0.45816 0.33688 -0.44132 0.34104 -0.42361 0.34566 C -0.41545 0.35098 -0.40902 0.35237 -0.39982 0.35422 C -0.38906 0.35884 -0.37795 0.36578 -0.36805 0.37318 C -0.36076 0.37849 -0.35555 0.38659 -0.34757 0.39005 C -0.346 0.39214 -0.34461 0.39445 -0.34288 0.3963 C -0.34079 0.39815 -0.3368 0.39768 -0.33645 0.40069 C -0.33368 0.42266 -0.33906 0.44971 -0.35538 0.4578 C -0.3625 0.48601 -0.38454 0.48971 -0.40312 0.49572 C -0.41007 0.50173 -0.41788 0.50358 -0.42534 0.50844 C -0.42882 0.51306 -0.43368 0.51584 -0.43645 0.52115 C -0.43767 0.52347 -0.43715 0.52693 -0.43802 0.52948 C -0.43906 0.53248 -0.44479 0.54242 -0.44583 0.54427 C -0.44687 0.54844 -0.44809 0.55283 -0.44913 0.55699 C -0.44965 0.55907 -0.45069 0.56323 -0.45069 0.56323 C -0.45121 0.56901 -0.45156 0.57479 -0.45225 0.58034 C -0.4526 0.58242 -0.45382 0.58659 -0.45382 0.58682 " pathEditMode="relative" rAng="0" ptsTypes="fffffffffffffffffffffffffffffffffffffffffffffffffffffffffA">
                                      <p:cBhvr>
                                        <p:cTn id="8" dur="3000" fill="hold"/>
                                        <p:tgtEl>
                                          <p:spTgt spid="173059"/>
                                        </p:tgtEl>
                                        <p:attrNameLst>
                                          <p:attrName>ppt_x</p:attrName>
                                          <p:attrName>ppt_y</p:attrName>
                                        </p:attrNameLst>
                                      </p:cBhvr>
                                      <p:rCtr x="-37813" y="21873"/>
                                    </p:animMotion>
                                  </p:childTnLst>
                                </p:cTn>
                              </p:par>
                              <p:par>
                                <p:cTn id="9" presetID="0" presetClass="path" presetSubtype="0" repeatCount="indefinite" accel="50000" decel="50000" fill="hold" nodeType="withEffect">
                                  <p:stCondLst>
                                    <p:cond delay="0"/>
                                  </p:stCondLst>
                                  <p:childTnLst>
                                    <p:animMotion origin="layout" path="M -0.06579 0.00856 C -0.06475 0.0333 -0.06579 0.06104 -0.05937 0.08463 C -0.05798 0.08948 -0.05781 0.0948 -0.05625 0.09943 C -0.05434 0.10521 -0.04982 0.1163 -0.04982 0.1163 C -0.04826 0.12463 -0.046 0.13388 -0.04357 0.14174 C -0.04166 0.14752 -0.03715 0.15862 -0.03715 0.15862 C -0.03767 0.17688 -0.03732 0.19538 -0.03871 0.21365 C -0.03923 0.21966 -0.04409 0.22359 -0.0467 0.22844 C -0.05416 0.24232 -0.0651 0.24648 -0.07691 0.25156 C -0.0875 0.25087 -0.09809 0.2518 -0.1085 0.24948 C -0.11996 0.24694 -0.13038 0.23839 -0.14184 0.23677 C -0.1467 0.23607 -0.15138 0.23538 -0.15625 0.23469 C -0.16441 0.2259 -0.17395 0.22058 -0.18159 0.21156 C -0.18489 0.20763 -0.19114 0.19885 -0.19114 0.19885 C -0.19236 0.18544 -0.1967 0.16555 -0.18628 0.15654 C -0.18194 0.15284 -0.17708 0.1496 -0.17204 0.14798 C -0.16111 0.14474 -0.13871 0.14174 -0.13871 0.14174 C -0.12118 0.14243 -0.10382 0.14266 -0.08628 0.14382 C -0.07638 0.14451 -0.06718 0.15654 -0.05781 0.1607 C -0.05243 0.1718 -0.0401 0.17873 -0.03246 0.19029 C -0.02448 0.20255 -0.02204 0.21758 -0.01961 0.23261 C -0.02013 0.24602 -0.01961 0.25966 -0.02135 0.27284 C -0.02187 0.277 -0.02465 0.27977 -0.02604 0.28347 C -0.03055 0.29573 -0.03611 0.31052 -0.0467 0.31515 C -0.05555 0.32393 -0.0618 0.32209 -0.07204 0.32555 C -0.09739 0.32393 -0.12187 0.32185 -0.1467 0.31515 C -0.15555 0.31261 -0.16475 0.31122 -0.17361 0.30867 C -0.17795 0.30752 -0.18628 0.30451 -0.18628 0.30451 C -0.196 0.29156 -0.20711 0.29133 -0.21805 0.28116 C -0.22534 0.27446 -0.23177 0.26544 -0.23871 0.25804 C -0.24166 0.2548 -0.24548 0.25318 -0.24826 0.24948 C -0.27847 0.20925 -0.25503 0.23885 -0.26892 0.21156 C -0.27274 0.20417 -0.2776 0.19769 -0.28159 0.19029 C -0.28524 0.17087 -0.28906 0.14359 -0.27048 0.13758 C -0.25937 0.12995 -0.24635 0.12902 -0.23402 0.12694 C -0.20382 0.12763 -0.17378 0.12787 -0.14357 0.12902 C -0.125 0.12972 -0.10659 0.13735 -0.08802 0.13966 C -0.07257 0.14474 -0.07951 0.14266 -0.06736 0.1459 C -0.05208 0.1563 -0.04027 0.1637 -0.02916 0.18197 C -0.02656 0.19561 -0.02083 0.2081 -0.01493 0.21989 C -0.01302 0.23029 -0.0118 0.24093 -0.01024 0.25156 C -0.01163 0.27284 -0.00989 0.29827 -0.02604 0.30867 C -0.03125 0.32278 -0.03993 0.33226 -0.05138 0.33619 C -0.06267 0.34752 -0.07621 0.35376 -0.08958 0.35954 C -0.11944 0.35815 -0.14062 0.35538 -0.16892 0.35307 C -0.18836 0.34659 -0.20625 0.33434 -0.22604 0.32995 C -0.23246 0.32648 -0.24062 0.3237 -0.2467 0.31931 C -0.26059 0.30914 -0.24548 0.31584 -0.25937 0.31076 C -0.26614 0.30474 -0.27517 0.30104 -0.28316 0.29827 C -0.28958 0.2918 -0.29513 0.29018 -0.30225 0.28555 C -0.30468 0.28232 -0.30798 0.28047 -0.31024 0.277 C -0.31805 0.26474 -0.30833 0.27122 -0.31805 0.26636 C -0.32309 0.25688 -0.32534 0.26104 -0.33073 0.25388 C -0.33993 0.24162 -0.33055 0.24763 -0.34357 0.23677 C -0.35329 0.22867 -0.34323 0.24185 -0.35295 0.23052 C -0.36736 0.21365 -0.38229 0.19792 -0.39583 0.17989 C -0.40208 0.17156 -0.40312 0.17434 -0.41024 0.16717 C -0.4177 0.15977 -0.41805 0.15006 -0.42291 0.14174 C -0.425 0.13827 -0.42812 0.13596 -0.43073 0.13318 C -0.43368 0.12555 -0.43524 0.11723 -0.43871 0.11006 C -0.44045 0.10613 -0.44323 0.10313 -0.44513 0.09943 C -0.44635 0.09688 -0.4467 0.09341 -0.44826 0.0911 C -0.45 0.08833 -0.45295 0.08717 -0.45468 0.08463 C -0.45816 0.07954 -0.46024 0.07261 -0.46406 0.06775 C -0.46562 0.06567 -0.46736 0.06359 -0.46892 0.06151 C -0.47291 0.04486 -0.4835 0.02451 -0.48958 0.00856 C -0.49809 -0.0141 -0.50555 -0.03722 -0.51493 -0.05919 C -0.51614 -0.06196 -0.51649 -0.0652 -0.51805 -0.06751 C -0.52222 -0.07398 -0.52882 -0.07583 -0.53402 -0.08023 C -0.54913 -0.07884 -0.55694 -0.07699 -0.57048 -0.07398 C -0.57743 -0.06936 -0.58055 -0.06381 -0.58802 -0.06127 C -0.59305 -0.05063 -0.60156 -0.04231 -0.61024 -0.03791 C -0.61527 -0.02797 -0.62482 -0.02543 -0.63246 -0.01896 C -0.63663 -0.01109 -0.64132 -0.0037 -0.64513 0.0044 C -0.64843 0.01133 -0.64948 0.0185 -0.65295 0.02544 C -0.65191 0.03261 -0.65138 0.03977 -0.64982 0.04671 C -0.64618 0.06243 -0.62638 0.06359 -0.61649 0.06775 C -0.61406 0.06729 -0.60277 0.06567 -0.59913 0.06359 C -0.58402 0.0548 -0.60555 0.06289 -0.58802 0.05711 C -0.5875 0.05503 -0.5875 0.05249 -0.58628 0.05087 C -0.58507 0.04925 -0.58211 0.05087 -0.58159 0.04879 C -0.58107 0.04694 -0.58472 0.0444 -0.58472 0.0444 " pathEditMode="relative" ptsTypes="fffffffffffffffffffffffffffffffffffffffffffffffffffffffffffffffffffffffffffffffffA">
                                      <p:cBhvr>
                                        <p:cTn id="10" dur="2000" fill="hold"/>
                                        <p:tgtEl>
                                          <p:spTgt spid="173060"/>
                                        </p:tgtEl>
                                        <p:attrNameLst>
                                          <p:attrName>ppt_x</p:attrName>
                                          <p:attrName>ppt_y</p:attrName>
                                        </p:attrNameLst>
                                      </p:cBhvr>
                                    </p:animMotion>
                                  </p:childTnLst>
                                </p:cTn>
                              </p:par>
                              <p:par>
                                <p:cTn id="11" presetID="2" presetClass="entr" presetSubtype="4" fill="hold" grpId="0" nodeType="withEffect" nodePh="1">
                                  <p:stCondLst>
                                    <p:cond delay="0"/>
                                  </p:stCondLst>
                                  <p:endCondLst>
                                    <p:cond evt="begin" delay="0">
                                      <p:tn val="11"/>
                                    </p:cond>
                                  </p:endCondLst>
                                  <p:childTnLst>
                                    <p:set>
                                      <p:cBhvr>
                                        <p:cTn id="12" dur="1" fill="hold">
                                          <p:stCondLst>
                                            <p:cond delay="0"/>
                                          </p:stCondLst>
                                        </p:cTn>
                                        <p:tgtEl>
                                          <p:spTgt spid="173063"/>
                                        </p:tgtEl>
                                        <p:attrNameLst>
                                          <p:attrName>style.visibility</p:attrName>
                                        </p:attrNameLst>
                                      </p:cBhvr>
                                      <p:to>
                                        <p:strVal val="visible"/>
                                      </p:to>
                                    </p:set>
                                    <p:anim calcmode="lin" valueType="num">
                                      <p:cBhvr additive="base">
                                        <p:cTn id="13" dur="500" fill="hold"/>
                                        <p:tgtEl>
                                          <p:spTgt spid="173063"/>
                                        </p:tgtEl>
                                        <p:attrNameLst>
                                          <p:attrName>ppt_x</p:attrName>
                                        </p:attrNameLst>
                                      </p:cBhvr>
                                      <p:tavLst>
                                        <p:tav tm="0">
                                          <p:val>
                                            <p:strVal val="#ppt_x"/>
                                          </p:val>
                                        </p:tav>
                                        <p:tav tm="100000">
                                          <p:val>
                                            <p:strVal val="#ppt_x"/>
                                          </p:val>
                                        </p:tav>
                                      </p:tavLst>
                                    </p:anim>
                                    <p:anim calcmode="lin" valueType="num">
                                      <p:cBhvr additive="base">
                                        <p:cTn id="14" dur="500" fill="hold"/>
                                        <p:tgtEl>
                                          <p:spTgt spid="173063"/>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73096"/>
                                        </p:tgtEl>
                                        <p:attrNameLst>
                                          <p:attrName>style.visibility</p:attrName>
                                        </p:attrNameLst>
                                      </p:cBhvr>
                                      <p:to>
                                        <p:strVal val="visible"/>
                                      </p:to>
                                    </p:set>
                                    <p:animEffect transition="in" filter="fade">
                                      <p:cBhvr>
                                        <p:cTn id="19" dur="2000"/>
                                        <p:tgtEl>
                                          <p:spTgt spid="173096"/>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9716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24" fill="hold" display="0">
                  <p:stCondLst>
                    <p:cond delay="indefinite"/>
                  </p:stCondLst>
                  <p:endCondLst>
                    <p:cond evt="onStopAudio" delay="0">
                      <p:tgtEl>
                        <p:sldTgt/>
                      </p:tgtEl>
                    </p:cond>
                  </p:endCondLst>
                </p:cTn>
                <p:tgtEl>
                  <p:spTgt spid="3"/>
                </p:tgtEl>
              </p:cMediaNode>
            </p:video>
          </p:childTnLst>
        </p:cTn>
      </p:par>
    </p:tnLst>
    <p:bldLst>
      <p:bldP spid="173063" grpId="0" animBg="1"/>
      <p:bldP spid="17309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8370" name="Group 2"/>
          <p:cNvGrpSpPr>
            <a:grpSpLocks/>
          </p:cNvGrpSpPr>
          <p:nvPr/>
        </p:nvGrpSpPr>
        <p:grpSpPr bwMode="auto">
          <a:xfrm>
            <a:off x="1752600" y="990600"/>
            <a:ext cx="6858000" cy="3124200"/>
            <a:chOff x="0" y="672"/>
            <a:chExt cx="4320" cy="1968"/>
          </a:xfrm>
        </p:grpSpPr>
        <p:grpSp>
          <p:nvGrpSpPr>
            <p:cNvPr id="58371" name="Group 3"/>
            <p:cNvGrpSpPr>
              <a:grpSpLocks/>
            </p:cNvGrpSpPr>
            <p:nvPr/>
          </p:nvGrpSpPr>
          <p:grpSpPr bwMode="auto">
            <a:xfrm>
              <a:off x="1152" y="1344"/>
              <a:ext cx="2016" cy="288"/>
              <a:chOff x="2016" y="1488"/>
              <a:chExt cx="2016" cy="288"/>
            </a:xfrm>
          </p:grpSpPr>
          <p:sp>
            <p:nvSpPr>
              <p:cNvPr id="60420" name="Rectangle 4"/>
              <p:cNvSpPr>
                <a:spLocks noChangeArrowheads="1"/>
              </p:cNvSpPr>
              <p:nvPr/>
            </p:nvSpPr>
            <p:spPr bwMode="auto">
              <a:xfrm>
                <a:off x="3456" y="1488"/>
                <a:ext cx="288" cy="288"/>
              </a:xfrm>
              <a:prstGeom prst="rect">
                <a:avLst/>
              </a:prstGeom>
              <a:gradFill rotWithShape="1">
                <a:gsLst>
                  <a:gs pos="0">
                    <a:schemeClr val="bg1"/>
                  </a:gs>
                  <a:gs pos="100000">
                    <a:srgbClr val="00CC00"/>
                  </a:gs>
                </a:gsLst>
                <a:path path="shape">
                  <a:fillToRect l="50000" t="50000" r="50000" b="50000"/>
                </a:path>
              </a:gradFill>
              <a:ln w="9525">
                <a:solidFill>
                  <a:srgbClr val="000000"/>
                </a:solidFill>
                <a:miter lim="800000"/>
                <a:headEnd/>
                <a:tailEnd/>
              </a:ln>
              <a:effectLst/>
              <a:extLst>
                <a:ext uri="{AF507438-7753-43E0-B8FC-AC1667EBCBE1}">
                  <a14:hiddenEffects xmlns:a14="http://schemas.microsoft.com/office/drawing/2010/main" xmlns="">
                    <a:effectLst>
                      <a:outerShdw dist="35921" dir="2700000" algn="ctr" rotWithShape="0">
                        <a:schemeClr val="tx1"/>
                      </a:outerShdw>
                    </a:effectLst>
                  </a14:hiddenEffects>
                </a:ext>
              </a:extLst>
            </p:spPr>
            <p:txBody>
              <a:bodyPr wrap="none" anchor="ctr"/>
              <a:lstStyle/>
              <a:p>
                <a:pPr algn="ctr" eaLnBrk="0" hangingPunct="0"/>
                <a:r>
                  <a:rPr lang="en-US" sz="2800" b="1">
                    <a:solidFill>
                      <a:srgbClr val="0033CC"/>
                    </a:solidFill>
                    <a:effectLst>
                      <a:outerShdw blurRad="38100" dist="38100" dir="2700000" algn="tl">
                        <a:srgbClr val="C0C0C0"/>
                      </a:outerShdw>
                    </a:effectLst>
                    <a:latin typeface="Times New Roman" pitchFamily="18" charset="0"/>
                  </a:rPr>
                  <a:t>Ô</a:t>
                </a:r>
              </a:p>
            </p:txBody>
          </p:sp>
          <p:sp>
            <p:nvSpPr>
              <p:cNvPr id="60421" name="Rectangle 5"/>
              <p:cNvSpPr>
                <a:spLocks noChangeArrowheads="1"/>
              </p:cNvSpPr>
              <p:nvPr/>
            </p:nvSpPr>
            <p:spPr bwMode="auto">
              <a:xfrm>
                <a:off x="2016" y="1488"/>
                <a:ext cx="288" cy="288"/>
              </a:xfrm>
              <a:prstGeom prst="rect">
                <a:avLst/>
              </a:prstGeom>
              <a:gradFill rotWithShape="1">
                <a:gsLst>
                  <a:gs pos="0">
                    <a:srgbClr val="FFFF00"/>
                  </a:gs>
                  <a:gs pos="100000">
                    <a:srgbClr val="0000FF"/>
                  </a:gs>
                </a:gsLst>
                <a:path path="shape">
                  <a:fillToRect l="50000" t="50000" r="50000" b="50000"/>
                </a:path>
              </a:gradFill>
              <a:ln w="9525">
                <a:solidFill>
                  <a:srgbClr val="000099"/>
                </a:solidFill>
                <a:miter lim="800000"/>
                <a:headEnd/>
                <a:tailEnd/>
              </a:ln>
              <a:effectLst/>
              <a:extLst>
                <a:ext uri="{AF507438-7753-43E0-B8FC-AC1667EBCBE1}">
                  <a14:hiddenEffects xmlns:a14="http://schemas.microsoft.com/office/drawing/2010/main" xmlns="">
                    <a:effectLst>
                      <a:outerShdw dist="35921" dir="2700000" algn="ctr" rotWithShape="0">
                        <a:schemeClr val="tx1"/>
                      </a:outerShdw>
                    </a:effectLst>
                  </a14:hiddenEffects>
                </a:ext>
              </a:extLst>
            </p:spPr>
            <p:txBody>
              <a:bodyPr wrap="none" anchor="ctr"/>
              <a:lstStyle/>
              <a:p>
                <a:pPr algn="ctr" eaLnBrk="0" hangingPunct="0"/>
                <a:r>
                  <a:rPr lang="en-US" sz="2800" b="1">
                    <a:effectLst>
                      <a:outerShdw blurRad="38100" dist="38100" dir="2700000" algn="tl">
                        <a:srgbClr val="FFFFFF"/>
                      </a:outerShdw>
                    </a:effectLst>
                    <a:latin typeface="Times New Roman" pitchFamily="18" charset="0"/>
                  </a:rPr>
                  <a:t>C</a:t>
                </a:r>
              </a:p>
            </p:txBody>
          </p:sp>
          <p:sp>
            <p:nvSpPr>
              <p:cNvPr id="58374" name="Rectangle 6"/>
              <p:cNvSpPr>
                <a:spLocks noChangeArrowheads="1"/>
              </p:cNvSpPr>
              <p:nvPr/>
            </p:nvSpPr>
            <p:spPr bwMode="auto">
              <a:xfrm>
                <a:off x="3168" y="1488"/>
                <a:ext cx="288" cy="288"/>
              </a:xfrm>
              <a:prstGeom prst="rect">
                <a:avLst/>
              </a:prstGeom>
              <a:gradFill rotWithShape="1">
                <a:gsLst>
                  <a:gs pos="0">
                    <a:schemeClr val="bg1"/>
                  </a:gs>
                  <a:gs pos="100000">
                    <a:srgbClr val="00CC00"/>
                  </a:gs>
                </a:gsLst>
                <a:path path="shape">
                  <a:fillToRect l="50000" t="50000" r="50000" b="50000"/>
                </a:path>
              </a:gradFill>
              <a:ln w="9525">
                <a:solidFill>
                  <a:srgbClr val="000099"/>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eaLnBrk="0" hangingPunct="0"/>
                <a:r>
                  <a:rPr lang="en-US" sz="2800" b="1">
                    <a:solidFill>
                      <a:srgbClr val="000099"/>
                    </a:solidFill>
                    <a:latin typeface="Times New Roman" pitchFamily="18" charset="0"/>
                  </a:rPr>
                  <a:t>U</a:t>
                </a:r>
              </a:p>
            </p:txBody>
          </p:sp>
          <p:sp>
            <p:nvSpPr>
              <p:cNvPr id="58375" name="Rectangle 7"/>
              <p:cNvSpPr>
                <a:spLocks noChangeArrowheads="1"/>
              </p:cNvSpPr>
              <p:nvPr/>
            </p:nvSpPr>
            <p:spPr bwMode="auto">
              <a:xfrm>
                <a:off x="2880" y="1488"/>
                <a:ext cx="288" cy="288"/>
              </a:xfrm>
              <a:prstGeom prst="rect">
                <a:avLst/>
              </a:prstGeom>
              <a:gradFill rotWithShape="1">
                <a:gsLst>
                  <a:gs pos="0">
                    <a:schemeClr val="bg1"/>
                  </a:gs>
                  <a:gs pos="100000">
                    <a:srgbClr val="00CC00"/>
                  </a:gs>
                </a:gsLst>
                <a:path path="shape">
                  <a:fillToRect l="50000" t="50000" r="50000" b="50000"/>
                </a:path>
              </a:gradFill>
              <a:ln w="9525">
                <a:solidFill>
                  <a:srgbClr val="000099"/>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eaLnBrk="0" hangingPunct="0"/>
                <a:r>
                  <a:rPr lang="en-US" sz="2800" b="1">
                    <a:solidFill>
                      <a:srgbClr val="FF0000"/>
                    </a:solidFill>
                    <a:latin typeface="Times New Roman" pitchFamily="18" charset="0"/>
                  </a:rPr>
                  <a:t>M</a:t>
                </a:r>
              </a:p>
            </p:txBody>
          </p:sp>
          <p:sp>
            <p:nvSpPr>
              <p:cNvPr id="58376" name="Rectangle 8"/>
              <p:cNvSpPr>
                <a:spLocks noChangeArrowheads="1"/>
              </p:cNvSpPr>
              <p:nvPr/>
            </p:nvSpPr>
            <p:spPr bwMode="auto">
              <a:xfrm>
                <a:off x="3744" y="1488"/>
                <a:ext cx="288" cy="288"/>
              </a:xfrm>
              <a:prstGeom prst="rect">
                <a:avLst/>
              </a:prstGeom>
              <a:gradFill rotWithShape="1">
                <a:gsLst>
                  <a:gs pos="0">
                    <a:schemeClr val="bg1"/>
                  </a:gs>
                  <a:gs pos="100000">
                    <a:srgbClr val="00CC00"/>
                  </a:gs>
                </a:gsLst>
                <a:path path="shape">
                  <a:fillToRect l="50000" t="50000" r="50000" b="50000"/>
                </a:path>
              </a:gradFill>
              <a:ln w="9525">
                <a:solidFill>
                  <a:srgbClr val="000099"/>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eaLnBrk="0" hangingPunct="0"/>
                <a:r>
                  <a:rPr lang="vi-VN" sz="2800" b="1">
                    <a:solidFill>
                      <a:srgbClr val="000099"/>
                    </a:solidFill>
                    <a:latin typeface="Times New Roman" pitchFamily="18" charset="0"/>
                  </a:rPr>
                  <a:t>I</a:t>
                </a:r>
                <a:endParaRPr lang="en-US" sz="2800" b="1">
                  <a:solidFill>
                    <a:srgbClr val="000099"/>
                  </a:solidFill>
                  <a:latin typeface="Times New Roman" pitchFamily="18" charset="0"/>
                </a:endParaRPr>
              </a:p>
            </p:txBody>
          </p:sp>
          <p:sp>
            <p:nvSpPr>
              <p:cNvPr id="58377" name="Rectangle 9"/>
              <p:cNvSpPr>
                <a:spLocks noChangeArrowheads="1"/>
              </p:cNvSpPr>
              <p:nvPr/>
            </p:nvSpPr>
            <p:spPr bwMode="auto">
              <a:xfrm>
                <a:off x="2304" y="1488"/>
                <a:ext cx="288" cy="288"/>
              </a:xfrm>
              <a:prstGeom prst="rect">
                <a:avLst/>
              </a:prstGeom>
              <a:gradFill rotWithShape="1">
                <a:gsLst>
                  <a:gs pos="0">
                    <a:schemeClr val="bg1"/>
                  </a:gs>
                  <a:gs pos="100000">
                    <a:srgbClr val="00CC00"/>
                  </a:gs>
                </a:gsLst>
                <a:path path="shape">
                  <a:fillToRect l="50000" t="50000" r="50000" b="50000"/>
                </a:path>
              </a:gradFill>
              <a:ln w="9525">
                <a:solidFill>
                  <a:srgbClr val="000099"/>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eaLnBrk="0" hangingPunct="0"/>
                <a:r>
                  <a:rPr lang="en-US" sz="2800" b="1">
                    <a:solidFill>
                      <a:srgbClr val="FF0000"/>
                    </a:solidFill>
                    <a:latin typeface="Times New Roman" pitchFamily="18" charset="0"/>
                  </a:rPr>
                  <a:t>O</a:t>
                </a:r>
              </a:p>
            </p:txBody>
          </p:sp>
          <p:sp>
            <p:nvSpPr>
              <p:cNvPr id="60426" name="Rectangle 10"/>
              <p:cNvSpPr>
                <a:spLocks noChangeArrowheads="1"/>
              </p:cNvSpPr>
              <p:nvPr/>
            </p:nvSpPr>
            <p:spPr bwMode="auto">
              <a:xfrm>
                <a:off x="2592" y="1488"/>
                <a:ext cx="288" cy="288"/>
              </a:xfrm>
              <a:prstGeom prst="rect">
                <a:avLst/>
              </a:prstGeom>
              <a:gradFill rotWithShape="1">
                <a:gsLst>
                  <a:gs pos="0">
                    <a:srgbClr val="FFFF00"/>
                  </a:gs>
                  <a:gs pos="100000">
                    <a:srgbClr val="0000FF"/>
                  </a:gs>
                </a:gsLst>
                <a:path path="shape">
                  <a:fillToRect l="50000" t="50000" r="50000" b="50000"/>
                </a:path>
              </a:gradFill>
              <a:ln w="9525">
                <a:solidFill>
                  <a:srgbClr val="0000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eaLnBrk="0" hangingPunct="0"/>
                <a:r>
                  <a:rPr lang="en-US" sz="2800" b="1">
                    <a:effectLst>
                      <a:outerShdw blurRad="38100" dist="38100" dir="2700000" algn="tl">
                        <a:srgbClr val="FFFFFF"/>
                      </a:outerShdw>
                    </a:effectLst>
                    <a:latin typeface="Times New Roman" pitchFamily="18" charset="0"/>
                  </a:rPr>
                  <a:t>N</a:t>
                </a:r>
              </a:p>
            </p:txBody>
          </p:sp>
        </p:grpSp>
        <p:grpSp>
          <p:nvGrpSpPr>
            <p:cNvPr id="58379" name="Group 11"/>
            <p:cNvGrpSpPr>
              <a:grpSpLocks/>
            </p:cNvGrpSpPr>
            <p:nvPr/>
          </p:nvGrpSpPr>
          <p:grpSpPr bwMode="auto">
            <a:xfrm>
              <a:off x="288" y="1008"/>
              <a:ext cx="3168" cy="288"/>
              <a:chOff x="1440" y="1152"/>
              <a:chExt cx="3168" cy="288"/>
            </a:xfrm>
          </p:grpSpPr>
          <p:sp>
            <p:nvSpPr>
              <p:cNvPr id="58380" name="Rectangle 12"/>
              <p:cNvSpPr>
                <a:spLocks noChangeArrowheads="1"/>
              </p:cNvSpPr>
              <p:nvPr/>
            </p:nvSpPr>
            <p:spPr bwMode="auto">
              <a:xfrm>
                <a:off x="3168" y="1152"/>
                <a:ext cx="288" cy="288"/>
              </a:xfrm>
              <a:prstGeom prst="rect">
                <a:avLst/>
              </a:prstGeom>
              <a:gradFill rotWithShape="1">
                <a:gsLst>
                  <a:gs pos="0">
                    <a:srgbClr val="FFFF66"/>
                  </a:gs>
                  <a:gs pos="100000">
                    <a:srgbClr val="0000FF"/>
                  </a:gs>
                </a:gsLst>
                <a:path path="shape">
                  <a:fillToRect l="50000" t="50000" r="50000" b="50000"/>
                </a:path>
              </a:gradFill>
              <a:ln w="9525">
                <a:solidFill>
                  <a:srgbClr val="000000"/>
                </a:solidFill>
                <a:miter lim="800000"/>
                <a:headEnd/>
                <a:tailEnd/>
              </a:ln>
              <a:effectLst/>
              <a:extLst>
                <a:ext uri="{AF507438-7753-43E0-B8FC-AC1667EBCBE1}">
                  <a14:hiddenEffects xmlns:a14="http://schemas.microsoft.com/office/drawing/2010/main" xmlns="">
                    <a:effectLst>
                      <a:outerShdw dist="35921" dir="2700000" algn="ctr" rotWithShape="0">
                        <a:schemeClr val="tx1"/>
                      </a:outerShdw>
                    </a:effectLst>
                  </a14:hiddenEffects>
                </a:ext>
              </a:extLst>
            </p:spPr>
            <p:txBody>
              <a:bodyPr wrap="none" anchor="ctr"/>
              <a:lstStyle/>
              <a:p>
                <a:pPr algn="ctr" eaLnBrk="0" hangingPunct="0"/>
                <a:r>
                  <a:rPr lang="en-US" sz="2800" b="1">
                    <a:solidFill>
                      <a:srgbClr val="FF0000"/>
                    </a:solidFill>
                    <a:latin typeface="Times New Roman" pitchFamily="18" charset="0"/>
                  </a:rPr>
                  <a:t>N</a:t>
                </a:r>
              </a:p>
            </p:txBody>
          </p:sp>
          <p:sp>
            <p:nvSpPr>
              <p:cNvPr id="58381" name="Rectangle 13"/>
              <p:cNvSpPr>
                <a:spLocks noChangeArrowheads="1"/>
              </p:cNvSpPr>
              <p:nvPr/>
            </p:nvSpPr>
            <p:spPr bwMode="auto">
              <a:xfrm>
                <a:off x="1728" y="1152"/>
                <a:ext cx="288" cy="288"/>
              </a:xfrm>
              <a:prstGeom prst="rect">
                <a:avLst/>
              </a:prstGeom>
              <a:gradFill rotWithShape="1">
                <a:gsLst>
                  <a:gs pos="0">
                    <a:schemeClr val="bg1"/>
                  </a:gs>
                  <a:gs pos="100000">
                    <a:srgbClr val="00CC00"/>
                  </a:gs>
                </a:gsLst>
                <a:path path="shape">
                  <a:fillToRect l="50000" t="50000" r="50000" b="50000"/>
                </a:path>
              </a:gradFill>
              <a:ln w="9525">
                <a:solidFill>
                  <a:srgbClr val="000099"/>
                </a:solidFill>
                <a:miter lim="800000"/>
                <a:headEnd/>
                <a:tailEnd/>
              </a:ln>
              <a:effectLst/>
              <a:extLst>
                <a:ext uri="{AF507438-7753-43E0-B8FC-AC1667EBCBE1}">
                  <a14:hiddenEffects xmlns:a14="http://schemas.microsoft.com/office/drawing/2010/main" xmlns="">
                    <a:effectLst>
                      <a:outerShdw dist="35921" dir="2700000" algn="ctr" rotWithShape="0">
                        <a:schemeClr val="tx1"/>
                      </a:outerShdw>
                    </a:effectLst>
                  </a14:hiddenEffects>
                </a:ext>
              </a:extLst>
            </p:spPr>
            <p:txBody>
              <a:bodyPr wrap="none" anchor="ctr"/>
              <a:lstStyle/>
              <a:p>
                <a:pPr algn="ctr" eaLnBrk="0" hangingPunct="0"/>
                <a:r>
                  <a:rPr lang="en-US" sz="2800" b="1">
                    <a:solidFill>
                      <a:srgbClr val="000099"/>
                    </a:solidFill>
                    <a:latin typeface="Times New Roman" pitchFamily="18" charset="0"/>
                  </a:rPr>
                  <a:t>Ê</a:t>
                </a:r>
              </a:p>
            </p:txBody>
          </p:sp>
          <p:sp>
            <p:nvSpPr>
              <p:cNvPr id="58382" name="Rectangle 14"/>
              <p:cNvSpPr>
                <a:spLocks noChangeArrowheads="1"/>
              </p:cNvSpPr>
              <p:nvPr/>
            </p:nvSpPr>
            <p:spPr bwMode="auto">
              <a:xfrm>
                <a:off x="2016" y="1152"/>
                <a:ext cx="288" cy="288"/>
              </a:xfrm>
              <a:prstGeom prst="rect">
                <a:avLst/>
              </a:prstGeom>
              <a:gradFill rotWithShape="1">
                <a:gsLst>
                  <a:gs pos="0">
                    <a:schemeClr val="bg1"/>
                  </a:gs>
                  <a:gs pos="100000">
                    <a:srgbClr val="00CC00"/>
                  </a:gs>
                </a:gsLst>
                <a:path path="shape">
                  <a:fillToRect l="50000" t="50000" r="50000" b="50000"/>
                </a:path>
              </a:gradFill>
              <a:ln w="9525">
                <a:solidFill>
                  <a:srgbClr val="000099"/>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eaLnBrk="0" hangingPunct="0"/>
                <a:r>
                  <a:rPr lang="en-US" sz="2800" b="1">
                    <a:solidFill>
                      <a:srgbClr val="000099"/>
                    </a:solidFill>
                    <a:latin typeface="Times New Roman" pitchFamily="18" charset="0"/>
                  </a:rPr>
                  <a:t>T</a:t>
                </a:r>
              </a:p>
            </p:txBody>
          </p:sp>
          <p:sp>
            <p:nvSpPr>
              <p:cNvPr id="58383" name="Rectangle 15"/>
              <p:cNvSpPr>
                <a:spLocks noChangeArrowheads="1"/>
              </p:cNvSpPr>
              <p:nvPr/>
            </p:nvSpPr>
            <p:spPr bwMode="auto">
              <a:xfrm>
                <a:off x="3456" y="1152"/>
                <a:ext cx="288" cy="288"/>
              </a:xfrm>
              <a:prstGeom prst="rect">
                <a:avLst/>
              </a:prstGeom>
              <a:gradFill rotWithShape="1">
                <a:gsLst>
                  <a:gs pos="0">
                    <a:srgbClr val="FFFF66"/>
                  </a:gs>
                  <a:gs pos="100000">
                    <a:srgbClr val="0000FF"/>
                  </a:gs>
                </a:gsLst>
                <a:path path="shape">
                  <a:fillToRect l="50000" t="50000" r="50000" b="50000"/>
                </a:path>
              </a:gradFill>
              <a:ln w="9525">
                <a:solidFill>
                  <a:srgbClr val="000000"/>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eaLnBrk="0" hangingPunct="0"/>
                <a:r>
                  <a:rPr lang="en-US" sz="2800" b="1">
                    <a:solidFill>
                      <a:srgbClr val="FF0000"/>
                    </a:solidFill>
                    <a:latin typeface="Times New Roman" pitchFamily="18" charset="0"/>
                  </a:rPr>
                  <a:t>G</a:t>
                </a:r>
              </a:p>
            </p:txBody>
          </p:sp>
          <p:sp>
            <p:nvSpPr>
              <p:cNvPr id="58384" name="Rectangle 16"/>
              <p:cNvSpPr>
                <a:spLocks noChangeArrowheads="1"/>
              </p:cNvSpPr>
              <p:nvPr/>
            </p:nvSpPr>
            <p:spPr bwMode="auto">
              <a:xfrm>
                <a:off x="2880" y="1152"/>
                <a:ext cx="288" cy="288"/>
              </a:xfrm>
              <a:prstGeom prst="rect">
                <a:avLst/>
              </a:prstGeom>
              <a:gradFill rotWithShape="1">
                <a:gsLst>
                  <a:gs pos="0">
                    <a:schemeClr val="bg1"/>
                  </a:gs>
                  <a:gs pos="100000">
                    <a:srgbClr val="00CC00"/>
                  </a:gs>
                </a:gsLst>
                <a:path path="shape">
                  <a:fillToRect l="50000" t="50000" r="50000" b="50000"/>
                </a:path>
              </a:gradFill>
              <a:ln w="9525">
                <a:solidFill>
                  <a:srgbClr val="000099"/>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eaLnBrk="0" hangingPunct="0"/>
                <a:r>
                  <a:rPr lang="en-US" sz="2800" b="1">
                    <a:solidFill>
                      <a:srgbClr val="000099"/>
                    </a:solidFill>
                    <a:latin typeface="Times New Roman" pitchFamily="18" charset="0"/>
                  </a:rPr>
                  <a:t>Ô</a:t>
                </a:r>
              </a:p>
            </p:txBody>
          </p:sp>
          <p:sp>
            <p:nvSpPr>
              <p:cNvPr id="58385" name="Rectangle 17"/>
              <p:cNvSpPr>
                <a:spLocks noChangeArrowheads="1"/>
              </p:cNvSpPr>
              <p:nvPr/>
            </p:nvSpPr>
            <p:spPr bwMode="auto">
              <a:xfrm>
                <a:off x="4320" y="1152"/>
                <a:ext cx="288" cy="288"/>
              </a:xfrm>
              <a:prstGeom prst="rect">
                <a:avLst/>
              </a:prstGeom>
              <a:gradFill rotWithShape="1">
                <a:gsLst>
                  <a:gs pos="0">
                    <a:schemeClr val="bg1"/>
                  </a:gs>
                  <a:gs pos="100000">
                    <a:srgbClr val="00CC00"/>
                  </a:gs>
                </a:gsLst>
                <a:path path="shape">
                  <a:fillToRect l="50000" t="50000" r="50000" b="50000"/>
                </a:path>
              </a:gradFill>
              <a:ln w="9525">
                <a:solidFill>
                  <a:srgbClr val="000099"/>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eaLnBrk="0" hangingPunct="0"/>
                <a:r>
                  <a:rPr lang="en-US" sz="2800" b="1">
                    <a:solidFill>
                      <a:srgbClr val="000099"/>
                    </a:solidFill>
                    <a:latin typeface="Times New Roman" pitchFamily="18" charset="0"/>
                  </a:rPr>
                  <a:t>Y</a:t>
                </a:r>
              </a:p>
            </p:txBody>
          </p:sp>
          <p:sp>
            <p:nvSpPr>
              <p:cNvPr id="58386" name="Rectangle 18"/>
              <p:cNvSpPr>
                <a:spLocks noChangeArrowheads="1"/>
              </p:cNvSpPr>
              <p:nvPr/>
            </p:nvSpPr>
            <p:spPr bwMode="auto">
              <a:xfrm>
                <a:off x="2592" y="1152"/>
                <a:ext cx="288" cy="288"/>
              </a:xfrm>
              <a:prstGeom prst="rect">
                <a:avLst/>
              </a:prstGeom>
              <a:gradFill rotWithShape="1">
                <a:gsLst>
                  <a:gs pos="0">
                    <a:schemeClr val="bg1"/>
                  </a:gs>
                  <a:gs pos="100000">
                    <a:srgbClr val="00CC00"/>
                  </a:gs>
                </a:gsLst>
                <a:path path="shape">
                  <a:fillToRect l="50000" t="50000" r="50000" b="50000"/>
                </a:path>
              </a:gradFill>
              <a:ln w="9525">
                <a:solidFill>
                  <a:srgbClr val="000099"/>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eaLnBrk="0" hangingPunct="0"/>
                <a:r>
                  <a:rPr lang="en-US" sz="2800" b="1">
                    <a:solidFill>
                      <a:srgbClr val="000099"/>
                    </a:solidFill>
                    <a:latin typeface="Times New Roman" pitchFamily="18" charset="0"/>
                  </a:rPr>
                  <a:t>R</a:t>
                </a:r>
              </a:p>
            </p:txBody>
          </p:sp>
          <p:sp>
            <p:nvSpPr>
              <p:cNvPr id="58387" name="Rectangle 19"/>
              <p:cNvSpPr>
                <a:spLocks noChangeArrowheads="1"/>
              </p:cNvSpPr>
              <p:nvPr/>
            </p:nvSpPr>
            <p:spPr bwMode="auto">
              <a:xfrm>
                <a:off x="2304" y="1152"/>
                <a:ext cx="288" cy="288"/>
              </a:xfrm>
              <a:prstGeom prst="rect">
                <a:avLst/>
              </a:prstGeom>
              <a:gradFill rotWithShape="1">
                <a:gsLst>
                  <a:gs pos="0">
                    <a:schemeClr val="bg1"/>
                  </a:gs>
                  <a:gs pos="100000">
                    <a:srgbClr val="00CC00"/>
                  </a:gs>
                </a:gsLst>
                <a:path path="shape">
                  <a:fillToRect l="50000" t="50000" r="50000" b="50000"/>
                </a:path>
              </a:gradFill>
              <a:ln w="9525">
                <a:solidFill>
                  <a:srgbClr val="000099"/>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eaLnBrk="0" hangingPunct="0"/>
                <a:r>
                  <a:rPr lang="en-US" sz="2800" b="1">
                    <a:solidFill>
                      <a:srgbClr val="000099"/>
                    </a:solidFill>
                    <a:latin typeface="Times New Roman" pitchFamily="18" charset="0"/>
                  </a:rPr>
                  <a:t>T</a:t>
                </a:r>
              </a:p>
            </p:txBody>
          </p:sp>
          <p:sp>
            <p:nvSpPr>
              <p:cNvPr id="58388" name="Rectangle 20"/>
              <p:cNvSpPr>
                <a:spLocks noChangeArrowheads="1"/>
              </p:cNvSpPr>
              <p:nvPr/>
            </p:nvSpPr>
            <p:spPr bwMode="auto">
              <a:xfrm>
                <a:off x="4032" y="1152"/>
                <a:ext cx="288" cy="288"/>
              </a:xfrm>
              <a:prstGeom prst="rect">
                <a:avLst/>
              </a:prstGeom>
              <a:gradFill rotWithShape="1">
                <a:gsLst>
                  <a:gs pos="0">
                    <a:schemeClr val="bg1"/>
                  </a:gs>
                  <a:gs pos="100000">
                    <a:srgbClr val="00CC00"/>
                  </a:gs>
                </a:gsLst>
                <a:path path="shape">
                  <a:fillToRect l="50000" t="50000" r="50000" b="50000"/>
                </a:path>
              </a:gradFill>
              <a:ln w="9525">
                <a:solidFill>
                  <a:srgbClr val="000099"/>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eaLnBrk="0" hangingPunct="0"/>
                <a:r>
                  <a:rPr lang="en-US" sz="2800" b="1">
                    <a:solidFill>
                      <a:srgbClr val="000099"/>
                    </a:solidFill>
                    <a:latin typeface="Times New Roman" pitchFamily="18" charset="0"/>
                  </a:rPr>
                  <a:t>Â</a:t>
                </a:r>
              </a:p>
            </p:txBody>
          </p:sp>
          <p:sp>
            <p:nvSpPr>
              <p:cNvPr id="58389" name="Rectangle 21"/>
              <p:cNvSpPr>
                <a:spLocks noChangeArrowheads="1"/>
              </p:cNvSpPr>
              <p:nvPr/>
            </p:nvSpPr>
            <p:spPr bwMode="auto">
              <a:xfrm>
                <a:off x="1440" y="1152"/>
                <a:ext cx="288" cy="288"/>
              </a:xfrm>
              <a:prstGeom prst="rect">
                <a:avLst/>
              </a:prstGeom>
              <a:gradFill rotWithShape="1">
                <a:gsLst>
                  <a:gs pos="0">
                    <a:schemeClr val="bg1"/>
                  </a:gs>
                  <a:gs pos="100000">
                    <a:srgbClr val="00CC00"/>
                  </a:gs>
                </a:gsLst>
                <a:path path="shape">
                  <a:fillToRect l="50000" t="50000" r="50000" b="50000"/>
                </a:path>
              </a:gradFill>
              <a:ln w="9525">
                <a:solidFill>
                  <a:srgbClr val="000099"/>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eaLnBrk="0" hangingPunct="0"/>
                <a:r>
                  <a:rPr lang="en-US" sz="2800" b="1">
                    <a:solidFill>
                      <a:srgbClr val="000099"/>
                    </a:solidFill>
                    <a:latin typeface="Times New Roman" pitchFamily="18" charset="0"/>
                  </a:rPr>
                  <a:t>T</a:t>
                </a:r>
              </a:p>
            </p:txBody>
          </p:sp>
          <p:sp>
            <p:nvSpPr>
              <p:cNvPr id="58390" name="Rectangle 22"/>
              <p:cNvSpPr>
                <a:spLocks noChangeArrowheads="1"/>
              </p:cNvSpPr>
              <p:nvPr/>
            </p:nvSpPr>
            <p:spPr bwMode="auto">
              <a:xfrm>
                <a:off x="3744" y="1152"/>
                <a:ext cx="288" cy="288"/>
              </a:xfrm>
              <a:prstGeom prst="rect">
                <a:avLst/>
              </a:prstGeom>
              <a:gradFill rotWithShape="1">
                <a:gsLst>
                  <a:gs pos="0">
                    <a:schemeClr val="bg1"/>
                  </a:gs>
                  <a:gs pos="100000">
                    <a:srgbClr val="00CC00"/>
                  </a:gs>
                </a:gsLst>
                <a:path path="shape">
                  <a:fillToRect l="50000" t="50000" r="50000" b="50000"/>
                </a:path>
              </a:gradFill>
              <a:ln w="9525">
                <a:solidFill>
                  <a:srgbClr val="000099"/>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eaLnBrk="0" hangingPunct="0"/>
                <a:r>
                  <a:rPr lang="en-US" sz="2800" b="1">
                    <a:solidFill>
                      <a:srgbClr val="000099"/>
                    </a:solidFill>
                    <a:latin typeface="Times New Roman" pitchFamily="18" charset="0"/>
                  </a:rPr>
                  <a:t>C</a:t>
                </a:r>
              </a:p>
            </p:txBody>
          </p:sp>
        </p:grpSp>
        <p:grpSp>
          <p:nvGrpSpPr>
            <p:cNvPr id="58391" name="Group 23"/>
            <p:cNvGrpSpPr>
              <a:grpSpLocks/>
            </p:cNvGrpSpPr>
            <p:nvPr/>
          </p:nvGrpSpPr>
          <p:grpSpPr bwMode="auto">
            <a:xfrm>
              <a:off x="864" y="672"/>
              <a:ext cx="2880" cy="288"/>
              <a:chOff x="2016" y="816"/>
              <a:chExt cx="2880" cy="288"/>
            </a:xfrm>
          </p:grpSpPr>
          <p:sp>
            <p:nvSpPr>
              <p:cNvPr id="58392" name="Rectangle 24"/>
              <p:cNvSpPr>
                <a:spLocks noChangeArrowheads="1"/>
              </p:cNvSpPr>
              <p:nvPr/>
            </p:nvSpPr>
            <p:spPr bwMode="auto">
              <a:xfrm>
                <a:off x="2304" y="816"/>
                <a:ext cx="288" cy="288"/>
              </a:xfrm>
              <a:prstGeom prst="rect">
                <a:avLst/>
              </a:prstGeom>
              <a:gradFill rotWithShape="1">
                <a:gsLst>
                  <a:gs pos="0">
                    <a:srgbClr val="FFFF66"/>
                  </a:gs>
                  <a:gs pos="100000">
                    <a:srgbClr val="0000FF"/>
                  </a:gs>
                </a:gsLst>
                <a:path path="shape">
                  <a:fillToRect l="50000" t="50000" r="50000" b="50000"/>
                </a:path>
              </a:gradFill>
              <a:ln w="9525">
                <a:solidFill>
                  <a:srgbClr val="000000"/>
                </a:solidFill>
                <a:miter lim="800000"/>
                <a:headEnd/>
                <a:tailEnd/>
              </a:ln>
              <a:effectLst/>
              <a:extLst>
                <a:ext uri="{AF507438-7753-43E0-B8FC-AC1667EBCBE1}">
                  <a14:hiddenEffects xmlns:a14="http://schemas.microsoft.com/office/drawing/2010/main" xmlns="">
                    <a:effectLst>
                      <a:outerShdw dist="35921" dir="2700000" algn="ctr" rotWithShape="0">
                        <a:schemeClr val="tx1"/>
                      </a:outerShdw>
                    </a:effectLst>
                  </a14:hiddenEffects>
                </a:ext>
              </a:extLst>
            </p:spPr>
            <p:txBody>
              <a:bodyPr wrap="none" anchor="ctr"/>
              <a:lstStyle/>
              <a:p>
                <a:pPr algn="ctr" eaLnBrk="0" hangingPunct="0"/>
                <a:r>
                  <a:rPr lang="en-US" sz="2800" b="1">
                    <a:solidFill>
                      <a:srgbClr val="FF0000"/>
                    </a:solidFill>
                    <a:latin typeface="Times New Roman" pitchFamily="18" charset="0"/>
                  </a:rPr>
                  <a:t>A</a:t>
                </a:r>
              </a:p>
            </p:txBody>
          </p:sp>
          <p:sp>
            <p:nvSpPr>
              <p:cNvPr id="58393" name="Rectangle 25"/>
              <p:cNvSpPr>
                <a:spLocks noChangeArrowheads="1"/>
              </p:cNvSpPr>
              <p:nvPr/>
            </p:nvSpPr>
            <p:spPr bwMode="auto">
              <a:xfrm>
                <a:off x="2016" y="816"/>
                <a:ext cx="288" cy="288"/>
              </a:xfrm>
              <a:prstGeom prst="rect">
                <a:avLst/>
              </a:prstGeom>
              <a:gradFill rotWithShape="1">
                <a:gsLst>
                  <a:gs pos="0">
                    <a:schemeClr val="bg1"/>
                  </a:gs>
                  <a:gs pos="100000">
                    <a:srgbClr val="00CC00"/>
                  </a:gs>
                </a:gsLst>
                <a:path path="shape">
                  <a:fillToRect l="50000" t="50000" r="50000" b="50000"/>
                </a:path>
              </a:gradFill>
              <a:ln w="9525">
                <a:solidFill>
                  <a:srgbClr val="000099"/>
                </a:solidFill>
                <a:miter lim="800000"/>
                <a:headEnd/>
                <a:tailEnd/>
              </a:ln>
              <a:effectLst/>
              <a:extLst>
                <a:ext uri="{AF507438-7753-43E0-B8FC-AC1667EBCBE1}">
                  <a14:hiddenEffects xmlns:a14="http://schemas.microsoft.com/office/drawing/2010/main" xmlns="">
                    <a:effectLst>
                      <a:outerShdw dist="35921" dir="2700000" algn="ctr" rotWithShape="0">
                        <a:schemeClr val="tx1"/>
                      </a:outerShdw>
                    </a:effectLst>
                  </a14:hiddenEffects>
                </a:ext>
              </a:extLst>
            </p:spPr>
            <p:txBody>
              <a:bodyPr wrap="none" anchor="ctr"/>
              <a:lstStyle/>
              <a:p>
                <a:pPr algn="ctr" eaLnBrk="0" hangingPunct="0"/>
                <a:r>
                  <a:rPr lang="en-US" sz="2800" b="1">
                    <a:solidFill>
                      <a:srgbClr val="000099"/>
                    </a:solidFill>
                    <a:latin typeface="Times New Roman" pitchFamily="18" charset="0"/>
                  </a:rPr>
                  <a:t>L</a:t>
                </a:r>
              </a:p>
            </p:txBody>
          </p:sp>
          <p:sp>
            <p:nvSpPr>
              <p:cNvPr id="58394" name="Rectangle 26"/>
              <p:cNvSpPr>
                <a:spLocks noChangeArrowheads="1"/>
              </p:cNvSpPr>
              <p:nvPr/>
            </p:nvSpPr>
            <p:spPr bwMode="auto">
              <a:xfrm>
                <a:off x="2592" y="816"/>
                <a:ext cx="288" cy="288"/>
              </a:xfrm>
              <a:prstGeom prst="rect">
                <a:avLst/>
              </a:prstGeom>
              <a:gradFill rotWithShape="1">
                <a:gsLst>
                  <a:gs pos="0">
                    <a:schemeClr val="bg1"/>
                  </a:gs>
                  <a:gs pos="100000">
                    <a:srgbClr val="00CC00"/>
                  </a:gs>
                </a:gsLst>
                <a:path path="shape">
                  <a:fillToRect l="50000" t="50000" r="50000" b="50000"/>
                </a:path>
              </a:gradFill>
              <a:ln w="9525">
                <a:solidFill>
                  <a:srgbClr val="000099"/>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eaLnBrk="0" hangingPunct="0"/>
                <a:r>
                  <a:rPr lang="en-US" sz="2800" b="1">
                    <a:solidFill>
                      <a:srgbClr val="000099"/>
                    </a:solidFill>
                    <a:latin typeface="Times New Roman" pitchFamily="18" charset="0"/>
                  </a:rPr>
                  <a:t>P</a:t>
                </a:r>
              </a:p>
            </p:txBody>
          </p:sp>
          <p:sp>
            <p:nvSpPr>
              <p:cNvPr id="60443" name="Rectangle 27"/>
              <p:cNvSpPr>
                <a:spLocks noChangeArrowheads="1"/>
              </p:cNvSpPr>
              <p:nvPr/>
            </p:nvSpPr>
            <p:spPr bwMode="auto">
              <a:xfrm>
                <a:off x="3456" y="816"/>
                <a:ext cx="288" cy="288"/>
              </a:xfrm>
              <a:prstGeom prst="rect">
                <a:avLst/>
              </a:prstGeom>
              <a:gradFill rotWithShape="1">
                <a:gsLst>
                  <a:gs pos="0">
                    <a:srgbClr val="FFFF00"/>
                  </a:gs>
                  <a:gs pos="100000">
                    <a:srgbClr val="0000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eaLnBrk="0" hangingPunct="0">
                  <a:defRPr/>
                </a:pPr>
                <a:r>
                  <a:rPr lang="en-US" sz="2800" b="1">
                    <a:solidFill>
                      <a:srgbClr val="FF0000"/>
                    </a:solidFill>
                    <a:effectLst>
                      <a:outerShdw blurRad="38100" dist="38100" dir="2700000" algn="tl">
                        <a:srgbClr val="000000"/>
                      </a:outerShdw>
                    </a:effectLst>
                    <a:latin typeface="Times New Roman" pitchFamily="18" charset="0"/>
                  </a:rPr>
                  <a:t>I</a:t>
                </a:r>
              </a:p>
            </p:txBody>
          </p:sp>
          <p:sp>
            <p:nvSpPr>
              <p:cNvPr id="58396" name="Rectangle 28"/>
              <p:cNvSpPr>
                <a:spLocks noChangeArrowheads="1"/>
              </p:cNvSpPr>
              <p:nvPr/>
            </p:nvSpPr>
            <p:spPr bwMode="auto">
              <a:xfrm>
                <a:off x="3168" y="816"/>
                <a:ext cx="288" cy="288"/>
              </a:xfrm>
              <a:prstGeom prst="rect">
                <a:avLst/>
              </a:prstGeom>
              <a:gradFill rotWithShape="1">
                <a:gsLst>
                  <a:gs pos="0">
                    <a:srgbClr val="FFFF66"/>
                  </a:gs>
                  <a:gs pos="100000">
                    <a:srgbClr val="0000FF"/>
                  </a:gs>
                </a:gsLst>
                <a:path path="shape">
                  <a:fillToRect l="50000" t="50000" r="50000" b="50000"/>
                </a:path>
              </a:gradFill>
              <a:ln w="9525">
                <a:solidFill>
                  <a:srgbClr val="000000"/>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eaLnBrk="0" hangingPunct="0"/>
                <a:r>
                  <a:rPr lang="en-US" sz="2800" b="1">
                    <a:solidFill>
                      <a:srgbClr val="FF0000"/>
                    </a:solidFill>
                    <a:latin typeface="Times New Roman" pitchFamily="18" charset="0"/>
                  </a:rPr>
                  <a:t>O</a:t>
                </a:r>
              </a:p>
            </p:txBody>
          </p:sp>
          <p:sp>
            <p:nvSpPr>
              <p:cNvPr id="58397" name="Rectangle 29"/>
              <p:cNvSpPr>
                <a:spLocks noChangeArrowheads="1"/>
              </p:cNvSpPr>
              <p:nvPr/>
            </p:nvSpPr>
            <p:spPr bwMode="auto">
              <a:xfrm>
                <a:off x="2880" y="816"/>
                <a:ext cx="288" cy="288"/>
              </a:xfrm>
              <a:prstGeom prst="rect">
                <a:avLst/>
              </a:prstGeom>
              <a:gradFill rotWithShape="1">
                <a:gsLst>
                  <a:gs pos="0">
                    <a:schemeClr val="bg1"/>
                  </a:gs>
                  <a:gs pos="100000">
                    <a:srgbClr val="00CC00"/>
                  </a:gs>
                </a:gsLst>
                <a:path path="shape">
                  <a:fillToRect l="50000" t="50000" r="50000" b="50000"/>
                </a:path>
              </a:gradFill>
              <a:ln w="9525">
                <a:solidFill>
                  <a:srgbClr val="000099"/>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eaLnBrk="0" hangingPunct="0"/>
                <a:r>
                  <a:rPr lang="en-US" sz="2800" b="1">
                    <a:solidFill>
                      <a:srgbClr val="000099"/>
                    </a:solidFill>
                    <a:latin typeface="Times New Roman" pitchFamily="18" charset="0"/>
                  </a:rPr>
                  <a:t>H</a:t>
                </a:r>
              </a:p>
            </p:txBody>
          </p:sp>
          <p:sp>
            <p:nvSpPr>
              <p:cNvPr id="58398" name="Rectangle 30"/>
              <p:cNvSpPr>
                <a:spLocks noChangeArrowheads="1"/>
              </p:cNvSpPr>
              <p:nvPr/>
            </p:nvSpPr>
            <p:spPr bwMode="auto">
              <a:xfrm>
                <a:off x="3744" y="816"/>
                <a:ext cx="288" cy="288"/>
              </a:xfrm>
              <a:prstGeom prst="rect">
                <a:avLst/>
              </a:prstGeom>
              <a:gradFill rotWithShape="1">
                <a:gsLst>
                  <a:gs pos="0">
                    <a:schemeClr val="bg1"/>
                  </a:gs>
                  <a:gs pos="100000">
                    <a:srgbClr val="00CC00"/>
                  </a:gs>
                </a:gsLst>
                <a:path path="shape">
                  <a:fillToRect l="50000" t="50000" r="50000" b="50000"/>
                </a:path>
              </a:gradFill>
              <a:ln w="9525">
                <a:solidFill>
                  <a:srgbClr val="000099"/>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eaLnBrk="0" hangingPunct="0"/>
                <a:r>
                  <a:rPr lang="en-US" sz="2800" b="1">
                    <a:solidFill>
                      <a:srgbClr val="000099"/>
                    </a:solidFill>
                    <a:latin typeface="Times New Roman" pitchFamily="18" charset="0"/>
                  </a:rPr>
                  <a:t>X</a:t>
                </a:r>
              </a:p>
            </p:txBody>
          </p:sp>
          <p:sp>
            <p:nvSpPr>
              <p:cNvPr id="58399" name="Rectangle 31"/>
              <p:cNvSpPr>
                <a:spLocks noChangeArrowheads="1"/>
              </p:cNvSpPr>
              <p:nvPr/>
            </p:nvSpPr>
            <p:spPr bwMode="auto">
              <a:xfrm>
                <a:off x="4032" y="816"/>
                <a:ext cx="288" cy="288"/>
              </a:xfrm>
              <a:prstGeom prst="rect">
                <a:avLst/>
              </a:prstGeom>
              <a:gradFill rotWithShape="1">
                <a:gsLst>
                  <a:gs pos="0">
                    <a:schemeClr val="bg1"/>
                  </a:gs>
                  <a:gs pos="100000">
                    <a:srgbClr val="00CC00"/>
                  </a:gs>
                </a:gsLst>
                <a:path path="shape">
                  <a:fillToRect l="50000" t="50000" r="50000" b="50000"/>
                </a:path>
              </a:gradFill>
              <a:ln w="9525">
                <a:solidFill>
                  <a:srgbClr val="000099"/>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eaLnBrk="0" hangingPunct="0"/>
                <a:r>
                  <a:rPr lang="en-US" sz="2800" b="1">
                    <a:solidFill>
                      <a:srgbClr val="000099"/>
                    </a:solidFill>
                    <a:latin typeface="Times New Roman" pitchFamily="18" charset="0"/>
                  </a:rPr>
                  <a:t>A</a:t>
                </a:r>
              </a:p>
            </p:txBody>
          </p:sp>
          <p:sp>
            <p:nvSpPr>
              <p:cNvPr id="58400" name="Rectangle 32"/>
              <p:cNvSpPr>
                <a:spLocks noChangeArrowheads="1"/>
              </p:cNvSpPr>
              <p:nvPr/>
            </p:nvSpPr>
            <p:spPr bwMode="auto">
              <a:xfrm>
                <a:off x="4320" y="816"/>
                <a:ext cx="288" cy="288"/>
              </a:xfrm>
              <a:prstGeom prst="rect">
                <a:avLst/>
              </a:prstGeom>
              <a:gradFill rotWithShape="1">
                <a:gsLst>
                  <a:gs pos="0">
                    <a:schemeClr val="bg1"/>
                  </a:gs>
                  <a:gs pos="100000">
                    <a:srgbClr val="00CC00"/>
                  </a:gs>
                </a:gsLst>
                <a:path path="shape">
                  <a:fillToRect l="50000" t="50000" r="50000" b="50000"/>
                </a:path>
              </a:gradFill>
              <a:ln w="9525">
                <a:solidFill>
                  <a:srgbClr val="000099"/>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eaLnBrk="0" hangingPunct="0"/>
                <a:r>
                  <a:rPr lang="en-US" sz="2800" b="1">
                    <a:solidFill>
                      <a:srgbClr val="000099"/>
                    </a:solidFill>
                    <a:latin typeface="Times New Roman" pitchFamily="18" charset="0"/>
                  </a:rPr>
                  <a:t>N</a:t>
                </a:r>
              </a:p>
            </p:txBody>
          </p:sp>
          <p:sp>
            <p:nvSpPr>
              <p:cNvPr id="58401" name="Rectangle 33"/>
              <p:cNvSpPr>
                <a:spLocks noChangeArrowheads="1"/>
              </p:cNvSpPr>
              <p:nvPr/>
            </p:nvSpPr>
            <p:spPr bwMode="auto">
              <a:xfrm>
                <a:off x="4608" y="816"/>
                <a:ext cx="288" cy="288"/>
              </a:xfrm>
              <a:prstGeom prst="rect">
                <a:avLst/>
              </a:prstGeom>
              <a:gradFill rotWithShape="1">
                <a:gsLst>
                  <a:gs pos="0">
                    <a:schemeClr val="bg1"/>
                  </a:gs>
                  <a:gs pos="100000">
                    <a:srgbClr val="00CC00"/>
                  </a:gs>
                </a:gsLst>
                <a:path path="shape">
                  <a:fillToRect l="50000" t="50000" r="50000" b="50000"/>
                </a:path>
              </a:gradFill>
              <a:ln w="9525">
                <a:solidFill>
                  <a:srgbClr val="000099"/>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eaLnBrk="0" hangingPunct="0"/>
                <a:r>
                  <a:rPr lang="en-US" sz="2800" b="1">
                    <a:solidFill>
                      <a:srgbClr val="000099"/>
                    </a:solidFill>
                    <a:latin typeface="Times New Roman" pitchFamily="18" charset="0"/>
                  </a:rPr>
                  <a:t>H</a:t>
                </a:r>
              </a:p>
            </p:txBody>
          </p:sp>
        </p:grpSp>
        <p:grpSp>
          <p:nvGrpSpPr>
            <p:cNvPr id="58402" name="Group 34"/>
            <p:cNvGrpSpPr>
              <a:grpSpLocks/>
            </p:cNvGrpSpPr>
            <p:nvPr/>
          </p:nvGrpSpPr>
          <p:grpSpPr bwMode="auto">
            <a:xfrm>
              <a:off x="576" y="2352"/>
              <a:ext cx="3168" cy="288"/>
              <a:chOff x="1824" y="2496"/>
              <a:chExt cx="3168" cy="288"/>
            </a:xfrm>
          </p:grpSpPr>
          <p:sp>
            <p:nvSpPr>
              <p:cNvPr id="58403" name="Rectangle 35"/>
              <p:cNvSpPr>
                <a:spLocks noChangeArrowheads="1"/>
              </p:cNvSpPr>
              <p:nvPr/>
            </p:nvSpPr>
            <p:spPr bwMode="auto">
              <a:xfrm>
                <a:off x="1824" y="2496"/>
                <a:ext cx="288" cy="288"/>
              </a:xfrm>
              <a:prstGeom prst="rect">
                <a:avLst/>
              </a:prstGeom>
              <a:gradFill rotWithShape="1">
                <a:gsLst>
                  <a:gs pos="0">
                    <a:schemeClr val="bg1"/>
                  </a:gs>
                  <a:gs pos="100000">
                    <a:srgbClr val="00CC00"/>
                  </a:gs>
                </a:gsLst>
                <a:path path="shape">
                  <a:fillToRect l="50000" t="50000" r="50000" b="50000"/>
                </a:path>
              </a:gradFill>
              <a:ln w="9525">
                <a:solidFill>
                  <a:srgbClr val="000099"/>
                </a:solidFill>
                <a:miter lim="800000"/>
                <a:headEnd/>
                <a:tailEnd/>
              </a:ln>
              <a:effectLst/>
              <a:extLst>
                <a:ext uri="{AF507438-7753-43E0-B8FC-AC1667EBCBE1}">
                  <a14:hiddenEffects xmlns:a14="http://schemas.microsoft.com/office/drawing/2010/main" xmlns="">
                    <a:effectLst>
                      <a:outerShdw dist="35921" dir="2700000" algn="ctr" rotWithShape="0">
                        <a:schemeClr val="tx1"/>
                      </a:outerShdw>
                    </a:effectLst>
                  </a14:hiddenEffects>
                </a:ext>
              </a:extLst>
            </p:spPr>
            <p:txBody>
              <a:bodyPr wrap="none" anchor="ctr"/>
              <a:lstStyle/>
              <a:p>
                <a:pPr algn="ctr" eaLnBrk="0" hangingPunct="0"/>
                <a:r>
                  <a:rPr lang="en-US" sz="2800" b="1">
                    <a:solidFill>
                      <a:srgbClr val="000099"/>
                    </a:solidFill>
                    <a:latin typeface="Times New Roman" pitchFamily="18" charset="0"/>
                  </a:rPr>
                  <a:t>T</a:t>
                </a:r>
              </a:p>
            </p:txBody>
          </p:sp>
          <p:sp>
            <p:nvSpPr>
              <p:cNvPr id="58404" name="Rectangle 36"/>
              <p:cNvSpPr>
                <a:spLocks noChangeArrowheads="1"/>
              </p:cNvSpPr>
              <p:nvPr/>
            </p:nvSpPr>
            <p:spPr bwMode="auto">
              <a:xfrm>
                <a:off x="2400" y="2496"/>
                <a:ext cx="288" cy="288"/>
              </a:xfrm>
              <a:prstGeom prst="rect">
                <a:avLst/>
              </a:prstGeom>
              <a:gradFill rotWithShape="1">
                <a:gsLst>
                  <a:gs pos="0">
                    <a:schemeClr val="bg1"/>
                  </a:gs>
                  <a:gs pos="100000">
                    <a:srgbClr val="00CC00"/>
                  </a:gs>
                </a:gsLst>
                <a:path path="shape">
                  <a:fillToRect l="50000" t="50000" r="50000" b="50000"/>
                </a:path>
              </a:gradFill>
              <a:ln w="9525">
                <a:solidFill>
                  <a:srgbClr val="000099"/>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eaLnBrk="0" hangingPunct="0"/>
                <a:r>
                  <a:rPr lang="en-US" sz="2800" b="1">
                    <a:solidFill>
                      <a:srgbClr val="000099"/>
                    </a:solidFill>
                    <a:latin typeface="Times New Roman" pitchFamily="18" charset="0"/>
                  </a:rPr>
                  <a:t>Y</a:t>
                </a:r>
              </a:p>
            </p:txBody>
          </p:sp>
          <p:sp>
            <p:nvSpPr>
              <p:cNvPr id="60453" name="Rectangle 37"/>
              <p:cNvSpPr>
                <a:spLocks noChangeArrowheads="1"/>
              </p:cNvSpPr>
              <p:nvPr/>
            </p:nvSpPr>
            <p:spPr bwMode="auto">
              <a:xfrm>
                <a:off x="2688" y="2496"/>
                <a:ext cx="288" cy="288"/>
              </a:xfrm>
              <a:prstGeom prst="rect">
                <a:avLst/>
              </a:prstGeom>
              <a:gradFill rotWithShape="1">
                <a:gsLst>
                  <a:gs pos="0">
                    <a:srgbClr val="FFFF00"/>
                  </a:gs>
                  <a:gs pos="100000">
                    <a:srgbClr val="0000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eaLnBrk="0" hangingPunct="0">
                  <a:defRPr/>
                </a:pPr>
                <a:r>
                  <a:rPr lang="vi-VN" sz="2800" b="1">
                    <a:solidFill>
                      <a:srgbClr val="FF0000"/>
                    </a:solidFill>
                    <a:effectLst>
                      <a:outerShdw blurRad="38100" dist="38100" dir="2700000" algn="tl">
                        <a:srgbClr val="000000"/>
                      </a:outerShdw>
                    </a:effectLst>
                    <a:latin typeface="Times New Roman" pitchFamily="18" charset="0"/>
                  </a:rPr>
                  <a:t>Ê</a:t>
                </a:r>
                <a:endParaRPr lang="en-US" sz="2800" b="1">
                  <a:solidFill>
                    <a:srgbClr val="FF0000"/>
                  </a:solidFill>
                  <a:effectLst>
                    <a:outerShdw blurRad="38100" dist="38100" dir="2700000" algn="tl">
                      <a:srgbClr val="000000"/>
                    </a:outerShdw>
                  </a:effectLst>
                  <a:latin typeface="Times New Roman" pitchFamily="18" charset="0"/>
                </a:endParaRPr>
              </a:p>
            </p:txBody>
          </p:sp>
          <p:sp>
            <p:nvSpPr>
              <p:cNvPr id="58406" name="Rectangle 38"/>
              <p:cNvSpPr>
                <a:spLocks noChangeArrowheads="1"/>
              </p:cNvSpPr>
              <p:nvPr/>
            </p:nvSpPr>
            <p:spPr bwMode="auto">
              <a:xfrm>
                <a:off x="3552" y="2496"/>
                <a:ext cx="288" cy="288"/>
              </a:xfrm>
              <a:prstGeom prst="rect">
                <a:avLst/>
              </a:prstGeom>
              <a:gradFill rotWithShape="1">
                <a:gsLst>
                  <a:gs pos="0">
                    <a:srgbClr val="FFFF66"/>
                  </a:gs>
                  <a:gs pos="100000">
                    <a:srgbClr val="0000FF"/>
                  </a:gs>
                </a:gsLst>
                <a:path path="shape">
                  <a:fillToRect l="50000" t="50000" r="50000" b="50000"/>
                </a:path>
              </a:gradFill>
              <a:ln w="9525">
                <a:solidFill>
                  <a:srgbClr val="000000"/>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eaLnBrk="0" hangingPunct="0"/>
                <a:r>
                  <a:rPr lang="en-US" sz="2800" b="1">
                    <a:solidFill>
                      <a:srgbClr val="FF0000"/>
                    </a:solidFill>
                    <a:latin typeface="Times New Roman" pitchFamily="18" charset="0"/>
                  </a:rPr>
                  <a:t>R</a:t>
                </a:r>
              </a:p>
            </p:txBody>
          </p:sp>
          <p:sp>
            <p:nvSpPr>
              <p:cNvPr id="58407" name="Rectangle 39"/>
              <p:cNvSpPr>
                <a:spLocks noChangeArrowheads="1"/>
              </p:cNvSpPr>
              <p:nvPr/>
            </p:nvSpPr>
            <p:spPr bwMode="auto">
              <a:xfrm>
                <a:off x="3264" y="2496"/>
                <a:ext cx="288" cy="288"/>
              </a:xfrm>
              <a:prstGeom prst="rect">
                <a:avLst/>
              </a:prstGeom>
              <a:gradFill rotWithShape="1">
                <a:gsLst>
                  <a:gs pos="0">
                    <a:schemeClr val="bg1"/>
                  </a:gs>
                  <a:gs pos="100000">
                    <a:srgbClr val="00CC00"/>
                  </a:gs>
                </a:gsLst>
                <a:path path="shape">
                  <a:fillToRect l="50000" t="50000" r="50000" b="50000"/>
                </a:path>
              </a:gradFill>
              <a:ln w="9525">
                <a:solidFill>
                  <a:srgbClr val="000099"/>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eaLnBrk="0" hangingPunct="0"/>
                <a:r>
                  <a:rPr lang="en-US" sz="2800" b="1">
                    <a:solidFill>
                      <a:srgbClr val="000099"/>
                    </a:solidFill>
                    <a:latin typeface="Times New Roman" pitchFamily="18" charset="0"/>
                  </a:rPr>
                  <a:t>T</a:t>
                </a:r>
              </a:p>
            </p:txBody>
          </p:sp>
          <p:sp>
            <p:nvSpPr>
              <p:cNvPr id="58408" name="Rectangle 40"/>
              <p:cNvSpPr>
                <a:spLocks noChangeArrowheads="1"/>
              </p:cNvSpPr>
              <p:nvPr/>
            </p:nvSpPr>
            <p:spPr bwMode="auto">
              <a:xfrm>
                <a:off x="3840" y="2496"/>
                <a:ext cx="288" cy="288"/>
              </a:xfrm>
              <a:prstGeom prst="rect">
                <a:avLst/>
              </a:prstGeom>
              <a:gradFill rotWithShape="1">
                <a:gsLst>
                  <a:gs pos="0">
                    <a:schemeClr val="bg1"/>
                  </a:gs>
                  <a:gs pos="100000">
                    <a:srgbClr val="00CC00"/>
                  </a:gs>
                </a:gsLst>
                <a:path path="shape">
                  <a:fillToRect l="50000" t="50000" r="50000" b="50000"/>
                </a:path>
              </a:gradFill>
              <a:ln w="9525">
                <a:solidFill>
                  <a:srgbClr val="000099"/>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eaLnBrk="0" hangingPunct="0"/>
                <a:r>
                  <a:rPr lang="en-US" sz="2800" b="1">
                    <a:solidFill>
                      <a:srgbClr val="000099"/>
                    </a:solidFill>
                    <a:latin typeface="Times New Roman" pitchFamily="18" charset="0"/>
                  </a:rPr>
                  <a:t>U</a:t>
                </a:r>
              </a:p>
            </p:txBody>
          </p:sp>
          <p:sp>
            <p:nvSpPr>
              <p:cNvPr id="58409" name="Rectangle 41"/>
              <p:cNvSpPr>
                <a:spLocks noChangeArrowheads="1"/>
              </p:cNvSpPr>
              <p:nvPr/>
            </p:nvSpPr>
            <p:spPr bwMode="auto">
              <a:xfrm>
                <a:off x="4128" y="2496"/>
                <a:ext cx="288" cy="288"/>
              </a:xfrm>
              <a:prstGeom prst="rect">
                <a:avLst/>
              </a:prstGeom>
              <a:gradFill rotWithShape="1">
                <a:gsLst>
                  <a:gs pos="0">
                    <a:schemeClr val="bg1"/>
                  </a:gs>
                  <a:gs pos="100000">
                    <a:srgbClr val="00CC00"/>
                  </a:gs>
                </a:gsLst>
                <a:path path="shape">
                  <a:fillToRect l="50000" t="50000" r="50000" b="50000"/>
                </a:path>
              </a:gradFill>
              <a:ln w="9525">
                <a:solidFill>
                  <a:srgbClr val="000099"/>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eaLnBrk="0" hangingPunct="0"/>
                <a:r>
                  <a:rPr lang="en-US" sz="2800" b="1">
                    <a:solidFill>
                      <a:srgbClr val="000099"/>
                    </a:solidFill>
                    <a:latin typeface="Times New Roman" pitchFamily="18" charset="0"/>
                  </a:rPr>
                  <a:t>Y</a:t>
                </a:r>
              </a:p>
            </p:txBody>
          </p:sp>
          <p:sp>
            <p:nvSpPr>
              <p:cNvPr id="58410" name="Rectangle 42"/>
              <p:cNvSpPr>
                <a:spLocks noChangeArrowheads="1"/>
              </p:cNvSpPr>
              <p:nvPr/>
            </p:nvSpPr>
            <p:spPr bwMode="auto">
              <a:xfrm>
                <a:off x="4416" y="2496"/>
                <a:ext cx="288" cy="288"/>
              </a:xfrm>
              <a:prstGeom prst="rect">
                <a:avLst/>
              </a:prstGeom>
              <a:gradFill rotWithShape="1">
                <a:gsLst>
                  <a:gs pos="0">
                    <a:schemeClr val="bg1"/>
                  </a:gs>
                  <a:gs pos="100000">
                    <a:srgbClr val="00CC00"/>
                  </a:gs>
                </a:gsLst>
                <a:path path="shape">
                  <a:fillToRect l="50000" t="50000" r="50000" b="50000"/>
                </a:path>
              </a:gradFill>
              <a:ln w="9525">
                <a:solidFill>
                  <a:srgbClr val="000099"/>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eaLnBrk="0" hangingPunct="0"/>
                <a:r>
                  <a:rPr lang="vi-VN" sz="2800" b="1">
                    <a:solidFill>
                      <a:srgbClr val="000099"/>
                    </a:solidFill>
                    <a:latin typeface="Times New Roman" pitchFamily="18" charset="0"/>
                  </a:rPr>
                  <a:t>Ê</a:t>
                </a:r>
                <a:endParaRPr lang="en-US" sz="2800" b="1">
                  <a:solidFill>
                    <a:srgbClr val="000099"/>
                  </a:solidFill>
                  <a:latin typeface="Times New Roman" pitchFamily="18" charset="0"/>
                </a:endParaRPr>
              </a:p>
            </p:txBody>
          </p:sp>
          <p:sp>
            <p:nvSpPr>
              <p:cNvPr id="58411" name="Rectangle 43"/>
              <p:cNvSpPr>
                <a:spLocks noChangeArrowheads="1"/>
              </p:cNvSpPr>
              <p:nvPr/>
            </p:nvSpPr>
            <p:spPr bwMode="auto">
              <a:xfrm>
                <a:off x="4704" y="2496"/>
                <a:ext cx="288" cy="288"/>
              </a:xfrm>
              <a:prstGeom prst="rect">
                <a:avLst/>
              </a:prstGeom>
              <a:gradFill rotWithShape="1">
                <a:gsLst>
                  <a:gs pos="0">
                    <a:schemeClr val="bg1"/>
                  </a:gs>
                  <a:gs pos="100000">
                    <a:srgbClr val="00CC00"/>
                  </a:gs>
                </a:gsLst>
                <a:path path="shape">
                  <a:fillToRect l="50000" t="50000" r="50000" b="50000"/>
                </a:path>
              </a:gradFill>
              <a:ln w="9525">
                <a:solidFill>
                  <a:srgbClr val="000099"/>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eaLnBrk="0" hangingPunct="0"/>
                <a:r>
                  <a:rPr lang="en-US" sz="2800" b="1">
                    <a:solidFill>
                      <a:srgbClr val="000099"/>
                    </a:solidFill>
                    <a:latin typeface="Times New Roman" pitchFamily="18" charset="0"/>
                  </a:rPr>
                  <a:t>N</a:t>
                </a:r>
              </a:p>
            </p:txBody>
          </p:sp>
          <p:sp>
            <p:nvSpPr>
              <p:cNvPr id="58412" name="Rectangle 44"/>
              <p:cNvSpPr>
                <a:spLocks noChangeArrowheads="1"/>
              </p:cNvSpPr>
              <p:nvPr/>
            </p:nvSpPr>
            <p:spPr bwMode="auto">
              <a:xfrm>
                <a:off x="2112" y="2496"/>
                <a:ext cx="288" cy="288"/>
              </a:xfrm>
              <a:prstGeom prst="rect">
                <a:avLst/>
              </a:prstGeom>
              <a:gradFill rotWithShape="1">
                <a:gsLst>
                  <a:gs pos="0">
                    <a:schemeClr val="bg1"/>
                  </a:gs>
                  <a:gs pos="100000">
                    <a:srgbClr val="00CC00"/>
                  </a:gs>
                </a:gsLst>
                <a:path path="shape">
                  <a:fillToRect l="50000" t="50000" r="50000" b="50000"/>
                </a:path>
              </a:gradFill>
              <a:ln w="9525">
                <a:solidFill>
                  <a:srgbClr val="000099"/>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eaLnBrk="0" hangingPunct="0"/>
                <a:r>
                  <a:rPr lang="en-US" sz="2800" b="1">
                    <a:solidFill>
                      <a:srgbClr val="000099"/>
                    </a:solidFill>
                    <a:latin typeface="Times New Roman" pitchFamily="18" charset="0"/>
                  </a:rPr>
                  <a:t>U</a:t>
                </a:r>
              </a:p>
            </p:txBody>
          </p:sp>
          <p:sp>
            <p:nvSpPr>
              <p:cNvPr id="58413" name="Rectangle 45"/>
              <p:cNvSpPr>
                <a:spLocks noChangeArrowheads="1"/>
              </p:cNvSpPr>
              <p:nvPr/>
            </p:nvSpPr>
            <p:spPr bwMode="auto">
              <a:xfrm>
                <a:off x="2976" y="2496"/>
                <a:ext cx="288" cy="288"/>
              </a:xfrm>
              <a:prstGeom prst="rect">
                <a:avLst/>
              </a:prstGeom>
              <a:gradFill rotWithShape="1">
                <a:gsLst>
                  <a:gs pos="0">
                    <a:schemeClr val="bg1"/>
                  </a:gs>
                  <a:gs pos="100000">
                    <a:srgbClr val="00CC00"/>
                  </a:gs>
                </a:gsLst>
                <a:path path="shape">
                  <a:fillToRect l="50000" t="50000" r="50000" b="50000"/>
                </a:path>
              </a:gradFill>
              <a:ln w="9525">
                <a:solidFill>
                  <a:srgbClr val="000099"/>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eaLnBrk="0" hangingPunct="0"/>
                <a:r>
                  <a:rPr lang="en-US" sz="2800" b="1">
                    <a:solidFill>
                      <a:srgbClr val="000099"/>
                    </a:solidFill>
                    <a:latin typeface="Times New Roman" pitchFamily="18" charset="0"/>
                  </a:rPr>
                  <a:t>N</a:t>
                </a:r>
              </a:p>
            </p:txBody>
          </p:sp>
        </p:grpSp>
        <p:grpSp>
          <p:nvGrpSpPr>
            <p:cNvPr id="58414" name="Group 46"/>
            <p:cNvGrpSpPr>
              <a:grpSpLocks/>
            </p:cNvGrpSpPr>
            <p:nvPr/>
          </p:nvGrpSpPr>
          <p:grpSpPr bwMode="auto">
            <a:xfrm>
              <a:off x="0" y="2016"/>
              <a:ext cx="4320" cy="288"/>
              <a:chOff x="1248" y="2160"/>
              <a:chExt cx="4320" cy="288"/>
            </a:xfrm>
          </p:grpSpPr>
          <p:sp>
            <p:nvSpPr>
              <p:cNvPr id="58415" name="Rectangle 47"/>
              <p:cNvSpPr>
                <a:spLocks noChangeArrowheads="1"/>
              </p:cNvSpPr>
              <p:nvPr/>
            </p:nvSpPr>
            <p:spPr bwMode="auto">
              <a:xfrm>
                <a:off x="2976" y="2160"/>
                <a:ext cx="288" cy="288"/>
              </a:xfrm>
              <a:prstGeom prst="rect">
                <a:avLst/>
              </a:prstGeom>
              <a:gradFill rotWithShape="1">
                <a:gsLst>
                  <a:gs pos="0">
                    <a:schemeClr val="bg1"/>
                  </a:gs>
                  <a:gs pos="100000">
                    <a:srgbClr val="00CC00"/>
                  </a:gs>
                </a:gsLst>
                <a:path path="shape">
                  <a:fillToRect l="50000" t="50000" r="50000" b="50000"/>
                </a:path>
              </a:gradFill>
              <a:ln w="9525">
                <a:solidFill>
                  <a:srgbClr val="000099"/>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eaLnBrk="0" hangingPunct="0"/>
                <a:r>
                  <a:rPr lang="en-US" sz="2800" b="1">
                    <a:solidFill>
                      <a:srgbClr val="000099"/>
                    </a:solidFill>
                    <a:latin typeface="Times New Roman" pitchFamily="18" charset="0"/>
                  </a:rPr>
                  <a:t>T</a:t>
                </a:r>
              </a:p>
            </p:txBody>
          </p:sp>
          <p:sp>
            <p:nvSpPr>
              <p:cNvPr id="58416" name="Rectangle 48"/>
              <p:cNvSpPr>
                <a:spLocks noChangeArrowheads="1"/>
              </p:cNvSpPr>
              <p:nvPr/>
            </p:nvSpPr>
            <p:spPr bwMode="auto">
              <a:xfrm>
                <a:off x="1248" y="2160"/>
                <a:ext cx="288" cy="288"/>
              </a:xfrm>
              <a:prstGeom prst="rect">
                <a:avLst/>
              </a:prstGeom>
              <a:gradFill rotWithShape="1">
                <a:gsLst>
                  <a:gs pos="0">
                    <a:srgbClr val="FFFF66"/>
                  </a:gs>
                  <a:gs pos="100000">
                    <a:srgbClr val="0000FF"/>
                  </a:gs>
                </a:gsLst>
                <a:path path="shape">
                  <a:fillToRect l="50000" t="50000" r="50000" b="50000"/>
                </a:path>
              </a:gradFill>
              <a:ln w="9525">
                <a:solidFill>
                  <a:srgbClr val="000000"/>
                </a:solidFill>
                <a:miter lim="800000"/>
                <a:headEnd/>
                <a:tailEnd/>
              </a:ln>
              <a:effectLst/>
              <a:extLst>
                <a:ext uri="{AF507438-7753-43E0-B8FC-AC1667EBCBE1}">
                  <a14:hiddenEffects xmlns:a14="http://schemas.microsoft.com/office/drawing/2010/main" xmlns="">
                    <a:effectLst>
                      <a:outerShdw dist="35921" dir="2700000" algn="ctr" rotWithShape="0">
                        <a:schemeClr val="tx1"/>
                      </a:outerShdw>
                    </a:effectLst>
                  </a14:hiddenEffects>
                </a:ext>
              </a:extLst>
            </p:spPr>
            <p:txBody>
              <a:bodyPr wrap="none" anchor="ctr"/>
              <a:lstStyle/>
              <a:p>
                <a:pPr algn="ctr" eaLnBrk="0" hangingPunct="0"/>
                <a:r>
                  <a:rPr lang="en-US" sz="2800" b="1">
                    <a:solidFill>
                      <a:srgbClr val="FF0000"/>
                    </a:solidFill>
                    <a:latin typeface="Times New Roman" pitchFamily="18" charset="0"/>
                  </a:rPr>
                  <a:t>V</a:t>
                </a:r>
              </a:p>
            </p:txBody>
          </p:sp>
          <p:sp>
            <p:nvSpPr>
              <p:cNvPr id="58417" name="Rectangle 49"/>
              <p:cNvSpPr>
                <a:spLocks noChangeArrowheads="1"/>
              </p:cNvSpPr>
              <p:nvPr/>
            </p:nvSpPr>
            <p:spPr bwMode="auto">
              <a:xfrm>
                <a:off x="2112" y="2160"/>
                <a:ext cx="288" cy="288"/>
              </a:xfrm>
              <a:prstGeom prst="rect">
                <a:avLst/>
              </a:prstGeom>
              <a:gradFill rotWithShape="1">
                <a:gsLst>
                  <a:gs pos="0">
                    <a:schemeClr val="bg1"/>
                  </a:gs>
                  <a:gs pos="100000">
                    <a:srgbClr val="00CC00"/>
                  </a:gs>
                </a:gsLst>
                <a:path path="shape">
                  <a:fillToRect l="50000" t="50000" r="50000" b="50000"/>
                </a:path>
              </a:gradFill>
              <a:ln w="9525">
                <a:solidFill>
                  <a:srgbClr val="000099"/>
                </a:solidFill>
                <a:miter lim="800000"/>
                <a:headEnd/>
                <a:tailEnd/>
              </a:ln>
              <a:effectLst/>
              <a:extLst>
                <a:ext uri="{AF507438-7753-43E0-B8FC-AC1667EBCBE1}">
                  <a14:hiddenEffects xmlns:a14="http://schemas.microsoft.com/office/drawing/2010/main" xmlns="">
                    <a:effectLst>
                      <a:outerShdw dist="35921" dir="2700000" algn="ctr" rotWithShape="0">
                        <a:schemeClr val="tx1"/>
                      </a:outerShdw>
                    </a:effectLst>
                  </a14:hiddenEffects>
                </a:ext>
              </a:extLst>
            </p:spPr>
            <p:txBody>
              <a:bodyPr wrap="none" anchor="ctr"/>
              <a:lstStyle/>
              <a:p>
                <a:pPr algn="ctr" eaLnBrk="0" hangingPunct="0"/>
                <a:r>
                  <a:rPr lang="en-US" sz="2800" b="1">
                    <a:solidFill>
                      <a:srgbClr val="000099"/>
                    </a:solidFill>
                    <a:latin typeface="Times New Roman" pitchFamily="18" charset="0"/>
                  </a:rPr>
                  <a:t>I</a:t>
                </a:r>
              </a:p>
            </p:txBody>
          </p:sp>
          <p:sp>
            <p:nvSpPr>
              <p:cNvPr id="58418" name="Rectangle 50"/>
              <p:cNvSpPr>
                <a:spLocks noChangeArrowheads="1"/>
              </p:cNvSpPr>
              <p:nvPr/>
            </p:nvSpPr>
            <p:spPr bwMode="auto">
              <a:xfrm>
                <a:off x="1824" y="2160"/>
                <a:ext cx="288" cy="288"/>
              </a:xfrm>
              <a:prstGeom prst="rect">
                <a:avLst/>
              </a:prstGeom>
              <a:gradFill rotWithShape="1">
                <a:gsLst>
                  <a:gs pos="0">
                    <a:schemeClr val="bg1"/>
                  </a:gs>
                  <a:gs pos="100000">
                    <a:srgbClr val="00CC00"/>
                  </a:gs>
                </a:gsLst>
                <a:path path="shape">
                  <a:fillToRect l="50000" t="50000" r="50000" b="50000"/>
                </a:path>
              </a:gradFill>
              <a:ln w="9525">
                <a:solidFill>
                  <a:srgbClr val="000099"/>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eaLnBrk="0" hangingPunct="0"/>
                <a:r>
                  <a:rPr lang="en-US" sz="2800" b="1">
                    <a:solidFill>
                      <a:srgbClr val="000099"/>
                    </a:solidFill>
                    <a:latin typeface="Times New Roman" pitchFamily="18" charset="0"/>
                  </a:rPr>
                  <a:t>S</a:t>
                </a:r>
              </a:p>
            </p:txBody>
          </p:sp>
          <p:sp>
            <p:nvSpPr>
              <p:cNvPr id="58419" name="Rectangle 51"/>
              <p:cNvSpPr>
                <a:spLocks noChangeArrowheads="1"/>
              </p:cNvSpPr>
              <p:nvPr/>
            </p:nvSpPr>
            <p:spPr bwMode="auto">
              <a:xfrm>
                <a:off x="2688" y="2160"/>
                <a:ext cx="288" cy="288"/>
              </a:xfrm>
              <a:prstGeom prst="rect">
                <a:avLst/>
              </a:prstGeom>
              <a:gradFill rotWithShape="1">
                <a:gsLst>
                  <a:gs pos="0">
                    <a:schemeClr val="bg1"/>
                  </a:gs>
                  <a:gs pos="100000">
                    <a:srgbClr val="00CC00"/>
                  </a:gs>
                </a:gsLst>
                <a:path path="shape">
                  <a:fillToRect l="50000" t="50000" r="50000" b="50000"/>
                </a:path>
              </a:gradFill>
              <a:ln w="9525">
                <a:solidFill>
                  <a:srgbClr val="000099"/>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eaLnBrk="0" hangingPunct="0"/>
                <a:r>
                  <a:rPr lang="en-US" sz="2800" b="1">
                    <a:solidFill>
                      <a:srgbClr val="000099"/>
                    </a:solidFill>
                    <a:latin typeface="Times New Roman" pitchFamily="18" charset="0"/>
                  </a:rPr>
                  <a:t>H</a:t>
                </a:r>
              </a:p>
            </p:txBody>
          </p:sp>
          <p:sp>
            <p:nvSpPr>
              <p:cNvPr id="58420" name="Rectangle 52"/>
              <p:cNvSpPr>
                <a:spLocks noChangeArrowheads="1"/>
              </p:cNvSpPr>
              <p:nvPr/>
            </p:nvSpPr>
            <p:spPr bwMode="auto">
              <a:xfrm>
                <a:off x="3264" y="2160"/>
                <a:ext cx="288" cy="288"/>
              </a:xfrm>
              <a:prstGeom prst="rect">
                <a:avLst/>
              </a:prstGeom>
              <a:gradFill rotWithShape="1">
                <a:gsLst>
                  <a:gs pos="0">
                    <a:schemeClr val="bg1"/>
                  </a:gs>
                  <a:gs pos="100000">
                    <a:srgbClr val="00CC00"/>
                  </a:gs>
                </a:gsLst>
                <a:path path="shape">
                  <a:fillToRect l="50000" t="50000" r="50000" b="50000"/>
                </a:path>
              </a:gradFill>
              <a:ln w="9525">
                <a:solidFill>
                  <a:srgbClr val="000099"/>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eaLnBrk="0" hangingPunct="0"/>
                <a:r>
                  <a:rPr lang="en-US" sz="2800" b="1">
                    <a:solidFill>
                      <a:srgbClr val="000099"/>
                    </a:solidFill>
                    <a:latin typeface="Times New Roman" pitchFamily="18" charset="0"/>
                  </a:rPr>
                  <a:t>R</a:t>
                </a:r>
              </a:p>
            </p:txBody>
          </p:sp>
          <p:sp>
            <p:nvSpPr>
              <p:cNvPr id="58421" name="Rectangle 53"/>
              <p:cNvSpPr>
                <a:spLocks noChangeArrowheads="1"/>
              </p:cNvSpPr>
              <p:nvPr/>
            </p:nvSpPr>
            <p:spPr bwMode="auto">
              <a:xfrm>
                <a:off x="3840" y="2160"/>
                <a:ext cx="288" cy="288"/>
              </a:xfrm>
              <a:prstGeom prst="rect">
                <a:avLst/>
              </a:prstGeom>
              <a:gradFill rotWithShape="1">
                <a:gsLst>
                  <a:gs pos="0">
                    <a:schemeClr val="bg1"/>
                  </a:gs>
                  <a:gs pos="100000">
                    <a:srgbClr val="00CC00"/>
                  </a:gs>
                </a:gsLst>
                <a:path path="shape">
                  <a:fillToRect l="50000" t="50000" r="50000" b="50000"/>
                </a:path>
              </a:gradFill>
              <a:ln w="9525">
                <a:solidFill>
                  <a:srgbClr val="000099"/>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eaLnBrk="0" hangingPunct="0"/>
                <a:r>
                  <a:rPr lang="en-US" sz="2800" b="1">
                    <a:solidFill>
                      <a:srgbClr val="000099"/>
                    </a:solidFill>
                    <a:latin typeface="Times New Roman" pitchFamily="18" charset="0"/>
                  </a:rPr>
                  <a:t>Ơ</a:t>
                </a:r>
              </a:p>
            </p:txBody>
          </p:sp>
          <p:sp>
            <p:nvSpPr>
              <p:cNvPr id="58422" name="Rectangle 54"/>
              <p:cNvSpPr>
                <a:spLocks noChangeArrowheads="1"/>
              </p:cNvSpPr>
              <p:nvPr/>
            </p:nvSpPr>
            <p:spPr bwMode="auto">
              <a:xfrm>
                <a:off x="4128" y="2160"/>
                <a:ext cx="288" cy="288"/>
              </a:xfrm>
              <a:prstGeom prst="rect">
                <a:avLst/>
              </a:prstGeom>
              <a:gradFill rotWithShape="1">
                <a:gsLst>
                  <a:gs pos="0">
                    <a:schemeClr val="bg1"/>
                  </a:gs>
                  <a:gs pos="100000">
                    <a:srgbClr val="00CC00"/>
                  </a:gs>
                </a:gsLst>
                <a:path path="shape">
                  <a:fillToRect l="50000" t="50000" r="50000" b="50000"/>
                </a:path>
              </a:gradFill>
              <a:ln w="9525">
                <a:solidFill>
                  <a:srgbClr val="000099"/>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eaLnBrk="0" hangingPunct="0"/>
                <a:r>
                  <a:rPr lang="en-US" sz="2800" b="1">
                    <a:solidFill>
                      <a:srgbClr val="000099"/>
                    </a:solidFill>
                    <a:latin typeface="Times New Roman" pitchFamily="18" charset="0"/>
                  </a:rPr>
                  <a:t>N</a:t>
                </a:r>
              </a:p>
            </p:txBody>
          </p:sp>
          <p:sp>
            <p:nvSpPr>
              <p:cNvPr id="58423" name="Rectangle 55"/>
              <p:cNvSpPr>
                <a:spLocks noChangeArrowheads="1"/>
              </p:cNvSpPr>
              <p:nvPr/>
            </p:nvSpPr>
            <p:spPr bwMode="auto">
              <a:xfrm>
                <a:off x="4416" y="2160"/>
                <a:ext cx="288" cy="288"/>
              </a:xfrm>
              <a:prstGeom prst="rect">
                <a:avLst/>
              </a:prstGeom>
              <a:gradFill rotWithShape="1">
                <a:gsLst>
                  <a:gs pos="0">
                    <a:schemeClr val="bg1"/>
                  </a:gs>
                  <a:gs pos="100000">
                    <a:srgbClr val="00CC00"/>
                  </a:gs>
                </a:gsLst>
                <a:path path="shape">
                  <a:fillToRect l="50000" t="50000" r="50000" b="50000"/>
                </a:path>
              </a:gradFill>
              <a:ln w="9525">
                <a:solidFill>
                  <a:srgbClr val="000099"/>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eaLnBrk="0" hangingPunct="0"/>
                <a:r>
                  <a:rPr lang="en-US" sz="2800" b="1">
                    <a:solidFill>
                      <a:srgbClr val="000099"/>
                    </a:solidFill>
                    <a:latin typeface="Times New Roman" pitchFamily="18" charset="0"/>
                  </a:rPr>
                  <a:t>G</a:t>
                </a:r>
              </a:p>
            </p:txBody>
          </p:sp>
          <p:sp>
            <p:nvSpPr>
              <p:cNvPr id="58424" name="Rectangle 56"/>
              <p:cNvSpPr>
                <a:spLocks noChangeArrowheads="1"/>
              </p:cNvSpPr>
              <p:nvPr/>
            </p:nvSpPr>
            <p:spPr bwMode="auto">
              <a:xfrm>
                <a:off x="4704" y="2160"/>
                <a:ext cx="288" cy="288"/>
              </a:xfrm>
              <a:prstGeom prst="rect">
                <a:avLst/>
              </a:prstGeom>
              <a:gradFill rotWithShape="1">
                <a:gsLst>
                  <a:gs pos="0">
                    <a:schemeClr val="bg1"/>
                  </a:gs>
                  <a:gs pos="100000">
                    <a:srgbClr val="00CC00"/>
                  </a:gs>
                </a:gsLst>
                <a:path path="shape">
                  <a:fillToRect l="50000" t="50000" r="50000" b="50000"/>
                </a:path>
              </a:gradFill>
              <a:ln w="9525">
                <a:solidFill>
                  <a:srgbClr val="000099"/>
                </a:solidFill>
                <a:miter lim="800000"/>
                <a:headEnd/>
                <a:tailEnd/>
              </a:ln>
              <a:effectLst/>
              <a:extLst>
                <a:ext uri="{AF507438-7753-43E0-B8FC-AC1667EBCBE1}">
                  <a14:hiddenEffects xmlns:a14="http://schemas.microsoft.com/office/drawing/2010/main" xmlns="">
                    <a:effectLst>
                      <a:outerShdw dist="35921" dir="2700000" algn="ctr" rotWithShape="0">
                        <a:schemeClr val="tx1"/>
                      </a:outerShdw>
                    </a:effectLst>
                  </a14:hiddenEffects>
                </a:ext>
              </a:extLst>
            </p:spPr>
            <p:txBody>
              <a:bodyPr wrap="none" anchor="ctr"/>
              <a:lstStyle/>
              <a:p>
                <a:pPr algn="ctr" eaLnBrk="0" hangingPunct="0"/>
                <a:r>
                  <a:rPr lang="en-US" sz="2800" b="1">
                    <a:solidFill>
                      <a:srgbClr val="000099"/>
                    </a:solidFill>
                    <a:latin typeface="Times New Roman" pitchFamily="18" charset="0"/>
                  </a:rPr>
                  <a:t>L</a:t>
                </a:r>
              </a:p>
            </p:txBody>
          </p:sp>
          <p:sp>
            <p:nvSpPr>
              <p:cNvPr id="58425" name="Rectangle 57"/>
              <p:cNvSpPr>
                <a:spLocks noChangeArrowheads="1"/>
              </p:cNvSpPr>
              <p:nvPr/>
            </p:nvSpPr>
            <p:spPr bwMode="auto">
              <a:xfrm>
                <a:off x="2400" y="2160"/>
                <a:ext cx="288" cy="288"/>
              </a:xfrm>
              <a:prstGeom prst="rect">
                <a:avLst/>
              </a:prstGeom>
              <a:gradFill rotWithShape="1">
                <a:gsLst>
                  <a:gs pos="0">
                    <a:schemeClr val="bg1"/>
                  </a:gs>
                  <a:gs pos="100000">
                    <a:srgbClr val="00CC00"/>
                  </a:gs>
                </a:gsLst>
                <a:path path="shape">
                  <a:fillToRect l="50000" t="50000" r="50000" b="50000"/>
                </a:path>
              </a:gradFill>
              <a:ln w="9525">
                <a:solidFill>
                  <a:srgbClr val="000099"/>
                </a:solidFill>
                <a:miter lim="800000"/>
                <a:headEnd/>
                <a:tailEnd/>
              </a:ln>
              <a:effectLst/>
              <a:extLst>
                <a:ext uri="{AF507438-7753-43E0-B8FC-AC1667EBCBE1}">
                  <a14:hiddenEffects xmlns:a14="http://schemas.microsoft.com/office/drawing/2010/main" xmlns="">
                    <a:effectLst>
                      <a:outerShdw dist="35921" dir="2700000" algn="ctr" rotWithShape="0">
                        <a:schemeClr val="tx1"/>
                      </a:outerShdw>
                    </a:effectLst>
                  </a14:hiddenEffects>
                </a:ext>
              </a:extLst>
            </p:spPr>
            <p:txBody>
              <a:bodyPr wrap="none" anchor="ctr"/>
              <a:lstStyle/>
              <a:p>
                <a:pPr algn="ctr" eaLnBrk="0" hangingPunct="0"/>
                <a:r>
                  <a:rPr lang="en-US" sz="2800" b="1">
                    <a:solidFill>
                      <a:srgbClr val="000099"/>
                    </a:solidFill>
                    <a:latin typeface="Times New Roman" pitchFamily="18" charset="0"/>
                  </a:rPr>
                  <a:t>N</a:t>
                </a:r>
              </a:p>
            </p:txBody>
          </p:sp>
          <p:sp>
            <p:nvSpPr>
              <p:cNvPr id="58426" name="Rectangle 58"/>
              <p:cNvSpPr>
                <a:spLocks noChangeArrowheads="1"/>
              </p:cNvSpPr>
              <p:nvPr/>
            </p:nvSpPr>
            <p:spPr bwMode="auto">
              <a:xfrm>
                <a:off x="4992" y="2160"/>
                <a:ext cx="288" cy="288"/>
              </a:xfrm>
              <a:prstGeom prst="rect">
                <a:avLst/>
              </a:prstGeom>
              <a:gradFill rotWithShape="1">
                <a:gsLst>
                  <a:gs pos="0">
                    <a:srgbClr val="FFFF66"/>
                  </a:gs>
                  <a:gs pos="100000">
                    <a:srgbClr val="0000FF"/>
                  </a:gs>
                </a:gsLst>
                <a:path path="shape">
                  <a:fillToRect l="50000" t="50000" r="50000" b="50000"/>
                </a:path>
              </a:gradFill>
              <a:ln w="9525">
                <a:solidFill>
                  <a:srgbClr val="000000"/>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eaLnBrk="0" hangingPunct="0"/>
                <a:r>
                  <a:rPr lang="vi-VN" sz="2800" b="1">
                    <a:solidFill>
                      <a:srgbClr val="FF0000"/>
                    </a:solidFill>
                    <a:latin typeface="Times New Roman" pitchFamily="18" charset="0"/>
                  </a:rPr>
                  <a:t>Ơ</a:t>
                </a:r>
                <a:endParaRPr lang="en-US" sz="2800" b="1">
                  <a:solidFill>
                    <a:srgbClr val="FF0000"/>
                  </a:solidFill>
                  <a:latin typeface="Times New Roman" pitchFamily="18" charset="0"/>
                </a:endParaRPr>
              </a:p>
            </p:txBody>
          </p:sp>
          <p:sp>
            <p:nvSpPr>
              <p:cNvPr id="58427" name="Rectangle 59"/>
              <p:cNvSpPr>
                <a:spLocks noChangeArrowheads="1"/>
              </p:cNvSpPr>
              <p:nvPr/>
            </p:nvSpPr>
            <p:spPr bwMode="auto">
              <a:xfrm>
                <a:off x="5280" y="2160"/>
                <a:ext cx="288" cy="288"/>
              </a:xfrm>
              <a:prstGeom prst="rect">
                <a:avLst/>
              </a:prstGeom>
              <a:gradFill rotWithShape="1">
                <a:gsLst>
                  <a:gs pos="0">
                    <a:schemeClr val="bg1"/>
                  </a:gs>
                  <a:gs pos="100000">
                    <a:srgbClr val="00CC00"/>
                  </a:gs>
                </a:gsLst>
                <a:path path="shape">
                  <a:fillToRect l="50000" t="50000" r="50000" b="50000"/>
                </a:path>
              </a:gradFill>
              <a:ln w="9525">
                <a:solidFill>
                  <a:srgbClr val="000099"/>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eaLnBrk="0" hangingPunct="0"/>
                <a:r>
                  <a:rPr lang="en-US" sz="2800" b="1">
                    <a:solidFill>
                      <a:srgbClr val="000099"/>
                    </a:solidFill>
                    <a:latin typeface="Times New Roman" pitchFamily="18" charset="0"/>
                  </a:rPr>
                  <a:t>P</a:t>
                </a:r>
              </a:p>
            </p:txBody>
          </p:sp>
          <p:sp>
            <p:nvSpPr>
              <p:cNvPr id="60476" name="Rectangle 60"/>
              <p:cNvSpPr>
                <a:spLocks noChangeArrowheads="1"/>
              </p:cNvSpPr>
              <p:nvPr/>
            </p:nvSpPr>
            <p:spPr bwMode="auto">
              <a:xfrm>
                <a:off x="3552" y="2160"/>
                <a:ext cx="288" cy="288"/>
              </a:xfrm>
              <a:prstGeom prst="rect">
                <a:avLst/>
              </a:prstGeom>
              <a:gradFill rotWithShape="1">
                <a:gsLst>
                  <a:gs pos="0">
                    <a:srgbClr val="FFFF00"/>
                  </a:gs>
                  <a:gs pos="100000">
                    <a:srgbClr val="0000FF"/>
                  </a:gs>
                </a:gsLst>
                <a:path path="shape">
                  <a:fillToRect l="50000" t="50000" r="50000" b="50000"/>
                </a:path>
              </a:gradFill>
              <a:ln w="9525">
                <a:solidFill>
                  <a:srgbClr val="FFFF00"/>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eaLnBrk="0" hangingPunct="0">
                  <a:defRPr/>
                </a:pPr>
                <a:r>
                  <a:rPr lang="en-US" sz="2800" b="1">
                    <a:solidFill>
                      <a:srgbClr val="FF0000"/>
                    </a:solidFill>
                    <a:effectLst>
                      <a:outerShdw blurRad="38100" dist="38100" dir="2700000" algn="tl">
                        <a:srgbClr val="000000"/>
                      </a:outerShdw>
                    </a:effectLst>
                    <a:latin typeface="Times New Roman" pitchFamily="18" charset="0"/>
                  </a:rPr>
                  <a:t>Ư</a:t>
                </a:r>
              </a:p>
            </p:txBody>
          </p:sp>
          <p:sp>
            <p:nvSpPr>
              <p:cNvPr id="58429" name="Rectangle 61"/>
              <p:cNvSpPr>
                <a:spLocks noChangeArrowheads="1"/>
              </p:cNvSpPr>
              <p:nvPr/>
            </p:nvSpPr>
            <p:spPr bwMode="auto">
              <a:xfrm>
                <a:off x="1536" y="2160"/>
                <a:ext cx="288" cy="288"/>
              </a:xfrm>
              <a:prstGeom prst="rect">
                <a:avLst/>
              </a:prstGeom>
              <a:gradFill rotWithShape="1">
                <a:gsLst>
                  <a:gs pos="0">
                    <a:schemeClr val="bg1"/>
                  </a:gs>
                  <a:gs pos="100000">
                    <a:srgbClr val="00CC00"/>
                  </a:gs>
                </a:gsLst>
                <a:path path="shape">
                  <a:fillToRect l="50000" t="50000" r="50000" b="50000"/>
                </a:path>
              </a:gradFill>
              <a:ln w="9525">
                <a:solidFill>
                  <a:srgbClr val="000099"/>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eaLnBrk="0" hangingPunct="0"/>
                <a:r>
                  <a:rPr lang="en-US" sz="2800" b="1">
                    <a:solidFill>
                      <a:srgbClr val="000099"/>
                    </a:solidFill>
                    <a:latin typeface="Times New Roman" pitchFamily="18" charset="0"/>
                  </a:rPr>
                  <a:t>Ệ</a:t>
                </a:r>
              </a:p>
            </p:txBody>
          </p:sp>
        </p:grpSp>
        <p:grpSp>
          <p:nvGrpSpPr>
            <p:cNvPr id="58430" name="Group 62"/>
            <p:cNvGrpSpPr>
              <a:grpSpLocks/>
            </p:cNvGrpSpPr>
            <p:nvPr/>
          </p:nvGrpSpPr>
          <p:grpSpPr bwMode="auto">
            <a:xfrm>
              <a:off x="576" y="1680"/>
              <a:ext cx="1728" cy="288"/>
              <a:chOff x="1824" y="1824"/>
              <a:chExt cx="1728" cy="288"/>
            </a:xfrm>
          </p:grpSpPr>
          <p:sp>
            <p:nvSpPr>
              <p:cNvPr id="58431" name="Rectangle 63"/>
              <p:cNvSpPr>
                <a:spLocks noChangeArrowheads="1"/>
              </p:cNvSpPr>
              <p:nvPr/>
            </p:nvSpPr>
            <p:spPr bwMode="auto">
              <a:xfrm>
                <a:off x="1824" y="1824"/>
                <a:ext cx="288" cy="288"/>
              </a:xfrm>
              <a:prstGeom prst="rect">
                <a:avLst/>
              </a:prstGeom>
              <a:gradFill rotWithShape="1">
                <a:gsLst>
                  <a:gs pos="0">
                    <a:srgbClr val="FFFF66"/>
                  </a:gs>
                  <a:gs pos="100000">
                    <a:srgbClr val="0000FF"/>
                  </a:gs>
                </a:gsLst>
                <a:path path="shape">
                  <a:fillToRect l="50000" t="50000" r="50000" b="50000"/>
                </a:path>
              </a:gradFill>
              <a:ln w="9525">
                <a:solidFill>
                  <a:srgbClr val="000000"/>
                </a:solidFill>
                <a:miter lim="800000"/>
                <a:headEnd/>
                <a:tailEnd/>
              </a:ln>
              <a:effectLst/>
              <a:extLst>
                <a:ext uri="{AF507438-7753-43E0-B8FC-AC1667EBCBE1}">
                  <a14:hiddenEffects xmlns:a14="http://schemas.microsoft.com/office/drawing/2010/main" xmlns="">
                    <a:effectLst>
                      <a:outerShdw dist="35921" dir="2700000" algn="ctr" rotWithShape="0">
                        <a:schemeClr val="tx1"/>
                      </a:outerShdw>
                    </a:effectLst>
                  </a14:hiddenEffects>
                </a:ext>
              </a:extLst>
            </p:spPr>
            <p:txBody>
              <a:bodyPr wrap="none" anchor="ctr"/>
              <a:lstStyle/>
              <a:p>
                <a:pPr algn="ctr" eaLnBrk="0" hangingPunct="0"/>
                <a:r>
                  <a:rPr lang="en-US" sz="2800" b="1">
                    <a:solidFill>
                      <a:srgbClr val="FF0000"/>
                    </a:solidFill>
                    <a:latin typeface="Times New Roman" pitchFamily="18" charset="0"/>
                  </a:rPr>
                  <a:t>B</a:t>
                </a:r>
              </a:p>
            </p:txBody>
          </p:sp>
          <p:sp>
            <p:nvSpPr>
              <p:cNvPr id="58432" name="Rectangle 64"/>
              <p:cNvSpPr>
                <a:spLocks noChangeArrowheads="1"/>
              </p:cNvSpPr>
              <p:nvPr/>
            </p:nvSpPr>
            <p:spPr bwMode="auto">
              <a:xfrm>
                <a:off x="2112" y="1824"/>
                <a:ext cx="288" cy="288"/>
              </a:xfrm>
              <a:prstGeom prst="rect">
                <a:avLst/>
              </a:prstGeom>
              <a:gradFill rotWithShape="1">
                <a:gsLst>
                  <a:gs pos="0">
                    <a:schemeClr val="bg1"/>
                  </a:gs>
                  <a:gs pos="100000">
                    <a:srgbClr val="00CC00"/>
                  </a:gs>
                </a:gsLst>
                <a:path path="shape">
                  <a:fillToRect l="50000" t="50000" r="50000" b="50000"/>
                </a:path>
              </a:gradFill>
              <a:ln w="9525">
                <a:solidFill>
                  <a:srgbClr val="000099"/>
                </a:solidFill>
                <a:miter lim="800000"/>
                <a:headEnd/>
                <a:tailEnd/>
              </a:ln>
              <a:effectLst/>
              <a:extLst>
                <a:ext uri="{AF507438-7753-43E0-B8FC-AC1667EBCBE1}">
                  <a14:hiddenEffects xmlns:a14="http://schemas.microsoft.com/office/drawing/2010/main" xmlns="">
                    <a:effectLst>
                      <a:outerShdw dist="35921" dir="2700000" algn="ctr" rotWithShape="0">
                        <a:schemeClr val="tx1"/>
                      </a:outerShdw>
                    </a:effectLst>
                  </a14:hiddenEffects>
                </a:ext>
              </a:extLst>
            </p:spPr>
            <p:txBody>
              <a:bodyPr wrap="none" anchor="ctr"/>
              <a:lstStyle/>
              <a:p>
                <a:pPr algn="ctr" eaLnBrk="0" hangingPunct="0"/>
                <a:r>
                  <a:rPr lang="en-US" sz="2800" b="1">
                    <a:solidFill>
                      <a:srgbClr val="000099"/>
                    </a:solidFill>
                    <a:latin typeface="Times New Roman" pitchFamily="18" charset="0"/>
                  </a:rPr>
                  <a:t>A</a:t>
                </a:r>
              </a:p>
            </p:txBody>
          </p:sp>
          <p:sp>
            <p:nvSpPr>
              <p:cNvPr id="58433" name="Rectangle 65"/>
              <p:cNvSpPr>
                <a:spLocks noChangeArrowheads="1"/>
              </p:cNvSpPr>
              <p:nvPr/>
            </p:nvSpPr>
            <p:spPr bwMode="auto">
              <a:xfrm>
                <a:off x="2400" y="1824"/>
                <a:ext cx="288" cy="288"/>
              </a:xfrm>
              <a:prstGeom prst="rect">
                <a:avLst/>
              </a:prstGeom>
              <a:gradFill rotWithShape="1">
                <a:gsLst>
                  <a:gs pos="0">
                    <a:schemeClr val="bg1"/>
                  </a:gs>
                  <a:gs pos="100000">
                    <a:srgbClr val="00CC00"/>
                  </a:gs>
                </a:gsLst>
                <a:path path="shape">
                  <a:fillToRect l="50000" t="50000" r="50000" b="50000"/>
                </a:path>
              </a:gradFill>
              <a:ln w="9525">
                <a:solidFill>
                  <a:srgbClr val="000099"/>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eaLnBrk="0" hangingPunct="0"/>
                <a:r>
                  <a:rPr lang="en-US" sz="2800" b="1">
                    <a:solidFill>
                      <a:srgbClr val="000099"/>
                    </a:solidFill>
                    <a:latin typeface="Times New Roman" pitchFamily="18" charset="0"/>
                  </a:rPr>
                  <a:t>O</a:t>
                </a:r>
              </a:p>
            </p:txBody>
          </p:sp>
          <p:sp>
            <p:nvSpPr>
              <p:cNvPr id="58434" name="Rectangle 66"/>
              <p:cNvSpPr>
                <a:spLocks noChangeArrowheads="1"/>
              </p:cNvSpPr>
              <p:nvPr/>
            </p:nvSpPr>
            <p:spPr bwMode="auto">
              <a:xfrm>
                <a:off x="3264" y="1824"/>
                <a:ext cx="288" cy="288"/>
              </a:xfrm>
              <a:prstGeom prst="rect">
                <a:avLst/>
              </a:prstGeom>
              <a:gradFill rotWithShape="1">
                <a:gsLst>
                  <a:gs pos="0">
                    <a:schemeClr val="bg1"/>
                  </a:gs>
                  <a:gs pos="100000">
                    <a:srgbClr val="00CC00"/>
                  </a:gs>
                </a:gsLst>
                <a:path path="shape">
                  <a:fillToRect l="50000" t="50000" r="50000" b="50000"/>
                </a:path>
              </a:gradFill>
              <a:ln w="9525">
                <a:solidFill>
                  <a:srgbClr val="000099"/>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eaLnBrk="0" hangingPunct="0"/>
                <a:r>
                  <a:rPr lang="en-US" sz="2800" b="1">
                    <a:solidFill>
                      <a:srgbClr val="000099"/>
                    </a:solidFill>
                    <a:latin typeface="Times New Roman" pitchFamily="18" charset="0"/>
                  </a:rPr>
                  <a:t>N</a:t>
                </a:r>
              </a:p>
            </p:txBody>
          </p:sp>
          <p:sp>
            <p:nvSpPr>
              <p:cNvPr id="58440" name="Rectangle 72"/>
              <p:cNvSpPr>
                <a:spLocks noChangeArrowheads="1"/>
              </p:cNvSpPr>
              <p:nvPr/>
            </p:nvSpPr>
            <p:spPr bwMode="auto">
              <a:xfrm>
                <a:off x="2976" y="1824"/>
                <a:ext cx="288" cy="288"/>
              </a:xfrm>
              <a:prstGeom prst="rect">
                <a:avLst/>
              </a:prstGeom>
              <a:gradFill rotWithShape="1">
                <a:gsLst>
                  <a:gs pos="0">
                    <a:schemeClr val="bg1"/>
                  </a:gs>
                  <a:gs pos="100000">
                    <a:srgbClr val="00CC00"/>
                  </a:gs>
                </a:gsLst>
                <a:path path="shape">
                  <a:fillToRect l="50000" t="50000" r="50000" b="50000"/>
                </a:path>
              </a:gradFill>
              <a:ln w="9525">
                <a:solidFill>
                  <a:srgbClr val="000099"/>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eaLnBrk="0" hangingPunct="0"/>
                <a:r>
                  <a:rPr lang="en-US" sz="2800" b="1">
                    <a:solidFill>
                      <a:srgbClr val="000099"/>
                    </a:solidFill>
                    <a:latin typeface="Times New Roman" pitchFamily="18" charset="0"/>
                  </a:rPr>
                  <a:t>O</a:t>
                </a:r>
              </a:p>
            </p:txBody>
          </p:sp>
          <p:sp>
            <p:nvSpPr>
              <p:cNvPr id="58441" name="Rectangle 73"/>
              <p:cNvSpPr>
                <a:spLocks noChangeArrowheads="1"/>
              </p:cNvSpPr>
              <p:nvPr/>
            </p:nvSpPr>
            <p:spPr bwMode="auto">
              <a:xfrm>
                <a:off x="2688" y="1824"/>
                <a:ext cx="288" cy="288"/>
              </a:xfrm>
              <a:prstGeom prst="rect">
                <a:avLst/>
              </a:prstGeom>
              <a:gradFill rotWithShape="1">
                <a:gsLst>
                  <a:gs pos="0">
                    <a:srgbClr val="FFFF66"/>
                  </a:gs>
                  <a:gs pos="100000">
                    <a:srgbClr val="0000FF"/>
                  </a:gs>
                </a:gsLst>
                <a:path path="shape">
                  <a:fillToRect l="50000" t="50000" r="50000" b="50000"/>
                </a:path>
              </a:gradFill>
              <a:ln w="9525">
                <a:solidFill>
                  <a:srgbClr val="000000"/>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eaLnBrk="0" hangingPunct="0"/>
                <a:r>
                  <a:rPr lang="en-US" sz="2800" b="1">
                    <a:solidFill>
                      <a:srgbClr val="FF0000"/>
                    </a:solidFill>
                    <a:latin typeface="Times New Roman" pitchFamily="18" charset="0"/>
                  </a:rPr>
                  <a:t>T</a:t>
                </a:r>
              </a:p>
            </p:txBody>
          </p:sp>
        </p:grpSp>
      </p:grpSp>
      <p:grpSp>
        <p:nvGrpSpPr>
          <p:cNvPr id="60490" name="Group 74"/>
          <p:cNvGrpSpPr>
            <a:grpSpLocks/>
          </p:cNvGrpSpPr>
          <p:nvPr/>
        </p:nvGrpSpPr>
        <p:grpSpPr bwMode="auto">
          <a:xfrm>
            <a:off x="1066800" y="6248400"/>
            <a:ext cx="685800" cy="304800"/>
            <a:chOff x="672" y="768"/>
            <a:chExt cx="1392" cy="432"/>
          </a:xfrm>
        </p:grpSpPr>
        <p:grpSp>
          <p:nvGrpSpPr>
            <p:cNvPr id="58443" name="Group 75"/>
            <p:cNvGrpSpPr>
              <a:grpSpLocks/>
            </p:cNvGrpSpPr>
            <p:nvPr/>
          </p:nvGrpSpPr>
          <p:grpSpPr bwMode="auto">
            <a:xfrm>
              <a:off x="672" y="768"/>
              <a:ext cx="1392" cy="432"/>
              <a:chOff x="672" y="768"/>
              <a:chExt cx="1392" cy="432"/>
            </a:xfrm>
          </p:grpSpPr>
          <p:sp>
            <p:nvSpPr>
              <p:cNvPr id="58444" name="Oval 76"/>
              <p:cNvSpPr>
                <a:spLocks noChangeArrowheads="1"/>
              </p:cNvSpPr>
              <p:nvPr/>
            </p:nvSpPr>
            <p:spPr bwMode="auto">
              <a:xfrm>
                <a:off x="672" y="768"/>
                <a:ext cx="576" cy="432"/>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xmlns="">
                    <a:effectLst>
                      <a:outerShdw dist="107763" dir="18900000" algn="ctr" rotWithShape="0">
                        <a:schemeClr val="bg2">
                          <a:alpha val="50000"/>
                        </a:schemeClr>
                      </a:outerShdw>
                    </a:effectLst>
                  </a14:hiddenEffects>
                </a:ext>
              </a:extLst>
            </p:spPr>
            <p:txBody>
              <a:bodyPr wrap="none" anchor="ctr"/>
              <a:lstStyle/>
              <a:p>
                <a:endParaRPr lang="vi-VN">
                  <a:latin typeface="Times New Roman" pitchFamily="18" charset="0"/>
                </a:endParaRPr>
              </a:p>
            </p:txBody>
          </p:sp>
          <p:sp>
            <p:nvSpPr>
              <p:cNvPr id="58445" name="Rectangle 77"/>
              <p:cNvSpPr>
                <a:spLocks noChangeArrowheads="1"/>
              </p:cNvSpPr>
              <p:nvPr/>
            </p:nvSpPr>
            <p:spPr bwMode="auto">
              <a:xfrm>
                <a:off x="1152" y="928"/>
                <a:ext cx="912" cy="96"/>
              </a:xfrm>
              <a:prstGeom prst="rect">
                <a:avLst/>
              </a:prstGeom>
              <a:solidFill>
                <a:srgbClr val="FF0000"/>
              </a:solidFill>
              <a:ln w="9525">
                <a:solidFill>
                  <a:srgbClr val="FF0000"/>
                </a:solidFill>
                <a:miter lim="800000"/>
                <a:headEnd/>
                <a:tailEnd/>
              </a:ln>
              <a:effectLst/>
              <a:extLst>
                <a:ext uri="{AF507438-7753-43E0-B8FC-AC1667EBCBE1}">
                  <a14:hiddenEffects xmlns:a14="http://schemas.microsoft.com/office/drawing/2010/main" xmlns="">
                    <a:effectLst>
                      <a:outerShdw dist="107763" dir="18900000" algn="ctr" rotWithShape="0">
                        <a:schemeClr val="bg2">
                          <a:alpha val="50000"/>
                        </a:schemeClr>
                      </a:outerShdw>
                    </a:effectLst>
                  </a14:hiddenEffects>
                </a:ext>
              </a:extLst>
            </p:spPr>
            <p:txBody>
              <a:bodyPr wrap="none" anchor="ctr"/>
              <a:lstStyle/>
              <a:p>
                <a:endParaRPr lang="vi-VN">
                  <a:latin typeface="Times New Roman" pitchFamily="18" charset="0"/>
                </a:endParaRPr>
              </a:p>
            </p:txBody>
          </p:sp>
          <p:sp>
            <p:nvSpPr>
              <p:cNvPr id="58446" name="Freeform 78"/>
              <p:cNvSpPr>
                <a:spLocks/>
              </p:cNvSpPr>
              <p:nvPr/>
            </p:nvSpPr>
            <p:spPr bwMode="auto">
              <a:xfrm>
                <a:off x="1728" y="816"/>
                <a:ext cx="336" cy="144"/>
              </a:xfrm>
              <a:custGeom>
                <a:avLst/>
                <a:gdLst>
                  <a:gd name="T0" fmla="*/ 0 w 336"/>
                  <a:gd name="T1" fmla="*/ 0 h 144"/>
                  <a:gd name="T2" fmla="*/ 0 w 336"/>
                  <a:gd name="T3" fmla="*/ 144 h 144"/>
                  <a:gd name="T4" fmla="*/ 336 w 336"/>
                  <a:gd name="T5" fmla="*/ 144 h 144"/>
                  <a:gd name="T6" fmla="*/ 336 w 336"/>
                  <a:gd name="T7" fmla="*/ 0 h 144"/>
                  <a:gd name="T8" fmla="*/ 288 w 336"/>
                  <a:gd name="T9" fmla="*/ 0 h 144"/>
                  <a:gd name="T10" fmla="*/ 288 w 336"/>
                  <a:gd name="T11" fmla="*/ 48 h 144"/>
                  <a:gd name="T12" fmla="*/ 192 w 336"/>
                  <a:gd name="T13" fmla="*/ 48 h 144"/>
                  <a:gd name="T14" fmla="*/ 192 w 336"/>
                  <a:gd name="T15" fmla="*/ 0 h 144"/>
                  <a:gd name="T16" fmla="*/ 96 w 336"/>
                  <a:gd name="T17" fmla="*/ 0 h 144"/>
                  <a:gd name="T18" fmla="*/ 96 w 336"/>
                  <a:gd name="T19" fmla="*/ 48 h 144"/>
                  <a:gd name="T20" fmla="*/ 48 w 336"/>
                  <a:gd name="T21" fmla="*/ 0 h 144"/>
                  <a:gd name="T22" fmla="*/ 0 w 336"/>
                  <a:gd name="T23" fmla="*/ 0 h 14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36" h="144">
                    <a:moveTo>
                      <a:pt x="0" y="0"/>
                    </a:moveTo>
                    <a:lnTo>
                      <a:pt x="0" y="144"/>
                    </a:lnTo>
                    <a:lnTo>
                      <a:pt x="336" y="144"/>
                    </a:lnTo>
                    <a:lnTo>
                      <a:pt x="336" y="0"/>
                    </a:lnTo>
                    <a:lnTo>
                      <a:pt x="288" y="0"/>
                    </a:lnTo>
                    <a:lnTo>
                      <a:pt x="288" y="48"/>
                    </a:lnTo>
                    <a:lnTo>
                      <a:pt x="192" y="48"/>
                    </a:lnTo>
                    <a:lnTo>
                      <a:pt x="192" y="0"/>
                    </a:lnTo>
                    <a:lnTo>
                      <a:pt x="96" y="0"/>
                    </a:lnTo>
                    <a:lnTo>
                      <a:pt x="96" y="48"/>
                    </a:lnTo>
                    <a:lnTo>
                      <a:pt x="48" y="0"/>
                    </a:lnTo>
                    <a:lnTo>
                      <a:pt x="0" y="0"/>
                    </a:lnTo>
                    <a:close/>
                  </a:path>
                </a:pathLst>
              </a:custGeom>
              <a:solidFill>
                <a:srgbClr val="FF0000"/>
              </a:solidFill>
              <a:ln w="9525">
                <a:solidFill>
                  <a:srgbClr val="FF0000"/>
                </a:solidFill>
                <a:round/>
                <a:headEnd/>
                <a:tailEnd/>
              </a:ln>
              <a:effectLst/>
              <a:extLst>
                <a:ext uri="{AF507438-7753-43E0-B8FC-AC1667EBCBE1}">
                  <a14:hiddenEffects xmlns:a14="http://schemas.microsoft.com/office/drawing/2010/main" xmlns="">
                    <a:effectLst>
                      <a:outerShdw dist="107763" dir="18900000" algn="ctr" rotWithShape="0">
                        <a:schemeClr val="bg2">
                          <a:alpha val="50000"/>
                        </a:schemeClr>
                      </a:outerShdw>
                    </a:effectLst>
                  </a14:hiddenEffects>
                </a:ext>
              </a:extLst>
            </p:spPr>
            <p:txBody>
              <a:bodyPr/>
              <a:lstStyle/>
              <a:p>
                <a:endParaRPr lang="vi-VN"/>
              </a:p>
            </p:txBody>
          </p:sp>
        </p:grpSp>
        <p:sp>
          <p:nvSpPr>
            <p:cNvPr id="58447" name="Oval 79"/>
            <p:cNvSpPr>
              <a:spLocks noChangeArrowheads="1"/>
            </p:cNvSpPr>
            <p:nvPr/>
          </p:nvSpPr>
          <p:spPr bwMode="auto">
            <a:xfrm>
              <a:off x="720" y="912"/>
              <a:ext cx="144" cy="144"/>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xmlns="">
                  <a:effectLst>
                    <a:outerShdw dist="107763" dir="18900000" algn="ctr" rotWithShape="0">
                      <a:schemeClr val="bg2">
                        <a:alpha val="50000"/>
                      </a:schemeClr>
                    </a:outerShdw>
                  </a:effectLst>
                </a14:hiddenEffects>
              </a:ext>
            </a:extLst>
          </p:spPr>
          <p:txBody>
            <a:bodyPr wrap="none" anchor="ctr"/>
            <a:lstStyle/>
            <a:p>
              <a:endParaRPr lang="vi-VN">
                <a:latin typeface="Times New Roman" pitchFamily="18" charset="0"/>
              </a:endParaRPr>
            </a:p>
          </p:txBody>
        </p:sp>
      </p:grpSp>
      <p:sp>
        <p:nvSpPr>
          <p:cNvPr id="60496" name="AutoShape 80"/>
          <p:cNvSpPr>
            <a:spLocks noChangeArrowheads="1"/>
          </p:cNvSpPr>
          <p:nvPr/>
        </p:nvSpPr>
        <p:spPr bwMode="auto">
          <a:xfrm rot="5400000">
            <a:off x="1066800" y="990600"/>
            <a:ext cx="457200" cy="457200"/>
          </a:xfrm>
          <a:prstGeom prst="triangle">
            <a:avLst>
              <a:gd name="adj" fmla="val 50000"/>
            </a:avLst>
          </a:prstGeom>
          <a:solidFill>
            <a:srgbClr val="FF0000"/>
          </a:solidFill>
          <a:ln w="9525">
            <a:solidFill>
              <a:srgbClr val="0000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rot="10800000" vert="eaVert" wrap="none" anchor="ctr"/>
          <a:lstStyle/>
          <a:p>
            <a:pPr algn="ctr" eaLnBrk="0" hangingPunct="0"/>
            <a:r>
              <a:rPr lang="en-US" sz="2000" b="1" dirty="0">
                <a:solidFill>
                  <a:schemeClr val="bg1"/>
                </a:solidFill>
                <a:latin typeface="Times New Roman" pitchFamily="18" charset="0"/>
              </a:rPr>
              <a:t>1</a:t>
            </a:r>
          </a:p>
        </p:txBody>
      </p:sp>
      <p:sp>
        <p:nvSpPr>
          <p:cNvPr id="60497" name="AutoShape 81"/>
          <p:cNvSpPr>
            <a:spLocks noChangeArrowheads="1"/>
          </p:cNvSpPr>
          <p:nvPr/>
        </p:nvSpPr>
        <p:spPr bwMode="auto">
          <a:xfrm rot="5400000">
            <a:off x="1066800" y="1524000"/>
            <a:ext cx="457200" cy="457200"/>
          </a:xfrm>
          <a:prstGeom prst="triangle">
            <a:avLst>
              <a:gd name="adj" fmla="val 50000"/>
            </a:avLst>
          </a:prstGeom>
          <a:solidFill>
            <a:srgbClr val="FF0000"/>
          </a:solidFill>
          <a:ln w="9525">
            <a:solidFill>
              <a:srgbClr val="0000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rot="10800000" vert="eaVert" wrap="none" anchor="ctr"/>
          <a:lstStyle/>
          <a:p>
            <a:pPr algn="ctr" eaLnBrk="0" hangingPunct="0"/>
            <a:r>
              <a:rPr lang="en-US" sz="2000" b="1" dirty="0">
                <a:solidFill>
                  <a:schemeClr val="bg1"/>
                </a:solidFill>
                <a:latin typeface="Times New Roman" pitchFamily="18" charset="0"/>
              </a:rPr>
              <a:t>2</a:t>
            </a:r>
          </a:p>
        </p:txBody>
      </p:sp>
      <p:sp>
        <p:nvSpPr>
          <p:cNvPr id="60498" name="AutoShape 82"/>
          <p:cNvSpPr>
            <a:spLocks noChangeArrowheads="1"/>
          </p:cNvSpPr>
          <p:nvPr/>
        </p:nvSpPr>
        <p:spPr bwMode="auto">
          <a:xfrm rot="5400000">
            <a:off x="1066800" y="2057400"/>
            <a:ext cx="457200" cy="457200"/>
          </a:xfrm>
          <a:prstGeom prst="triangle">
            <a:avLst>
              <a:gd name="adj" fmla="val 50000"/>
            </a:avLst>
          </a:prstGeom>
          <a:solidFill>
            <a:srgbClr val="FF0000"/>
          </a:solidFill>
          <a:ln w="9525">
            <a:solidFill>
              <a:srgbClr val="0000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rot="10800000" vert="eaVert" wrap="none" anchor="ctr"/>
          <a:lstStyle/>
          <a:p>
            <a:pPr algn="ctr" eaLnBrk="0" hangingPunct="0"/>
            <a:r>
              <a:rPr lang="en-US" sz="2000" b="1">
                <a:solidFill>
                  <a:schemeClr val="bg1"/>
                </a:solidFill>
                <a:latin typeface="Times New Roman" pitchFamily="18" charset="0"/>
              </a:rPr>
              <a:t>3</a:t>
            </a:r>
          </a:p>
        </p:txBody>
      </p:sp>
      <p:sp>
        <p:nvSpPr>
          <p:cNvPr id="60499" name="AutoShape 83"/>
          <p:cNvSpPr>
            <a:spLocks noChangeArrowheads="1"/>
          </p:cNvSpPr>
          <p:nvPr/>
        </p:nvSpPr>
        <p:spPr bwMode="auto">
          <a:xfrm rot="5400000">
            <a:off x="1066800" y="2590800"/>
            <a:ext cx="457200" cy="457200"/>
          </a:xfrm>
          <a:prstGeom prst="triangle">
            <a:avLst>
              <a:gd name="adj" fmla="val 50000"/>
            </a:avLst>
          </a:prstGeom>
          <a:solidFill>
            <a:srgbClr val="FF0000"/>
          </a:solidFill>
          <a:ln w="9525">
            <a:solidFill>
              <a:srgbClr val="0000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rot="10800000" vert="eaVert" wrap="none" anchor="ctr"/>
          <a:lstStyle/>
          <a:p>
            <a:pPr algn="ctr" eaLnBrk="0" hangingPunct="0"/>
            <a:r>
              <a:rPr lang="en-US" sz="2000" b="1">
                <a:solidFill>
                  <a:schemeClr val="bg1"/>
                </a:solidFill>
                <a:latin typeface="Times New Roman" pitchFamily="18" charset="0"/>
              </a:rPr>
              <a:t>4</a:t>
            </a:r>
          </a:p>
        </p:txBody>
      </p:sp>
      <p:sp>
        <p:nvSpPr>
          <p:cNvPr id="60500" name="AutoShape 84"/>
          <p:cNvSpPr>
            <a:spLocks noChangeArrowheads="1"/>
          </p:cNvSpPr>
          <p:nvPr/>
        </p:nvSpPr>
        <p:spPr bwMode="auto">
          <a:xfrm rot="5400000">
            <a:off x="1066800" y="3124200"/>
            <a:ext cx="457200" cy="457200"/>
          </a:xfrm>
          <a:prstGeom prst="triangle">
            <a:avLst>
              <a:gd name="adj" fmla="val 50000"/>
            </a:avLst>
          </a:prstGeom>
          <a:solidFill>
            <a:srgbClr val="FF0000"/>
          </a:solidFill>
          <a:ln w="9525">
            <a:solidFill>
              <a:srgbClr val="0000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rot="10800000" vert="eaVert" wrap="none" anchor="ctr"/>
          <a:lstStyle/>
          <a:p>
            <a:pPr algn="ctr" eaLnBrk="0" hangingPunct="0"/>
            <a:r>
              <a:rPr lang="en-US" sz="2400" b="1">
                <a:solidFill>
                  <a:schemeClr val="bg1"/>
                </a:solidFill>
                <a:latin typeface="Times New Roman" pitchFamily="18" charset="0"/>
              </a:rPr>
              <a:t>5</a:t>
            </a:r>
          </a:p>
        </p:txBody>
      </p:sp>
      <p:sp>
        <p:nvSpPr>
          <p:cNvPr id="60501" name="AutoShape 85"/>
          <p:cNvSpPr>
            <a:spLocks noChangeArrowheads="1"/>
          </p:cNvSpPr>
          <p:nvPr/>
        </p:nvSpPr>
        <p:spPr bwMode="auto">
          <a:xfrm rot="5400000">
            <a:off x="1066800" y="3657600"/>
            <a:ext cx="457200" cy="457200"/>
          </a:xfrm>
          <a:prstGeom prst="triangle">
            <a:avLst>
              <a:gd name="adj" fmla="val 50000"/>
            </a:avLst>
          </a:prstGeom>
          <a:solidFill>
            <a:srgbClr val="FF0000"/>
          </a:solidFill>
          <a:ln w="9525">
            <a:solidFill>
              <a:srgbClr val="0000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rot="10800000" vert="eaVert" wrap="none" anchor="ctr"/>
          <a:lstStyle/>
          <a:p>
            <a:pPr algn="ctr" eaLnBrk="0" hangingPunct="0"/>
            <a:r>
              <a:rPr lang="en-US" sz="2400" b="1">
                <a:solidFill>
                  <a:schemeClr val="bg1"/>
                </a:solidFill>
                <a:latin typeface="Times New Roman" pitchFamily="18" charset="0"/>
              </a:rPr>
              <a:t>6</a:t>
            </a:r>
          </a:p>
        </p:txBody>
      </p:sp>
      <p:grpSp>
        <p:nvGrpSpPr>
          <p:cNvPr id="60502" name="Group 86"/>
          <p:cNvGrpSpPr>
            <a:grpSpLocks/>
          </p:cNvGrpSpPr>
          <p:nvPr/>
        </p:nvGrpSpPr>
        <p:grpSpPr bwMode="auto">
          <a:xfrm>
            <a:off x="457200" y="228600"/>
            <a:ext cx="7543800" cy="609600"/>
            <a:chOff x="720" y="96"/>
            <a:chExt cx="4752" cy="384"/>
          </a:xfrm>
        </p:grpSpPr>
        <p:sp>
          <p:nvSpPr>
            <p:cNvPr id="58455" name="WordArt 87"/>
            <p:cNvSpPr>
              <a:spLocks noChangeArrowheads="1" noChangeShapeType="1" noTextEdit="1"/>
            </p:cNvSpPr>
            <p:nvPr/>
          </p:nvSpPr>
          <p:spPr bwMode="auto">
            <a:xfrm>
              <a:off x="720" y="96"/>
              <a:ext cx="4752" cy="306"/>
            </a:xfrm>
            <a:prstGeom prst="rect">
              <a:avLst/>
            </a:prstGeom>
          </p:spPr>
          <p:txBody>
            <a:bodyPr wrap="none" fromWordArt="1">
              <a:prstTxWarp prst="textPlain">
                <a:avLst>
                  <a:gd name="adj" fmla="val 50000"/>
                </a:avLst>
              </a:prstTxWarp>
              <a:scene3d>
                <a:camera prst="legacyPerspectiveFront">
                  <a:rot lat="20699998" lon="0" rev="0"/>
                </a:camera>
                <a:lightRig rig="legacyFlat3" dir="t"/>
              </a:scene3d>
              <a:sp3d extrusionH="430200" prstMaterial="legacyMatte">
                <a:extrusionClr>
                  <a:schemeClr val="bg1"/>
                </a:extrusionClr>
              </a:sp3d>
            </a:bodyPr>
            <a:lstStyle/>
            <a:p>
              <a:pPr algn="ctr"/>
              <a:r>
                <a:rPr lang="vi-VN" sz="3200" b="1" i="1" kern="10" dirty="0">
                  <a:ln w="9525">
                    <a:round/>
                    <a:headEnd/>
                    <a:tailEnd/>
                  </a:ln>
                  <a:gradFill rotWithShape="1">
                    <a:gsLst>
                      <a:gs pos="0">
                        <a:srgbClr val="000082"/>
                      </a:gs>
                      <a:gs pos="14999">
                        <a:srgbClr val="66008F"/>
                      </a:gs>
                      <a:gs pos="32500">
                        <a:srgbClr val="BA0066"/>
                      </a:gs>
                      <a:gs pos="45000">
                        <a:srgbClr val="FF0000"/>
                      </a:gs>
                      <a:gs pos="50000">
                        <a:srgbClr val="FF8200"/>
                      </a:gs>
                      <a:gs pos="55000">
                        <a:srgbClr val="FF0000"/>
                      </a:gs>
                      <a:gs pos="67500">
                        <a:srgbClr val="BA0066"/>
                      </a:gs>
                      <a:gs pos="85001">
                        <a:srgbClr val="66008F"/>
                      </a:gs>
                      <a:gs pos="100000">
                        <a:srgbClr val="000082"/>
                      </a:gs>
                    </a:gsLst>
                    <a:lin ang="18900000" scaled="1"/>
                  </a:gradFill>
                  <a:latin typeface="Times New Roman"/>
                  <a:cs typeface="Times New Roman"/>
                </a:rPr>
                <a:t>TRÒ CHƠI Ô CHỮ</a:t>
              </a:r>
            </a:p>
          </p:txBody>
        </p:sp>
        <p:sp>
          <p:nvSpPr>
            <p:cNvPr id="58456" name="Rectangle 88"/>
            <p:cNvSpPr>
              <a:spLocks noChangeArrowheads="1"/>
            </p:cNvSpPr>
            <p:nvPr/>
          </p:nvSpPr>
          <p:spPr bwMode="auto">
            <a:xfrm>
              <a:off x="720" y="432"/>
              <a:ext cx="4752" cy="48"/>
            </a:xfrm>
            <a:prstGeom prst="rect">
              <a:avLst/>
            </a:prstGeom>
            <a:gradFill rotWithShape="1">
              <a:gsLst>
                <a:gs pos="0">
                  <a:srgbClr val="FF0000"/>
                </a:gs>
                <a:gs pos="100000">
                  <a:srgbClr val="FFFF00"/>
                </a:gs>
              </a:gsLst>
              <a:lin ang="0" scaled="1"/>
            </a:gradFill>
            <a:ln w="9525">
              <a:miter lim="800000"/>
              <a:headEnd/>
              <a:tailEnd/>
            </a:ln>
            <a:effectLst/>
            <a:scene3d>
              <a:camera prst="legacyObliqueTopRight">
                <a:rot lat="20699998" lon="0" rev="0"/>
              </a:camera>
              <a:lightRig rig="legacyFlat3" dir="t"/>
            </a:scene3d>
            <a:sp3d extrusionH="430200" prstMaterial="legacyMatte">
              <a:bevelT w="13500" h="13500" prst="angle"/>
              <a:bevelB w="13500" h="13500" prst="angle"/>
              <a:extrusionClr>
                <a:schemeClr val="bg1"/>
              </a:extrusionClr>
            </a:sp3d>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flatTx/>
            </a:bodyPr>
            <a:lstStyle/>
            <a:p>
              <a:endParaRPr lang="vi-VN">
                <a:latin typeface="Times New Roman" pitchFamily="18" charset="0"/>
              </a:endParaRPr>
            </a:p>
          </p:txBody>
        </p:sp>
      </p:grpSp>
      <p:grpSp>
        <p:nvGrpSpPr>
          <p:cNvPr id="58457" name="Group 89"/>
          <p:cNvGrpSpPr>
            <a:grpSpLocks/>
          </p:cNvGrpSpPr>
          <p:nvPr/>
        </p:nvGrpSpPr>
        <p:grpSpPr bwMode="auto">
          <a:xfrm>
            <a:off x="1981200" y="6172200"/>
            <a:ext cx="6400800" cy="457200"/>
            <a:chOff x="1248" y="3888"/>
            <a:chExt cx="4032" cy="288"/>
          </a:xfrm>
        </p:grpSpPr>
        <p:sp>
          <p:nvSpPr>
            <p:cNvPr id="60506" name="Rectangle 90"/>
            <p:cNvSpPr>
              <a:spLocks noChangeArrowheads="1"/>
            </p:cNvSpPr>
            <p:nvPr/>
          </p:nvSpPr>
          <p:spPr bwMode="auto">
            <a:xfrm>
              <a:off x="1248" y="3888"/>
              <a:ext cx="288" cy="288"/>
            </a:xfrm>
            <a:prstGeom prst="rect">
              <a:avLst/>
            </a:prstGeom>
            <a:gradFill rotWithShape="1">
              <a:gsLst>
                <a:gs pos="0">
                  <a:srgbClr val="FFFF00"/>
                </a:gs>
                <a:gs pos="100000">
                  <a:srgbClr val="0E8031">
                    <a:alpha val="82001"/>
                  </a:srgbClr>
                </a:gs>
              </a:gsLst>
              <a:path path="shape">
                <a:fillToRect l="50000" t="50000" r="50000" b="50000"/>
              </a:path>
            </a:gradFill>
            <a:ln w="9525">
              <a:solidFill>
                <a:srgbClr val="FFFF00"/>
              </a:solidFill>
              <a:miter lim="800000"/>
              <a:headEnd/>
              <a:tailEnd/>
            </a:ln>
            <a:effectLst/>
            <a:extLst>
              <a:ext uri="{AF507438-7753-43E0-B8FC-AC1667EBCBE1}">
                <a14:hiddenEffects xmlns:a14="http://schemas.microsoft.com/office/drawing/2010/main" xmlns="">
                  <a:effectLst>
                    <a:outerShdw dist="35921" dir="2700000" algn="ctr" rotWithShape="0">
                      <a:schemeClr val="tx1"/>
                    </a:outerShdw>
                  </a:effectLst>
                </a14:hiddenEffects>
              </a:ext>
            </a:extLst>
          </p:spPr>
          <p:txBody>
            <a:bodyPr wrap="none" anchor="ctr"/>
            <a:lstStyle/>
            <a:p>
              <a:pPr algn="ctr" eaLnBrk="0" hangingPunct="0">
                <a:defRPr/>
              </a:pPr>
              <a:r>
                <a:rPr lang="en-US" sz="2800" b="1">
                  <a:solidFill>
                    <a:schemeClr val="hlink"/>
                  </a:solidFill>
                  <a:effectLst>
                    <a:outerShdw blurRad="38100" dist="38100" dir="2700000" algn="tl">
                      <a:srgbClr val="000000"/>
                    </a:outerShdw>
                  </a:effectLst>
                  <a:latin typeface="Times New Roman" pitchFamily="18" charset="0"/>
                </a:rPr>
                <a:t>B</a:t>
              </a:r>
            </a:p>
          </p:txBody>
        </p:sp>
        <p:sp>
          <p:nvSpPr>
            <p:cNvPr id="60507" name="Rectangle 91"/>
            <p:cNvSpPr>
              <a:spLocks noChangeArrowheads="1"/>
            </p:cNvSpPr>
            <p:nvPr/>
          </p:nvSpPr>
          <p:spPr bwMode="auto">
            <a:xfrm>
              <a:off x="4992" y="3888"/>
              <a:ext cx="288" cy="288"/>
            </a:xfrm>
            <a:prstGeom prst="rect">
              <a:avLst/>
            </a:prstGeom>
            <a:gradFill rotWithShape="1">
              <a:gsLst>
                <a:gs pos="0">
                  <a:srgbClr val="FFFF00"/>
                </a:gs>
                <a:gs pos="100000">
                  <a:srgbClr val="0E8031">
                    <a:alpha val="82001"/>
                  </a:srgbClr>
                </a:gs>
              </a:gsLst>
              <a:path path="shape">
                <a:fillToRect l="50000" t="50000" r="50000" b="50000"/>
              </a:path>
            </a:gradFill>
            <a:ln w="9525">
              <a:solidFill>
                <a:srgbClr val="FFFF00"/>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eaLnBrk="0" hangingPunct="0">
                <a:defRPr/>
              </a:pPr>
              <a:r>
                <a:rPr lang="en-US" sz="2800" b="1">
                  <a:solidFill>
                    <a:schemeClr val="hlink"/>
                  </a:solidFill>
                  <a:effectLst>
                    <a:outerShdw blurRad="38100" dist="38100" dir="2700000" algn="tl">
                      <a:srgbClr val="000000"/>
                    </a:outerShdw>
                  </a:effectLst>
                  <a:latin typeface="Times New Roman" pitchFamily="18" charset="0"/>
                </a:rPr>
                <a:t>G</a:t>
              </a:r>
            </a:p>
          </p:txBody>
        </p:sp>
        <p:sp>
          <p:nvSpPr>
            <p:cNvPr id="60508" name="Rectangle 92"/>
            <p:cNvSpPr>
              <a:spLocks noChangeArrowheads="1"/>
            </p:cNvSpPr>
            <p:nvPr/>
          </p:nvSpPr>
          <p:spPr bwMode="auto">
            <a:xfrm>
              <a:off x="2112" y="3888"/>
              <a:ext cx="288" cy="288"/>
            </a:xfrm>
            <a:prstGeom prst="rect">
              <a:avLst/>
            </a:prstGeom>
            <a:gradFill rotWithShape="1">
              <a:gsLst>
                <a:gs pos="0">
                  <a:srgbClr val="FFFF00"/>
                </a:gs>
                <a:gs pos="100000">
                  <a:srgbClr val="0E8031">
                    <a:alpha val="82001"/>
                  </a:srgbClr>
                </a:gs>
              </a:gsLst>
              <a:path path="shape">
                <a:fillToRect l="50000" t="50000" r="50000" b="50000"/>
              </a:path>
            </a:gradFill>
            <a:ln w="9525">
              <a:solidFill>
                <a:srgbClr val="FFFF00"/>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eaLnBrk="0" hangingPunct="0">
                <a:defRPr/>
              </a:pPr>
              <a:r>
                <a:rPr lang="en-US" sz="2800" b="1">
                  <a:solidFill>
                    <a:schemeClr val="hlink"/>
                  </a:solidFill>
                  <a:effectLst>
                    <a:outerShdw blurRad="38100" dist="38100" dir="2700000" algn="tl">
                      <a:srgbClr val="000000"/>
                    </a:outerShdw>
                  </a:effectLst>
                  <a:latin typeface="Times New Roman" pitchFamily="18" charset="0"/>
                </a:rPr>
                <a:t>V</a:t>
              </a:r>
            </a:p>
          </p:txBody>
        </p:sp>
        <p:sp>
          <p:nvSpPr>
            <p:cNvPr id="60509" name="Rectangle 93"/>
            <p:cNvSpPr>
              <a:spLocks noChangeArrowheads="1"/>
            </p:cNvSpPr>
            <p:nvPr/>
          </p:nvSpPr>
          <p:spPr bwMode="auto">
            <a:xfrm>
              <a:off x="2400" y="3888"/>
              <a:ext cx="288" cy="288"/>
            </a:xfrm>
            <a:prstGeom prst="rect">
              <a:avLst/>
            </a:prstGeom>
            <a:gradFill rotWithShape="1">
              <a:gsLst>
                <a:gs pos="0">
                  <a:srgbClr val="FFFF00"/>
                </a:gs>
                <a:gs pos="100000">
                  <a:srgbClr val="0E8031">
                    <a:alpha val="82001"/>
                  </a:srgbClr>
                </a:gs>
              </a:gsLst>
              <a:path path="shape">
                <a:fillToRect l="50000" t="50000" r="50000" b="50000"/>
              </a:path>
            </a:gradFill>
            <a:ln w="9525">
              <a:solidFill>
                <a:srgbClr val="FFFF00"/>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eaLnBrk="0" hangingPunct="0">
                <a:defRPr/>
              </a:pPr>
              <a:r>
                <a:rPr lang="vi-VN" sz="2800" b="1">
                  <a:solidFill>
                    <a:schemeClr val="hlink"/>
                  </a:solidFill>
                  <a:effectLst>
                    <a:outerShdw blurRad="38100" dist="38100" dir="2700000" algn="tl">
                      <a:srgbClr val="000000"/>
                    </a:outerShdw>
                  </a:effectLst>
                  <a:latin typeface="Times New Roman" pitchFamily="18" charset="0"/>
                </a:rPr>
                <a:t>Ệ</a:t>
              </a:r>
              <a:endParaRPr lang="en-US" sz="2800" b="1">
                <a:solidFill>
                  <a:schemeClr val="hlink"/>
                </a:solidFill>
                <a:effectLst>
                  <a:outerShdw blurRad="38100" dist="38100" dir="2700000" algn="tl">
                    <a:srgbClr val="000000"/>
                  </a:outerShdw>
                </a:effectLst>
                <a:latin typeface="Times New Roman" pitchFamily="18" charset="0"/>
              </a:endParaRPr>
            </a:p>
          </p:txBody>
        </p:sp>
        <p:sp>
          <p:nvSpPr>
            <p:cNvPr id="60510" name="Rectangle 94"/>
            <p:cNvSpPr>
              <a:spLocks noChangeArrowheads="1"/>
            </p:cNvSpPr>
            <p:nvPr/>
          </p:nvSpPr>
          <p:spPr bwMode="auto">
            <a:xfrm>
              <a:off x="3264" y="3888"/>
              <a:ext cx="288" cy="288"/>
            </a:xfrm>
            <a:prstGeom prst="rect">
              <a:avLst/>
            </a:prstGeom>
            <a:gradFill rotWithShape="1">
              <a:gsLst>
                <a:gs pos="0">
                  <a:srgbClr val="FFFF00"/>
                </a:gs>
                <a:gs pos="100000">
                  <a:srgbClr val="0E8031">
                    <a:alpha val="82001"/>
                  </a:srgbClr>
                </a:gs>
              </a:gsLst>
              <a:path path="shape">
                <a:fillToRect l="50000" t="50000" r="50000" b="50000"/>
              </a:path>
            </a:gradFill>
            <a:ln w="9525">
              <a:solidFill>
                <a:srgbClr val="FFFF00"/>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eaLnBrk="0" hangingPunct="0">
                <a:defRPr/>
              </a:pPr>
              <a:r>
                <a:rPr lang="en-US" sz="2800" b="1">
                  <a:solidFill>
                    <a:schemeClr val="hlink"/>
                  </a:solidFill>
                  <a:effectLst>
                    <a:outerShdw blurRad="38100" dist="38100" dir="2700000" algn="tl">
                      <a:srgbClr val="000000"/>
                    </a:outerShdw>
                  </a:effectLst>
                  <a:latin typeface="Times New Roman" pitchFamily="18" charset="0"/>
                </a:rPr>
                <a:t>I</a:t>
              </a:r>
            </a:p>
          </p:txBody>
        </p:sp>
        <p:sp>
          <p:nvSpPr>
            <p:cNvPr id="60511" name="Rectangle 95"/>
            <p:cNvSpPr>
              <a:spLocks noChangeArrowheads="1"/>
            </p:cNvSpPr>
            <p:nvPr/>
          </p:nvSpPr>
          <p:spPr bwMode="auto">
            <a:xfrm>
              <a:off x="3552" y="3888"/>
              <a:ext cx="288" cy="288"/>
            </a:xfrm>
            <a:prstGeom prst="rect">
              <a:avLst/>
            </a:prstGeom>
            <a:gradFill rotWithShape="1">
              <a:gsLst>
                <a:gs pos="0">
                  <a:srgbClr val="FFFF00"/>
                </a:gs>
                <a:gs pos="100000">
                  <a:srgbClr val="0E8031">
                    <a:alpha val="82001"/>
                  </a:srgbClr>
                </a:gs>
              </a:gsLst>
              <a:path path="shape">
                <a:fillToRect l="50000" t="50000" r="50000" b="50000"/>
              </a:path>
            </a:gradFill>
            <a:ln w="9525">
              <a:solidFill>
                <a:srgbClr val="FFFF00"/>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eaLnBrk="0" hangingPunct="0">
                <a:defRPr/>
              </a:pPr>
              <a:r>
                <a:rPr lang="en-US" sz="2800" b="1">
                  <a:solidFill>
                    <a:schemeClr val="hlink"/>
                  </a:solidFill>
                  <a:effectLst>
                    <a:outerShdw blurRad="38100" dist="38100" dir="2700000" algn="tl">
                      <a:srgbClr val="000000"/>
                    </a:outerShdw>
                  </a:effectLst>
                  <a:latin typeface="Times New Roman" pitchFamily="18" charset="0"/>
                </a:rPr>
                <a:t>T</a:t>
              </a:r>
            </a:p>
          </p:txBody>
        </p:sp>
        <p:sp>
          <p:nvSpPr>
            <p:cNvPr id="60512" name="Rectangle 96"/>
            <p:cNvSpPr>
              <a:spLocks noChangeArrowheads="1"/>
            </p:cNvSpPr>
            <p:nvPr/>
          </p:nvSpPr>
          <p:spPr bwMode="auto">
            <a:xfrm>
              <a:off x="3840" y="3888"/>
              <a:ext cx="288" cy="288"/>
            </a:xfrm>
            <a:prstGeom prst="rect">
              <a:avLst/>
            </a:prstGeom>
            <a:gradFill rotWithShape="1">
              <a:gsLst>
                <a:gs pos="0">
                  <a:srgbClr val="FFFF00"/>
                </a:gs>
                <a:gs pos="100000">
                  <a:srgbClr val="0E8031">
                    <a:alpha val="82001"/>
                  </a:srgbClr>
                </a:gs>
              </a:gsLst>
              <a:path path="shape">
                <a:fillToRect l="50000" t="50000" r="50000" b="50000"/>
              </a:path>
            </a:gradFill>
            <a:ln w="9525">
              <a:solidFill>
                <a:srgbClr val="FFFF00"/>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eaLnBrk="0" hangingPunct="0">
                <a:defRPr/>
              </a:pPr>
              <a:r>
                <a:rPr lang="en-US" sz="2800" b="1">
                  <a:solidFill>
                    <a:schemeClr val="hlink"/>
                  </a:solidFill>
                  <a:effectLst>
                    <a:outerShdw blurRad="38100" dist="38100" dir="2700000" algn="tl">
                      <a:srgbClr val="000000"/>
                    </a:outerShdw>
                  </a:effectLst>
                  <a:latin typeface="Times New Roman" pitchFamily="18" charset="0"/>
                </a:rPr>
                <a:t>R</a:t>
              </a:r>
            </a:p>
          </p:txBody>
        </p:sp>
        <p:sp>
          <p:nvSpPr>
            <p:cNvPr id="60513" name="Rectangle 97"/>
            <p:cNvSpPr>
              <a:spLocks noChangeArrowheads="1"/>
            </p:cNvSpPr>
            <p:nvPr/>
          </p:nvSpPr>
          <p:spPr bwMode="auto">
            <a:xfrm>
              <a:off x="1824" y="3888"/>
              <a:ext cx="288" cy="288"/>
            </a:xfrm>
            <a:prstGeom prst="rect">
              <a:avLst/>
            </a:prstGeom>
            <a:gradFill rotWithShape="1">
              <a:gsLst>
                <a:gs pos="0">
                  <a:srgbClr val="FFFF66"/>
                </a:gs>
                <a:gs pos="100000">
                  <a:srgbClr val="0E8031">
                    <a:alpha val="82001"/>
                  </a:srgbClr>
                </a:gs>
              </a:gsLst>
              <a:path path="shape">
                <a:fillToRect l="50000" t="50000" r="50000" b="50000"/>
              </a:path>
            </a:gradFill>
            <a:ln w="9525">
              <a:solidFill>
                <a:srgbClr val="FFFF00"/>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eaLnBrk="0" hangingPunct="0">
                <a:defRPr/>
              </a:pPr>
              <a:r>
                <a:rPr lang="en-US" sz="2800" b="1">
                  <a:solidFill>
                    <a:schemeClr val="hlink"/>
                  </a:solidFill>
                  <a:effectLst>
                    <a:outerShdw blurRad="38100" dist="38100" dir="2700000" algn="tl">
                      <a:srgbClr val="000000"/>
                    </a:outerShdw>
                  </a:effectLst>
                  <a:latin typeface="Times New Roman" pitchFamily="18" charset="0"/>
                </a:rPr>
                <a:t>O</a:t>
              </a:r>
            </a:p>
          </p:txBody>
        </p:sp>
        <p:sp>
          <p:nvSpPr>
            <p:cNvPr id="60514" name="Rectangle 98"/>
            <p:cNvSpPr>
              <a:spLocks noChangeArrowheads="1"/>
            </p:cNvSpPr>
            <p:nvPr/>
          </p:nvSpPr>
          <p:spPr bwMode="auto">
            <a:xfrm>
              <a:off x="1536" y="3888"/>
              <a:ext cx="288" cy="288"/>
            </a:xfrm>
            <a:prstGeom prst="rect">
              <a:avLst/>
            </a:prstGeom>
            <a:gradFill rotWithShape="1">
              <a:gsLst>
                <a:gs pos="0">
                  <a:srgbClr val="FFFF66"/>
                </a:gs>
                <a:gs pos="100000">
                  <a:srgbClr val="0E8031">
                    <a:alpha val="82001"/>
                  </a:srgbClr>
                </a:gs>
              </a:gsLst>
              <a:path path="shape">
                <a:fillToRect l="50000" t="50000" r="50000" b="50000"/>
              </a:path>
            </a:gradFill>
            <a:ln w="9525">
              <a:solidFill>
                <a:srgbClr val="FFFF00"/>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eaLnBrk="0" hangingPunct="0">
                <a:defRPr/>
              </a:pPr>
              <a:r>
                <a:rPr lang="en-US" sz="2800" b="1">
                  <a:solidFill>
                    <a:schemeClr val="hlink"/>
                  </a:solidFill>
                  <a:effectLst>
                    <a:outerShdw blurRad="38100" dist="38100" dir="2700000" algn="tl">
                      <a:srgbClr val="000000"/>
                    </a:outerShdw>
                  </a:effectLst>
                  <a:latin typeface="Times New Roman" pitchFamily="18" charset="0"/>
                </a:rPr>
                <a:t>Ả</a:t>
              </a:r>
            </a:p>
          </p:txBody>
        </p:sp>
        <p:sp>
          <p:nvSpPr>
            <p:cNvPr id="60515" name="Rectangle 99"/>
            <p:cNvSpPr>
              <a:spLocks noChangeArrowheads="1"/>
            </p:cNvSpPr>
            <p:nvPr/>
          </p:nvSpPr>
          <p:spPr bwMode="auto">
            <a:xfrm>
              <a:off x="2976" y="3888"/>
              <a:ext cx="288" cy="288"/>
            </a:xfrm>
            <a:prstGeom prst="rect">
              <a:avLst/>
            </a:prstGeom>
            <a:gradFill rotWithShape="1">
              <a:gsLst>
                <a:gs pos="0">
                  <a:srgbClr val="FFFF66"/>
                </a:gs>
                <a:gs pos="100000">
                  <a:srgbClr val="0E8031">
                    <a:alpha val="82001"/>
                  </a:srgbClr>
                </a:gs>
              </a:gsLst>
              <a:path path="shape">
                <a:fillToRect l="50000" t="50000" r="50000" b="50000"/>
              </a:path>
            </a:gradFill>
            <a:ln w="9525">
              <a:solidFill>
                <a:srgbClr val="FFFF00"/>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eaLnBrk="0" hangingPunct="0">
                <a:defRPr/>
              </a:pPr>
              <a:r>
                <a:rPr lang="en-US" sz="2800" b="1">
                  <a:solidFill>
                    <a:schemeClr val="hlink"/>
                  </a:solidFill>
                  <a:effectLst>
                    <a:outerShdw blurRad="38100" dist="38100" dir="2700000" algn="tl">
                      <a:srgbClr val="000000"/>
                    </a:outerShdw>
                  </a:effectLst>
                  <a:latin typeface="Times New Roman" pitchFamily="18" charset="0"/>
                </a:rPr>
                <a:t>Ô</a:t>
              </a:r>
            </a:p>
          </p:txBody>
        </p:sp>
        <p:sp>
          <p:nvSpPr>
            <p:cNvPr id="60516" name="Rectangle 100"/>
            <p:cNvSpPr>
              <a:spLocks noChangeArrowheads="1"/>
            </p:cNvSpPr>
            <p:nvPr/>
          </p:nvSpPr>
          <p:spPr bwMode="auto">
            <a:xfrm>
              <a:off x="2688" y="3888"/>
              <a:ext cx="288" cy="288"/>
            </a:xfrm>
            <a:prstGeom prst="rect">
              <a:avLst/>
            </a:prstGeom>
            <a:gradFill rotWithShape="1">
              <a:gsLst>
                <a:gs pos="0">
                  <a:srgbClr val="FFFF66"/>
                </a:gs>
                <a:gs pos="100000">
                  <a:srgbClr val="0E8031">
                    <a:alpha val="82001"/>
                  </a:srgbClr>
                </a:gs>
              </a:gsLst>
              <a:path path="shape">
                <a:fillToRect l="50000" t="50000" r="50000" b="50000"/>
              </a:path>
            </a:gradFill>
            <a:ln w="9525">
              <a:solidFill>
                <a:srgbClr val="FFFF00"/>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eaLnBrk="0" hangingPunct="0">
                <a:defRPr/>
              </a:pPr>
              <a:r>
                <a:rPr lang="en-US" sz="2800" b="1">
                  <a:solidFill>
                    <a:schemeClr val="hlink"/>
                  </a:solidFill>
                  <a:effectLst>
                    <a:outerShdw blurRad="38100" dist="38100" dir="2700000" algn="tl">
                      <a:srgbClr val="000000"/>
                    </a:outerShdw>
                  </a:effectLst>
                  <a:latin typeface="Times New Roman" pitchFamily="18" charset="0"/>
                </a:rPr>
                <a:t>M</a:t>
              </a:r>
            </a:p>
          </p:txBody>
        </p:sp>
        <p:sp>
          <p:nvSpPr>
            <p:cNvPr id="60517" name="Rectangle 101"/>
            <p:cNvSpPr>
              <a:spLocks noChangeArrowheads="1"/>
            </p:cNvSpPr>
            <p:nvPr/>
          </p:nvSpPr>
          <p:spPr bwMode="auto">
            <a:xfrm>
              <a:off x="4128" y="3888"/>
              <a:ext cx="288" cy="288"/>
            </a:xfrm>
            <a:prstGeom prst="rect">
              <a:avLst/>
            </a:prstGeom>
            <a:gradFill rotWithShape="1">
              <a:gsLst>
                <a:gs pos="0">
                  <a:srgbClr val="FFFF00"/>
                </a:gs>
                <a:gs pos="100000">
                  <a:srgbClr val="0E8031">
                    <a:alpha val="82001"/>
                  </a:srgbClr>
                </a:gs>
              </a:gsLst>
              <a:path path="shape">
                <a:fillToRect l="50000" t="50000" r="50000" b="50000"/>
              </a:path>
            </a:gradFill>
            <a:ln w="9525">
              <a:solidFill>
                <a:srgbClr val="FFFF00"/>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eaLnBrk="0" hangingPunct="0">
                <a:defRPr/>
              </a:pPr>
              <a:r>
                <a:rPr lang="en-US" sz="2800" b="1">
                  <a:solidFill>
                    <a:schemeClr val="hlink"/>
                  </a:solidFill>
                  <a:effectLst>
                    <a:outerShdw blurRad="38100" dist="38100" dir="2700000" algn="tl">
                      <a:srgbClr val="000000"/>
                    </a:outerShdw>
                  </a:effectLst>
                  <a:latin typeface="Times New Roman" pitchFamily="18" charset="0"/>
                </a:rPr>
                <a:t>Ư</a:t>
              </a:r>
            </a:p>
          </p:txBody>
        </p:sp>
        <p:sp>
          <p:nvSpPr>
            <p:cNvPr id="60518" name="Rectangle 102"/>
            <p:cNvSpPr>
              <a:spLocks noChangeArrowheads="1"/>
            </p:cNvSpPr>
            <p:nvPr/>
          </p:nvSpPr>
          <p:spPr bwMode="auto">
            <a:xfrm>
              <a:off x="4416" y="3888"/>
              <a:ext cx="288" cy="288"/>
            </a:xfrm>
            <a:prstGeom prst="rect">
              <a:avLst/>
            </a:prstGeom>
            <a:gradFill rotWithShape="1">
              <a:gsLst>
                <a:gs pos="0">
                  <a:srgbClr val="FFFF00"/>
                </a:gs>
                <a:gs pos="100000">
                  <a:srgbClr val="0E8031">
                    <a:alpha val="82001"/>
                  </a:srgbClr>
                </a:gs>
              </a:gsLst>
              <a:path path="shape">
                <a:fillToRect l="50000" t="50000" r="50000" b="50000"/>
              </a:path>
            </a:gradFill>
            <a:ln w="9525">
              <a:solidFill>
                <a:srgbClr val="FFFF00"/>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eaLnBrk="0" hangingPunct="0">
                <a:defRPr/>
              </a:pPr>
              <a:r>
                <a:rPr lang="vi-VN" sz="2800" b="1">
                  <a:solidFill>
                    <a:schemeClr val="hlink"/>
                  </a:solidFill>
                  <a:effectLst>
                    <a:outerShdw blurRad="38100" dist="38100" dir="2700000" algn="tl">
                      <a:srgbClr val="000000"/>
                    </a:outerShdw>
                  </a:effectLst>
                  <a:latin typeface="Times New Roman" pitchFamily="18" charset="0"/>
                </a:rPr>
                <a:t>Ờ</a:t>
              </a:r>
              <a:endParaRPr lang="en-US" sz="2800" b="1">
                <a:solidFill>
                  <a:schemeClr val="hlink"/>
                </a:solidFill>
                <a:effectLst>
                  <a:outerShdw blurRad="38100" dist="38100" dir="2700000" algn="tl">
                    <a:srgbClr val="000000"/>
                  </a:outerShdw>
                </a:effectLst>
                <a:latin typeface="Times New Roman" pitchFamily="18" charset="0"/>
              </a:endParaRPr>
            </a:p>
          </p:txBody>
        </p:sp>
        <p:sp>
          <p:nvSpPr>
            <p:cNvPr id="60519" name="Rectangle 103"/>
            <p:cNvSpPr>
              <a:spLocks noChangeArrowheads="1"/>
            </p:cNvSpPr>
            <p:nvPr/>
          </p:nvSpPr>
          <p:spPr bwMode="auto">
            <a:xfrm>
              <a:off x="4704" y="3888"/>
              <a:ext cx="288" cy="288"/>
            </a:xfrm>
            <a:prstGeom prst="rect">
              <a:avLst/>
            </a:prstGeom>
            <a:gradFill rotWithShape="1">
              <a:gsLst>
                <a:gs pos="0">
                  <a:srgbClr val="FFFF00"/>
                </a:gs>
                <a:gs pos="100000">
                  <a:srgbClr val="0E8031">
                    <a:alpha val="82001"/>
                  </a:srgbClr>
                </a:gs>
              </a:gsLst>
              <a:path path="shape">
                <a:fillToRect l="50000" t="50000" r="50000" b="50000"/>
              </a:path>
            </a:gradFill>
            <a:ln w="9525">
              <a:solidFill>
                <a:srgbClr val="FFFF00"/>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eaLnBrk="0" hangingPunct="0">
                <a:defRPr/>
              </a:pPr>
              <a:r>
                <a:rPr lang="en-US" sz="2800" b="1">
                  <a:solidFill>
                    <a:schemeClr val="hlink"/>
                  </a:solidFill>
                  <a:effectLst>
                    <a:outerShdw blurRad="38100" dist="38100" dir="2700000" algn="tl">
                      <a:srgbClr val="000000"/>
                    </a:outerShdw>
                  </a:effectLst>
                  <a:latin typeface="Times New Roman" pitchFamily="18" charset="0"/>
                </a:rPr>
                <a:t>N</a:t>
              </a:r>
            </a:p>
          </p:txBody>
        </p:sp>
      </p:grpSp>
      <p:grpSp>
        <p:nvGrpSpPr>
          <p:cNvPr id="60520" name="Group 104"/>
          <p:cNvGrpSpPr>
            <a:grpSpLocks/>
          </p:cNvGrpSpPr>
          <p:nvPr/>
        </p:nvGrpSpPr>
        <p:grpSpPr bwMode="auto">
          <a:xfrm>
            <a:off x="1981200" y="6172200"/>
            <a:ext cx="6400800" cy="457200"/>
            <a:chOff x="1248" y="3888"/>
            <a:chExt cx="4032" cy="288"/>
          </a:xfrm>
        </p:grpSpPr>
        <p:sp>
          <p:nvSpPr>
            <p:cNvPr id="60521" name="Rectangle 105"/>
            <p:cNvSpPr>
              <a:spLocks noChangeArrowheads="1"/>
            </p:cNvSpPr>
            <p:nvPr/>
          </p:nvSpPr>
          <p:spPr bwMode="auto">
            <a:xfrm>
              <a:off x="4992" y="3888"/>
              <a:ext cx="288" cy="288"/>
            </a:xfrm>
            <a:prstGeom prst="rect">
              <a:avLst/>
            </a:prstGeom>
            <a:gradFill rotWithShape="1">
              <a:gsLst>
                <a:gs pos="0">
                  <a:srgbClr val="AAF2A4"/>
                </a:gs>
                <a:gs pos="100000">
                  <a:srgbClr val="0E8031">
                    <a:alpha val="82001"/>
                  </a:srgbClr>
                </a:gs>
              </a:gsLst>
              <a:path path="shape">
                <a:fillToRect l="50000" t="50000" r="50000" b="50000"/>
              </a:path>
            </a:gradFill>
            <a:ln w="9525">
              <a:solidFill>
                <a:srgbClr val="FFFF00"/>
              </a:solidFill>
              <a:miter lim="800000"/>
              <a:headEnd/>
              <a:tailEnd/>
            </a:ln>
            <a:effectLst/>
            <a:extLst>
              <a:ext uri="{AF507438-7753-43E0-B8FC-AC1667EBCBE1}">
                <a14:hiddenEffects xmlns:a14="http://schemas.microsoft.com/office/drawing/2010/main" xmlns="">
                  <a:effectLst>
                    <a:outerShdw dist="35921" dir="2700000" algn="ctr" rotWithShape="0">
                      <a:schemeClr val="tx1"/>
                    </a:outerShdw>
                  </a:effectLst>
                </a14:hiddenEffects>
              </a:ext>
            </a:extLst>
          </p:spPr>
          <p:txBody>
            <a:bodyPr wrap="none" anchor="ctr"/>
            <a:lstStyle/>
            <a:p>
              <a:pPr algn="ctr" eaLnBrk="0" hangingPunct="0">
                <a:defRPr/>
              </a:pPr>
              <a:endParaRPr lang="en-US" sz="2800" b="1">
                <a:solidFill>
                  <a:schemeClr val="hlink"/>
                </a:solidFill>
                <a:effectLst>
                  <a:outerShdw blurRad="38100" dist="38100" dir="2700000" algn="tl">
                    <a:srgbClr val="000000"/>
                  </a:outerShdw>
                </a:effectLst>
                <a:latin typeface="Times New Roman" pitchFamily="18" charset="0"/>
              </a:endParaRPr>
            </a:p>
          </p:txBody>
        </p:sp>
        <p:sp>
          <p:nvSpPr>
            <p:cNvPr id="60522" name="Rectangle 106"/>
            <p:cNvSpPr>
              <a:spLocks noChangeArrowheads="1"/>
            </p:cNvSpPr>
            <p:nvPr/>
          </p:nvSpPr>
          <p:spPr bwMode="auto">
            <a:xfrm>
              <a:off x="1248" y="3888"/>
              <a:ext cx="288" cy="288"/>
            </a:xfrm>
            <a:prstGeom prst="rect">
              <a:avLst/>
            </a:prstGeom>
            <a:gradFill rotWithShape="1">
              <a:gsLst>
                <a:gs pos="0">
                  <a:srgbClr val="AAF2A4"/>
                </a:gs>
                <a:gs pos="100000">
                  <a:srgbClr val="0E8031">
                    <a:alpha val="82001"/>
                  </a:srgbClr>
                </a:gs>
              </a:gsLst>
              <a:path path="shape">
                <a:fillToRect l="50000" t="50000" r="50000" b="50000"/>
              </a:path>
            </a:gradFill>
            <a:ln w="9525">
              <a:solidFill>
                <a:srgbClr val="FFFF00"/>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eaLnBrk="0" hangingPunct="0">
                <a:defRPr/>
              </a:pPr>
              <a:endParaRPr lang="en-US" sz="2800" b="1">
                <a:solidFill>
                  <a:schemeClr val="hlink"/>
                </a:solidFill>
                <a:effectLst>
                  <a:outerShdw blurRad="38100" dist="38100" dir="2700000" algn="tl">
                    <a:srgbClr val="000000"/>
                  </a:outerShdw>
                </a:effectLst>
                <a:latin typeface="Times New Roman" pitchFamily="18" charset="0"/>
              </a:endParaRPr>
            </a:p>
          </p:txBody>
        </p:sp>
        <p:sp>
          <p:nvSpPr>
            <p:cNvPr id="60523" name="Rectangle 107"/>
            <p:cNvSpPr>
              <a:spLocks noChangeArrowheads="1"/>
            </p:cNvSpPr>
            <p:nvPr/>
          </p:nvSpPr>
          <p:spPr bwMode="auto">
            <a:xfrm>
              <a:off x="4128" y="3888"/>
              <a:ext cx="288" cy="288"/>
            </a:xfrm>
            <a:prstGeom prst="rect">
              <a:avLst/>
            </a:prstGeom>
            <a:gradFill rotWithShape="1">
              <a:gsLst>
                <a:gs pos="0">
                  <a:srgbClr val="AAF2A4"/>
                </a:gs>
                <a:gs pos="100000">
                  <a:srgbClr val="0E8031">
                    <a:alpha val="82001"/>
                  </a:srgbClr>
                </a:gs>
              </a:gsLst>
              <a:path path="shape">
                <a:fillToRect l="50000" t="50000" r="50000" b="50000"/>
              </a:path>
            </a:gradFill>
            <a:ln w="9525">
              <a:solidFill>
                <a:srgbClr val="FFFF00"/>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eaLnBrk="0" hangingPunct="0">
                <a:defRPr/>
              </a:pPr>
              <a:endParaRPr lang="en-US" sz="2800" b="1">
                <a:solidFill>
                  <a:schemeClr val="hlink"/>
                </a:solidFill>
                <a:effectLst>
                  <a:outerShdw blurRad="38100" dist="38100" dir="2700000" algn="tl">
                    <a:srgbClr val="000000"/>
                  </a:outerShdw>
                </a:effectLst>
                <a:latin typeface="Times New Roman" pitchFamily="18" charset="0"/>
              </a:endParaRPr>
            </a:p>
          </p:txBody>
        </p:sp>
        <p:sp>
          <p:nvSpPr>
            <p:cNvPr id="60524" name="Rectangle 108"/>
            <p:cNvSpPr>
              <a:spLocks noChangeArrowheads="1"/>
            </p:cNvSpPr>
            <p:nvPr/>
          </p:nvSpPr>
          <p:spPr bwMode="auto">
            <a:xfrm>
              <a:off x="3840" y="3888"/>
              <a:ext cx="288" cy="288"/>
            </a:xfrm>
            <a:prstGeom prst="rect">
              <a:avLst/>
            </a:prstGeom>
            <a:gradFill rotWithShape="1">
              <a:gsLst>
                <a:gs pos="0">
                  <a:srgbClr val="AAF2A4"/>
                </a:gs>
                <a:gs pos="100000">
                  <a:srgbClr val="0E8031">
                    <a:alpha val="82001"/>
                  </a:srgbClr>
                </a:gs>
              </a:gsLst>
              <a:path path="shape">
                <a:fillToRect l="50000" t="50000" r="50000" b="50000"/>
              </a:path>
            </a:gradFill>
            <a:ln w="9525">
              <a:solidFill>
                <a:srgbClr val="FFFF00"/>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eaLnBrk="0" hangingPunct="0">
                <a:defRPr/>
              </a:pPr>
              <a:endParaRPr lang="en-US" sz="2800" b="1">
                <a:solidFill>
                  <a:schemeClr val="hlink"/>
                </a:solidFill>
                <a:effectLst>
                  <a:outerShdw blurRad="38100" dist="38100" dir="2700000" algn="tl">
                    <a:srgbClr val="000000"/>
                  </a:outerShdw>
                </a:effectLst>
                <a:latin typeface="Times New Roman" pitchFamily="18" charset="0"/>
              </a:endParaRPr>
            </a:p>
          </p:txBody>
        </p:sp>
        <p:sp>
          <p:nvSpPr>
            <p:cNvPr id="60525" name="Rectangle 109"/>
            <p:cNvSpPr>
              <a:spLocks noChangeArrowheads="1"/>
            </p:cNvSpPr>
            <p:nvPr/>
          </p:nvSpPr>
          <p:spPr bwMode="auto">
            <a:xfrm>
              <a:off x="2976" y="3888"/>
              <a:ext cx="288" cy="288"/>
            </a:xfrm>
            <a:prstGeom prst="rect">
              <a:avLst/>
            </a:prstGeom>
            <a:gradFill rotWithShape="1">
              <a:gsLst>
                <a:gs pos="0">
                  <a:srgbClr val="AAF2A4"/>
                </a:gs>
                <a:gs pos="100000">
                  <a:srgbClr val="0E8031">
                    <a:alpha val="82001"/>
                  </a:srgbClr>
                </a:gs>
              </a:gsLst>
              <a:path path="shape">
                <a:fillToRect l="50000" t="50000" r="50000" b="50000"/>
              </a:path>
            </a:gradFill>
            <a:ln w="9525">
              <a:solidFill>
                <a:srgbClr val="FFFF00"/>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eaLnBrk="0" hangingPunct="0">
                <a:defRPr/>
              </a:pPr>
              <a:endParaRPr lang="en-US" sz="2800" b="1">
                <a:solidFill>
                  <a:schemeClr val="hlink"/>
                </a:solidFill>
                <a:effectLst>
                  <a:outerShdw blurRad="38100" dist="38100" dir="2700000" algn="tl">
                    <a:srgbClr val="000000"/>
                  </a:outerShdw>
                </a:effectLst>
                <a:latin typeface="Times New Roman" pitchFamily="18" charset="0"/>
              </a:endParaRPr>
            </a:p>
          </p:txBody>
        </p:sp>
        <p:sp>
          <p:nvSpPr>
            <p:cNvPr id="60526" name="Rectangle 110"/>
            <p:cNvSpPr>
              <a:spLocks noChangeArrowheads="1"/>
            </p:cNvSpPr>
            <p:nvPr/>
          </p:nvSpPr>
          <p:spPr bwMode="auto">
            <a:xfrm>
              <a:off x="2688" y="3888"/>
              <a:ext cx="288" cy="288"/>
            </a:xfrm>
            <a:prstGeom prst="rect">
              <a:avLst/>
            </a:prstGeom>
            <a:gradFill rotWithShape="1">
              <a:gsLst>
                <a:gs pos="0">
                  <a:srgbClr val="AAF2A4"/>
                </a:gs>
                <a:gs pos="100000">
                  <a:srgbClr val="0E8031">
                    <a:alpha val="82001"/>
                  </a:srgbClr>
                </a:gs>
              </a:gsLst>
              <a:path path="shape">
                <a:fillToRect l="50000" t="50000" r="50000" b="50000"/>
              </a:path>
            </a:gradFill>
            <a:ln w="9525">
              <a:solidFill>
                <a:srgbClr val="FFFF00"/>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eaLnBrk="0" hangingPunct="0">
                <a:defRPr/>
              </a:pPr>
              <a:endParaRPr lang="en-US" sz="2800" b="1">
                <a:solidFill>
                  <a:schemeClr val="hlink"/>
                </a:solidFill>
                <a:effectLst>
                  <a:outerShdw blurRad="38100" dist="38100" dir="2700000" algn="tl">
                    <a:srgbClr val="000000"/>
                  </a:outerShdw>
                </a:effectLst>
                <a:latin typeface="Times New Roman" pitchFamily="18" charset="0"/>
              </a:endParaRPr>
            </a:p>
          </p:txBody>
        </p:sp>
        <p:sp>
          <p:nvSpPr>
            <p:cNvPr id="60527" name="Rectangle 111"/>
            <p:cNvSpPr>
              <a:spLocks noChangeArrowheads="1"/>
            </p:cNvSpPr>
            <p:nvPr/>
          </p:nvSpPr>
          <p:spPr bwMode="auto">
            <a:xfrm>
              <a:off x="2400" y="3888"/>
              <a:ext cx="288" cy="288"/>
            </a:xfrm>
            <a:prstGeom prst="rect">
              <a:avLst/>
            </a:prstGeom>
            <a:gradFill rotWithShape="1">
              <a:gsLst>
                <a:gs pos="0">
                  <a:srgbClr val="AAF2A4"/>
                </a:gs>
                <a:gs pos="100000">
                  <a:srgbClr val="0E8031">
                    <a:alpha val="82001"/>
                  </a:srgbClr>
                </a:gs>
              </a:gsLst>
              <a:path path="shape">
                <a:fillToRect l="50000" t="50000" r="50000" b="50000"/>
              </a:path>
            </a:gradFill>
            <a:ln w="9525">
              <a:solidFill>
                <a:srgbClr val="FFFF00"/>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eaLnBrk="0" hangingPunct="0">
                <a:defRPr/>
              </a:pPr>
              <a:endParaRPr lang="en-US" sz="2800" b="1">
                <a:solidFill>
                  <a:schemeClr val="hlink"/>
                </a:solidFill>
                <a:effectLst>
                  <a:outerShdw blurRad="38100" dist="38100" dir="2700000" algn="tl">
                    <a:srgbClr val="000000"/>
                  </a:outerShdw>
                </a:effectLst>
                <a:latin typeface="Times New Roman" pitchFamily="18" charset="0"/>
              </a:endParaRPr>
            </a:p>
          </p:txBody>
        </p:sp>
        <p:sp>
          <p:nvSpPr>
            <p:cNvPr id="60528" name="Rectangle 112"/>
            <p:cNvSpPr>
              <a:spLocks noChangeArrowheads="1"/>
            </p:cNvSpPr>
            <p:nvPr/>
          </p:nvSpPr>
          <p:spPr bwMode="auto">
            <a:xfrm>
              <a:off x="3264" y="3888"/>
              <a:ext cx="288" cy="288"/>
            </a:xfrm>
            <a:prstGeom prst="rect">
              <a:avLst/>
            </a:prstGeom>
            <a:gradFill rotWithShape="1">
              <a:gsLst>
                <a:gs pos="0">
                  <a:srgbClr val="AAF2A4"/>
                </a:gs>
                <a:gs pos="100000">
                  <a:srgbClr val="0E8031">
                    <a:alpha val="82001"/>
                  </a:srgbClr>
                </a:gs>
              </a:gsLst>
              <a:path path="shape">
                <a:fillToRect l="50000" t="50000" r="50000" b="50000"/>
              </a:path>
            </a:gradFill>
            <a:ln w="9525">
              <a:solidFill>
                <a:srgbClr val="FFFF00"/>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eaLnBrk="0" hangingPunct="0">
                <a:defRPr/>
              </a:pPr>
              <a:endParaRPr lang="en-US" sz="2800" b="1">
                <a:solidFill>
                  <a:schemeClr val="hlink"/>
                </a:solidFill>
                <a:effectLst>
                  <a:outerShdw blurRad="38100" dist="38100" dir="2700000" algn="tl">
                    <a:srgbClr val="000000"/>
                  </a:outerShdw>
                </a:effectLst>
                <a:latin typeface="Times New Roman" pitchFamily="18" charset="0"/>
              </a:endParaRPr>
            </a:p>
          </p:txBody>
        </p:sp>
        <p:sp>
          <p:nvSpPr>
            <p:cNvPr id="60529" name="Rectangle 113"/>
            <p:cNvSpPr>
              <a:spLocks noChangeArrowheads="1"/>
            </p:cNvSpPr>
            <p:nvPr/>
          </p:nvSpPr>
          <p:spPr bwMode="auto">
            <a:xfrm>
              <a:off x="4704" y="3888"/>
              <a:ext cx="288" cy="288"/>
            </a:xfrm>
            <a:prstGeom prst="rect">
              <a:avLst/>
            </a:prstGeom>
            <a:gradFill rotWithShape="1">
              <a:gsLst>
                <a:gs pos="0">
                  <a:srgbClr val="AAF2A4"/>
                </a:gs>
                <a:gs pos="100000">
                  <a:srgbClr val="0E8031">
                    <a:alpha val="82001"/>
                  </a:srgbClr>
                </a:gs>
              </a:gsLst>
              <a:path path="shape">
                <a:fillToRect l="50000" t="50000" r="50000" b="50000"/>
              </a:path>
            </a:gradFill>
            <a:ln w="9525">
              <a:solidFill>
                <a:srgbClr val="FFFF00"/>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eaLnBrk="0" hangingPunct="0">
                <a:defRPr/>
              </a:pPr>
              <a:endParaRPr lang="en-US" sz="2800" b="1">
                <a:solidFill>
                  <a:schemeClr val="hlink"/>
                </a:solidFill>
                <a:effectLst>
                  <a:outerShdw blurRad="38100" dist="38100" dir="2700000" algn="tl">
                    <a:srgbClr val="000000"/>
                  </a:outerShdw>
                </a:effectLst>
                <a:latin typeface="Times New Roman" pitchFamily="18" charset="0"/>
              </a:endParaRPr>
            </a:p>
          </p:txBody>
        </p:sp>
        <p:sp>
          <p:nvSpPr>
            <p:cNvPr id="60530" name="Rectangle 114"/>
            <p:cNvSpPr>
              <a:spLocks noChangeArrowheads="1"/>
            </p:cNvSpPr>
            <p:nvPr/>
          </p:nvSpPr>
          <p:spPr bwMode="auto">
            <a:xfrm>
              <a:off x="1824" y="3888"/>
              <a:ext cx="288" cy="288"/>
            </a:xfrm>
            <a:prstGeom prst="rect">
              <a:avLst/>
            </a:prstGeom>
            <a:gradFill rotWithShape="1">
              <a:gsLst>
                <a:gs pos="0">
                  <a:srgbClr val="AAF2A4"/>
                </a:gs>
                <a:gs pos="100000">
                  <a:srgbClr val="0E8031">
                    <a:alpha val="82001"/>
                  </a:srgbClr>
                </a:gs>
              </a:gsLst>
              <a:path path="shape">
                <a:fillToRect l="50000" t="50000" r="50000" b="50000"/>
              </a:path>
            </a:gradFill>
            <a:ln w="9525">
              <a:solidFill>
                <a:srgbClr val="FFFF00"/>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eaLnBrk="0" hangingPunct="0">
                <a:defRPr/>
              </a:pPr>
              <a:endParaRPr lang="en-US" sz="2800" b="1">
                <a:solidFill>
                  <a:schemeClr val="hlink"/>
                </a:solidFill>
                <a:effectLst>
                  <a:outerShdw blurRad="38100" dist="38100" dir="2700000" algn="tl">
                    <a:srgbClr val="000000"/>
                  </a:outerShdw>
                </a:effectLst>
                <a:latin typeface="Times New Roman" pitchFamily="18" charset="0"/>
              </a:endParaRPr>
            </a:p>
          </p:txBody>
        </p:sp>
        <p:sp>
          <p:nvSpPr>
            <p:cNvPr id="60531" name="Rectangle 115"/>
            <p:cNvSpPr>
              <a:spLocks noChangeArrowheads="1"/>
            </p:cNvSpPr>
            <p:nvPr/>
          </p:nvSpPr>
          <p:spPr bwMode="auto">
            <a:xfrm>
              <a:off x="3552" y="3888"/>
              <a:ext cx="288" cy="288"/>
            </a:xfrm>
            <a:prstGeom prst="rect">
              <a:avLst/>
            </a:prstGeom>
            <a:gradFill rotWithShape="1">
              <a:gsLst>
                <a:gs pos="0">
                  <a:srgbClr val="AAF2A4"/>
                </a:gs>
                <a:gs pos="100000">
                  <a:srgbClr val="0E8031">
                    <a:alpha val="82001"/>
                  </a:srgbClr>
                </a:gs>
              </a:gsLst>
              <a:path path="shape">
                <a:fillToRect l="50000" t="50000" r="50000" b="50000"/>
              </a:path>
            </a:gradFill>
            <a:ln w="9525">
              <a:solidFill>
                <a:srgbClr val="FFFF00"/>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eaLnBrk="0" hangingPunct="0">
                <a:defRPr/>
              </a:pPr>
              <a:endParaRPr lang="en-US" sz="2800" b="1">
                <a:solidFill>
                  <a:schemeClr val="hlink"/>
                </a:solidFill>
                <a:effectLst>
                  <a:outerShdw blurRad="38100" dist="38100" dir="2700000" algn="tl">
                    <a:srgbClr val="000000"/>
                  </a:outerShdw>
                </a:effectLst>
                <a:latin typeface="Times New Roman" pitchFamily="18" charset="0"/>
              </a:endParaRPr>
            </a:p>
          </p:txBody>
        </p:sp>
        <p:sp>
          <p:nvSpPr>
            <p:cNvPr id="60532" name="Rectangle 116"/>
            <p:cNvSpPr>
              <a:spLocks noChangeArrowheads="1"/>
            </p:cNvSpPr>
            <p:nvPr/>
          </p:nvSpPr>
          <p:spPr bwMode="auto">
            <a:xfrm>
              <a:off x="2112" y="3888"/>
              <a:ext cx="288" cy="288"/>
            </a:xfrm>
            <a:prstGeom prst="rect">
              <a:avLst/>
            </a:prstGeom>
            <a:gradFill rotWithShape="1">
              <a:gsLst>
                <a:gs pos="0">
                  <a:srgbClr val="AAF2A4"/>
                </a:gs>
                <a:gs pos="100000">
                  <a:srgbClr val="0E8031">
                    <a:alpha val="82001"/>
                  </a:srgbClr>
                </a:gs>
              </a:gsLst>
              <a:path path="shape">
                <a:fillToRect l="50000" t="50000" r="50000" b="50000"/>
              </a:path>
            </a:gradFill>
            <a:ln w="9525">
              <a:solidFill>
                <a:srgbClr val="FFFF00"/>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eaLnBrk="0" hangingPunct="0">
                <a:defRPr/>
              </a:pPr>
              <a:endParaRPr lang="en-US" sz="2800" b="1">
                <a:solidFill>
                  <a:schemeClr val="hlink"/>
                </a:solidFill>
                <a:effectLst>
                  <a:outerShdw blurRad="38100" dist="38100" dir="2700000" algn="tl">
                    <a:srgbClr val="000000"/>
                  </a:outerShdw>
                </a:effectLst>
                <a:latin typeface="Times New Roman" pitchFamily="18" charset="0"/>
              </a:endParaRPr>
            </a:p>
          </p:txBody>
        </p:sp>
        <p:sp>
          <p:nvSpPr>
            <p:cNvPr id="60533" name="Rectangle 117"/>
            <p:cNvSpPr>
              <a:spLocks noChangeArrowheads="1"/>
            </p:cNvSpPr>
            <p:nvPr/>
          </p:nvSpPr>
          <p:spPr bwMode="auto">
            <a:xfrm>
              <a:off x="4416" y="3888"/>
              <a:ext cx="288" cy="288"/>
            </a:xfrm>
            <a:prstGeom prst="rect">
              <a:avLst/>
            </a:prstGeom>
            <a:gradFill rotWithShape="1">
              <a:gsLst>
                <a:gs pos="0">
                  <a:srgbClr val="AAF2A4"/>
                </a:gs>
                <a:gs pos="100000">
                  <a:srgbClr val="0E8031">
                    <a:alpha val="82001"/>
                  </a:srgbClr>
                </a:gs>
              </a:gsLst>
              <a:path path="shape">
                <a:fillToRect l="50000" t="50000" r="50000" b="50000"/>
              </a:path>
            </a:gradFill>
            <a:ln w="9525">
              <a:solidFill>
                <a:srgbClr val="FFFF00"/>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eaLnBrk="0" hangingPunct="0">
                <a:defRPr/>
              </a:pPr>
              <a:endParaRPr lang="en-US" sz="2800" b="1">
                <a:solidFill>
                  <a:schemeClr val="hlink"/>
                </a:solidFill>
                <a:effectLst>
                  <a:outerShdw blurRad="38100" dist="38100" dir="2700000" algn="tl">
                    <a:srgbClr val="000000"/>
                  </a:outerShdw>
                </a:effectLst>
                <a:latin typeface="Times New Roman" pitchFamily="18" charset="0"/>
              </a:endParaRPr>
            </a:p>
          </p:txBody>
        </p:sp>
        <p:sp>
          <p:nvSpPr>
            <p:cNvPr id="60534" name="Rectangle 118"/>
            <p:cNvSpPr>
              <a:spLocks noChangeArrowheads="1"/>
            </p:cNvSpPr>
            <p:nvPr/>
          </p:nvSpPr>
          <p:spPr bwMode="auto">
            <a:xfrm>
              <a:off x="1536" y="3888"/>
              <a:ext cx="288" cy="288"/>
            </a:xfrm>
            <a:prstGeom prst="rect">
              <a:avLst/>
            </a:prstGeom>
            <a:gradFill rotWithShape="1">
              <a:gsLst>
                <a:gs pos="0">
                  <a:srgbClr val="AAF2A4"/>
                </a:gs>
                <a:gs pos="100000">
                  <a:srgbClr val="0E8031">
                    <a:alpha val="82001"/>
                  </a:srgbClr>
                </a:gs>
              </a:gsLst>
              <a:path path="shape">
                <a:fillToRect l="50000" t="50000" r="50000" b="50000"/>
              </a:path>
            </a:gradFill>
            <a:ln w="9525">
              <a:solidFill>
                <a:srgbClr val="FFFF00"/>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eaLnBrk="0" hangingPunct="0">
                <a:defRPr/>
              </a:pPr>
              <a:endParaRPr lang="en-US" sz="2800" b="1">
                <a:solidFill>
                  <a:schemeClr val="hlink"/>
                </a:solidFill>
                <a:effectLst>
                  <a:outerShdw blurRad="38100" dist="38100" dir="2700000" algn="tl">
                    <a:srgbClr val="000000"/>
                  </a:outerShdw>
                </a:effectLst>
                <a:latin typeface="Times New Roman" pitchFamily="18" charset="0"/>
              </a:endParaRPr>
            </a:p>
          </p:txBody>
        </p:sp>
      </p:grpSp>
      <p:sp>
        <p:nvSpPr>
          <p:cNvPr id="60535" name="AutoShape 119"/>
          <p:cNvSpPr>
            <a:spLocks noChangeArrowheads="1"/>
          </p:cNvSpPr>
          <p:nvPr/>
        </p:nvSpPr>
        <p:spPr bwMode="auto">
          <a:xfrm>
            <a:off x="1295400" y="4495800"/>
            <a:ext cx="7162800" cy="1371600"/>
          </a:xfrm>
          <a:prstGeom prst="horizontalScroll">
            <a:avLst>
              <a:gd name="adj" fmla="val 12500"/>
            </a:avLst>
          </a:prstGeom>
          <a:solidFill>
            <a:srgbClr val="CCFFCC"/>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r>
              <a:rPr lang="vi-VN" sz="2800" b="1">
                <a:solidFill>
                  <a:srgbClr val="0000FF"/>
                </a:solidFill>
                <a:latin typeface="Times New Roman" pitchFamily="18" charset="0"/>
              </a:rPr>
              <a:t>Người ta thường ví rừng với hình ảnh này.</a:t>
            </a:r>
            <a:endParaRPr lang="en-US" sz="2800" b="1">
              <a:solidFill>
                <a:srgbClr val="0000FF"/>
              </a:solidFill>
              <a:latin typeface="Times New Roman" pitchFamily="18" charset="0"/>
            </a:endParaRPr>
          </a:p>
        </p:txBody>
      </p:sp>
      <p:sp>
        <p:nvSpPr>
          <p:cNvPr id="60536" name="AutoShape 120"/>
          <p:cNvSpPr>
            <a:spLocks noChangeArrowheads="1"/>
          </p:cNvSpPr>
          <p:nvPr/>
        </p:nvSpPr>
        <p:spPr bwMode="auto">
          <a:xfrm>
            <a:off x="1676400" y="4419600"/>
            <a:ext cx="6477000" cy="1447800"/>
          </a:xfrm>
          <a:prstGeom prst="horizontalScroll">
            <a:avLst>
              <a:gd name="adj" fmla="val 12500"/>
            </a:avLst>
          </a:prstGeom>
          <a:solidFill>
            <a:srgbClr val="99CCFF"/>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defRPr/>
            </a:pPr>
            <a:r>
              <a:rPr lang="en-US" sz="2800" b="1" i="1">
                <a:solidFill>
                  <a:srgbClr val="0000FF"/>
                </a:solidFill>
                <a:latin typeface="Times New Roman" pitchFamily="18" charset="0"/>
              </a:rPr>
              <a:t>Một phong trào được tổ chức vào </a:t>
            </a:r>
          </a:p>
          <a:p>
            <a:pPr algn="ctr">
              <a:defRPr/>
            </a:pPr>
            <a:r>
              <a:rPr lang="en-US" sz="2800" b="1" i="1">
                <a:solidFill>
                  <a:srgbClr val="0000FF"/>
                </a:solidFill>
                <a:latin typeface="Times New Roman" pitchFamily="18" charset="0"/>
              </a:rPr>
              <a:t>mùa xuân, do Bác Hồ khởi xướng. </a:t>
            </a:r>
            <a:endParaRPr lang="en-US" sz="2800" b="1" i="1">
              <a:solidFill>
                <a:srgbClr val="0000FF"/>
              </a:solidFill>
              <a:effectLst>
                <a:outerShdw blurRad="38100" dist="38100" dir="2700000" algn="tl">
                  <a:srgbClr val="000000"/>
                </a:outerShdw>
              </a:effectLst>
              <a:latin typeface="Times New Roman" pitchFamily="18" charset="0"/>
            </a:endParaRPr>
          </a:p>
        </p:txBody>
      </p:sp>
      <p:sp>
        <p:nvSpPr>
          <p:cNvPr id="60537" name="AutoShape 121"/>
          <p:cNvSpPr>
            <a:spLocks noChangeArrowheads="1"/>
          </p:cNvSpPr>
          <p:nvPr/>
        </p:nvSpPr>
        <p:spPr bwMode="auto">
          <a:xfrm>
            <a:off x="1600200" y="4419600"/>
            <a:ext cx="6629400" cy="1524000"/>
          </a:xfrm>
          <a:prstGeom prst="horizontalScroll">
            <a:avLst>
              <a:gd name="adj" fmla="val 10819"/>
            </a:avLst>
          </a:prstGeom>
          <a:solidFill>
            <a:srgbClr val="CCCCFF"/>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r>
              <a:rPr lang="en-US" sz="2800" b="1">
                <a:solidFill>
                  <a:srgbClr val="0000FF"/>
                </a:solidFill>
                <a:latin typeface="Times New Roman" pitchFamily="18" charset="0"/>
              </a:rPr>
              <a:t>M</a:t>
            </a:r>
            <a:r>
              <a:rPr lang="vi-VN" sz="2800" b="1">
                <a:solidFill>
                  <a:srgbClr val="0000FF"/>
                </a:solidFill>
                <a:latin typeface="Times New Roman" pitchFamily="18" charset="0"/>
              </a:rPr>
              <a:t>ôi trường ô nhiễm thì sinh ra con </a:t>
            </a:r>
          </a:p>
          <a:p>
            <a:pPr algn="ctr"/>
            <a:r>
              <a:rPr lang="vi-VN" sz="2800" b="1">
                <a:solidFill>
                  <a:srgbClr val="0000FF"/>
                </a:solidFill>
                <a:latin typeface="Times New Roman" pitchFamily="18" charset="0"/>
              </a:rPr>
              <a:t>vật  truyền bệnh cho người ?</a:t>
            </a:r>
            <a:endParaRPr lang="en-US" sz="2800" b="1">
              <a:solidFill>
                <a:srgbClr val="0000FF"/>
              </a:solidFill>
              <a:latin typeface="Times New Roman" pitchFamily="18" charset="0"/>
            </a:endParaRPr>
          </a:p>
        </p:txBody>
      </p:sp>
      <p:sp>
        <p:nvSpPr>
          <p:cNvPr id="60538" name="AutoShape 122"/>
          <p:cNvSpPr>
            <a:spLocks noChangeArrowheads="1"/>
          </p:cNvSpPr>
          <p:nvPr/>
        </p:nvSpPr>
        <p:spPr bwMode="auto">
          <a:xfrm>
            <a:off x="1643362" y="4325056"/>
            <a:ext cx="7010400" cy="1600200"/>
          </a:xfrm>
          <a:prstGeom prst="horizontalScroll">
            <a:avLst>
              <a:gd name="adj" fmla="val 13801"/>
            </a:avLst>
          </a:prstGeom>
          <a:solidFill>
            <a:srgbClr val="8CECBE"/>
          </a:solidFill>
          <a:ln w="9525">
            <a:solidFill>
              <a:schemeClr val="hlink"/>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defRPr/>
            </a:pPr>
            <a:r>
              <a:rPr lang="en-US" sz="2800" b="1" i="1">
                <a:solidFill>
                  <a:srgbClr val="0000FF"/>
                </a:solidFill>
                <a:effectLst>
                  <a:outerShdw blurRad="38100" dist="38100" dir="2700000" algn="tl">
                    <a:srgbClr val="000000"/>
                  </a:outerShdw>
                </a:effectLst>
                <a:latin typeface="Times New Roman" pitchFamily="18" charset="0"/>
              </a:rPr>
              <a:t>Đây là việc làm không để bị mất mát, tổn thất</a:t>
            </a:r>
            <a:endParaRPr lang="en-US" sz="2400" b="1" i="1">
              <a:solidFill>
                <a:srgbClr val="0000FF"/>
              </a:solidFill>
              <a:effectLst>
                <a:outerShdw blurRad="38100" dist="38100" dir="2700000" algn="tl">
                  <a:srgbClr val="000000"/>
                </a:outerShdw>
              </a:effectLst>
              <a:latin typeface="Times New Roman" pitchFamily="18" charset="0"/>
            </a:endParaRPr>
          </a:p>
        </p:txBody>
      </p:sp>
      <p:sp>
        <p:nvSpPr>
          <p:cNvPr id="60539" name="AutoShape 123"/>
          <p:cNvSpPr>
            <a:spLocks noChangeArrowheads="1"/>
          </p:cNvSpPr>
          <p:nvPr/>
        </p:nvSpPr>
        <p:spPr bwMode="auto">
          <a:xfrm>
            <a:off x="1910062" y="4463017"/>
            <a:ext cx="6477000" cy="1295400"/>
          </a:xfrm>
          <a:prstGeom prst="horizontalScroll">
            <a:avLst>
              <a:gd name="adj" fmla="val 12500"/>
            </a:avLst>
          </a:prstGeom>
          <a:solidFill>
            <a:srgbClr val="CCCCFF"/>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defRPr/>
            </a:pPr>
            <a:r>
              <a:rPr lang="en-US" sz="2800" b="1">
                <a:solidFill>
                  <a:srgbClr val="0000FF"/>
                </a:solidFill>
                <a:latin typeface="Times New Roman" pitchFamily="18" charset="0"/>
              </a:rPr>
              <a:t>Một trong những việc làm </a:t>
            </a:r>
          </a:p>
          <a:p>
            <a:pPr algn="ctr">
              <a:defRPr/>
            </a:pPr>
            <a:r>
              <a:rPr lang="en-US" sz="2800" b="1">
                <a:solidFill>
                  <a:srgbClr val="0000FF"/>
                </a:solidFill>
                <a:latin typeface="Times New Roman" pitchFamily="18" charset="0"/>
              </a:rPr>
              <a:t>hàng ngày ở lớp của các bạn học sinh.</a:t>
            </a:r>
            <a:endParaRPr lang="en-US" sz="2800" b="1">
              <a:solidFill>
                <a:srgbClr val="0000FF"/>
              </a:solidFill>
              <a:effectLst>
                <a:outerShdw blurRad="38100" dist="38100" dir="2700000" algn="tl">
                  <a:srgbClr val="000000"/>
                </a:outerShdw>
              </a:effectLst>
              <a:latin typeface="Times New Roman" pitchFamily="18" charset="0"/>
            </a:endParaRPr>
          </a:p>
        </p:txBody>
      </p:sp>
      <p:sp>
        <p:nvSpPr>
          <p:cNvPr id="60540" name="AutoShape 124"/>
          <p:cNvSpPr>
            <a:spLocks noChangeArrowheads="1"/>
          </p:cNvSpPr>
          <p:nvPr/>
        </p:nvSpPr>
        <p:spPr bwMode="auto">
          <a:xfrm>
            <a:off x="1295400" y="4264378"/>
            <a:ext cx="7467600" cy="2057400"/>
          </a:xfrm>
          <a:prstGeom prst="horizontalScroll">
            <a:avLst>
              <a:gd name="adj" fmla="val 12500"/>
            </a:avLst>
          </a:prstGeom>
          <a:solidFill>
            <a:srgbClr val="CCFFCC"/>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defRPr/>
            </a:pPr>
            <a:r>
              <a:rPr lang="en-US" sz="3200" dirty="0">
                <a:solidFill>
                  <a:srgbClr val="0000FF"/>
                </a:solidFill>
                <a:effectLst>
                  <a:outerShdw blurRad="38100" dist="38100" dir="2700000" algn="tl">
                    <a:srgbClr val="000000"/>
                  </a:outerShdw>
                </a:effectLst>
                <a:latin typeface="Times New Roman" pitchFamily="18" charset="0"/>
              </a:rPr>
              <a:t>      </a:t>
            </a:r>
            <a:r>
              <a:rPr lang="en-US" sz="2800" b="1" dirty="0" err="1">
                <a:solidFill>
                  <a:srgbClr val="0000FF"/>
                </a:solidFill>
                <a:latin typeface="Times New Roman" pitchFamily="18" charset="0"/>
              </a:rPr>
              <a:t>Một</a:t>
            </a:r>
            <a:r>
              <a:rPr lang="en-US" sz="2800" b="1" dirty="0">
                <a:solidFill>
                  <a:srgbClr val="0000FF"/>
                </a:solidFill>
                <a:latin typeface="Times New Roman" pitchFamily="18" charset="0"/>
              </a:rPr>
              <a:t> </a:t>
            </a:r>
            <a:r>
              <a:rPr lang="en-US" sz="2800" b="1" dirty="0" err="1">
                <a:solidFill>
                  <a:srgbClr val="0000FF"/>
                </a:solidFill>
                <a:latin typeface="Times New Roman" pitchFamily="18" charset="0"/>
              </a:rPr>
              <a:t>trong</a:t>
            </a:r>
            <a:r>
              <a:rPr lang="en-US" sz="2800" b="1" dirty="0">
                <a:solidFill>
                  <a:srgbClr val="0000FF"/>
                </a:solidFill>
                <a:latin typeface="Times New Roman" pitchFamily="18" charset="0"/>
              </a:rPr>
              <a:t> </a:t>
            </a:r>
            <a:r>
              <a:rPr lang="en-US" sz="2800" b="1" dirty="0" err="1">
                <a:solidFill>
                  <a:srgbClr val="0000FF"/>
                </a:solidFill>
                <a:latin typeface="Times New Roman" pitchFamily="18" charset="0"/>
              </a:rPr>
              <a:t>những</a:t>
            </a:r>
            <a:r>
              <a:rPr lang="en-US" sz="2800" b="1" dirty="0">
                <a:solidFill>
                  <a:srgbClr val="0000FF"/>
                </a:solidFill>
                <a:latin typeface="Times New Roman" pitchFamily="18" charset="0"/>
              </a:rPr>
              <a:t> </a:t>
            </a:r>
            <a:r>
              <a:rPr lang="en-US" sz="2800" b="1" dirty="0" err="1">
                <a:solidFill>
                  <a:srgbClr val="0000FF"/>
                </a:solidFill>
                <a:latin typeface="Times New Roman" pitchFamily="18" charset="0"/>
              </a:rPr>
              <a:t>hành</a:t>
            </a:r>
            <a:r>
              <a:rPr lang="en-US" sz="2800" b="1" dirty="0">
                <a:solidFill>
                  <a:srgbClr val="0000FF"/>
                </a:solidFill>
                <a:latin typeface="Times New Roman" pitchFamily="18" charset="0"/>
              </a:rPr>
              <a:t> </a:t>
            </a:r>
            <a:r>
              <a:rPr lang="en-US" sz="2800" b="1" dirty="0" err="1">
                <a:solidFill>
                  <a:srgbClr val="0000FF"/>
                </a:solidFill>
                <a:latin typeface="Times New Roman" pitchFamily="18" charset="0"/>
              </a:rPr>
              <a:t>động</a:t>
            </a:r>
            <a:r>
              <a:rPr lang="en-US" sz="2800" b="1" dirty="0">
                <a:solidFill>
                  <a:srgbClr val="0000FF"/>
                </a:solidFill>
                <a:latin typeface="Times New Roman" pitchFamily="18" charset="0"/>
              </a:rPr>
              <a:t>, </a:t>
            </a:r>
            <a:r>
              <a:rPr lang="en-US" sz="2800" b="1" dirty="0" err="1">
                <a:solidFill>
                  <a:srgbClr val="0000FF"/>
                </a:solidFill>
                <a:latin typeface="Times New Roman" pitchFamily="18" charset="0"/>
              </a:rPr>
              <a:t>việc</a:t>
            </a:r>
            <a:r>
              <a:rPr lang="en-US" sz="2800" b="1" dirty="0">
                <a:solidFill>
                  <a:srgbClr val="0000FF"/>
                </a:solidFill>
                <a:latin typeface="Times New Roman" pitchFamily="18" charset="0"/>
              </a:rPr>
              <a:t> </a:t>
            </a:r>
            <a:r>
              <a:rPr lang="en-US" sz="2800" b="1" dirty="0" err="1">
                <a:solidFill>
                  <a:srgbClr val="0000FF"/>
                </a:solidFill>
                <a:latin typeface="Times New Roman" pitchFamily="18" charset="0"/>
              </a:rPr>
              <a:t>làm</a:t>
            </a:r>
            <a:r>
              <a:rPr lang="en-US" sz="2800" b="1" dirty="0">
                <a:solidFill>
                  <a:srgbClr val="0000FF"/>
                </a:solidFill>
                <a:latin typeface="Times New Roman" pitchFamily="18" charset="0"/>
              </a:rPr>
              <a:t> </a:t>
            </a:r>
            <a:r>
              <a:rPr lang="en-US" sz="2800" b="1" dirty="0" err="1">
                <a:solidFill>
                  <a:srgbClr val="0000FF"/>
                </a:solidFill>
                <a:latin typeface="Times New Roman" pitchFamily="18" charset="0"/>
              </a:rPr>
              <a:t>của</a:t>
            </a:r>
            <a:r>
              <a:rPr lang="en-US" sz="2800" b="1" dirty="0">
                <a:solidFill>
                  <a:srgbClr val="0000FF"/>
                </a:solidFill>
                <a:latin typeface="Times New Roman" pitchFamily="18" charset="0"/>
              </a:rPr>
              <a:t> </a:t>
            </a:r>
            <a:r>
              <a:rPr lang="en-US" sz="2800" b="1" dirty="0" err="1">
                <a:solidFill>
                  <a:srgbClr val="0000FF"/>
                </a:solidFill>
                <a:latin typeface="Times New Roman" pitchFamily="18" charset="0"/>
              </a:rPr>
              <a:t>chúng</a:t>
            </a:r>
            <a:r>
              <a:rPr lang="en-US" sz="2800" b="1" dirty="0">
                <a:solidFill>
                  <a:srgbClr val="0000FF"/>
                </a:solidFill>
                <a:latin typeface="Times New Roman" pitchFamily="18" charset="0"/>
              </a:rPr>
              <a:t> ta </a:t>
            </a:r>
          </a:p>
          <a:p>
            <a:pPr algn="ctr">
              <a:defRPr/>
            </a:pPr>
            <a:r>
              <a:rPr lang="en-US" sz="2800" b="1" dirty="0" err="1">
                <a:solidFill>
                  <a:srgbClr val="0000FF"/>
                </a:solidFill>
                <a:latin typeface="Times New Roman" pitchFamily="18" charset="0"/>
              </a:rPr>
              <a:t>đê</a:t>
            </a:r>
            <a:r>
              <a:rPr lang="en-US" sz="2800" b="1" dirty="0">
                <a:solidFill>
                  <a:srgbClr val="0000FF"/>
                </a:solidFill>
                <a:latin typeface="Times New Roman" pitchFamily="18" charset="0"/>
              </a:rPr>
              <a:t>̉ </a:t>
            </a:r>
            <a:r>
              <a:rPr lang="en-US" sz="2800" b="1" dirty="0" err="1">
                <a:solidFill>
                  <a:srgbClr val="0000FF"/>
                </a:solidFill>
                <a:latin typeface="Times New Roman" pitchFamily="18" charset="0"/>
              </a:rPr>
              <a:t>giúp</a:t>
            </a:r>
            <a:r>
              <a:rPr lang="en-US" sz="2800" b="1" dirty="0">
                <a:solidFill>
                  <a:srgbClr val="0000FF"/>
                </a:solidFill>
                <a:latin typeface="Times New Roman" pitchFamily="18" charset="0"/>
              </a:rPr>
              <a:t> </a:t>
            </a:r>
            <a:r>
              <a:rPr lang="en-US" sz="2800" b="1" dirty="0" err="1">
                <a:solidFill>
                  <a:srgbClr val="0000FF"/>
                </a:solidFill>
                <a:latin typeface="Times New Roman" pitchFamily="18" charset="0"/>
              </a:rPr>
              <a:t>mọi</a:t>
            </a:r>
            <a:r>
              <a:rPr lang="en-US" sz="2800" b="1" dirty="0">
                <a:solidFill>
                  <a:srgbClr val="0000FF"/>
                </a:solidFill>
                <a:latin typeface="Times New Roman" pitchFamily="18" charset="0"/>
              </a:rPr>
              <a:t> </a:t>
            </a:r>
            <a:r>
              <a:rPr lang="en-US" sz="2800" b="1" dirty="0" err="1">
                <a:solidFill>
                  <a:srgbClr val="0000FF"/>
                </a:solidFill>
                <a:latin typeface="Times New Roman" pitchFamily="18" charset="0"/>
              </a:rPr>
              <a:t>người</a:t>
            </a:r>
            <a:r>
              <a:rPr lang="en-US" sz="2800" b="1" dirty="0">
                <a:solidFill>
                  <a:srgbClr val="0000FF"/>
                </a:solidFill>
                <a:latin typeface="Times New Roman" pitchFamily="18" charset="0"/>
              </a:rPr>
              <a:t> </a:t>
            </a:r>
            <a:r>
              <a:rPr lang="en-US" sz="2800" b="1" dirty="0" err="1">
                <a:solidFill>
                  <a:srgbClr val="0000FF"/>
                </a:solidFill>
                <a:latin typeface="Times New Roman" pitchFamily="18" charset="0"/>
              </a:rPr>
              <a:t>hiểu</a:t>
            </a:r>
            <a:r>
              <a:rPr lang="en-US" sz="2800" b="1" dirty="0">
                <a:solidFill>
                  <a:srgbClr val="0000FF"/>
                </a:solidFill>
                <a:latin typeface="Times New Roman" pitchFamily="18" charset="0"/>
              </a:rPr>
              <a:t> r</a:t>
            </a:r>
            <a:r>
              <a:rPr lang="vi-VN" sz="2800" b="1" dirty="0">
                <a:solidFill>
                  <a:srgbClr val="0000FF"/>
                </a:solidFill>
                <a:latin typeface="Times New Roman" pitchFamily="18" charset="0"/>
              </a:rPr>
              <a:t>õ</a:t>
            </a:r>
            <a:r>
              <a:rPr lang="en-US" sz="2800" b="1" dirty="0">
                <a:solidFill>
                  <a:srgbClr val="0000FF"/>
                </a:solidFill>
                <a:latin typeface="Times New Roman" pitchFamily="18" charset="0"/>
              </a:rPr>
              <a:t> </a:t>
            </a:r>
            <a:r>
              <a:rPr lang="en-US" sz="2800" b="1" dirty="0" err="1">
                <a:solidFill>
                  <a:srgbClr val="0000FF"/>
                </a:solidFill>
                <a:latin typeface="Times New Roman" pitchFamily="18" charset="0"/>
              </a:rPr>
              <a:t>hơn</a:t>
            </a:r>
            <a:r>
              <a:rPr lang="en-US" sz="2800" b="1" dirty="0">
                <a:solidFill>
                  <a:srgbClr val="0000FF"/>
                </a:solidFill>
                <a:latin typeface="Times New Roman" pitchFamily="18" charset="0"/>
              </a:rPr>
              <a:t> </a:t>
            </a:r>
            <a:r>
              <a:rPr lang="en-US" sz="2800" b="1" dirty="0" err="1">
                <a:solidFill>
                  <a:srgbClr val="0000FF"/>
                </a:solidFill>
                <a:latin typeface="Times New Roman" pitchFamily="18" charset="0"/>
              </a:rPr>
              <a:t>một</a:t>
            </a:r>
            <a:r>
              <a:rPr lang="en-US" sz="2800" b="1" dirty="0">
                <a:solidFill>
                  <a:srgbClr val="0000FF"/>
                </a:solidFill>
                <a:latin typeface="Times New Roman" pitchFamily="18" charset="0"/>
              </a:rPr>
              <a:t> </a:t>
            </a:r>
            <a:r>
              <a:rPr lang="en-US" sz="2800" b="1" dirty="0" err="1">
                <a:solidFill>
                  <a:srgbClr val="0000FF"/>
                </a:solidFill>
                <a:latin typeface="Times New Roman" pitchFamily="18" charset="0"/>
              </a:rPr>
              <a:t>phong</a:t>
            </a:r>
            <a:r>
              <a:rPr lang="en-US" sz="2800" b="1" dirty="0">
                <a:solidFill>
                  <a:srgbClr val="0000FF"/>
                </a:solidFill>
                <a:latin typeface="Times New Roman" pitchFamily="18" charset="0"/>
              </a:rPr>
              <a:t> </a:t>
            </a:r>
            <a:r>
              <a:rPr lang="en-US" sz="2800" b="1" dirty="0" err="1">
                <a:solidFill>
                  <a:srgbClr val="0000FF"/>
                </a:solidFill>
                <a:latin typeface="Times New Roman" pitchFamily="18" charset="0"/>
              </a:rPr>
              <a:t>trào</a:t>
            </a:r>
            <a:r>
              <a:rPr lang="en-US" sz="2800" b="1" dirty="0">
                <a:solidFill>
                  <a:srgbClr val="0000FF"/>
                </a:solidFill>
                <a:latin typeface="Times New Roman" pitchFamily="18" charset="0"/>
              </a:rPr>
              <a:t> </a:t>
            </a:r>
          </a:p>
          <a:p>
            <a:pPr algn="ctr">
              <a:defRPr/>
            </a:pPr>
            <a:r>
              <a:rPr lang="en-US" sz="2800" b="1" dirty="0">
                <a:solidFill>
                  <a:srgbClr val="0000FF"/>
                </a:solidFill>
                <a:latin typeface="Times New Roman" pitchFamily="18" charset="0"/>
              </a:rPr>
              <a:t>hay </a:t>
            </a:r>
            <a:r>
              <a:rPr lang="en-US" sz="2800" b="1" dirty="0" err="1">
                <a:solidFill>
                  <a:srgbClr val="0000FF"/>
                </a:solidFill>
                <a:latin typeface="Times New Roman" pitchFamily="18" charset="0"/>
              </a:rPr>
              <a:t>ch</a:t>
            </a:r>
            <a:r>
              <a:rPr lang="vi-VN" sz="2800" b="1" dirty="0">
                <a:solidFill>
                  <a:srgbClr val="0000FF"/>
                </a:solidFill>
                <a:latin typeface="Times New Roman" pitchFamily="18" charset="0"/>
              </a:rPr>
              <a:t>ủ</a:t>
            </a:r>
            <a:r>
              <a:rPr lang="en-US" sz="2800" b="1" dirty="0">
                <a:solidFill>
                  <a:srgbClr val="0000FF"/>
                </a:solidFill>
                <a:latin typeface="Times New Roman" pitchFamily="18" charset="0"/>
              </a:rPr>
              <a:t> </a:t>
            </a:r>
            <a:r>
              <a:rPr lang="en-US" sz="2800" b="1" dirty="0" err="1">
                <a:solidFill>
                  <a:srgbClr val="0000FF"/>
                </a:solidFill>
                <a:latin typeface="Times New Roman" pitchFamily="18" charset="0"/>
              </a:rPr>
              <a:t>trương</a:t>
            </a:r>
            <a:r>
              <a:rPr lang="en-US" sz="2800" b="1" dirty="0">
                <a:solidFill>
                  <a:srgbClr val="0000FF"/>
                </a:solidFill>
                <a:latin typeface="Times New Roman" pitchFamily="18" charset="0"/>
              </a:rPr>
              <a:t> </a:t>
            </a:r>
            <a:r>
              <a:rPr lang="en-US" sz="2800" b="1" dirty="0" err="1">
                <a:solidFill>
                  <a:srgbClr val="0000FF"/>
                </a:solidFill>
                <a:latin typeface="Times New Roman" pitchFamily="18" charset="0"/>
              </a:rPr>
              <a:t>nào</a:t>
            </a:r>
            <a:r>
              <a:rPr lang="en-US" sz="2800" b="1" dirty="0">
                <a:solidFill>
                  <a:srgbClr val="0000FF"/>
                </a:solidFill>
                <a:latin typeface="Times New Roman" pitchFamily="18" charset="0"/>
              </a:rPr>
              <a:t> </a:t>
            </a:r>
            <a:r>
              <a:rPr lang="en-US" sz="2800" b="1" dirty="0" err="1">
                <a:solidFill>
                  <a:srgbClr val="0000FF"/>
                </a:solidFill>
                <a:latin typeface="Times New Roman" pitchFamily="18" charset="0"/>
              </a:rPr>
              <a:t>đo</a:t>
            </a:r>
            <a:r>
              <a:rPr lang="en-US" sz="2800" b="1" dirty="0">
                <a:solidFill>
                  <a:srgbClr val="0000FF"/>
                </a:solidFill>
                <a:latin typeface="Times New Roman" pitchFamily="18" charset="0"/>
              </a:rPr>
              <a:t>́…</a:t>
            </a:r>
          </a:p>
        </p:txBody>
      </p:sp>
      <p:grpSp>
        <p:nvGrpSpPr>
          <p:cNvPr id="60541" name="Group 125"/>
          <p:cNvGrpSpPr>
            <a:grpSpLocks/>
          </p:cNvGrpSpPr>
          <p:nvPr/>
        </p:nvGrpSpPr>
        <p:grpSpPr bwMode="auto">
          <a:xfrm>
            <a:off x="3124200" y="1001889"/>
            <a:ext cx="4572000" cy="457200"/>
            <a:chOff x="2016" y="816"/>
            <a:chExt cx="2880" cy="288"/>
          </a:xfrm>
        </p:grpSpPr>
        <p:sp>
          <p:nvSpPr>
            <p:cNvPr id="58494" name="Rectangle 126"/>
            <p:cNvSpPr>
              <a:spLocks noChangeArrowheads="1"/>
            </p:cNvSpPr>
            <p:nvPr/>
          </p:nvSpPr>
          <p:spPr bwMode="auto">
            <a:xfrm>
              <a:off x="2304" y="816"/>
              <a:ext cx="288" cy="288"/>
            </a:xfrm>
            <a:prstGeom prst="rect">
              <a:avLst/>
            </a:prstGeom>
            <a:gradFill rotWithShape="1">
              <a:gsLst>
                <a:gs pos="0">
                  <a:srgbClr val="FFFF66"/>
                </a:gs>
                <a:gs pos="100000">
                  <a:srgbClr val="0000FF"/>
                </a:gs>
              </a:gsLst>
              <a:path path="shape">
                <a:fillToRect l="50000" t="50000" r="50000" b="50000"/>
              </a:path>
            </a:gradFill>
            <a:ln w="9525">
              <a:solidFill>
                <a:srgbClr val="000000"/>
              </a:solidFill>
              <a:miter lim="800000"/>
              <a:headEnd/>
              <a:tailEnd/>
            </a:ln>
            <a:effectLst/>
            <a:extLst>
              <a:ext uri="{AF507438-7753-43E0-B8FC-AC1667EBCBE1}">
                <a14:hiddenEffects xmlns:a14="http://schemas.microsoft.com/office/drawing/2010/main" xmlns="">
                  <a:effectLst>
                    <a:outerShdw dist="35921" dir="2700000" algn="ctr" rotWithShape="0">
                      <a:schemeClr val="tx1"/>
                    </a:outerShdw>
                  </a:effectLst>
                </a14:hiddenEffects>
              </a:ext>
            </a:extLst>
          </p:spPr>
          <p:txBody>
            <a:bodyPr wrap="none" anchor="ctr"/>
            <a:lstStyle/>
            <a:p>
              <a:pPr algn="ctr" eaLnBrk="0" hangingPunct="0"/>
              <a:endParaRPr lang="vi-VN" sz="2800" b="1">
                <a:solidFill>
                  <a:srgbClr val="FF0000"/>
                </a:solidFill>
                <a:latin typeface="Times New Roman" pitchFamily="18" charset="0"/>
              </a:endParaRPr>
            </a:p>
          </p:txBody>
        </p:sp>
        <p:sp>
          <p:nvSpPr>
            <p:cNvPr id="58495" name="Rectangle 127"/>
            <p:cNvSpPr>
              <a:spLocks noChangeArrowheads="1"/>
            </p:cNvSpPr>
            <p:nvPr/>
          </p:nvSpPr>
          <p:spPr bwMode="auto">
            <a:xfrm>
              <a:off x="2016" y="816"/>
              <a:ext cx="288" cy="288"/>
            </a:xfrm>
            <a:prstGeom prst="rect">
              <a:avLst/>
            </a:prstGeom>
            <a:gradFill rotWithShape="1">
              <a:gsLst>
                <a:gs pos="0">
                  <a:schemeClr val="bg1"/>
                </a:gs>
                <a:gs pos="100000">
                  <a:srgbClr val="00CC00"/>
                </a:gs>
              </a:gsLst>
              <a:path path="shape">
                <a:fillToRect l="50000" t="50000" r="50000" b="50000"/>
              </a:path>
            </a:gradFill>
            <a:ln w="9525">
              <a:solidFill>
                <a:srgbClr val="000099"/>
              </a:solidFill>
              <a:miter lim="800000"/>
              <a:headEnd/>
              <a:tailEnd/>
            </a:ln>
            <a:effectLst/>
            <a:extLst>
              <a:ext uri="{AF507438-7753-43E0-B8FC-AC1667EBCBE1}">
                <a14:hiddenEffects xmlns:a14="http://schemas.microsoft.com/office/drawing/2010/main" xmlns="">
                  <a:effectLst>
                    <a:outerShdw dist="35921" dir="2700000" algn="ctr" rotWithShape="0">
                      <a:schemeClr val="tx1"/>
                    </a:outerShdw>
                  </a:effectLst>
                </a14:hiddenEffects>
              </a:ext>
            </a:extLst>
          </p:spPr>
          <p:txBody>
            <a:bodyPr wrap="none" anchor="ctr"/>
            <a:lstStyle/>
            <a:p>
              <a:pPr algn="ctr" eaLnBrk="0" hangingPunct="0"/>
              <a:endParaRPr lang="vi-VN" sz="2800" b="1">
                <a:solidFill>
                  <a:srgbClr val="000099"/>
                </a:solidFill>
                <a:latin typeface="Times New Roman" pitchFamily="18" charset="0"/>
              </a:endParaRPr>
            </a:p>
          </p:txBody>
        </p:sp>
        <p:sp>
          <p:nvSpPr>
            <p:cNvPr id="58496" name="Rectangle 128"/>
            <p:cNvSpPr>
              <a:spLocks noChangeArrowheads="1"/>
            </p:cNvSpPr>
            <p:nvPr/>
          </p:nvSpPr>
          <p:spPr bwMode="auto">
            <a:xfrm>
              <a:off x="2592" y="816"/>
              <a:ext cx="288" cy="288"/>
            </a:xfrm>
            <a:prstGeom prst="rect">
              <a:avLst/>
            </a:prstGeom>
            <a:gradFill rotWithShape="1">
              <a:gsLst>
                <a:gs pos="0">
                  <a:schemeClr val="bg1"/>
                </a:gs>
                <a:gs pos="100000">
                  <a:srgbClr val="00CC00"/>
                </a:gs>
              </a:gsLst>
              <a:path path="shape">
                <a:fillToRect l="50000" t="50000" r="50000" b="50000"/>
              </a:path>
            </a:gradFill>
            <a:ln w="9525">
              <a:solidFill>
                <a:srgbClr val="000099"/>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eaLnBrk="0" hangingPunct="0"/>
              <a:endParaRPr lang="vi-VN" sz="2800" b="1">
                <a:solidFill>
                  <a:srgbClr val="000099"/>
                </a:solidFill>
                <a:latin typeface="Times New Roman" pitchFamily="18" charset="0"/>
              </a:endParaRPr>
            </a:p>
          </p:txBody>
        </p:sp>
        <p:sp>
          <p:nvSpPr>
            <p:cNvPr id="60545" name="Rectangle 129"/>
            <p:cNvSpPr>
              <a:spLocks noChangeArrowheads="1"/>
            </p:cNvSpPr>
            <p:nvPr/>
          </p:nvSpPr>
          <p:spPr bwMode="auto">
            <a:xfrm>
              <a:off x="3456" y="816"/>
              <a:ext cx="288" cy="288"/>
            </a:xfrm>
            <a:prstGeom prst="rect">
              <a:avLst/>
            </a:prstGeom>
            <a:gradFill rotWithShape="1">
              <a:gsLst>
                <a:gs pos="0">
                  <a:srgbClr val="FFFF00"/>
                </a:gs>
                <a:gs pos="100000">
                  <a:srgbClr val="0000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eaLnBrk="0" hangingPunct="0">
                <a:defRPr/>
              </a:pPr>
              <a:endParaRPr lang="en-US" sz="2800" b="1">
                <a:solidFill>
                  <a:srgbClr val="FF0000"/>
                </a:solidFill>
                <a:effectLst>
                  <a:outerShdw blurRad="38100" dist="38100" dir="2700000" algn="tl">
                    <a:srgbClr val="000000"/>
                  </a:outerShdw>
                </a:effectLst>
                <a:latin typeface="Times New Roman" pitchFamily="18" charset="0"/>
              </a:endParaRPr>
            </a:p>
          </p:txBody>
        </p:sp>
        <p:sp>
          <p:nvSpPr>
            <p:cNvPr id="58498" name="Rectangle 130"/>
            <p:cNvSpPr>
              <a:spLocks noChangeArrowheads="1"/>
            </p:cNvSpPr>
            <p:nvPr/>
          </p:nvSpPr>
          <p:spPr bwMode="auto">
            <a:xfrm>
              <a:off x="3168" y="816"/>
              <a:ext cx="288" cy="288"/>
            </a:xfrm>
            <a:prstGeom prst="rect">
              <a:avLst/>
            </a:prstGeom>
            <a:gradFill rotWithShape="1">
              <a:gsLst>
                <a:gs pos="0">
                  <a:srgbClr val="FFFF66"/>
                </a:gs>
                <a:gs pos="100000">
                  <a:srgbClr val="0000FF"/>
                </a:gs>
              </a:gsLst>
              <a:path path="shape">
                <a:fillToRect l="50000" t="50000" r="50000" b="50000"/>
              </a:path>
            </a:gradFill>
            <a:ln w="9525">
              <a:solidFill>
                <a:srgbClr val="000000"/>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eaLnBrk="0" hangingPunct="0"/>
              <a:endParaRPr lang="vi-VN" sz="2800" b="1">
                <a:solidFill>
                  <a:srgbClr val="FF0000"/>
                </a:solidFill>
                <a:latin typeface="Times New Roman" pitchFamily="18" charset="0"/>
              </a:endParaRPr>
            </a:p>
          </p:txBody>
        </p:sp>
        <p:sp>
          <p:nvSpPr>
            <p:cNvPr id="58499" name="Rectangle 131"/>
            <p:cNvSpPr>
              <a:spLocks noChangeArrowheads="1"/>
            </p:cNvSpPr>
            <p:nvPr/>
          </p:nvSpPr>
          <p:spPr bwMode="auto">
            <a:xfrm>
              <a:off x="2880" y="816"/>
              <a:ext cx="288" cy="288"/>
            </a:xfrm>
            <a:prstGeom prst="rect">
              <a:avLst/>
            </a:prstGeom>
            <a:gradFill rotWithShape="1">
              <a:gsLst>
                <a:gs pos="0">
                  <a:schemeClr val="bg1"/>
                </a:gs>
                <a:gs pos="100000">
                  <a:srgbClr val="00CC00"/>
                </a:gs>
              </a:gsLst>
              <a:path path="shape">
                <a:fillToRect l="50000" t="50000" r="50000" b="50000"/>
              </a:path>
            </a:gradFill>
            <a:ln w="9525">
              <a:solidFill>
                <a:srgbClr val="000099"/>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eaLnBrk="0" hangingPunct="0"/>
              <a:endParaRPr lang="vi-VN" sz="2800" b="1">
                <a:solidFill>
                  <a:srgbClr val="000099"/>
                </a:solidFill>
                <a:latin typeface="Times New Roman" pitchFamily="18" charset="0"/>
              </a:endParaRPr>
            </a:p>
          </p:txBody>
        </p:sp>
        <p:sp>
          <p:nvSpPr>
            <p:cNvPr id="58500" name="Rectangle 132"/>
            <p:cNvSpPr>
              <a:spLocks noChangeArrowheads="1"/>
            </p:cNvSpPr>
            <p:nvPr/>
          </p:nvSpPr>
          <p:spPr bwMode="auto">
            <a:xfrm>
              <a:off x="3744" y="816"/>
              <a:ext cx="288" cy="288"/>
            </a:xfrm>
            <a:prstGeom prst="rect">
              <a:avLst/>
            </a:prstGeom>
            <a:gradFill rotWithShape="1">
              <a:gsLst>
                <a:gs pos="0">
                  <a:schemeClr val="bg1"/>
                </a:gs>
                <a:gs pos="100000">
                  <a:srgbClr val="00CC00"/>
                </a:gs>
              </a:gsLst>
              <a:path path="shape">
                <a:fillToRect l="50000" t="50000" r="50000" b="50000"/>
              </a:path>
            </a:gradFill>
            <a:ln w="9525">
              <a:solidFill>
                <a:srgbClr val="000099"/>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eaLnBrk="0" hangingPunct="0"/>
              <a:endParaRPr lang="vi-VN" sz="2800" b="1">
                <a:solidFill>
                  <a:srgbClr val="000099"/>
                </a:solidFill>
                <a:latin typeface="Times New Roman" pitchFamily="18" charset="0"/>
              </a:endParaRPr>
            </a:p>
          </p:txBody>
        </p:sp>
        <p:sp>
          <p:nvSpPr>
            <p:cNvPr id="58501" name="Rectangle 133"/>
            <p:cNvSpPr>
              <a:spLocks noChangeArrowheads="1"/>
            </p:cNvSpPr>
            <p:nvPr/>
          </p:nvSpPr>
          <p:spPr bwMode="auto">
            <a:xfrm>
              <a:off x="4032" y="816"/>
              <a:ext cx="288" cy="288"/>
            </a:xfrm>
            <a:prstGeom prst="rect">
              <a:avLst/>
            </a:prstGeom>
            <a:gradFill rotWithShape="1">
              <a:gsLst>
                <a:gs pos="0">
                  <a:schemeClr val="bg1"/>
                </a:gs>
                <a:gs pos="100000">
                  <a:srgbClr val="00CC00"/>
                </a:gs>
              </a:gsLst>
              <a:path path="shape">
                <a:fillToRect l="50000" t="50000" r="50000" b="50000"/>
              </a:path>
            </a:gradFill>
            <a:ln w="9525">
              <a:solidFill>
                <a:srgbClr val="000099"/>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eaLnBrk="0" hangingPunct="0"/>
              <a:endParaRPr lang="vi-VN" sz="2800" b="1">
                <a:solidFill>
                  <a:srgbClr val="000099"/>
                </a:solidFill>
                <a:latin typeface="Times New Roman" pitchFamily="18" charset="0"/>
              </a:endParaRPr>
            </a:p>
          </p:txBody>
        </p:sp>
        <p:sp>
          <p:nvSpPr>
            <p:cNvPr id="58502" name="Rectangle 134"/>
            <p:cNvSpPr>
              <a:spLocks noChangeArrowheads="1"/>
            </p:cNvSpPr>
            <p:nvPr/>
          </p:nvSpPr>
          <p:spPr bwMode="auto">
            <a:xfrm>
              <a:off x="4320" y="816"/>
              <a:ext cx="288" cy="288"/>
            </a:xfrm>
            <a:prstGeom prst="rect">
              <a:avLst/>
            </a:prstGeom>
            <a:gradFill rotWithShape="1">
              <a:gsLst>
                <a:gs pos="0">
                  <a:schemeClr val="bg1"/>
                </a:gs>
                <a:gs pos="100000">
                  <a:srgbClr val="00CC00"/>
                </a:gs>
              </a:gsLst>
              <a:path path="shape">
                <a:fillToRect l="50000" t="50000" r="50000" b="50000"/>
              </a:path>
            </a:gradFill>
            <a:ln w="9525">
              <a:solidFill>
                <a:srgbClr val="000099"/>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eaLnBrk="0" hangingPunct="0"/>
              <a:endParaRPr lang="vi-VN" sz="2800" b="1">
                <a:solidFill>
                  <a:srgbClr val="000099"/>
                </a:solidFill>
                <a:latin typeface="Times New Roman" pitchFamily="18" charset="0"/>
              </a:endParaRPr>
            </a:p>
          </p:txBody>
        </p:sp>
        <p:sp>
          <p:nvSpPr>
            <p:cNvPr id="58503" name="Rectangle 135"/>
            <p:cNvSpPr>
              <a:spLocks noChangeArrowheads="1"/>
            </p:cNvSpPr>
            <p:nvPr/>
          </p:nvSpPr>
          <p:spPr bwMode="auto">
            <a:xfrm>
              <a:off x="4608" y="816"/>
              <a:ext cx="288" cy="288"/>
            </a:xfrm>
            <a:prstGeom prst="rect">
              <a:avLst/>
            </a:prstGeom>
            <a:gradFill rotWithShape="1">
              <a:gsLst>
                <a:gs pos="0">
                  <a:schemeClr val="bg1"/>
                </a:gs>
                <a:gs pos="100000">
                  <a:srgbClr val="00CC00"/>
                </a:gs>
              </a:gsLst>
              <a:path path="shape">
                <a:fillToRect l="50000" t="50000" r="50000" b="50000"/>
              </a:path>
            </a:gradFill>
            <a:ln w="9525">
              <a:solidFill>
                <a:srgbClr val="000099"/>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eaLnBrk="0" hangingPunct="0"/>
              <a:endParaRPr lang="vi-VN" sz="2800" b="1">
                <a:solidFill>
                  <a:srgbClr val="000099"/>
                </a:solidFill>
                <a:latin typeface="Times New Roman" pitchFamily="18" charset="0"/>
              </a:endParaRPr>
            </a:p>
          </p:txBody>
        </p:sp>
      </p:grpSp>
      <p:grpSp>
        <p:nvGrpSpPr>
          <p:cNvPr id="60552" name="Group 136"/>
          <p:cNvGrpSpPr>
            <a:grpSpLocks/>
          </p:cNvGrpSpPr>
          <p:nvPr/>
        </p:nvGrpSpPr>
        <p:grpSpPr bwMode="auto">
          <a:xfrm>
            <a:off x="2209800" y="1522697"/>
            <a:ext cx="5029200" cy="457200"/>
            <a:chOff x="1440" y="1152"/>
            <a:chExt cx="3168" cy="288"/>
          </a:xfrm>
        </p:grpSpPr>
        <p:sp>
          <p:nvSpPr>
            <p:cNvPr id="58505" name="Rectangle 137"/>
            <p:cNvSpPr>
              <a:spLocks noChangeArrowheads="1"/>
            </p:cNvSpPr>
            <p:nvPr/>
          </p:nvSpPr>
          <p:spPr bwMode="auto">
            <a:xfrm>
              <a:off x="3168" y="1152"/>
              <a:ext cx="288" cy="288"/>
            </a:xfrm>
            <a:prstGeom prst="rect">
              <a:avLst/>
            </a:prstGeom>
            <a:gradFill rotWithShape="1">
              <a:gsLst>
                <a:gs pos="0">
                  <a:srgbClr val="FFFF66"/>
                </a:gs>
                <a:gs pos="100000">
                  <a:srgbClr val="0000FF"/>
                </a:gs>
              </a:gsLst>
              <a:path path="shape">
                <a:fillToRect l="50000" t="50000" r="50000" b="50000"/>
              </a:path>
            </a:gradFill>
            <a:ln w="9525">
              <a:solidFill>
                <a:srgbClr val="000000"/>
              </a:solidFill>
              <a:miter lim="800000"/>
              <a:headEnd/>
              <a:tailEnd/>
            </a:ln>
            <a:effectLst/>
            <a:extLst>
              <a:ext uri="{AF507438-7753-43E0-B8FC-AC1667EBCBE1}">
                <a14:hiddenEffects xmlns:a14="http://schemas.microsoft.com/office/drawing/2010/main" xmlns="">
                  <a:effectLst>
                    <a:outerShdw dist="35921" dir="2700000" algn="ctr" rotWithShape="0">
                      <a:schemeClr val="tx1"/>
                    </a:outerShdw>
                  </a:effectLst>
                </a14:hiddenEffects>
              </a:ext>
            </a:extLst>
          </p:spPr>
          <p:txBody>
            <a:bodyPr wrap="none" anchor="ctr"/>
            <a:lstStyle/>
            <a:p>
              <a:pPr algn="ctr" eaLnBrk="0" hangingPunct="0"/>
              <a:endParaRPr lang="vi-VN" sz="2800" b="1">
                <a:solidFill>
                  <a:srgbClr val="FF0000"/>
                </a:solidFill>
                <a:latin typeface="Times New Roman" pitchFamily="18" charset="0"/>
              </a:endParaRPr>
            </a:p>
          </p:txBody>
        </p:sp>
        <p:sp>
          <p:nvSpPr>
            <p:cNvPr id="58506" name="Rectangle 138"/>
            <p:cNvSpPr>
              <a:spLocks noChangeArrowheads="1"/>
            </p:cNvSpPr>
            <p:nvPr/>
          </p:nvSpPr>
          <p:spPr bwMode="auto">
            <a:xfrm>
              <a:off x="1728" y="1152"/>
              <a:ext cx="288" cy="288"/>
            </a:xfrm>
            <a:prstGeom prst="rect">
              <a:avLst/>
            </a:prstGeom>
            <a:gradFill rotWithShape="1">
              <a:gsLst>
                <a:gs pos="0">
                  <a:schemeClr val="bg1"/>
                </a:gs>
                <a:gs pos="100000">
                  <a:srgbClr val="00CC00"/>
                </a:gs>
              </a:gsLst>
              <a:path path="shape">
                <a:fillToRect l="50000" t="50000" r="50000" b="50000"/>
              </a:path>
            </a:gradFill>
            <a:ln w="9525">
              <a:solidFill>
                <a:srgbClr val="000099"/>
              </a:solidFill>
              <a:miter lim="800000"/>
              <a:headEnd/>
              <a:tailEnd/>
            </a:ln>
            <a:effectLst/>
            <a:extLst>
              <a:ext uri="{AF507438-7753-43E0-B8FC-AC1667EBCBE1}">
                <a14:hiddenEffects xmlns:a14="http://schemas.microsoft.com/office/drawing/2010/main" xmlns="">
                  <a:effectLst>
                    <a:outerShdw dist="35921" dir="2700000" algn="ctr" rotWithShape="0">
                      <a:schemeClr val="tx1"/>
                    </a:outerShdw>
                  </a:effectLst>
                </a14:hiddenEffects>
              </a:ext>
            </a:extLst>
          </p:spPr>
          <p:txBody>
            <a:bodyPr wrap="none" anchor="ctr"/>
            <a:lstStyle/>
            <a:p>
              <a:pPr algn="ctr" eaLnBrk="0" hangingPunct="0"/>
              <a:endParaRPr lang="vi-VN" sz="2800" b="1">
                <a:solidFill>
                  <a:srgbClr val="000099"/>
                </a:solidFill>
                <a:latin typeface="Times New Roman" pitchFamily="18" charset="0"/>
              </a:endParaRPr>
            </a:p>
          </p:txBody>
        </p:sp>
        <p:sp>
          <p:nvSpPr>
            <p:cNvPr id="58507" name="Rectangle 139"/>
            <p:cNvSpPr>
              <a:spLocks noChangeArrowheads="1"/>
            </p:cNvSpPr>
            <p:nvPr/>
          </p:nvSpPr>
          <p:spPr bwMode="auto">
            <a:xfrm>
              <a:off x="2016" y="1152"/>
              <a:ext cx="288" cy="288"/>
            </a:xfrm>
            <a:prstGeom prst="rect">
              <a:avLst/>
            </a:prstGeom>
            <a:gradFill rotWithShape="1">
              <a:gsLst>
                <a:gs pos="0">
                  <a:schemeClr val="bg1"/>
                </a:gs>
                <a:gs pos="100000">
                  <a:srgbClr val="00CC00"/>
                </a:gs>
              </a:gsLst>
              <a:path path="shape">
                <a:fillToRect l="50000" t="50000" r="50000" b="50000"/>
              </a:path>
            </a:gradFill>
            <a:ln w="9525">
              <a:solidFill>
                <a:srgbClr val="000099"/>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eaLnBrk="0" hangingPunct="0"/>
              <a:endParaRPr lang="vi-VN" sz="2800" b="1">
                <a:solidFill>
                  <a:srgbClr val="000099"/>
                </a:solidFill>
                <a:latin typeface="Times New Roman" pitchFamily="18" charset="0"/>
              </a:endParaRPr>
            </a:p>
          </p:txBody>
        </p:sp>
        <p:sp>
          <p:nvSpPr>
            <p:cNvPr id="58508" name="Rectangle 140"/>
            <p:cNvSpPr>
              <a:spLocks noChangeArrowheads="1"/>
            </p:cNvSpPr>
            <p:nvPr/>
          </p:nvSpPr>
          <p:spPr bwMode="auto">
            <a:xfrm>
              <a:off x="3456" y="1152"/>
              <a:ext cx="288" cy="288"/>
            </a:xfrm>
            <a:prstGeom prst="rect">
              <a:avLst/>
            </a:prstGeom>
            <a:gradFill rotWithShape="1">
              <a:gsLst>
                <a:gs pos="0">
                  <a:srgbClr val="FFFF66"/>
                </a:gs>
                <a:gs pos="100000">
                  <a:srgbClr val="0000FF"/>
                </a:gs>
              </a:gsLst>
              <a:path path="shape">
                <a:fillToRect l="50000" t="50000" r="50000" b="50000"/>
              </a:path>
            </a:gradFill>
            <a:ln w="9525">
              <a:solidFill>
                <a:srgbClr val="000000"/>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eaLnBrk="0" hangingPunct="0"/>
              <a:endParaRPr lang="vi-VN" sz="2800" b="1">
                <a:solidFill>
                  <a:srgbClr val="FF0000"/>
                </a:solidFill>
                <a:latin typeface="Times New Roman" pitchFamily="18" charset="0"/>
              </a:endParaRPr>
            </a:p>
          </p:txBody>
        </p:sp>
        <p:sp>
          <p:nvSpPr>
            <p:cNvPr id="58509" name="Rectangle 141"/>
            <p:cNvSpPr>
              <a:spLocks noChangeArrowheads="1"/>
            </p:cNvSpPr>
            <p:nvPr/>
          </p:nvSpPr>
          <p:spPr bwMode="auto">
            <a:xfrm>
              <a:off x="2880" y="1152"/>
              <a:ext cx="288" cy="288"/>
            </a:xfrm>
            <a:prstGeom prst="rect">
              <a:avLst/>
            </a:prstGeom>
            <a:gradFill rotWithShape="1">
              <a:gsLst>
                <a:gs pos="0">
                  <a:schemeClr val="bg1"/>
                </a:gs>
                <a:gs pos="100000">
                  <a:srgbClr val="00CC00"/>
                </a:gs>
              </a:gsLst>
              <a:path path="shape">
                <a:fillToRect l="50000" t="50000" r="50000" b="50000"/>
              </a:path>
            </a:gradFill>
            <a:ln w="9525">
              <a:solidFill>
                <a:srgbClr val="000099"/>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eaLnBrk="0" hangingPunct="0"/>
              <a:endParaRPr lang="vi-VN" sz="2800" b="1">
                <a:solidFill>
                  <a:srgbClr val="000099"/>
                </a:solidFill>
                <a:latin typeface="Times New Roman" pitchFamily="18" charset="0"/>
              </a:endParaRPr>
            </a:p>
          </p:txBody>
        </p:sp>
        <p:sp>
          <p:nvSpPr>
            <p:cNvPr id="58510" name="Rectangle 142"/>
            <p:cNvSpPr>
              <a:spLocks noChangeArrowheads="1"/>
            </p:cNvSpPr>
            <p:nvPr/>
          </p:nvSpPr>
          <p:spPr bwMode="auto">
            <a:xfrm>
              <a:off x="4320" y="1152"/>
              <a:ext cx="288" cy="288"/>
            </a:xfrm>
            <a:prstGeom prst="rect">
              <a:avLst/>
            </a:prstGeom>
            <a:gradFill rotWithShape="1">
              <a:gsLst>
                <a:gs pos="0">
                  <a:schemeClr val="bg1"/>
                </a:gs>
                <a:gs pos="100000">
                  <a:srgbClr val="00CC00"/>
                </a:gs>
              </a:gsLst>
              <a:path path="shape">
                <a:fillToRect l="50000" t="50000" r="50000" b="50000"/>
              </a:path>
            </a:gradFill>
            <a:ln w="9525">
              <a:solidFill>
                <a:srgbClr val="000099"/>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eaLnBrk="0" hangingPunct="0"/>
              <a:endParaRPr lang="vi-VN" sz="2800" b="1">
                <a:solidFill>
                  <a:srgbClr val="000099"/>
                </a:solidFill>
                <a:latin typeface="Times New Roman" pitchFamily="18" charset="0"/>
              </a:endParaRPr>
            </a:p>
          </p:txBody>
        </p:sp>
        <p:sp>
          <p:nvSpPr>
            <p:cNvPr id="58511" name="Rectangle 143"/>
            <p:cNvSpPr>
              <a:spLocks noChangeArrowheads="1"/>
            </p:cNvSpPr>
            <p:nvPr/>
          </p:nvSpPr>
          <p:spPr bwMode="auto">
            <a:xfrm>
              <a:off x="2592" y="1152"/>
              <a:ext cx="288" cy="288"/>
            </a:xfrm>
            <a:prstGeom prst="rect">
              <a:avLst/>
            </a:prstGeom>
            <a:gradFill rotWithShape="1">
              <a:gsLst>
                <a:gs pos="0">
                  <a:schemeClr val="bg1"/>
                </a:gs>
                <a:gs pos="100000">
                  <a:srgbClr val="00CC00"/>
                </a:gs>
              </a:gsLst>
              <a:path path="shape">
                <a:fillToRect l="50000" t="50000" r="50000" b="50000"/>
              </a:path>
            </a:gradFill>
            <a:ln w="9525">
              <a:solidFill>
                <a:srgbClr val="000099"/>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eaLnBrk="0" hangingPunct="0"/>
              <a:endParaRPr lang="vi-VN" sz="2800" b="1">
                <a:solidFill>
                  <a:srgbClr val="000099"/>
                </a:solidFill>
                <a:latin typeface="Times New Roman" pitchFamily="18" charset="0"/>
              </a:endParaRPr>
            </a:p>
          </p:txBody>
        </p:sp>
        <p:sp>
          <p:nvSpPr>
            <p:cNvPr id="58512" name="Rectangle 144"/>
            <p:cNvSpPr>
              <a:spLocks noChangeArrowheads="1"/>
            </p:cNvSpPr>
            <p:nvPr/>
          </p:nvSpPr>
          <p:spPr bwMode="auto">
            <a:xfrm>
              <a:off x="2304" y="1152"/>
              <a:ext cx="288" cy="288"/>
            </a:xfrm>
            <a:prstGeom prst="rect">
              <a:avLst/>
            </a:prstGeom>
            <a:gradFill rotWithShape="1">
              <a:gsLst>
                <a:gs pos="0">
                  <a:schemeClr val="bg1"/>
                </a:gs>
                <a:gs pos="100000">
                  <a:srgbClr val="00CC00"/>
                </a:gs>
              </a:gsLst>
              <a:path path="shape">
                <a:fillToRect l="50000" t="50000" r="50000" b="50000"/>
              </a:path>
            </a:gradFill>
            <a:ln w="9525">
              <a:solidFill>
                <a:srgbClr val="000099"/>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eaLnBrk="0" hangingPunct="0"/>
              <a:endParaRPr lang="vi-VN" sz="2800" b="1">
                <a:solidFill>
                  <a:srgbClr val="000099"/>
                </a:solidFill>
                <a:latin typeface="Times New Roman" pitchFamily="18" charset="0"/>
              </a:endParaRPr>
            </a:p>
          </p:txBody>
        </p:sp>
        <p:sp>
          <p:nvSpPr>
            <p:cNvPr id="58513" name="Rectangle 145"/>
            <p:cNvSpPr>
              <a:spLocks noChangeArrowheads="1"/>
            </p:cNvSpPr>
            <p:nvPr/>
          </p:nvSpPr>
          <p:spPr bwMode="auto">
            <a:xfrm>
              <a:off x="4032" y="1152"/>
              <a:ext cx="288" cy="288"/>
            </a:xfrm>
            <a:prstGeom prst="rect">
              <a:avLst/>
            </a:prstGeom>
            <a:gradFill rotWithShape="1">
              <a:gsLst>
                <a:gs pos="0">
                  <a:schemeClr val="bg1"/>
                </a:gs>
                <a:gs pos="100000">
                  <a:srgbClr val="00CC00"/>
                </a:gs>
              </a:gsLst>
              <a:path path="shape">
                <a:fillToRect l="50000" t="50000" r="50000" b="50000"/>
              </a:path>
            </a:gradFill>
            <a:ln w="9525">
              <a:solidFill>
                <a:srgbClr val="000099"/>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eaLnBrk="0" hangingPunct="0"/>
              <a:endParaRPr lang="vi-VN" sz="2800" b="1">
                <a:solidFill>
                  <a:srgbClr val="000099"/>
                </a:solidFill>
                <a:latin typeface="Times New Roman" pitchFamily="18" charset="0"/>
              </a:endParaRPr>
            </a:p>
          </p:txBody>
        </p:sp>
        <p:sp>
          <p:nvSpPr>
            <p:cNvPr id="58514" name="Rectangle 146"/>
            <p:cNvSpPr>
              <a:spLocks noChangeArrowheads="1"/>
            </p:cNvSpPr>
            <p:nvPr/>
          </p:nvSpPr>
          <p:spPr bwMode="auto">
            <a:xfrm>
              <a:off x="1440" y="1152"/>
              <a:ext cx="288" cy="288"/>
            </a:xfrm>
            <a:prstGeom prst="rect">
              <a:avLst/>
            </a:prstGeom>
            <a:gradFill rotWithShape="1">
              <a:gsLst>
                <a:gs pos="0">
                  <a:schemeClr val="bg1"/>
                </a:gs>
                <a:gs pos="100000">
                  <a:srgbClr val="00CC00"/>
                </a:gs>
              </a:gsLst>
              <a:path path="shape">
                <a:fillToRect l="50000" t="50000" r="50000" b="50000"/>
              </a:path>
            </a:gradFill>
            <a:ln w="9525">
              <a:solidFill>
                <a:srgbClr val="000099"/>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eaLnBrk="0" hangingPunct="0"/>
              <a:endParaRPr lang="vi-VN" sz="2800" b="1">
                <a:solidFill>
                  <a:srgbClr val="000099"/>
                </a:solidFill>
                <a:latin typeface="Times New Roman" pitchFamily="18" charset="0"/>
              </a:endParaRPr>
            </a:p>
          </p:txBody>
        </p:sp>
        <p:sp>
          <p:nvSpPr>
            <p:cNvPr id="58515" name="Rectangle 147"/>
            <p:cNvSpPr>
              <a:spLocks noChangeArrowheads="1"/>
            </p:cNvSpPr>
            <p:nvPr/>
          </p:nvSpPr>
          <p:spPr bwMode="auto">
            <a:xfrm>
              <a:off x="3744" y="1152"/>
              <a:ext cx="288" cy="288"/>
            </a:xfrm>
            <a:prstGeom prst="rect">
              <a:avLst/>
            </a:prstGeom>
            <a:gradFill rotWithShape="1">
              <a:gsLst>
                <a:gs pos="0">
                  <a:schemeClr val="bg1"/>
                </a:gs>
                <a:gs pos="100000">
                  <a:srgbClr val="00CC00"/>
                </a:gs>
              </a:gsLst>
              <a:path path="shape">
                <a:fillToRect l="50000" t="50000" r="50000" b="50000"/>
              </a:path>
            </a:gradFill>
            <a:ln w="9525">
              <a:solidFill>
                <a:srgbClr val="000099"/>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eaLnBrk="0" hangingPunct="0"/>
              <a:endParaRPr lang="vi-VN" sz="2800" b="1">
                <a:solidFill>
                  <a:srgbClr val="000099"/>
                </a:solidFill>
                <a:latin typeface="Times New Roman" pitchFamily="18" charset="0"/>
              </a:endParaRPr>
            </a:p>
          </p:txBody>
        </p:sp>
      </p:grpSp>
      <p:grpSp>
        <p:nvGrpSpPr>
          <p:cNvPr id="60564" name="Group 148"/>
          <p:cNvGrpSpPr>
            <a:grpSpLocks/>
          </p:cNvGrpSpPr>
          <p:nvPr/>
        </p:nvGrpSpPr>
        <p:grpSpPr bwMode="auto">
          <a:xfrm>
            <a:off x="2652562" y="2587978"/>
            <a:ext cx="2743200" cy="457200"/>
            <a:chOff x="1824" y="1824"/>
            <a:chExt cx="1728" cy="288"/>
          </a:xfrm>
        </p:grpSpPr>
        <p:sp>
          <p:nvSpPr>
            <p:cNvPr id="58517" name="Rectangle 149"/>
            <p:cNvSpPr>
              <a:spLocks noChangeArrowheads="1"/>
            </p:cNvSpPr>
            <p:nvPr/>
          </p:nvSpPr>
          <p:spPr bwMode="auto">
            <a:xfrm>
              <a:off x="1824" y="1824"/>
              <a:ext cx="288" cy="288"/>
            </a:xfrm>
            <a:prstGeom prst="rect">
              <a:avLst/>
            </a:prstGeom>
            <a:gradFill rotWithShape="1">
              <a:gsLst>
                <a:gs pos="0">
                  <a:srgbClr val="FFFF66"/>
                </a:gs>
                <a:gs pos="100000">
                  <a:srgbClr val="0000FF"/>
                </a:gs>
              </a:gsLst>
              <a:path path="shape">
                <a:fillToRect l="50000" t="50000" r="50000" b="50000"/>
              </a:path>
            </a:gradFill>
            <a:ln w="9525">
              <a:solidFill>
                <a:srgbClr val="000000"/>
              </a:solidFill>
              <a:miter lim="800000"/>
              <a:headEnd/>
              <a:tailEnd/>
            </a:ln>
            <a:effectLst/>
            <a:extLst>
              <a:ext uri="{AF507438-7753-43E0-B8FC-AC1667EBCBE1}">
                <a14:hiddenEffects xmlns:a14="http://schemas.microsoft.com/office/drawing/2010/main" xmlns="">
                  <a:effectLst>
                    <a:outerShdw dist="35921" dir="2700000" algn="ctr" rotWithShape="0">
                      <a:schemeClr val="tx1"/>
                    </a:outerShdw>
                  </a:effectLst>
                </a14:hiddenEffects>
              </a:ext>
            </a:extLst>
          </p:spPr>
          <p:txBody>
            <a:bodyPr wrap="none" anchor="ctr"/>
            <a:lstStyle/>
            <a:p>
              <a:pPr algn="ctr" eaLnBrk="0" hangingPunct="0"/>
              <a:endParaRPr lang="vi-VN" sz="2800" b="1">
                <a:solidFill>
                  <a:srgbClr val="FF0000"/>
                </a:solidFill>
                <a:latin typeface="Times New Roman" pitchFamily="18" charset="0"/>
              </a:endParaRPr>
            </a:p>
          </p:txBody>
        </p:sp>
        <p:sp>
          <p:nvSpPr>
            <p:cNvPr id="58518" name="Rectangle 150"/>
            <p:cNvSpPr>
              <a:spLocks noChangeArrowheads="1"/>
            </p:cNvSpPr>
            <p:nvPr/>
          </p:nvSpPr>
          <p:spPr bwMode="auto">
            <a:xfrm>
              <a:off x="2112" y="1824"/>
              <a:ext cx="288" cy="288"/>
            </a:xfrm>
            <a:prstGeom prst="rect">
              <a:avLst/>
            </a:prstGeom>
            <a:gradFill rotWithShape="1">
              <a:gsLst>
                <a:gs pos="0">
                  <a:schemeClr val="bg1"/>
                </a:gs>
                <a:gs pos="100000">
                  <a:srgbClr val="00CC00"/>
                </a:gs>
              </a:gsLst>
              <a:path path="shape">
                <a:fillToRect l="50000" t="50000" r="50000" b="50000"/>
              </a:path>
            </a:gradFill>
            <a:ln w="9525">
              <a:solidFill>
                <a:srgbClr val="000099"/>
              </a:solidFill>
              <a:miter lim="800000"/>
              <a:headEnd/>
              <a:tailEnd/>
            </a:ln>
            <a:effectLst/>
            <a:extLst>
              <a:ext uri="{AF507438-7753-43E0-B8FC-AC1667EBCBE1}">
                <a14:hiddenEffects xmlns:a14="http://schemas.microsoft.com/office/drawing/2010/main" xmlns="">
                  <a:effectLst>
                    <a:outerShdw dist="35921" dir="2700000" algn="ctr" rotWithShape="0">
                      <a:schemeClr val="tx1"/>
                    </a:outerShdw>
                  </a:effectLst>
                </a14:hiddenEffects>
              </a:ext>
            </a:extLst>
          </p:spPr>
          <p:txBody>
            <a:bodyPr wrap="none" anchor="ctr"/>
            <a:lstStyle/>
            <a:p>
              <a:pPr algn="ctr" eaLnBrk="0" hangingPunct="0"/>
              <a:endParaRPr lang="vi-VN" sz="2800" b="1">
                <a:solidFill>
                  <a:srgbClr val="000099"/>
                </a:solidFill>
                <a:latin typeface="Times New Roman" pitchFamily="18" charset="0"/>
              </a:endParaRPr>
            </a:p>
          </p:txBody>
        </p:sp>
        <p:sp>
          <p:nvSpPr>
            <p:cNvPr id="58519" name="Rectangle 151"/>
            <p:cNvSpPr>
              <a:spLocks noChangeArrowheads="1"/>
            </p:cNvSpPr>
            <p:nvPr/>
          </p:nvSpPr>
          <p:spPr bwMode="auto">
            <a:xfrm>
              <a:off x="2400" y="1824"/>
              <a:ext cx="288" cy="288"/>
            </a:xfrm>
            <a:prstGeom prst="rect">
              <a:avLst/>
            </a:prstGeom>
            <a:gradFill rotWithShape="1">
              <a:gsLst>
                <a:gs pos="0">
                  <a:schemeClr val="bg1"/>
                </a:gs>
                <a:gs pos="100000">
                  <a:srgbClr val="00CC00"/>
                </a:gs>
              </a:gsLst>
              <a:path path="shape">
                <a:fillToRect l="50000" t="50000" r="50000" b="50000"/>
              </a:path>
            </a:gradFill>
            <a:ln w="9525">
              <a:solidFill>
                <a:srgbClr val="000099"/>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eaLnBrk="0" hangingPunct="0"/>
              <a:endParaRPr lang="vi-VN" sz="2800" b="1">
                <a:solidFill>
                  <a:srgbClr val="000099"/>
                </a:solidFill>
                <a:latin typeface="Times New Roman" pitchFamily="18" charset="0"/>
              </a:endParaRPr>
            </a:p>
          </p:txBody>
        </p:sp>
        <p:sp>
          <p:nvSpPr>
            <p:cNvPr id="58520" name="Rectangle 152"/>
            <p:cNvSpPr>
              <a:spLocks noChangeArrowheads="1"/>
            </p:cNvSpPr>
            <p:nvPr/>
          </p:nvSpPr>
          <p:spPr bwMode="auto">
            <a:xfrm>
              <a:off x="3264" y="1824"/>
              <a:ext cx="288" cy="288"/>
            </a:xfrm>
            <a:prstGeom prst="rect">
              <a:avLst/>
            </a:prstGeom>
            <a:gradFill rotWithShape="1">
              <a:gsLst>
                <a:gs pos="0">
                  <a:schemeClr val="bg1"/>
                </a:gs>
                <a:gs pos="100000">
                  <a:srgbClr val="00CC00"/>
                </a:gs>
              </a:gsLst>
              <a:path path="shape">
                <a:fillToRect l="50000" t="50000" r="50000" b="50000"/>
              </a:path>
            </a:gradFill>
            <a:ln w="9525">
              <a:solidFill>
                <a:srgbClr val="000099"/>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eaLnBrk="0" hangingPunct="0"/>
              <a:endParaRPr lang="vi-VN" sz="2800" b="1">
                <a:solidFill>
                  <a:srgbClr val="000099"/>
                </a:solidFill>
                <a:latin typeface="Times New Roman" pitchFamily="18" charset="0"/>
              </a:endParaRPr>
            </a:p>
          </p:txBody>
        </p:sp>
        <p:sp>
          <p:nvSpPr>
            <p:cNvPr id="58526" name="Rectangle 158"/>
            <p:cNvSpPr>
              <a:spLocks noChangeArrowheads="1"/>
            </p:cNvSpPr>
            <p:nvPr/>
          </p:nvSpPr>
          <p:spPr bwMode="auto">
            <a:xfrm>
              <a:off x="2976" y="1824"/>
              <a:ext cx="288" cy="288"/>
            </a:xfrm>
            <a:prstGeom prst="rect">
              <a:avLst/>
            </a:prstGeom>
            <a:gradFill rotWithShape="1">
              <a:gsLst>
                <a:gs pos="0">
                  <a:schemeClr val="bg1"/>
                </a:gs>
                <a:gs pos="100000">
                  <a:srgbClr val="00CC00"/>
                </a:gs>
              </a:gsLst>
              <a:path path="shape">
                <a:fillToRect l="50000" t="50000" r="50000" b="50000"/>
              </a:path>
            </a:gradFill>
            <a:ln w="9525">
              <a:solidFill>
                <a:srgbClr val="000099"/>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eaLnBrk="0" hangingPunct="0"/>
              <a:endParaRPr lang="vi-VN" sz="2800" b="1">
                <a:solidFill>
                  <a:srgbClr val="000099"/>
                </a:solidFill>
                <a:latin typeface="Times New Roman" pitchFamily="18" charset="0"/>
              </a:endParaRPr>
            </a:p>
          </p:txBody>
        </p:sp>
        <p:sp>
          <p:nvSpPr>
            <p:cNvPr id="58527" name="Rectangle 159"/>
            <p:cNvSpPr>
              <a:spLocks noChangeArrowheads="1"/>
            </p:cNvSpPr>
            <p:nvPr/>
          </p:nvSpPr>
          <p:spPr bwMode="auto">
            <a:xfrm>
              <a:off x="2688" y="1824"/>
              <a:ext cx="288" cy="288"/>
            </a:xfrm>
            <a:prstGeom prst="rect">
              <a:avLst/>
            </a:prstGeom>
            <a:gradFill rotWithShape="1">
              <a:gsLst>
                <a:gs pos="0">
                  <a:srgbClr val="FFFF66"/>
                </a:gs>
                <a:gs pos="100000">
                  <a:srgbClr val="0000FF"/>
                </a:gs>
              </a:gsLst>
              <a:path path="shape">
                <a:fillToRect l="50000" t="50000" r="50000" b="50000"/>
              </a:path>
            </a:gradFill>
            <a:ln w="9525">
              <a:solidFill>
                <a:srgbClr val="000000"/>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eaLnBrk="0" hangingPunct="0"/>
              <a:endParaRPr lang="vi-VN" sz="2800" b="1">
                <a:solidFill>
                  <a:srgbClr val="FF0000"/>
                </a:solidFill>
                <a:latin typeface="Times New Roman" pitchFamily="18" charset="0"/>
              </a:endParaRPr>
            </a:p>
          </p:txBody>
        </p:sp>
      </p:grpSp>
      <p:grpSp>
        <p:nvGrpSpPr>
          <p:cNvPr id="60576" name="Group 160"/>
          <p:cNvGrpSpPr>
            <a:grpSpLocks/>
          </p:cNvGrpSpPr>
          <p:nvPr/>
        </p:nvGrpSpPr>
        <p:grpSpPr bwMode="auto">
          <a:xfrm>
            <a:off x="1753250" y="3112911"/>
            <a:ext cx="6858000" cy="457200"/>
            <a:chOff x="1248" y="2160"/>
            <a:chExt cx="4320" cy="288"/>
          </a:xfrm>
        </p:grpSpPr>
        <p:sp>
          <p:nvSpPr>
            <p:cNvPr id="58529" name="Rectangle 161"/>
            <p:cNvSpPr>
              <a:spLocks noChangeArrowheads="1"/>
            </p:cNvSpPr>
            <p:nvPr/>
          </p:nvSpPr>
          <p:spPr bwMode="auto">
            <a:xfrm>
              <a:off x="2976" y="2160"/>
              <a:ext cx="288" cy="288"/>
            </a:xfrm>
            <a:prstGeom prst="rect">
              <a:avLst/>
            </a:prstGeom>
            <a:gradFill rotWithShape="1">
              <a:gsLst>
                <a:gs pos="0">
                  <a:schemeClr val="bg1"/>
                </a:gs>
                <a:gs pos="100000">
                  <a:srgbClr val="00CC00"/>
                </a:gs>
              </a:gsLst>
              <a:path path="shape">
                <a:fillToRect l="50000" t="50000" r="50000" b="50000"/>
              </a:path>
            </a:gradFill>
            <a:ln w="9525">
              <a:solidFill>
                <a:srgbClr val="000099"/>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eaLnBrk="0" hangingPunct="0"/>
              <a:endParaRPr lang="vi-VN" sz="2800" b="1">
                <a:solidFill>
                  <a:srgbClr val="000099"/>
                </a:solidFill>
                <a:latin typeface="Times New Roman" pitchFamily="18" charset="0"/>
              </a:endParaRPr>
            </a:p>
          </p:txBody>
        </p:sp>
        <p:sp>
          <p:nvSpPr>
            <p:cNvPr id="58530" name="Rectangle 162"/>
            <p:cNvSpPr>
              <a:spLocks noChangeArrowheads="1"/>
            </p:cNvSpPr>
            <p:nvPr/>
          </p:nvSpPr>
          <p:spPr bwMode="auto">
            <a:xfrm>
              <a:off x="1248" y="2160"/>
              <a:ext cx="288" cy="288"/>
            </a:xfrm>
            <a:prstGeom prst="rect">
              <a:avLst/>
            </a:prstGeom>
            <a:gradFill rotWithShape="1">
              <a:gsLst>
                <a:gs pos="0">
                  <a:srgbClr val="FFFF66"/>
                </a:gs>
                <a:gs pos="100000">
                  <a:srgbClr val="0000FF"/>
                </a:gs>
              </a:gsLst>
              <a:path path="shape">
                <a:fillToRect l="50000" t="50000" r="50000" b="50000"/>
              </a:path>
            </a:gradFill>
            <a:ln w="9525">
              <a:solidFill>
                <a:srgbClr val="000000"/>
              </a:solidFill>
              <a:miter lim="800000"/>
              <a:headEnd/>
              <a:tailEnd/>
            </a:ln>
            <a:effectLst/>
            <a:extLst>
              <a:ext uri="{AF507438-7753-43E0-B8FC-AC1667EBCBE1}">
                <a14:hiddenEffects xmlns:a14="http://schemas.microsoft.com/office/drawing/2010/main" xmlns="">
                  <a:effectLst>
                    <a:outerShdw dist="35921" dir="2700000" algn="ctr" rotWithShape="0">
                      <a:schemeClr val="tx1"/>
                    </a:outerShdw>
                  </a:effectLst>
                </a14:hiddenEffects>
              </a:ext>
            </a:extLst>
          </p:spPr>
          <p:txBody>
            <a:bodyPr wrap="none" anchor="ctr"/>
            <a:lstStyle/>
            <a:p>
              <a:pPr algn="ctr" eaLnBrk="0" hangingPunct="0"/>
              <a:endParaRPr lang="vi-VN" sz="2800" b="1">
                <a:solidFill>
                  <a:srgbClr val="FF0000"/>
                </a:solidFill>
                <a:latin typeface="Times New Roman" pitchFamily="18" charset="0"/>
              </a:endParaRPr>
            </a:p>
          </p:txBody>
        </p:sp>
        <p:sp>
          <p:nvSpPr>
            <p:cNvPr id="58531" name="Rectangle 163"/>
            <p:cNvSpPr>
              <a:spLocks noChangeArrowheads="1"/>
            </p:cNvSpPr>
            <p:nvPr/>
          </p:nvSpPr>
          <p:spPr bwMode="auto">
            <a:xfrm>
              <a:off x="2112" y="2160"/>
              <a:ext cx="288" cy="288"/>
            </a:xfrm>
            <a:prstGeom prst="rect">
              <a:avLst/>
            </a:prstGeom>
            <a:gradFill rotWithShape="1">
              <a:gsLst>
                <a:gs pos="0">
                  <a:schemeClr val="bg1"/>
                </a:gs>
                <a:gs pos="100000">
                  <a:srgbClr val="00CC00"/>
                </a:gs>
              </a:gsLst>
              <a:path path="shape">
                <a:fillToRect l="50000" t="50000" r="50000" b="50000"/>
              </a:path>
            </a:gradFill>
            <a:ln w="9525">
              <a:solidFill>
                <a:srgbClr val="000099"/>
              </a:solidFill>
              <a:miter lim="800000"/>
              <a:headEnd/>
              <a:tailEnd/>
            </a:ln>
            <a:effectLst/>
            <a:extLst>
              <a:ext uri="{AF507438-7753-43E0-B8FC-AC1667EBCBE1}">
                <a14:hiddenEffects xmlns:a14="http://schemas.microsoft.com/office/drawing/2010/main" xmlns="">
                  <a:effectLst>
                    <a:outerShdw dist="35921" dir="2700000" algn="ctr" rotWithShape="0">
                      <a:schemeClr val="tx1"/>
                    </a:outerShdw>
                  </a:effectLst>
                </a14:hiddenEffects>
              </a:ext>
            </a:extLst>
          </p:spPr>
          <p:txBody>
            <a:bodyPr wrap="none" anchor="ctr"/>
            <a:lstStyle/>
            <a:p>
              <a:pPr algn="ctr" eaLnBrk="0" hangingPunct="0"/>
              <a:endParaRPr lang="vi-VN" sz="2800" b="1">
                <a:solidFill>
                  <a:srgbClr val="000099"/>
                </a:solidFill>
                <a:latin typeface="Times New Roman" pitchFamily="18" charset="0"/>
              </a:endParaRPr>
            </a:p>
          </p:txBody>
        </p:sp>
        <p:sp>
          <p:nvSpPr>
            <p:cNvPr id="58532" name="Rectangle 164"/>
            <p:cNvSpPr>
              <a:spLocks noChangeArrowheads="1"/>
            </p:cNvSpPr>
            <p:nvPr/>
          </p:nvSpPr>
          <p:spPr bwMode="auto">
            <a:xfrm>
              <a:off x="1824" y="2160"/>
              <a:ext cx="288" cy="288"/>
            </a:xfrm>
            <a:prstGeom prst="rect">
              <a:avLst/>
            </a:prstGeom>
            <a:gradFill rotWithShape="1">
              <a:gsLst>
                <a:gs pos="0">
                  <a:schemeClr val="bg1"/>
                </a:gs>
                <a:gs pos="100000">
                  <a:srgbClr val="00CC00"/>
                </a:gs>
              </a:gsLst>
              <a:path path="shape">
                <a:fillToRect l="50000" t="50000" r="50000" b="50000"/>
              </a:path>
            </a:gradFill>
            <a:ln w="9525">
              <a:solidFill>
                <a:srgbClr val="000099"/>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eaLnBrk="0" hangingPunct="0"/>
              <a:endParaRPr lang="vi-VN" sz="2800" b="1">
                <a:solidFill>
                  <a:srgbClr val="000099"/>
                </a:solidFill>
                <a:latin typeface="Times New Roman" pitchFamily="18" charset="0"/>
              </a:endParaRPr>
            </a:p>
          </p:txBody>
        </p:sp>
        <p:sp>
          <p:nvSpPr>
            <p:cNvPr id="58533" name="Rectangle 165"/>
            <p:cNvSpPr>
              <a:spLocks noChangeArrowheads="1"/>
            </p:cNvSpPr>
            <p:nvPr/>
          </p:nvSpPr>
          <p:spPr bwMode="auto">
            <a:xfrm>
              <a:off x="2688" y="2160"/>
              <a:ext cx="288" cy="288"/>
            </a:xfrm>
            <a:prstGeom prst="rect">
              <a:avLst/>
            </a:prstGeom>
            <a:gradFill rotWithShape="1">
              <a:gsLst>
                <a:gs pos="0">
                  <a:schemeClr val="bg1"/>
                </a:gs>
                <a:gs pos="100000">
                  <a:srgbClr val="00CC00"/>
                </a:gs>
              </a:gsLst>
              <a:path path="shape">
                <a:fillToRect l="50000" t="50000" r="50000" b="50000"/>
              </a:path>
            </a:gradFill>
            <a:ln w="9525">
              <a:solidFill>
                <a:srgbClr val="000099"/>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eaLnBrk="0" hangingPunct="0"/>
              <a:endParaRPr lang="vi-VN" sz="2800" b="1">
                <a:solidFill>
                  <a:srgbClr val="000099"/>
                </a:solidFill>
                <a:latin typeface="Times New Roman" pitchFamily="18" charset="0"/>
              </a:endParaRPr>
            </a:p>
          </p:txBody>
        </p:sp>
        <p:sp>
          <p:nvSpPr>
            <p:cNvPr id="58534" name="Rectangle 166"/>
            <p:cNvSpPr>
              <a:spLocks noChangeArrowheads="1"/>
            </p:cNvSpPr>
            <p:nvPr/>
          </p:nvSpPr>
          <p:spPr bwMode="auto">
            <a:xfrm>
              <a:off x="3264" y="2160"/>
              <a:ext cx="288" cy="288"/>
            </a:xfrm>
            <a:prstGeom prst="rect">
              <a:avLst/>
            </a:prstGeom>
            <a:gradFill rotWithShape="1">
              <a:gsLst>
                <a:gs pos="0">
                  <a:schemeClr val="bg1"/>
                </a:gs>
                <a:gs pos="100000">
                  <a:srgbClr val="00CC00"/>
                </a:gs>
              </a:gsLst>
              <a:path path="shape">
                <a:fillToRect l="50000" t="50000" r="50000" b="50000"/>
              </a:path>
            </a:gradFill>
            <a:ln w="9525">
              <a:solidFill>
                <a:srgbClr val="000099"/>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eaLnBrk="0" hangingPunct="0"/>
              <a:endParaRPr lang="vi-VN" sz="2800" b="1">
                <a:solidFill>
                  <a:srgbClr val="000099"/>
                </a:solidFill>
                <a:latin typeface="Times New Roman" pitchFamily="18" charset="0"/>
              </a:endParaRPr>
            </a:p>
          </p:txBody>
        </p:sp>
        <p:sp>
          <p:nvSpPr>
            <p:cNvPr id="58535" name="Rectangle 167"/>
            <p:cNvSpPr>
              <a:spLocks noChangeArrowheads="1"/>
            </p:cNvSpPr>
            <p:nvPr/>
          </p:nvSpPr>
          <p:spPr bwMode="auto">
            <a:xfrm>
              <a:off x="3840" y="2160"/>
              <a:ext cx="288" cy="288"/>
            </a:xfrm>
            <a:prstGeom prst="rect">
              <a:avLst/>
            </a:prstGeom>
            <a:gradFill rotWithShape="1">
              <a:gsLst>
                <a:gs pos="0">
                  <a:schemeClr val="bg1"/>
                </a:gs>
                <a:gs pos="100000">
                  <a:srgbClr val="00CC00"/>
                </a:gs>
              </a:gsLst>
              <a:path path="shape">
                <a:fillToRect l="50000" t="50000" r="50000" b="50000"/>
              </a:path>
            </a:gradFill>
            <a:ln w="9525">
              <a:solidFill>
                <a:srgbClr val="000099"/>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eaLnBrk="0" hangingPunct="0"/>
              <a:endParaRPr lang="vi-VN" sz="2800" b="1">
                <a:solidFill>
                  <a:srgbClr val="000099"/>
                </a:solidFill>
                <a:latin typeface="Times New Roman" pitchFamily="18" charset="0"/>
              </a:endParaRPr>
            </a:p>
          </p:txBody>
        </p:sp>
        <p:sp>
          <p:nvSpPr>
            <p:cNvPr id="58536" name="Rectangle 168"/>
            <p:cNvSpPr>
              <a:spLocks noChangeArrowheads="1"/>
            </p:cNvSpPr>
            <p:nvPr/>
          </p:nvSpPr>
          <p:spPr bwMode="auto">
            <a:xfrm>
              <a:off x="4128" y="2160"/>
              <a:ext cx="288" cy="288"/>
            </a:xfrm>
            <a:prstGeom prst="rect">
              <a:avLst/>
            </a:prstGeom>
            <a:gradFill rotWithShape="1">
              <a:gsLst>
                <a:gs pos="0">
                  <a:schemeClr val="bg1"/>
                </a:gs>
                <a:gs pos="100000">
                  <a:srgbClr val="00CC00"/>
                </a:gs>
              </a:gsLst>
              <a:path path="shape">
                <a:fillToRect l="50000" t="50000" r="50000" b="50000"/>
              </a:path>
            </a:gradFill>
            <a:ln w="9525">
              <a:solidFill>
                <a:srgbClr val="000099"/>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eaLnBrk="0" hangingPunct="0"/>
              <a:endParaRPr lang="vi-VN" sz="2800" b="1">
                <a:solidFill>
                  <a:srgbClr val="000099"/>
                </a:solidFill>
                <a:latin typeface="Times New Roman" pitchFamily="18" charset="0"/>
              </a:endParaRPr>
            </a:p>
          </p:txBody>
        </p:sp>
        <p:sp>
          <p:nvSpPr>
            <p:cNvPr id="58537" name="Rectangle 169"/>
            <p:cNvSpPr>
              <a:spLocks noChangeArrowheads="1"/>
            </p:cNvSpPr>
            <p:nvPr/>
          </p:nvSpPr>
          <p:spPr bwMode="auto">
            <a:xfrm>
              <a:off x="4416" y="2160"/>
              <a:ext cx="288" cy="288"/>
            </a:xfrm>
            <a:prstGeom prst="rect">
              <a:avLst/>
            </a:prstGeom>
            <a:gradFill rotWithShape="1">
              <a:gsLst>
                <a:gs pos="0">
                  <a:schemeClr val="bg1"/>
                </a:gs>
                <a:gs pos="100000">
                  <a:srgbClr val="00CC00"/>
                </a:gs>
              </a:gsLst>
              <a:path path="shape">
                <a:fillToRect l="50000" t="50000" r="50000" b="50000"/>
              </a:path>
            </a:gradFill>
            <a:ln w="9525">
              <a:solidFill>
                <a:srgbClr val="000099"/>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eaLnBrk="0" hangingPunct="0"/>
              <a:endParaRPr lang="vi-VN" sz="2800" b="1">
                <a:solidFill>
                  <a:srgbClr val="000099"/>
                </a:solidFill>
                <a:latin typeface="Times New Roman" pitchFamily="18" charset="0"/>
              </a:endParaRPr>
            </a:p>
          </p:txBody>
        </p:sp>
        <p:sp>
          <p:nvSpPr>
            <p:cNvPr id="58538" name="Rectangle 170"/>
            <p:cNvSpPr>
              <a:spLocks noChangeArrowheads="1"/>
            </p:cNvSpPr>
            <p:nvPr/>
          </p:nvSpPr>
          <p:spPr bwMode="auto">
            <a:xfrm>
              <a:off x="4704" y="2160"/>
              <a:ext cx="288" cy="288"/>
            </a:xfrm>
            <a:prstGeom prst="rect">
              <a:avLst/>
            </a:prstGeom>
            <a:gradFill rotWithShape="1">
              <a:gsLst>
                <a:gs pos="0">
                  <a:schemeClr val="bg1"/>
                </a:gs>
                <a:gs pos="100000">
                  <a:srgbClr val="00CC00"/>
                </a:gs>
              </a:gsLst>
              <a:path path="shape">
                <a:fillToRect l="50000" t="50000" r="50000" b="50000"/>
              </a:path>
            </a:gradFill>
            <a:ln w="9525">
              <a:solidFill>
                <a:srgbClr val="000099"/>
              </a:solidFill>
              <a:miter lim="800000"/>
              <a:headEnd/>
              <a:tailEnd/>
            </a:ln>
            <a:effectLst/>
            <a:extLst>
              <a:ext uri="{AF507438-7753-43E0-B8FC-AC1667EBCBE1}">
                <a14:hiddenEffects xmlns:a14="http://schemas.microsoft.com/office/drawing/2010/main" xmlns="">
                  <a:effectLst>
                    <a:outerShdw dist="35921" dir="2700000" algn="ctr" rotWithShape="0">
                      <a:schemeClr val="tx1"/>
                    </a:outerShdw>
                  </a:effectLst>
                </a14:hiddenEffects>
              </a:ext>
            </a:extLst>
          </p:spPr>
          <p:txBody>
            <a:bodyPr wrap="none" anchor="ctr"/>
            <a:lstStyle/>
            <a:p>
              <a:pPr algn="ctr" eaLnBrk="0" hangingPunct="0"/>
              <a:endParaRPr lang="vi-VN" sz="2800" b="1">
                <a:solidFill>
                  <a:srgbClr val="000099"/>
                </a:solidFill>
                <a:latin typeface="Times New Roman" pitchFamily="18" charset="0"/>
              </a:endParaRPr>
            </a:p>
          </p:txBody>
        </p:sp>
        <p:sp>
          <p:nvSpPr>
            <p:cNvPr id="58539" name="Rectangle 171"/>
            <p:cNvSpPr>
              <a:spLocks noChangeArrowheads="1"/>
            </p:cNvSpPr>
            <p:nvPr/>
          </p:nvSpPr>
          <p:spPr bwMode="auto">
            <a:xfrm>
              <a:off x="2400" y="2160"/>
              <a:ext cx="288" cy="288"/>
            </a:xfrm>
            <a:prstGeom prst="rect">
              <a:avLst/>
            </a:prstGeom>
            <a:gradFill rotWithShape="1">
              <a:gsLst>
                <a:gs pos="0">
                  <a:schemeClr val="bg1"/>
                </a:gs>
                <a:gs pos="100000">
                  <a:srgbClr val="00CC00"/>
                </a:gs>
              </a:gsLst>
              <a:path path="shape">
                <a:fillToRect l="50000" t="50000" r="50000" b="50000"/>
              </a:path>
            </a:gradFill>
            <a:ln w="9525">
              <a:solidFill>
                <a:srgbClr val="000099"/>
              </a:solidFill>
              <a:miter lim="800000"/>
              <a:headEnd/>
              <a:tailEnd/>
            </a:ln>
            <a:effectLst/>
            <a:extLst>
              <a:ext uri="{AF507438-7753-43E0-B8FC-AC1667EBCBE1}">
                <a14:hiddenEffects xmlns:a14="http://schemas.microsoft.com/office/drawing/2010/main" xmlns="">
                  <a:effectLst>
                    <a:outerShdw dist="35921" dir="2700000" algn="ctr" rotWithShape="0">
                      <a:schemeClr val="tx1"/>
                    </a:outerShdw>
                  </a:effectLst>
                </a14:hiddenEffects>
              </a:ext>
            </a:extLst>
          </p:spPr>
          <p:txBody>
            <a:bodyPr wrap="none" anchor="ctr"/>
            <a:lstStyle/>
            <a:p>
              <a:pPr algn="ctr" eaLnBrk="0" hangingPunct="0"/>
              <a:endParaRPr lang="vi-VN" sz="2800" b="1">
                <a:solidFill>
                  <a:srgbClr val="000099"/>
                </a:solidFill>
                <a:latin typeface="Times New Roman" pitchFamily="18" charset="0"/>
              </a:endParaRPr>
            </a:p>
          </p:txBody>
        </p:sp>
        <p:sp>
          <p:nvSpPr>
            <p:cNvPr id="58540" name="Rectangle 172"/>
            <p:cNvSpPr>
              <a:spLocks noChangeArrowheads="1"/>
            </p:cNvSpPr>
            <p:nvPr/>
          </p:nvSpPr>
          <p:spPr bwMode="auto">
            <a:xfrm>
              <a:off x="4992" y="2160"/>
              <a:ext cx="288" cy="288"/>
            </a:xfrm>
            <a:prstGeom prst="rect">
              <a:avLst/>
            </a:prstGeom>
            <a:gradFill rotWithShape="1">
              <a:gsLst>
                <a:gs pos="0">
                  <a:srgbClr val="FFFF66"/>
                </a:gs>
                <a:gs pos="100000">
                  <a:srgbClr val="0000FF"/>
                </a:gs>
              </a:gsLst>
              <a:path path="shape">
                <a:fillToRect l="50000" t="50000" r="50000" b="50000"/>
              </a:path>
            </a:gradFill>
            <a:ln w="9525">
              <a:solidFill>
                <a:srgbClr val="000000"/>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eaLnBrk="0" hangingPunct="0"/>
              <a:endParaRPr lang="vi-VN" sz="2800" b="1">
                <a:solidFill>
                  <a:srgbClr val="FF0000"/>
                </a:solidFill>
                <a:latin typeface="Times New Roman" pitchFamily="18" charset="0"/>
              </a:endParaRPr>
            </a:p>
          </p:txBody>
        </p:sp>
        <p:sp>
          <p:nvSpPr>
            <p:cNvPr id="58541" name="Rectangle 173"/>
            <p:cNvSpPr>
              <a:spLocks noChangeArrowheads="1"/>
            </p:cNvSpPr>
            <p:nvPr/>
          </p:nvSpPr>
          <p:spPr bwMode="auto">
            <a:xfrm>
              <a:off x="5280" y="2160"/>
              <a:ext cx="288" cy="288"/>
            </a:xfrm>
            <a:prstGeom prst="rect">
              <a:avLst/>
            </a:prstGeom>
            <a:gradFill rotWithShape="1">
              <a:gsLst>
                <a:gs pos="0">
                  <a:schemeClr val="bg1"/>
                </a:gs>
                <a:gs pos="100000">
                  <a:srgbClr val="00CC00"/>
                </a:gs>
              </a:gsLst>
              <a:path path="shape">
                <a:fillToRect l="50000" t="50000" r="50000" b="50000"/>
              </a:path>
            </a:gradFill>
            <a:ln w="9525">
              <a:solidFill>
                <a:srgbClr val="000099"/>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eaLnBrk="0" hangingPunct="0"/>
              <a:endParaRPr lang="vi-VN" sz="2800" b="1">
                <a:solidFill>
                  <a:srgbClr val="000099"/>
                </a:solidFill>
                <a:latin typeface="Times New Roman" pitchFamily="18" charset="0"/>
              </a:endParaRPr>
            </a:p>
          </p:txBody>
        </p:sp>
        <p:sp>
          <p:nvSpPr>
            <p:cNvPr id="60590" name="Rectangle 174"/>
            <p:cNvSpPr>
              <a:spLocks noChangeArrowheads="1"/>
            </p:cNvSpPr>
            <p:nvPr/>
          </p:nvSpPr>
          <p:spPr bwMode="auto">
            <a:xfrm>
              <a:off x="3552" y="2160"/>
              <a:ext cx="288" cy="288"/>
            </a:xfrm>
            <a:prstGeom prst="rect">
              <a:avLst/>
            </a:prstGeom>
            <a:gradFill rotWithShape="1">
              <a:gsLst>
                <a:gs pos="0">
                  <a:srgbClr val="FFFF00"/>
                </a:gs>
                <a:gs pos="100000">
                  <a:srgbClr val="0000FF"/>
                </a:gs>
              </a:gsLst>
              <a:path path="shape">
                <a:fillToRect l="50000" t="50000" r="50000" b="50000"/>
              </a:path>
            </a:gradFill>
            <a:ln w="9525">
              <a:solidFill>
                <a:srgbClr val="0000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eaLnBrk="0" hangingPunct="0">
                <a:defRPr/>
              </a:pPr>
              <a:endParaRPr lang="en-US" sz="2800" b="1">
                <a:solidFill>
                  <a:srgbClr val="FF0000"/>
                </a:solidFill>
                <a:effectLst>
                  <a:outerShdw blurRad="38100" dist="38100" dir="2700000" algn="tl">
                    <a:srgbClr val="000000"/>
                  </a:outerShdw>
                </a:effectLst>
                <a:latin typeface="Times New Roman" pitchFamily="18" charset="0"/>
              </a:endParaRPr>
            </a:p>
          </p:txBody>
        </p:sp>
        <p:sp>
          <p:nvSpPr>
            <p:cNvPr id="58543" name="Rectangle 175"/>
            <p:cNvSpPr>
              <a:spLocks noChangeArrowheads="1"/>
            </p:cNvSpPr>
            <p:nvPr/>
          </p:nvSpPr>
          <p:spPr bwMode="auto">
            <a:xfrm>
              <a:off x="1536" y="2160"/>
              <a:ext cx="288" cy="288"/>
            </a:xfrm>
            <a:prstGeom prst="rect">
              <a:avLst/>
            </a:prstGeom>
            <a:gradFill rotWithShape="1">
              <a:gsLst>
                <a:gs pos="0">
                  <a:schemeClr val="bg1"/>
                </a:gs>
                <a:gs pos="100000">
                  <a:srgbClr val="00CC00"/>
                </a:gs>
              </a:gsLst>
              <a:path path="shape">
                <a:fillToRect l="50000" t="50000" r="50000" b="50000"/>
              </a:path>
            </a:gradFill>
            <a:ln w="9525">
              <a:solidFill>
                <a:srgbClr val="000099"/>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eaLnBrk="0" hangingPunct="0"/>
              <a:endParaRPr lang="vi-VN" sz="2800" b="1">
                <a:solidFill>
                  <a:srgbClr val="000099"/>
                </a:solidFill>
                <a:latin typeface="Times New Roman" pitchFamily="18" charset="0"/>
              </a:endParaRPr>
            </a:p>
          </p:txBody>
        </p:sp>
      </p:grpSp>
      <p:grpSp>
        <p:nvGrpSpPr>
          <p:cNvPr id="60592" name="Group 176"/>
          <p:cNvGrpSpPr>
            <a:grpSpLocks/>
          </p:cNvGrpSpPr>
          <p:nvPr/>
        </p:nvGrpSpPr>
        <p:grpSpPr bwMode="auto">
          <a:xfrm>
            <a:off x="2667000" y="3657600"/>
            <a:ext cx="5029200" cy="457200"/>
            <a:chOff x="1824" y="2496"/>
            <a:chExt cx="3168" cy="288"/>
          </a:xfrm>
        </p:grpSpPr>
        <p:sp>
          <p:nvSpPr>
            <p:cNvPr id="58545" name="Rectangle 177"/>
            <p:cNvSpPr>
              <a:spLocks noChangeArrowheads="1"/>
            </p:cNvSpPr>
            <p:nvPr/>
          </p:nvSpPr>
          <p:spPr bwMode="auto">
            <a:xfrm>
              <a:off x="1824" y="2496"/>
              <a:ext cx="288" cy="288"/>
            </a:xfrm>
            <a:prstGeom prst="rect">
              <a:avLst/>
            </a:prstGeom>
            <a:gradFill rotWithShape="1">
              <a:gsLst>
                <a:gs pos="0">
                  <a:schemeClr val="bg1"/>
                </a:gs>
                <a:gs pos="100000">
                  <a:srgbClr val="00CC00"/>
                </a:gs>
              </a:gsLst>
              <a:path path="shape">
                <a:fillToRect l="50000" t="50000" r="50000" b="50000"/>
              </a:path>
            </a:gradFill>
            <a:ln w="9525">
              <a:solidFill>
                <a:srgbClr val="000099"/>
              </a:solidFill>
              <a:miter lim="800000"/>
              <a:headEnd/>
              <a:tailEnd/>
            </a:ln>
            <a:effectLst/>
            <a:extLst>
              <a:ext uri="{AF507438-7753-43E0-B8FC-AC1667EBCBE1}">
                <a14:hiddenEffects xmlns:a14="http://schemas.microsoft.com/office/drawing/2010/main" xmlns="">
                  <a:effectLst>
                    <a:outerShdw dist="35921" dir="2700000" algn="ctr" rotWithShape="0">
                      <a:schemeClr val="tx1"/>
                    </a:outerShdw>
                  </a:effectLst>
                </a14:hiddenEffects>
              </a:ext>
            </a:extLst>
          </p:spPr>
          <p:txBody>
            <a:bodyPr wrap="none" anchor="ctr"/>
            <a:lstStyle/>
            <a:p>
              <a:pPr algn="ctr" eaLnBrk="0" hangingPunct="0"/>
              <a:endParaRPr lang="vi-VN" sz="2800" b="1">
                <a:solidFill>
                  <a:srgbClr val="000099"/>
                </a:solidFill>
                <a:latin typeface="Times New Roman" pitchFamily="18" charset="0"/>
              </a:endParaRPr>
            </a:p>
          </p:txBody>
        </p:sp>
        <p:sp>
          <p:nvSpPr>
            <p:cNvPr id="58546" name="Rectangle 178"/>
            <p:cNvSpPr>
              <a:spLocks noChangeArrowheads="1"/>
            </p:cNvSpPr>
            <p:nvPr/>
          </p:nvSpPr>
          <p:spPr bwMode="auto">
            <a:xfrm>
              <a:off x="2400" y="2496"/>
              <a:ext cx="288" cy="288"/>
            </a:xfrm>
            <a:prstGeom prst="rect">
              <a:avLst/>
            </a:prstGeom>
            <a:gradFill rotWithShape="1">
              <a:gsLst>
                <a:gs pos="0">
                  <a:schemeClr val="bg1"/>
                </a:gs>
                <a:gs pos="100000">
                  <a:srgbClr val="00CC00"/>
                </a:gs>
              </a:gsLst>
              <a:path path="shape">
                <a:fillToRect l="50000" t="50000" r="50000" b="50000"/>
              </a:path>
            </a:gradFill>
            <a:ln w="9525">
              <a:solidFill>
                <a:srgbClr val="000099"/>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eaLnBrk="0" hangingPunct="0"/>
              <a:endParaRPr lang="vi-VN" sz="2800" b="1">
                <a:solidFill>
                  <a:srgbClr val="000099"/>
                </a:solidFill>
                <a:latin typeface="Times New Roman" pitchFamily="18" charset="0"/>
              </a:endParaRPr>
            </a:p>
          </p:txBody>
        </p:sp>
        <p:sp>
          <p:nvSpPr>
            <p:cNvPr id="60595" name="Rectangle 179"/>
            <p:cNvSpPr>
              <a:spLocks noChangeArrowheads="1"/>
            </p:cNvSpPr>
            <p:nvPr/>
          </p:nvSpPr>
          <p:spPr bwMode="auto">
            <a:xfrm>
              <a:off x="2688" y="2496"/>
              <a:ext cx="288" cy="288"/>
            </a:xfrm>
            <a:prstGeom prst="rect">
              <a:avLst/>
            </a:prstGeom>
            <a:gradFill rotWithShape="1">
              <a:gsLst>
                <a:gs pos="0">
                  <a:srgbClr val="FFFF00"/>
                </a:gs>
                <a:gs pos="100000">
                  <a:srgbClr val="0000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eaLnBrk="0" hangingPunct="0">
                <a:defRPr/>
              </a:pPr>
              <a:endParaRPr lang="en-US" sz="2800" b="1">
                <a:solidFill>
                  <a:srgbClr val="FF0000"/>
                </a:solidFill>
                <a:effectLst>
                  <a:outerShdw blurRad="38100" dist="38100" dir="2700000" algn="tl">
                    <a:srgbClr val="000000"/>
                  </a:outerShdw>
                </a:effectLst>
                <a:latin typeface="Times New Roman" pitchFamily="18" charset="0"/>
              </a:endParaRPr>
            </a:p>
          </p:txBody>
        </p:sp>
        <p:sp>
          <p:nvSpPr>
            <p:cNvPr id="58548" name="Rectangle 180"/>
            <p:cNvSpPr>
              <a:spLocks noChangeArrowheads="1"/>
            </p:cNvSpPr>
            <p:nvPr/>
          </p:nvSpPr>
          <p:spPr bwMode="auto">
            <a:xfrm>
              <a:off x="3552" y="2496"/>
              <a:ext cx="288" cy="288"/>
            </a:xfrm>
            <a:prstGeom prst="rect">
              <a:avLst/>
            </a:prstGeom>
            <a:gradFill rotWithShape="1">
              <a:gsLst>
                <a:gs pos="0">
                  <a:srgbClr val="FFFF66"/>
                </a:gs>
                <a:gs pos="100000">
                  <a:srgbClr val="0000FF"/>
                </a:gs>
              </a:gsLst>
              <a:path path="shape">
                <a:fillToRect l="50000" t="50000" r="50000" b="50000"/>
              </a:path>
            </a:gradFill>
            <a:ln w="9525">
              <a:solidFill>
                <a:srgbClr val="000000"/>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eaLnBrk="0" hangingPunct="0"/>
              <a:endParaRPr lang="vi-VN" sz="2800" b="1">
                <a:solidFill>
                  <a:srgbClr val="FF0000"/>
                </a:solidFill>
                <a:latin typeface="Times New Roman" pitchFamily="18" charset="0"/>
              </a:endParaRPr>
            </a:p>
          </p:txBody>
        </p:sp>
        <p:sp>
          <p:nvSpPr>
            <p:cNvPr id="58549" name="Rectangle 181"/>
            <p:cNvSpPr>
              <a:spLocks noChangeArrowheads="1"/>
            </p:cNvSpPr>
            <p:nvPr/>
          </p:nvSpPr>
          <p:spPr bwMode="auto">
            <a:xfrm>
              <a:off x="3264" y="2496"/>
              <a:ext cx="288" cy="288"/>
            </a:xfrm>
            <a:prstGeom prst="rect">
              <a:avLst/>
            </a:prstGeom>
            <a:gradFill rotWithShape="1">
              <a:gsLst>
                <a:gs pos="0">
                  <a:schemeClr val="bg1"/>
                </a:gs>
                <a:gs pos="100000">
                  <a:srgbClr val="00CC00"/>
                </a:gs>
              </a:gsLst>
              <a:path path="shape">
                <a:fillToRect l="50000" t="50000" r="50000" b="50000"/>
              </a:path>
            </a:gradFill>
            <a:ln w="9525">
              <a:solidFill>
                <a:srgbClr val="000099"/>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eaLnBrk="0" hangingPunct="0"/>
              <a:endParaRPr lang="vi-VN" sz="2800" b="1">
                <a:solidFill>
                  <a:srgbClr val="000099"/>
                </a:solidFill>
                <a:latin typeface="Times New Roman" pitchFamily="18" charset="0"/>
              </a:endParaRPr>
            </a:p>
          </p:txBody>
        </p:sp>
        <p:sp>
          <p:nvSpPr>
            <p:cNvPr id="58550" name="Rectangle 182"/>
            <p:cNvSpPr>
              <a:spLocks noChangeArrowheads="1"/>
            </p:cNvSpPr>
            <p:nvPr/>
          </p:nvSpPr>
          <p:spPr bwMode="auto">
            <a:xfrm>
              <a:off x="3840" y="2496"/>
              <a:ext cx="288" cy="288"/>
            </a:xfrm>
            <a:prstGeom prst="rect">
              <a:avLst/>
            </a:prstGeom>
            <a:gradFill rotWithShape="1">
              <a:gsLst>
                <a:gs pos="0">
                  <a:schemeClr val="bg1"/>
                </a:gs>
                <a:gs pos="100000">
                  <a:srgbClr val="00CC00"/>
                </a:gs>
              </a:gsLst>
              <a:path path="shape">
                <a:fillToRect l="50000" t="50000" r="50000" b="50000"/>
              </a:path>
            </a:gradFill>
            <a:ln w="9525">
              <a:solidFill>
                <a:srgbClr val="000099"/>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eaLnBrk="0" hangingPunct="0"/>
              <a:endParaRPr lang="vi-VN" sz="2800" b="1">
                <a:solidFill>
                  <a:srgbClr val="000099"/>
                </a:solidFill>
                <a:latin typeface="Times New Roman" pitchFamily="18" charset="0"/>
              </a:endParaRPr>
            </a:p>
          </p:txBody>
        </p:sp>
        <p:sp>
          <p:nvSpPr>
            <p:cNvPr id="58551" name="Rectangle 183"/>
            <p:cNvSpPr>
              <a:spLocks noChangeArrowheads="1"/>
            </p:cNvSpPr>
            <p:nvPr/>
          </p:nvSpPr>
          <p:spPr bwMode="auto">
            <a:xfrm>
              <a:off x="4128" y="2496"/>
              <a:ext cx="288" cy="288"/>
            </a:xfrm>
            <a:prstGeom prst="rect">
              <a:avLst/>
            </a:prstGeom>
            <a:gradFill rotWithShape="1">
              <a:gsLst>
                <a:gs pos="0">
                  <a:schemeClr val="bg1"/>
                </a:gs>
                <a:gs pos="100000">
                  <a:srgbClr val="00CC00"/>
                </a:gs>
              </a:gsLst>
              <a:path path="shape">
                <a:fillToRect l="50000" t="50000" r="50000" b="50000"/>
              </a:path>
            </a:gradFill>
            <a:ln w="9525">
              <a:solidFill>
                <a:srgbClr val="000099"/>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eaLnBrk="0" hangingPunct="0"/>
              <a:endParaRPr lang="vi-VN" sz="2800" b="1">
                <a:solidFill>
                  <a:srgbClr val="000099"/>
                </a:solidFill>
                <a:latin typeface="Times New Roman" pitchFamily="18" charset="0"/>
              </a:endParaRPr>
            </a:p>
          </p:txBody>
        </p:sp>
        <p:sp>
          <p:nvSpPr>
            <p:cNvPr id="58552" name="Rectangle 184"/>
            <p:cNvSpPr>
              <a:spLocks noChangeArrowheads="1"/>
            </p:cNvSpPr>
            <p:nvPr/>
          </p:nvSpPr>
          <p:spPr bwMode="auto">
            <a:xfrm>
              <a:off x="4416" y="2496"/>
              <a:ext cx="288" cy="288"/>
            </a:xfrm>
            <a:prstGeom prst="rect">
              <a:avLst/>
            </a:prstGeom>
            <a:gradFill rotWithShape="1">
              <a:gsLst>
                <a:gs pos="0">
                  <a:schemeClr val="bg1"/>
                </a:gs>
                <a:gs pos="100000">
                  <a:srgbClr val="00CC00"/>
                </a:gs>
              </a:gsLst>
              <a:path path="shape">
                <a:fillToRect l="50000" t="50000" r="50000" b="50000"/>
              </a:path>
            </a:gradFill>
            <a:ln w="9525">
              <a:solidFill>
                <a:srgbClr val="000099"/>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eaLnBrk="0" hangingPunct="0"/>
              <a:endParaRPr lang="vi-VN" sz="2800" b="1">
                <a:solidFill>
                  <a:srgbClr val="000099"/>
                </a:solidFill>
                <a:latin typeface="Times New Roman" pitchFamily="18" charset="0"/>
              </a:endParaRPr>
            </a:p>
          </p:txBody>
        </p:sp>
        <p:sp>
          <p:nvSpPr>
            <p:cNvPr id="58553" name="Rectangle 185"/>
            <p:cNvSpPr>
              <a:spLocks noChangeArrowheads="1"/>
            </p:cNvSpPr>
            <p:nvPr/>
          </p:nvSpPr>
          <p:spPr bwMode="auto">
            <a:xfrm>
              <a:off x="4704" y="2496"/>
              <a:ext cx="288" cy="288"/>
            </a:xfrm>
            <a:prstGeom prst="rect">
              <a:avLst/>
            </a:prstGeom>
            <a:gradFill rotWithShape="1">
              <a:gsLst>
                <a:gs pos="0">
                  <a:schemeClr val="bg1"/>
                </a:gs>
                <a:gs pos="100000">
                  <a:srgbClr val="00CC00"/>
                </a:gs>
              </a:gsLst>
              <a:path path="shape">
                <a:fillToRect l="50000" t="50000" r="50000" b="50000"/>
              </a:path>
            </a:gradFill>
            <a:ln w="9525">
              <a:solidFill>
                <a:srgbClr val="000099"/>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eaLnBrk="0" hangingPunct="0"/>
              <a:endParaRPr lang="vi-VN" sz="2800" b="1">
                <a:solidFill>
                  <a:srgbClr val="000099"/>
                </a:solidFill>
                <a:latin typeface="Times New Roman" pitchFamily="18" charset="0"/>
              </a:endParaRPr>
            </a:p>
          </p:txBody>
        </p:sp>
        <p:sp>
          <p:nvSpPr>
            <p:cNvPr id="58554" name="Rectangle 186"/>
            <p:cNvSpPr>
              <a:spLocks noChangeArrowheads="1"/>
            </p:cNvSpPr>
            <p:nvPr/>
          </p:nvSpPr>
          <p:spPr bwMode="auto">
            <a:xfrm>
              <a:off x="2112" y="2496"/>
              <a:ext cx="288" cy="288"/>
            </a:xfrm>
            <a:prstGeom prst="rect">
              <a:avLst/>
            </a:prstGeom>
            <a:gradFill rotWithShape="1">
              <a:gsLst>
                <a:gs pos="0">
                  <a:schemeClr val="bg1"/>
                </a:gs>
                <a:gs pos="100000">
                  <a:srgbClr val="00CC00"/>
                </a:gs>
              </a:gsLst>
              <a:path path="shape">
                <a:fillToRect l="50000" t="50000" r="50000" b="50000"/>
              </a:path>
            </a:gradFill>
            <a:ln w="9525">
              <a:solidFill>
                <a:srgbClr val="000099"/>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eaLnBrk="0" hangingPunct="0"/>
              <a:endParaRPr lang="vi-VN" sz="2800" b="1">
                <a:solidFill>
                  <a:srgbClr val="000099"/>
                </a:solidFill>
                <a:latin typeface="Times New Roman" pitchFamily="18" charset="0"/>
              </a:endParaRPr>
            </a:p>
          </p:txBody>
        </p:sp>
        <p:sp>
          <p:nvSpPr>
            <p:cNvPr id="58555" name="Rectangle 187"/>
            <p:cNvSpPr>
              <a:spLocks noChangeArrowheads="1"/>
            </p:cNvSpPr>
            <p:nvPr/>
          </p:nvSpPr>
          <p:spPr bwMode="auto">
            <a:xfrm>
              <a:off x="2976" y="2496"/>
              <a:ext cx="288" cy="288"/>
            </a:xfrm>
            <a:prstGeom prst="rect">
              <a:avLst/>
            </a:prstGeom>
            <a:gradFill rotWithShape="1">
              <a:gsLst>
                <a:gs pos="0">
                  <a:schemeClr val="bg1"/>
                </a:gs>
                <a:gs pos="100000">
                  <a:srgbClr val="00CC00"/>
                </a:gs>
              </a:gsLst>
              <a:path path="shape">
                <a:fillToRect l="50000" t="50000" r="50000" b="50000"/>
              </a:path>
            </a:gradFill>
            <a:ln w="9525">
              <a:solidFill>
                <a:srgbClr val="000099"/>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eaLnBrk="0" hangingPunct="0"/>
              <a:endParaRPr lang="vi-VN" sz="2800" b="1">
                <a:solidFill>
                  <a:srgbClr val="000099"/>
                </a:solidFill>
                <a:latin typeface="Times New Roman" pitchFamily="18" charset="0"/>
              </a:endParaRPr>
            </a:p>
          </p:txBody>
        </p:sp>
      </p:grpSp>
      <p:grpSp>
        <p:nvGrpSpPr>
          <p:cNvPr id="60604" name="Group 188"/>
          <p:cNvGrpSpPr>
            <a:grpSpLocks/>
          </p:cNvGrpSpPr>
          <p:nvPr/>
        </p:nvGrpSpPr>
        <p:grpSpPr bwMode="auto">
          <a:xfrm>
            <a:off x="3587817" y="2063045"/>
            <a:ext cx="3200400" cy="457200"/>
            <a:chOff x="2016" y="1488"/>
            <a:chExt cx="2016" cy="288"/>
          </a:xfrm>
        </p:grpSpPr>
        <p:sp>
          <p:nvSpPr>
            <p:cNvPr id="60605" name="Rectangle 189"/>
            <p:cNvSpPr>
              <a:spLocks noChangeArrowheads="1"/>
            </p:cNvSpPr>
            <p:nvPr/>
          </p:nvSpPr>
          <p:spPr bwMode="auto">
            <a:xfrm>
              <a:off x="3456" y="1488"/>
              <a:ext cx="288" cy="288"/>
            </a:xfrm>
            <a:prstGeom prst="rect">
              <a:avLst/>
            </a:prstGeom>
            <a:gradFill rotWithShape="1">
              <a:gsLst>
                <a:gs pos="0">
                  <a:schemeClr val="bg1"/>
                </a:gs>
                <a:gs pos="100000">
                  <a:srgbClr val="00CC00"/>
                </a:gs>
              </a:gsLst>
              <a:path path="shape">
                <a:fillToRect l="50000" t="50000" r="50000" b="50000"/>
              </a:path>
            </a:gradFill>
            <a:ln w="9525">
              <a:solidFill>
                <a:srgbClr val="000000"/>
              </a:solidFill>
              <a:miter lim="800000"/>
              <a:headEnd/>
              <a:tailEnd/>
            </a:ln>
            <a:effectLst/>
            <a:extLst>
              <a:ext uri="{AF507438-7753-43E0-B8FC-AC1667EBCBE1}">
                <a14:hiddenEffects xmlns:a14="http://schemas.microsoft.com/office/drawing/2010/main" xmlns="">
                  <a:effectLst>
                    <a:outerShdw dist="35921" dir="2700000" algn="ctr" rotWithShape="0">
                      <a:schemeClr val="tx1"/>
                    </a:outerShdw>
                  </a:effectLst>
                </a14:hiddenEffects>
              </a:ext>
            </a:extLst>
          </p:spPr>
          <p:txBody>
            <a:bodyPr wrap="none" anchor="ctr"/>
            <a:lstStyle/>
            <a:p>
              <a:pPr algn="ctr" eaLnBrk="0" hangingPunct="0">
                <a:defRPr/>
              </a:pPr>
              <a:endParaRPr lang="en-US" sz="2800" b="1">
                <a:solidFill>
                  <a:srgbClr val="0033CC"/>
                </a:solidFill>
                <a:effectLst>
                  <a:outerShdw blurRad="38100" dist="38100" dir="2700000" algn="tl">
                    <a:srgbClr val="000000"/>
                  </a:outerShdw>
                </a:effectLst>
                <a:latin typeface="Times New Roman" pitchFamily="18" charset="0"/>
              </a:endParaRPr>
            </a:p>
          </p:txBody>
        </p:sp>
        <p:sp>
          <p:nvSpPr>
            <p:cNvPr id="60606" name="Rectangle 190"/>
            <p:cNvSpPr>
              <a:spLocks noChangeArrowheads="1"/>
            </p:cNvSpPr>
            <p:nvPr/>
          </p:nvSpPr>
          <p:spPr bwMode="auto">
            <a:xfrm>
              <a:off x="2016" y="1488"/>
              <a:ext cx="288" cy="288"/>
            </a:xfrm>
            <a:prstGeom prst="rect">
              <a:avLst/>
            </a:prstGeom>
            <a:gradFill rotWithShape="1">
              <a:gsLst>
                <a:gs pos="0">
                  <a:srgbClr val="FFFF00"/>
                </a:gs>
                <a:gs pos="100000">
                  <a:srgbClr val="0000FF"/>
                </a:gs>
              </a:gsLst>
              <a:path path="shape">
                <a:fillToRect l="50000" t="50000" r="50000" b="50000"/>
              </a:path>
            </a:gradFill>
            <a:ln w="9525">
              <a:solidFill>
                <a:srgbClr val="000099"/>
              </a:solidFill>
              <a:miter lim="800000"/>
              <a:headEnd/>
              <a:tailEnd/>
            </a:ln>
            <a:effectLst/>
            <a:extLst>
              <a:ext uri="{AF507438-7753-43E0-B8FC-AC1667EBCBE1}">
                <a14:hiddenEffects xmlns:a14="http://schemas.microsoft.com/office/drawing/2010/main" xmlns="">
                  <a:effectLst>
                    <a:outerShdw dist="35921" dir="2700000" algn="ctr" rotWithShape="0">
                      <a:schemeClr val="tx1"/>
                    </a:outerShdw>
                  </a:effectLst>
                </a14:hiddenEffects>
              </a:ext>
            </a:extLst>
          </p:spPr>
          <p:txBody>
            <a:bodyPr wrap="none" anchor="ctr"/>
            <a:lstStyle/>
            <a:p>
              <a:pPr algn="ctr" eaLnBrk="0" hangingPunct="0">
                <a:defRPr/>
              </a:pPr>
              <a:endParaRPr lang="en-US" sz="2800" b="1">
                <a:solidFill>
                  <a:srgbClr val="FF0000"/>
                </a:solidFill>
                <a:effectLst>
                  <a:outerShdw blurRad="38100" dist="38100" dir="2700000" algn="tl">
                    <a:srgbClr val="000000"/>
                  </a:outerShdw>
                </a:effectLst>
                <a:latin typeface="Times New Roman" pitchFamily="18" charset="0"/>
              </a:endParaRPr>
            </a:p>
          </p:txBody>
        </p:sp>
        <p:sp>
          <p:nvSpPr>
            <p:cNvPr id="58559" name="Rectangle 191"/>
            <p:cNvSpPr>
              <a:spLocks noChangeArrowheads="1"/>
            </p:cNvSpPr>
            <p:nvPr/>
          </p:nvSpPr>
          <p:spPr bwMode="auto">
            <a:xfrm>
              <a:off x="3168" y="1488"/>
              <a:ext cx="288" cy="288"/>
            </a:xfrm>
            <a:prstGeom prst="rect">
              <a:avLst/>
            </a:prstGeom>
            <a:gradFill rotWithShape="1">
              <a:gsLst>
                <a:gs pos="0">
                  <a:schemeClr val="bg1"/>
                </a:gs>
                <a:gs pos="100000">
                  <a:srgbClr val="00CC00"/>
                </a:gs>
              </a:gsLst>
              <a:path path="shape">
                <a:fillToRect l="50000" t="50000" r="50000" b="50000"/>
              </a:path>
            </a:gradFill>
            <a:ln w="9525">
              <a:solidFill>
                <a:srgbClr val="000099"/>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eaLnBrk="0" hangingPunct="0"/>
              <a:endParaRPr lang="vi-VN" sz="2800" b="1">
                <a:solidFill>
                  <a:srgbClr val="000099"/>
                </a:solidFill>
                <a:latin typeface="Times New Roman" pitchFamily="18" charset="0"/>
              </a:endParaRPr>
            </a:p>
          </p:txBody>
        </p:sp>
        <p:sp>
          <p:nvSpPr>
            <p:cNvPr id="58560" name="Rectangle 192"/>
            <p:cNvSpPr>
              <a:spLocks noChangeArrowheads="1"/>
            </p:cNvSpPr>
            <p:nvPr/>
          </p:nvSpPr>
          <p:spPr bwMode="auto">
            <a:xfrm>
              <a:off x="2880" y="1488"/>
              <a:ext cx="288" cy="288"/>
            </a:xfrm>
            <a:prstGeom prst="rect">
              <a:avLst/>
            </a:prstGeom>
            <a:gradFill rotWithShape="1">
              <a:gsLst>
                <a:gs pos="0">
                  <a:schemeClr val="bg1"/>
                </a:gs>
                <a:gs pos="100000">
                  <a:srgbClr val="00CC00"/>
                </a:gs>
              </a:gsLst>
              <a:path path="shape">
                <a:fillToRect l="50000" t="50000" r="50000" b="50000"/>
              </a:path>
            </a:gradFill>
            <a:ln w="9525">
              <a:solidFill>
                <a:srgbClr val="000099"/>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eaLnBrk="0" hangingPunct="0"/>
              <a:endParaRPr lang="vi-VN" sz="2800" b="1">
                <a:solidFill>
                  <a:srgbClr val="000099"/>
                </a:solidFill>
                <a:latin typeface="Times New Roman" pitchFamily="18" charset="0"/>
              </a:endParaRPr>
            </a:p>
          </p:txBody>
        </p:sp>
        <p:sp>
          <p:nvSpPr>
            <p:cNvPr id="58561" name="Rectangle 193"/>
            <p:cNvSpPr>
              <a:spLocks noChangeArrowheads="1"/>
            </p:cNvSpPr>
            <p:nvPr/>
          </p:nvSpPr>
          <p:spPr bwMode="auto">
            <a:xfrm>
              <a:off x="3744" y="1488"/>
              <a:ext cx="288" cy="288"/>
            </a:xfrm>
            <a:prstGeom prst="rect">
              <a:avLst/>
            </a:prstGeom>
            <a:gradFill rotWithShape="1">
              <a:gsLst>
                <a:gs pos="0">
                  <a:schemeClr val="bg1"/>
                </a:gs>
                <a:gs pos="100000">
                  <a:srgbClr val="00CC00"/>
                </a:gs>
              </a:gsLst>
              <a:path path="shape">
                <a:fillToRect l="50000" t="50000" r="50000" b="50000"/>
              </a:path>
            </a:gradFill>
            <a:ln w="9525">
              <a:solidFill>
                <a:srgbClr val="000099"/>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eaLnBrk="0" hangingPunct="0"/>
              <a:endParaRPr lang="vi-VN" sz="2800" b="1">
                <a:solidFill>
                  <a:srgbClr val="000099"/>
                </a:solidFill>
                <a:latin typeface="Times New Roman" pitchFamily="18" charset="0"/>
              </a:endParaRPr>
            </a:p>
          </p:txBody>
        </p:sp>
        <p:sp>
          <p:nvSpPr>
            <p:cNvPr id="58562" name="Rectangle 194"/>
            <p:cNvSpPr>
              <a:spLocks noChangeArrowheads="1"/>
            </p:cNvSpPr>
            <p:nvPr/>
          </p:nvSpPr>
          <p:spPr bwMode="auto">
            <a:xfrm>
              <a:off x="2304" y="1488"/>
              <a:ext cx="288" cy="288"/>
            </a:xfrm>
            <a:prstGeom prst="rect">
              <a:avLst/>
            </a:prstGeom>
            <a:gradFill rotWithShape="1">
              <a:gsLst>
                <a:gs pos="0">
                  <a:schemeClr val="bg1"/>
                </a:gs>
                <a:gs pos="100000">
                  <a:srgbClr val="00CC00"/>
                </a:gs>
              </a:gsLst>
              <a:path path="shape">
                <a:fillToRect l="50000" t="50000" r="50000" b="50000"/>
              </a:path>
            </a:gradFill>
            <a:ln w="9525">
              <a:solidFill>
                <a:srgbClr val="000099"/>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eaLnBrk="0" hangingPunct="0"/>
              <a:endParaRPr lang="vi-VN" sz="2800" b="1">
                <a:solidFill>
                  <a:srgbClr val="000099"/>
                </a:solidFill>
                <a:latin typeface="Times New Roman" pitchFamily="18" charset="0"/>
              </a:endParaRPr>
            </a:p>
          </p:txBody>
        </p:sp>
        <p:sp>
          <p:nvSpPr>
            <p:cNvPr id="60611" name="Rectangle 195"/>
            <p:cNvSpPr>
              <a:spLocks noChangeArrowheads="1"/>
            </p:cNvSpPr>
            <p:nvPr/>
          </p:nvSpPr>
          <p:spPr bwMode="auto">
            <a:xfrm>
              <a:off x="2592" y="1488"/>
              <a:ext cx="288" cy="288"/>
            </a:xfrm>
            <a:prstGeom prst="rect">
              <a:avLst/>
            </a:prstGeom>
            <a:gradFill rotWithShape="1">
              <a:gsLst>
                <a:gs pos="0">
                  <a:srgbClr val="FFFF00"/>
                </a:gs>
                <a:gs pos="100000">
                  <a:srgbClr val="0000FF"/>
                </a:gs>
              </a:gsLst>
              <a:path path="shape">
                <a:fillToRect l="50000" t="50000" r="50000" b="50000"/>
              </a:path>
            </a:gradFill>
            <a:ln w="9525">
              <a:solidFill>
                <a:srgbClr val="0000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eaLnBrk="0" hangingPunct="0">
                <a:defRPr/>
              </a:pPr>
              <a:endParaRPr lang="en-US" sz="2800" b="1">
                <a:solidFill>
                  <a:srgbClr val="FF0000"/>
                </a:solidFill>
                <a:effectLst>
                  <a:outerShdw blurRad="38100" dist="38100" dir="2700000" algn="tl">
                    <a:srgbClr val="000000"/>
                  </a:outerShdw>
                </a:effectLst>
                <a:latin typeface="Times New Roman" pitchFamily="18" charset="0"/>
              </a:endParaRPr>
            </a:p>
          </p:txBody>
        </p:sp>
      </p:grpSp>
      <p:pic>
        <p:nvPicPr>
          <p:cNvPr id="58565" name="Picture 197" descr="2011_300102b"/>
          <p:cNvPicPr>
            <a:picLocks noChangeAspect="1" noChangeArrowheads="1" noCrop="1"/>
          </p:cNvPicPr>
          <p:nvPr/>
        </p:nvPicPr>
        <p:blipFill>
          <a:blip r:embed="rId4">
            <a:extLst>
              <a:ext uri="{28A0092B-C50C-407E-A947-70E740481C1C}">
                <a14:useLocalDpi xmlns:a14="http://schemas.microsoft.com/office/drawing/2010/main" xmlns="" val="0"/>
              </a:ext>
            </a:extLst>
          </a:blip>
          <a:srcRect/>
          <a:stretch>
            <a:fillRect/>
          </a:stretch>
        </p:blipFill>
        <p:spPr bwMode="auto">
          <a:xfrm>
            <a:off x="8001000" y="0"/>
            <a:ext cx="1143000" cy="1143000"/>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60502"/>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nodeType="afterEffect">
                                  <p:stCondLst>
                                    <p:cond delay="1000"/>
                                  </p:stCondLst>
                                  <p:childTnLst>
                                    <p:set>
                                      <p:cBhvr>
                                        <p:cTn id="9" dur="1" fill="hold">
                                          <p:stCondLst>
                                            <p:cond delay="0"/>
                                          </p:stCondLst>
                                        </p:cTn>
                                        <p:tgtEl>
                                          <p:spTgt spid="605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60496"/>
                    </p:tgtEl>
                  </p:cond>
                </p:stCondLst>
                <p:endSync evt="end" delay="0">
                  <p:rtn val="all"/>
                </p:endSync>
                <p:childTnLst>
                  <p:par>
                    <p:cTn id="11" fill="hold" nodeType="clickPar">
                      <p:stCondLst>
                        <p:cond delay="0"/>
                      </p:stCondLst>
                      <p:childTnLst>
                        <p:par>
                          <p:cTn id="12" fill="hold" nodeType="withGroup">
                            <p:stCondLst>
                              <p:cond delay="0"/>
                            </p:stCondLst>
                            <p:childTnLst>
                              <p:par>
                                <p:cTn id="13" presetID="4" presetClass="entr" presetSubtype="16" fill="hold" grpId="0" nodeType="clickEffect">
                                  <p:stCondLst>
                                    <p:cond delay="0"/>
                                  </p:stCondLst>
                                  <p:childTnLst>
                                    <p:set>
                                      <p:cBhvr>
                                        <p:cTn id="14" dur="1" fill="hold">
                                          <p:stCondLst>
                                            <p:cond delay="0"/>
                                          </p:stCondLst>
                                        </p:cTn>
                                        <p:tgtEl>
                                          <p:spTgt spid="60535"/>
                                        </p:tgtEl>
                                        <p:attrNameLst>
                                          <p:attrName>style.visibility</p:attrName>
                                        </p:attrNameLst>
                                      </p:cBhvr>
                                      <p:to>
                                        <p:strVal val="visible"/>
                                      </p:to>
                                    </p:set>
                                    <p:animEffect transition="in" filter="box(in)">
                                      <p:cBhvr>
                                        <p:cTn id="15" dur="500"/>
                                        <p:tgtEl>
                                          <p:spTgt spid="60535"/>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childTnLst>
                    </p:cTn>
                  </p:par>
                  <p:par>
                    <p:cTn id="16" fill="hold" nodeType="clickPar">
                      <p:stCondLst>
                        <p:cond delay="indefinite"/>
                      </p:stCondLst>
                      <p:childTnLst>
                        <p:par>
                          <p:cTn id="17" fill="hold" nodeType="withGroup">
                            <p:stCondLst>
                              <p:cond delay="0"/>
                            </p:stCondLst>
                            <p:childTnLst>
                              <p:par>
                                <p:cTn id="18" presetID="4" presetClass="exit" presetSubtype="16" fill="hold" grpId="1" nodeType="clickEffect">
                                  <p:stCondLst>
                                    <p:cond delay="0"/>
                                  </p:stCondLst>
                                  <p:childTnLst>
                                    <p:animEffect transition="out" filter="box(in)">
                                      <p:cBhvr>
                                        <p:cTn id="19" dur="500"/>
                                        <p:tgtEl>
                                          <p:spTgt spid="60535"/>
                                        </p:tgtEl>
                                      </p:cBhvr>
                                    </p:animEffect>
                                    <p:set>
                                      <p:cBhvr>
                                        <p:cTn id="20" dur="1" fill="hold">
                                          <p:stCondLst>
                                            <p:cond delay="499"/>
                                          </p:stCondLst>
                                        </p:cTn>
                                        <p:tgtEl>
                                          <p:spTgt spid="60535"/>
                                        </p:tgtEl>
                                        <p:attrNameLst>
                                          <p:attrName>style.visibility</p:attrName>
                                        </p:attrNameLst>
                                      </p:cBhvr>
                                      <p:to>
                                        <p:strVal val="hidden"/>
                                      </p:to>
                                    </p:set>
                                  </p:childTnLst>
                                </p:cTn>
                              </p:par>
                            </p:childTnLst>
                          </p:cTn>
                        </p:par>
                        <p:par>
                          <p:cTn id="21" fill="hold" nodeType="afterGroup">
                            <p:stCondLst>
                              <p:cond delay="500"/>
                            </p:stCondLst>
                            <p:childTnLst>
                              <p:par>
                                <p:cTn id="22" presetID="45" presetClass="exit" presetSubtype="0" fill="hold" nodeType="afterEffect">
                                  <p:stCondLst>
                                    <p:cond delay="0"/>
                                  </p:stCondLst>
                                  <p:childTnLst>
                                    <p:animEffect transition="out" filter="fade">
                                      <p:cBhvr>
                                        <p:cTn id="23" dur="2000"/>
                                        <p:tgtEl>
                                          <p:spTgt spid="60541"/>
                                        </p:tgtEl>
                                      </p:cBhvr>
                                    </p:animEffect>
                                    <p:anim calcmode="lin" valueType="num">
                                      <p:cBhvr>
                                        <p:cTn id="24" dur="2000"/>
                                        <p:tgtEl>
                                          <p:spTgt spid="60541"/>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25" dur="2000"/>
                                        <p:tgtEl>
                                          <p:spTgt spid="60541"/>
                                        </p:tgtEl>
                                        <p:attrNameLst>
                                          <p:attrName>ppt_h</p:attrName>
                                        </p:attrNameLst>
                                      </p:cBhvr>
                                      <p:tavLst>
                                        <p:tav tm="0">
                                          <p:val>
                                            <p:strVal val="ppt_h"/>
                                          </p:val>
                                        </p:tav>
                                        <p:tav tm="100000">
                                          <p:val>
                                            <p:strVal val="ppt_h"/>
                                          </p:val>
                                        </p:tav>
                                      </p:tavLst>
                                    </p:anim>
                                    <p:set>
                                      <p:cBhvr>
                                        <p:cTn id="26" dur="1" fill="hold">
                                          <p:stCondLst>
                                            <p:cond delay="1999"/>
                                          </p:stCondLst>
                                        </p:cTn>
                                        <p:tgtEl>
                                          <p:spTgt spid="60541"/>
                                        </p:tgtEl>
                                        <p:attrNameLst>
                                          <p:attrName>style.visibility</p:attrName>
                                        </p:attrNameLst>
                                      </p:cBhvr>
                                      <p:to>
                                        <p:strVal val="hidden"/>
                                      </p:to>
                                    </p:set>
                                  </p:childTnLst>
                                </p:cTn>
                              </p:par>
                            </p:childTnLst>
                          </p:cTn>
                        </p:par>
                      </p:childTnLst>
                    </p:cTn>
                  </p:par>
                </p:childTnLst>
              </p:cTn>
              <p:nextCondLst>
                <p:cond evt="onClick" delay="0">
                  <p:tgtEl>
                    <p:spTgt spid="60496"/>
                  </p:tgtEl>
                </p:cond>
              </p:nextCondLst>
            </p:seq>
            <p:seq concurrent="1" nextAc="seek">
              <p:cTn id="27" restart="whenNotActive" fill="hold" evtFilter="cancelBubble" nodeType="interactiveSeq">
                <p:stCondLst>
                  <p:cond evt="onClick" delay="0">
                    <p:tgtEl>
                      <p:spTgt spid="60497"/>
                    </p:tgtEl>
                  </p:cond>
                </p:stCondLst>
                <p:endSync evt="end" delay="0">
                  <p:rtn val="all"/>
                </p:endSync>
                <p:childTnLst>
                  <p:par>
                    <p:cTn id="28" fill="hold" nodeType="clickPar">
                      <p:stCondLst>
                        <p:cond delay="0"/>
                      </p:stCondLst>
                      <p:childTnLst>
                        <p:par>
                          <p:cTn id="29" fill="hold" nodeType="withGroup">
                            <p:stCondLst>
                              <p:cond delay="0"/>
                            </p:stCondLst>
                            <p:childTnLst>
                              <p:par>
                                <p:cTn id="30" presetID="20" presetClass="entr" presetSubtype="0" fill="hold" grpId="0" nodeType="clickEffect">
                                  <p:stCondLst>
                                    <p:cond delay="0"/>
                                  </p:stCondLst>
                                  <p:childTnLst>
                                    <p:set>
                                      <p:cBhvr>
                                        <p:cTn id="31" dur="1" fill="hold">
                                          <p:stCondLst>
                                            <p:cond delay="0"/>
                                          </p:stCondLst>
                                        </p:cTn>
                                        <p:tgtEl>
                                          <p:spTgt spid="60536"/>
                                        </p:tgtEl>
                                        <p:attrNameLst>
                                          <p:attrName>style.visibility</p:attrName>
                                        </p:attrNameLst>
                                      </p:cBhvr>
                                      <p:to>
                                        <p:strVal val="visible"/>
                                      </p:to>
                                    </p:set>
                                    <p:animEffect transition="in" filter="wedge">
                                      <p:cBhvr>
                                        <p:cTn id="32" dur="2000"/>
                                        <p:tgtEl>
                                          <p:spTgt spid="60536"/>
                                        </p:tgtEl>
                                      </p:cBhvr>
                                    </p:animEffect>
                                  </p:childTnLst>
                                  <p:subTnLst>
                                    <p:audio>
                                      <p:cMediaNode>
                                        <p:cTn display="0" masterRel="sameClick">
                                          <p:stCondLst>
                                            <p:cond evt="begin" delay="0">
                                              <p:tn val="30"/>
                                            </p:cond>
                                          </p:stCondLst>
                                          <p:endCondLst>
                                            <p:cond evt="onStopAudio" delay="0">
                                              <p:tgtEl>
                                                <p:sldTgt/>
                                              </p:tgtEl>
                                            </p:cond>
                                          </p:endCondLst>
                                        </p:cTn>
                                        <p:tgtEl>
                                          <p:sndTgt r:embed="rId2" name="chimes.wav"/>
                                        </p:tgtEl>
                                      </p:cMediaNode>
                                    </p:audio>
                                  </p:subTnLst>
                                </p:cTn>
                              </p:par>
                            </p:childTnLst>
                          </p:cTn>
                        </p:par>
                      </p:childTnLst>
                    </p:cTn>
                  </p:par>
                  <p:par>
                    <p:cTn id="33" fill="hold" nodeType="clickPar">
                      <p:stCondLst>
                        <p:cond delay="indefinite"/>
                      </p:stCondLst>
                      <p:childTnLst>
                        <p:par>
                          <p:cTn id="34" fill="hold" nodeType="withGroup">
                            <p:stCondLst>
                              <p:cond delay="0"/>
                            </p:stCondLst>
                            <p:childTnLst>
                              <p:par>
                                <p:cTn id="35" presetID="6" presetClass="exit" presetSubtype="16" fill="hold" grpId="1" nodeType="clickEffect">
                                  <p:stCondLst>
                                    <p:cond delay="0"/>
                                  </p:stCondLst>
                                  <p:childTnLst>
                                    <p:animEffect transition="out" filter="circle(in)">
                                      <p:cBhvr>
                                        <p:cTn id="36" dur="2000"/>
                                        <p:tgtEl>
                                          <p:spTgt spid="60536"/>
                                        </p:tgtEl>
                                      </p:cBhvr>
                                    </p:animEffect>
                                    <p:set>
                                      <p:cBhvr>
                                        <p:cTn id="37" dur="1" fill="hold">
                                          <p:stCondLst>
                                            <p:cond delay="1999"/>
                                          </p:stCondLst>
                                        </p:cTn>
                                        <p:tgtEl>
                                          <p:spTgt spid="60536"/>
                                        </p:tgtEl>
                                        <p:attrNameLst>
                                          <p:attrName>style.visibility</p:attrName>
                                        </p:attrNameLst>
                                      </p:cBhvr>
                                      <p:to>
                                        <p:strVal val="hidden"/>
                                      </p:to>
                                    </p:set>
                                  </p:childTnLst>
                                </p:cTn>
                              </p:par>
                            </p:childTnLst>
                          </p:cTn>
                        </p:par>
                        <p:par>
                          <p:cTn id="38" fill="hold" nodeType="afterGroup">
                            <p:stCondLst>
                              <p:cond delay="2000"/>
                            </p:stCondLst>
                            <p:childTnLst>
                              <p:par>
                                <p:cTn id="39" presetID="34" presetClass="exit" presetSubtype="0" fill="hold" nodeType="afterEffect">
                                  <p:stCondLst>
                                    <p:cond delay="0"/>
                                  </p:stCondLst>
                                  <p:childTnLst>
                                    <p:anim from="(ppt_x)" to="(ppt_x+1)" calcmode="lin" valueType="num">
                                      <p:cBhvr>
                                        <p:cTn id="40" dur="1000">
                                          <p:stCondLst>
                                            <p:cond delay="0"/>
                                          </p:stCondLst>
                                        </p:cTn>
                                        <p:tgtEl>
                                          <p:spTgt spid="60552"/>
                                        </p:tgtEl>
                                        <p:attrNameLst>
                                          <p:attrName>ppt_x</p:attrName>
                                        </p:attrNameLst>
                                      </p:cBhvr>
                                    </p:anim>
                                    <p:anim from="0" to="-1.0" calcmode="lin" valueType="num">
                                      <p:cBhvr>
                                        <p:cTn id="41" dur="200" accel="50000">
                                          <p:stCondLst>
                                            <p:cond delay="0"/>
                                          </p:stCondLst>
                                        </p:cTn>
                                        <p:tgtEl>
                                          <p:spTgt spid="60552"/>
                                        </p:tgtEl>
                                        <p:attrNameLst>
                                          <p:attrName>xshear</p:attrName>
                                        </p:attrNameLst>
                                      </p:cBhvr>
                                    </p:anim>
                                    <p:set>
                                      <p:cBhvr>
                                        <p:cTn id="42" dur="800">
                                          <p:stCondLst>
                                            <p:cond delay="200"/>
                                          </p:stCondLst>
                                        </p:cTn>
                                        <p:tgtEl>
                                          <p:spTgt spid="60552"/>
                                        </p:tgtEl>
                                        <p:attrNameLst>
                                          <p:attrName>xshear</p:attrName>
                                        </p:attrNameLst>
                                      </p:cBhvr>
                                      <p:to>
                                        <p:strVal val="-1.0"/>
                                      </p:to>
                                    </p:set>
                                    <p:set>
                                      <p:cBhvr>
                                        <p:cTn id="43" dur="1" fill="hold">
                                          <p:stCondLst>
                                            <p:cond delay="999"/>
                                          </p:stCondLst>
                                        </p:cTn>
                                        <p:tgtEl>
                                          <p:spTgt spid="60552"/>
                                        </p:tgtEl>
                                        <p:attrNameLst>
                                          <p:attrName>style.visibility</p:attrName>
                                        </p:attrNameLst>
                                      </p:cBhvr>
                                      <p:to>
                                        <p:strVal val="hidden"/>
                                      </p:to>
                                    </p:set>
                                  </p:childTnLst>
                                </p:cTn>
                              </p:par>
                            </p:childTnLst>
                          </p:cTn>
                        </p:par>
                      </p:childTnLst>
                    </p:cTn>
                  </p:par>
                </p:childTnLst>
              </p:cTn>
              <p:nextCondLst>
                <p:cond evt="onClick" delay="0">
                  <p:tgtEl>
                    <p:spTgt spid="60497"/>
                  </p:tgtEl>
                </p:cond>
              </p:nextCondLst>
            </p:seq>
            <p:seq concurrent="1" nextAc="seek">
              <p:cTn id="44" restart="whenNotActive" fill="hold" evtFilter="cancelBubble" nodeType="interactiveSeq">
                <p:stCondLst>
                  <p:cond evt="onClick" delay="0">
                    <p:tgtEl>
                      <p:spTgt spid="60498"/>
                    </p:tgtEl>
                  </p:cond>
                </p:stCondLst>
                <p:endSync evt="end" delay="0">
                  <p:rtn val="all"/>
                </p:endSync>
                <p:childTnLst>
                  <p:par>
                    <p:cTn id="45" fill="hold" nodeType="clickPar">
                      <p:stCondLst>
                        <p:cond delay="0"/>
                      </p:stCondLst>
                      <p:childTnLst>
                        <p:par>
                          <p:cTn id="46" fill="hold" nodeType="withGroup">
                            <p:stCondLst>
                              <p:cond delay="0"/>
                            </p:stCondLst>
                            <p:childTnLst>
                              <p:par>
                                <p:cTn id="47" presetID="13" presetClass="entr" presetSubtype="16" fill="hold" grpId="0" nodeType="clickEffect">
                                  <p:stCondLst>
                                    <p:cond delay="0"/>
                                  </p:stCondLst>
                                  <p:childTnLst>
                                    <p:set>
                                      <p:cBhvr>
                                        <p:cTn id="48" dur="1" fill="hold">
                                          <p:stCondLst>
                                            <p:cond delay="0"/>
                                          </p:stCondLst>
                                        </p:cTn>
                                        <p:tgtEl>
                                          <p:spTgt spid="60537"/>
                                        </p:tgtEl>
                                        <p:attrNameLst>
                                          <p:attrName>style.visibility</p:attrName>
                                        </p:attrNameLst>
                                      </p:cBhvr>
                                      <p:to>
                                        <p:strVal val="visible"/>
                                      </p:to>
                                    </p:set>
                                    <p:animEffect transition="in" filter="plus(in)">
                                      <p:cBhvr>
                                        <p:cTn id="49" dur="2000"/>
                                        <p:tgtEl>
                                          <p:spTgt spid="60537"/>
                                        </p:tgtEl>
                                      </p:cBhvr>
                                    </p:animEffect>
                                  </p:childTnLst>
                                  <p:subTnLst>
                                    <p:audio>
                                      <p:cMediaNode>
                                        <p:cTn display="0" masterRel="sameClick">
                                          <p:stCondLst>
                                            <p:cond evt="begin" delay="0">
                                              <p:tn val="47"/>
                                            </p:cond>
                                          </p:stCondLst>
                                          <p:endCondLst>
                                            <p:cond evt="onStopAudio" delay="0">
                                              <p:tgtEl>
                                                <p:sldTgt/>
                                              </p:tgtEl>
                                            </p:cond>
                                          </p:endCondLst>
                                        </p:cTn>
                                        <p:tgtEl>
                                          <p:sndTgt r:embed="rId2" name="chimes.wav"/>
                                        </p:tgtEl>
                                      </p:cMediaNode>
                                    </p:audio>
                                  </p:subTnLst>
                                </p:cTn>
                              </p:par>
                            </p:childTnLst>
                          </p:cTn>
                        </p:par>
                      </p:childTnLst>
                    </p:cTn>
                  </p:par>
                  <p:par>
                    <p:cTn id="50" fill="hold" nodeType="clickPar">
                      <p:stCondLst>
                        <p:cond delay="indefinite"/>
                      </p:stCondLst>
                      <p:childTnLst>
                        <p:par>
                          <p:cTn id="51" fill="hold" nodeType="withGroup">
                            <p:stCondLst>
                              <p:cond delay="0"/>
                            </p:stCondLst>
                            <p:childTnLst>
                              <p:par>
                                <p:cTn id="52" presetID="2" presetClass="exit" presetSubtype="4" fill="hold" grpId="1" nodeType="clickEffect">
                                  <p:stCondLst>
                                    <p:cond delay="0"/>
                                  </p:stCondLst>
                                  <p:childTnLst>
                                    <p:anim calcmode="lin" valueType="num">
                                      <p:cBhvr additive="base">
                                        <p:cTn id="53" dur="500"/>
                                        <p:tgtEl>
                                          <p:spTgt spid="60537"/>
                                        </p:tgtEl>
                                        <p:attrNameLst>
                                          <p:attrName>ppt_x</p:attrName>
                                        </p:attrNameLst>
                                      </p:cBhvr>
                                      <p:tavLst>
                                        <p:tav tm="0">
                                          <p:val>
                                            <p:strVal val="ppt_x"/>
                                          </p:val>
                                        </p:tav>
                                        <p:tav tm="100000">
                                          <p:val>
                                            <p:strVal val="ppt_x"/>
                                          </p:val>
                                        </p:tav>
                                      </p:tavLst>
                                    </p:anim>
                                    <p:anim calcmode="lin" valueType="num">
                                      <p:cBhvr additive="base">
                                        <p:cTn id="54" dur="500"/>
                                        <p:tgtEl>
                                          <p:spTgt spid="60537"/>
                                        </p:tgtEl>
                                        <p:attrNameLst>
                                          <p:attrName>ppt_y</p:attrName>
                                        </p:attrNameLst>
                                      </p:cBhvr>
                                      <p:tavLst>
                                        <p:tav tm="0">
                                          <p:val>
                                            <p:strVal val="ppt_y"/>
                                          </p:val>
                                        </p:tav>
                                        <p:tav tm="100000">
                                          <p:val>
                                            <p:strVal val="1+ppt_h/2"/>
                                          </p:val>
                                        </p:tav>
                                      </p:tavLst>
                                    </p:anim>
                                    <p:set>
                                      <p:cBhvr>
                                        <p:cTn id="55" dur="1" fill="hold">
                                          <p:stCondLst>
                                            <p:cond delay="499"/>
                                          </p:stCondLst>
                                        </p:cTn>
                                        <p:tgtEl>
                                          <p:spTgt spid="60537"/>
                                        </p:tgtEl>
                                        <p:attrNameLst>
                                          <p:attrName>style.visibility</p:attrName>
                                        </p:attrNameLst>
                                      </p:cBhvr>
                                      <p:to>
                                        <p:strVal val="hidden"/>
                                      </p:to>
                                    </p:set>
                                  </p:childTnLst>
                                </p:cTn>
                              </p:par>
                            </p:childTnLst>
                          </p:cTn>
                        </p:par>
                        <p:par>
                          <p:cTn id="56" fill="hold" nodeType="afterGroup">
                            <p:stCondLst>
                              <p:cond delay="500"/>
                            </p:stCondLst>
                            <p:childTnLst>
                              <p:par>
                                <p:cTn id="57" presetID="34" presetClass="exit" presetSubtype="0" fill="hold" nodeType="afterEffect">
                                  <p:stCondLst>
                                    <p:cond delay="0"/>
                                  </p:stCondLst>
                                  <p:childTnLst>
                                    <p:anim from="(ppt_x)" to="(ppt_x+1)" calcmode="lin" valueType="num">
                                      <p:cBhvr>
                                        <p:cTn id="58" dur="1000">
                                          <p:stCondLst>
                                            <p:cond delay="0"/>
                                          </p:stCondLst>
                                        </p:cTn>
                                        <p:tgtEl>
                                          <p:spTgt spid="60604"/>
                                        </p:tgtEl>
                                        <p:attrNameLst>
                                          <p:attrName>ppt_x</p:attrName>
                                        </p:attrNameLst>
                                      </p:cBhvr>
                                    </p:anim>
                                    <p:anim from="0" to="-1.0" calcmode="lin" valueType="num">
                                      <p:cBhvr>
                                        <p:cTn id="59" dur="200" accel="50000">
                                          <p:stCondLst>
                                            <p:cond delay="0"/>
                                          </p:stCondLst>
                                        </p:cTn>
                                        <p:tgtEl>
                                          <p:spTgt spid="60604"/>
                                        </p:tgtEl>
                                        <p:attrNameLst>
                                          <p:attrName>xshear</p:attrName>
                                        </p:attrNameLst>
                                      </p:cBhvr>
                                    </p:anim>
                                    <p:set>
                                      <p:cBhvr>
                                        <p:cTn id="60" dur="800">
                                          <p:stCondLst>
                                            <p:cond delay="200"/>
                                          </p:stCondLst>
                                        </p:cTn>
                                        <p:tgtEl>
                                          <p:spTgt spid="60604"/>
                                        </p:tgtEl>
                                        <p:attrNameLst>
                                          <p:attrName>xshear</p:attrName>
                                        </p:attrNameLst>
                                      </p:cBhvr>
                                      <p:to>
                                        <p:strVal val="-1.0"/>
                                      </p:to>
                                    </p:set>
                                    <p:set>
                                      <p:cBhvr>
                                        <p:cTn id="61" dur="1" fill="hold">
                                          <p:stCondLst>
                                            <p:cond delay="999"/>
                                          </p:stCondLst>
                                        </p:cTn>
                                        <p:tgtEl>
                                          <p:spTgt spid="60604"/>
                                        </p:tgtEl>
                                        <p:attrNameLst>
                                          <p:attrName>style.visibility</p:attrName>
                                        </p:attrNameLst>
                                      </p:cBhvr>
                                      <p:to>
                                        <p:strVal val="hidden"/>
                                      </p:to>
                                    </p:set>
                                  </p:childTnLst>
                                </p:cTn>
                              </p:par>
                            </p:childTnLst>
                          </p:cTn>
                        </p:par>
                      </p:childTnLst>
                    </p:cTn>
                  </p:par>
                </p:childTnLst>
              </p:cTn>
              <p:nextCondLst>
                <p:cond evt="onClick" delay="0">
                  <p:tgtEl>
                    <p:spTgt spid="60498"/>
                  </p:tgtEl>
                </p:cond>
              </p:nextCondLst>
            </p:seq>
            <p:seq concurrent="1" nextAc="seek">
              <p:cTn id="62" restart="whenNotActive" fill="hold" evtFilter="cancelBubble" nodeType="interactiveSeq">
                <p:stCondLst>
                  <p:cond evt="onClick" delay="0">
                    <p:tgtEl>
                      <p:spTgt spid="60499"/>
                    </p:tgtEl>
                  </p:cond>
                </p:stCondLst>
                <p:endSync evt="end" delay="0">
                  <p:rtn val="all"/>
                </p:endSync>
                <p:childTnLst>
                  <p:par>
                    <p:cTn id="63" fill="hold" nodeType="clickPar">
                      <p:stCondLst>
                        <p:cond delay="0"/>
                      </p:stCondLst>
                      <p:childTnLst>
                        <p:par>
                          <p:cTn id="64" fill="hold" nodeType="withGroup">
                            <p:stCondLst>
                              <p:cond delay="0"/>
                            </p:stCondLst>
                            <p:childTnLst>
                              <p:par>
                                <p:cTn id="65" presetID="7" presetClass="entr" presetSubtype="4" fill="hold" grpId="0" nodeType="clickEffect">
                                  <p:stCondLst>
                                    <p:cond delay="0"/>
                                  </p:stCondLst>
                                  <p:childTnLst>
                                    <p:set>
                                      <p:cBhvr>
                                        <p:cTn id="66" dur="1" fill="hold">
                                          <p:stCondLst>
                                            <p:cond delay="0"/>
                                          </p:stCondLst>
                                        </p:cTn>
                                        <p:tgtEl>
                                          <p:spTgt spid="60538"/>
                                        </p:tgtEl>
                                        <p:attrNameLst>
                                          <p:attrName>style.visibility</p:attrName>
                                        </p:attrNameLst>
                                      </p:cBhvr>
                                      <p:to>
                                        <p:strVal val="visible"/>
                                      </p:to>
                                    </p:set>
                                    <p:anim calcmode="lin" valueType="num">
                                      <p:cBhvr additive="base">
                                        <p:cTn id="67" dur="5000" fill="hold"/>
                                        <p:tgtEl>
                                          <p:spTgt spid="60538"/>
                                        </p:tgtEl>
                                        <p:attrNameLst>
                                          <p:attrName>ppt_x</p:attrName>
                                        </p:attrNameLst>
                                      </p:cBhvr>
                                      <p:tavLst>
                                        <p:tav tm="0">
                                          <p:val>
                                            <p:strVal val="#ppt_x"/>
                                          </p:val>
                                        </p:tav>
                                        <p:tav tm="100000">
                                          <p:val>
                                            <p:strVal val="#ppt_x"/>
                                          </p:val>
                                        </p:tav>
                                      </p:tavLst>
                                    </p:anim>
                                    <p:anim calcmode="lin" valueType="num">
                                      <p:cBhvr additive="base">
                                        <p:cTn id="68" dur="5000" fill="hold"/>
                                        <p:tgtEl>
                                          <p:spTgt spid="6053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65"/>
                                            </p:cond>
                                          </p:stCondLst>
                                          <p:endCondLst>
                                            <p:cond evt="onStopAudio" delay="0">
                                              <p:tgtEl>
                                                <p:sldTgt/>
                                              </p:tgtEl>
                                            </p:cond>
                                          </p:endCondLst>
                                        </p:cTn>
                                        <p:tgtEl>
                                          <p:sndTgt r:embed="rId2" name="chimes.wav"/>
                                        </p:tgtEl>
                                      </p:cMediaNode>
                                    </p:audio>
                                  </p:subTnLst>
                                </p:cTn>
                              </p:par>
                            </p:childTnLst>
                          </p:cTn>
                        </p:par>
                      </p:childTnLst>
                    </p:cTn>
                  </p:par>
                  <p:par>
                    <p:cTn id="69" fill="hold" nodeType="clickPar">
                      <p:stCondLst>
                        <p:cond delay="indefinite"/>
                      </p:stCondLst>
                      <p:childTnLst>
                        <p:par>
                          <p:cTn id="70" fill="hold" nodeType="withGroup">
                            <p:stCondLst>
                              <p:cond delay="0"/>
                            </p:stCondLst>
                            <p:childTnLst>
                              <p:par>
                                <p:cTn id="71" presetID="8" presetClass="exit" presetSubtype="16" fill="hold" grpId="1" nodeType="clickEffect">
                                  <p:stCondLst>
                                    <p:cond delay="0"/>
                                  </p:stCondLst>
                                  <p:childTnLst>
                                    <p:animEffect transition="out" filter="diamond(in)">
                                      <p:cBhvr>
                                        <p:cTn id="72" dur="2000"/>
                                        <p:tgtEl>
                                          <p:spTgt spid="60538"/>
                                        </p:tgtEl>
                                      </p:cBhvr>
                                    </p:animEffect>
                                    <p:set>
                                      <p:cBhvr>
                                        <p:cTn id="73" dur="1" fill="hold">
                                          <p:stCondLst>
                                            <p:cond delay="1999"/>
                                          </p:stCondLst>
                                        </p:cTn>
                                        <p:tgtEl>
                                          <p:spTgt spid="60538"/>
                                        </p:tgtEl>
                                        <p:attrNameLst>
                                          <p:attrName>style.visibility</p:attrName>
                                        </p:attrNameLst>
                                      </p:cBhvr>
                                      <p:to>
                                        <p:strVal val="hidden"/>
                                      </p:to>
                                    </p:set>
                                  </p:childTnLst>
                                </p:cTn>
                              </p:par>
                            </p:childTnLst>
                          </p:cTn>
                        </p:par>
                        <p:par>
                          <p:cTn id="74" fill="hold" nodeType="afterGroup">
                            <p:stCondLst>
                              <p:cond delay="2000"/>
                            </p:stCondLst>
                            <p:childTnLst>
                              <p:par>
                                <p:cTn id="75" presetID="34" presetClass="exit" presetSubtype="0" fill="hold" nodeType="afterEffect">
                                  <p:stCondLst>
                                    <p:cond delay="0"/>
                                  </p:stCondLst>
                                  <p:childTnLst>
                                    <p:anim from="(ppt_x)" to="(ppt_x+1)" calcmode="lin" valueType="num">
                                      <p:cBhvr>
                                        <p:cTn id="76" dur="1000">
                                          <p:stCondLst>
                                            <p:cond delay="0"/>
                                          </p:stCondLst>
                                        </p:cTn>
                                        <p:tgtEl>
                                          <p:spTgt spid="60564"/>
                                        </p:tgtEl>
                                        <p:attrNameLst>
                                          <p:attrName>ppt_x</p:attrName>
                                        </p:attrNameLst>
                                      </p:cBhvr>
                                    </p:anim>
                                    <p:anim from="0" to="-1.0" calcmode="lin" valueType="num">
                                      <p:cBhvr>
                                        <p:cTn id="77" dur="200" accel="50000">
                                          <p:stCondLst>
                                            <p:cond delay="0"/>
                                          </p:stCondLst>
                                        </p:cTn>
                                        <p:tgtEl>
                                          <p:spTgt spid="60564"/>
                                        </p:tgtEl>
                                        <p:attrNameLst>
                                          <p:attrName>xshear</p:attrName>
                                        </p:attrNameLst>
                                      </p:cBhvr>
                                    </p:anim>
                                    <p:set>
                                      <p:cBhvr>
                                        <p:cTn id="78" dur="800">
                                          <p:stCondLst>
                                            <p:cond delay="200"/>
                                          </p:stCondLst>
                                        </p:cTn>
                                        <p:tgtEl>
                                          <p:spTgt spid="60564"/>
                                        </p:tgtEl>
                                        <p:attrNameLst>
                                          <p:attrName>xshear</p:attrName>
                                        </p:attrNameLst>
                                      </p:cBhvr>
                                      <p:to>
                                        <p:strVal val="-1.0"/>
                                      </p:to>
                                    </p:set>
                                    <p:set>
                                      <p:cBhvr>
                                        <p:cTn id="79" dur="1" fill="hold">
                                          <p:stCondLst>
                                            <p:cond delay="999"/>
                                          </p:stCondLst>
                                        </p:cTn>
                                        <p:tgtEl>
                                          <p:spTgt spid="60564"/>
                                        </p:tgtEl>
                                        <p:attrNameLst>
                                          <p:attrName>style.visibility</p:attrName>
                                        </p:attrNameLst>
                                      </p:cBhvr>
                                      <p:to>
                                        <p:strVal val="hidden"/>
                                      </p:to>
                                    </p:set>
                                  </p:childTnLst>
                                </p:cTn>
                              </p:par>
                            </p:childTnLst>
                          </p:cTn>
                        </p:par>
                      </p:childTnLst>
                    </p:cTn>
                  </p:par>
                </p:childTnLst>
              </p:cTn>
              <p:nextCondLst>
                <p:cond evt="onClick" delay="0">
                  <p:tgtEl>
                    <p:spTgt spid="60499"/>
                  </p:tgtEl>
                </p:cond>
              </p:nextCondLst>
            </p:seq>
            <p:seq concurrent="1" nextAc="seek">
              <p:cTn id="80" restart="whenNotActive" fill="hold" evtFilter="cancelBubble" nodeType="interactiveSeq">
                <p:stCondLst>
                  <p:cond evt="onClick" delay="0">
                    <p:tgtEl>
                      <p:spTgt spid="60500"/>
                    </p:tgtEl>
                  </p:cond>
                </p:stCondLst>
                <p:endSync evt="end" delay="0">
                  <p:rtn val="all"/>
                </p:endSync>
                <p:childTnLst>
                  <p:par>
                    <p:cTn id="81" fill="hold" nodeType="clickPar">
                      <p:stCondLst>
                        <p:cond delay="0"/>
                      </p:stCondLst>
                      <p:childTnLst>
                        <p:par>
                          <p:cTn id="82" fill="hold" nodeType="withGroup">
                            <p:stCondLst>
                              <p:cond delay="0"/>
                            </p:stCondLst>
                            <p:childTnLst>
                              <p:par>
                                <p:cTn id="83" presetID="31" presetClass="entr" presetSubtype="0" fill="hold" grpId="0" nodeType="clickEffect">
                                  <p:stCondLst>
                                    <p:cond delay="0"/>
                                  </p:stCondLst>
                                  <p:childTnLst>
                                    <p:set>
                                      <p:cBhvr>
                                        <p:cTn id="84" dur="1" fill="hold">
                                          <p:stCondLst>
                                            <p:cond delay="0"/>
                                          </p:stCondLst>
                                        </p:cTn>
                                        <p:tgtEl>
                                          <p:spTgt spid="60539"/>
                                        </p:tgtEl>
                                        <p:attrNameLst>
                                          <p:attrName>style.visibility</p:attrName>
                                        </p:attrNameLst>
                                      </p:cBhvr>
                                      <p:to>
                                        <p:strVal val="visible"/>
                                      </p:to>
                                    </p:set>
                                    <p:anim calcmode="lin" valueType="num">
                                      <p:cBhvr>
                                        <p:cTn id="85" dur="1000" fill="hold"/>
                                        <p:tgtEl>
                                          <p:spTgt spid="60539"/>
                                        </p:tgtEl>
                                        <p:attrNameLst>
                                          <p:attrName>ppt_w</p:attrName>
                                        </p:attrNameLst>
                                      </p:cBhvr>
                                      <p:tavLst>
                                        <p:tav tm="0">
                                          <p:val>
                                            <p:fltVal val="0"/>
                                          </p:val>
                                        </p:tav>
                                        <p:tav tm="100000">
                                          <p:val>
                                            <p:strVal val="#ppt_w"/>
                                          </p:val>
                                        </p:tav>
                                      </p:tavLst>
                                    </p:anim>
                                    <p:anim calcmode="lin" valueType="num">
                                      <p:cBhvr>
                                        <p:cTn id="86" dur="1000" fill="hold"/>
                                        <p:tgtEl>
                                          <p:spTgt spid="60539"/>
                                        </p:tgtEl>
                                        <p:attrNameLst>
                                          <p:attrName>ppt_h</p:attrName>
                                        </p:attrNameLst>
                                      </p:cBhvr>
                                      <p:tavLst>
                                        <p:tav tm="0">
                                          <p:val>
                                            <p:fltVal val="0"/>
                                          </p:val>
                                        </p:tav>
                                        <p:tav tm="100000">
                                          <p:val>
                                            <p:strVal val="#ppt_h"/>
                                          </p:val>
                                        </p:tav>
                                      </p:tavLst>
                                    </p:anim>
                                    <p:anim calcmode="lin" valueType="num">
                                      <p:cBhvr>
                                        <p:cTn id="87" dur="1000" fill="hold"/>
                                        <p:tgtEl>
                                          <p:spTgt spid="60539"/>
                                        </p:tgtEl>
                                        <p:attrNameLst>
                                          <p:attrName>style.rotation</p:attrName>
                                        </p:attrNameLst>
                                      </p:cBhvr>
                                      <p:tavLst>
                                        <p:tav tm="0">
                                          <p:val>
                                            <p:fltVal val="90"/>
                                          </p:val>
                                        </p:tav>
                                        <p:tav tm="100000">
                                          <p:val>
                                            <p:fltVal val="0"/>
                                          </p:val>
                                        </p:tav>
                                      </p:tavLst>
                                    </p:anim>
                                    <p:animEffect transition="in" filter="fade">
                                      <p:cBhvr>
                                        <p:cTn id="88" dur="1000"/>
                                        <p:tgtEl>
                                          <p:spTgt spid="60539"/>
                                        </p:tgtEl>
                                      </p:cBhvr>
                                    </p:animEffect>
                                  </p:childTnLst>
                                  <p:subTnLst>
                                    <p:audio>
                                      <p:cMediaNode>
                                        <p:cTn display="0" masterRel="sameClick">
                                          <p:stCondLst>
                                            <p:cond evt="begin" delay="0">
                                              <p:tn val="83"/>
                                            </p:cond>
                                          </p:stCondLst>
                                          <p:endCondLst>
                                            <p:cond evt="onStopAudio" delay="0">
                                              <p:tgtEl>
                                                <p:sldTgt/>
                                              </p:tgtEl>
                                            </p:cond>
                                          </p:endCondLst>
                                        </p:cTn>
                                        <p:tgtEl>
                                          <p:sndTgt r:embed="rId2" name="chimes.wav"/>
                                        </p:tgtEl>
                                      </p:cMediaNode>
                                    </p:audio>
                                  </p:subTnLst>
                                </p:cTn>
                              </p:par>
                            </p:childTnLst>
                          </p:cTn>
                        </p:par>
                      </p:childTnLst>
                    </p:cTn>
                  </p:par>
                  <p:par>
                    <p:cTn id="89" fill="hold" nodeType="clickPar">
                      <p:stCondLst>
                        <p:cond delay="indefinite"/>
                      </p:stCondLst>
                      <p:childTnLst>
                        <p:par>
                          <p:cTn id="90" fill="hold" nodeType="withGroup">
                            <p:stCondLst>
                              <p:cond delay="0"/>
                            </p:stCondLst>
                            <p:childTnLst>
                              <p:par>
                                <p:cTn id="91" presetID="4" presetClass="exit" presetSubtype="16" fill="hold" grpId="1" nodeType="clickEffect">
                                  <p:stCondLst>
                                    <p:cond delay="0"/>
                                  </p:stCondLst>
                                  <p:childTnLst>
                                    <p:animEffect transition="out" filter="box(in)">
                                      <p:cBhvr>
                                        <p:cTn id="92" dur="500"/>
                                        <p:tgtEl>
                                          <p:spTgt spid="60539"/>
                                        </p:tgtEl>
                                      </p:cBhvr>
                                    </p:animEffect>
                                    <p:set>
                                      <p:cBhvr>
                                        <p:cTn id="93" dur="1" fill="hold">
                                          <p:stCondLst>
                                            <p:cond delay="499"/>
                                          </p:stCondLst>
                                        </p:cTn>
                                        <p:tgtEl>
                                          <p:spTgt spid="60539"/>
                                        </p:tgtEl>
                                        <p:attrNameLst>
                                          <p:attrName>style.visibility</p:attrName>
                                        </p:attrNameLst>
                                      </p:cBhvr>
                                      <p:to>
                                        <p:strVal val="hidden"/>
                                      </p:to>
                                    </p:set>
                                  </p:childTnLst>
                                </p:cTn>
                              </p:par>
                            </p:childTnLst>
                          </p:cTn>
                        </p:par>
                        <p:par>
                          <p:cTn id="94" fill="hold" nodeType="afterGroup">
                            <p:stCondLst>
                              <p:cond delay="500"/>
                            </p:stCondLst>
                            <p:childTnLst>
                              <p:par>
                                <p:cTn id="95" presetID="34" presetClass="exit" presetSubtype="0" fill="hold" nodeType="afterEffect">
                                  <p:stCondLst>
                                    <p:cond delay="0"/>
                                  </p:stCondLst>
                                  <p:childTnLst>
                                    <p:anim from="(ppt_x)" to="(ppt_x+1)" calcmode="lin" valueType="num">
                                      <p:cBhvr>
                                        <p:cTn id="96" dur="1000">
                                          <p:stCondLst>
                                            <p:cond delay="0"/>
                                          </p:stCondLst>
                                        </p:cTn>
                                        <p:tgtEl>
                                          <p:spTgt spid="60576"/>
                                        </p:tgtEl>
                                        <p:attrNameLst>
                                          <p:attrName>ppt_x</p:attrName>
                                        </p:attrNameLst>
                                      </p:cBhvr>
                                    </p:anim>
                                    <p:anim from="0" to="-1.0" calcmode="lin" valueType="num">
                                      <p:cBhvr>
                                        <p:cTn id="97" dur="200" accel="50000">
                                          <p:stCondLst>
                                            <p:cond delay="0"/>
                                          </p:stCondLst>
                                        </p:cTn>
                                        <p:tgtEl>
                                          <p:spTgt spid="60576"/>
                                        </p:tgtEl>
                                        <p:attrNameLst>
                                          <p:attrName>xshear</p:attrName>
                                        </p:attrNameLst>
                                      </p:cBhvr>
                                    </p:anim>
                                    <p:set>
                                      <p:cBhvr>
                                        <p:cTn id="98" dur="800">
                                          <p:stCondLst>
                                            <p:cond delay="200"/>
                                          </p:stCondLst>
                                        </p:cTn>
                                        <p:tgtEl>
                                          <p:spTgt spid="60576"/>
                                        </p:tgtEl>
                                        <p:attrNameLst>
                                          <p:attrName>xshear</p:attrName>
                                        </p:attrNameLst>
                                      </p:cBhvr>
                                      <p:to>
                                        <p:strVal val="-1.0"/>
                                      </p:to>
                                    </p:set>
                                    <p:set>
                                      <p:cBhvr>
                                        <p:cTn id="99" dur="1" fill="hold">
                                          <p:stCondLst>
                                            <p:cond delay="999"/>
                                          </p:stCondLst>
                                        </p:cTn>
                                        <p:tgtEl>
                                          <p:spTgt spid="60576"/>
                                        </p:tgtEl>
                                        <p:attrNameLst>
                                          <p:attrName>style.visibility</p:attrName>
                                        </p:attrNameLst>
                                      </p:cBhvr>
                                      <p:to>
                                        <p:strVal val="hidden"/>
                                      </p:to>
                                    </p:set>
                                  </p:childTnLst>
                                </p:cTn>
                              </p:par>
                            </p:childTnLst>
                          </p:cTn>
                        </p:par>
                      </p:childTnLst>
                    </p:cTn>
                  </p:par>
                </p:childTnLst>
              </p:cTn>
              <p:nextCondLst>
                <p:cond evt="onClick" delay="0">
                  <p:tgtEl>
                    <p:spTgt spid="60500"/>
                  </p:tgtEl>
                </p:cond>
              </p:nextCondLst>
            </p:seq>
            <p:seq concurrent="1" nextAc="seek">
              <p:cTn id="100" restart="whenNotActive" fill="hold" evtFilter="cancelBubble" nodeType="interactiveSeq">
                <p:stCondLst>
                  <p:cond evt="onClick" delay="0">
                    <p:tgtEl>
                      <p:spTgt spid="60501"/>
                    </p:tgtEl>
                  </p:cond>
                </p:stCondLst>
                <p:endSync evt="end" delay="0">
                  <p:rtn val="all"/>
                </p:endSync>
                <p:childTnLst>
                  <p:par>
                    <p:cTn id="101" fill="hold" nodeType="clickPar">
                      <p:stCondLst>
                        <p:cond delay="0"/>
                      </p:stCondLst>
                      <p:childTnLst>
                        <p:par>
                          <p:cTn id="102" fill="hold" nodeType="withGroup">
                            <p:stCondLst>
                              <p:cond delay="0"/>
                            </p:stCondLst>
                            <p:childTnLst>
                              <p:par>
                                <p:cTn id="103" presetID="31" presetClass="entr" presetSubtype="0" fill="hold" grpId="0" nodeType="clickEffect">
                                  <p:stCondLst>
                                    <p:cond delay="0"/>
                                  </p:stCondLst>
                                  <p:childTnLst>
                                    <p:set>
                                      <p:cBhvr>
                                        <p:cTn id="104" dur="1" fill="hold">
                                          <p:stCondLst>
                                            <p:cond delay="0"/>
                                          </p:stCondLst>
                                        </p:cTn>
                                        <p:tgtEl>
                                          <p:spTgt spid="60540"/>
                                        </p:tgtEl>
                                        <p:attrNameLst>
                                          <p:attrName>style.visibility</p:attrName>
                                        </p:attrNameLst>
                                      </p:cBhvr>
                                      <p:to>
                                        <p:strVal val="visible"/>
                                      </p:to>
                                    </p:set>
                                    <p:anim calcmode="lin" valueType="num">
                                      <p:cBhvr>
                                        <p:cTn id="105" dur="1000" fill="hold"/>
                                        <p:tgtEl>
                                          <p:spTgt spid="60540"/>
                                        </p:tgtEl>
                                        <p:attrNameLst>
                                          <p:attrName>ppt_w</p:attrName>
                                        </p:attrNameLst>
                                      </p:cBhvr>
                                      <p:tavLst>
                                        <p:tav tm="0">
                                          <p:val>
                                            <p:fltVal val="0"/>
                                          </p:val>
                                        </p:tav>
                                        <p:tav tm="100000">
                                          <p:val>
                                            <p:strVal val="#ppt_w"/>
                                          </p:val>
                                        </p:tav>
                                      </p:tavLst>
                                    </p:anim>
                                    <p:anim calcmode="lin" valueType="num">
                                      <p:cBhvr>
                                        <p:cTn id="106" dur="1000" fill="hold"/>
                                        <p:tgtEl>
                                          <p:spTgt spid="60540"/>
                                        </p:tgtEl>
                                        <p:attrNameLst>
                                          <p:attrName>ppt_h</p:attrName>
                                        </p:attrNameLst>
                                      </p:cBhvr>
                                      <p:tavLst>
                                        <p:tav tm="0">
                                          <p:val>
                                            <p:fltVal val="0"/>
                                          </p:val>
                                        </p:tav>
                                        <p:tav tm="100000">
                                          <p:val>
                                            <p:strVal val="#ppt_h"/>
                                          </p:val>
                                        </p:tav>
                                      </p:tavLst>
                                    </p:anim>
                                    <p:anim calcmode="lin" valueType="num">
                                      <p:cBhvr>
                                        <p:cTn id="107" dur="1000" fill="hold"/>
                                        <p:tgtEl>
                                          <p:spTgt spid="60540"/>
                                        </p:tgtEl>
                                        <p:attrNameLst>
                                          <p:attrName>style.rotation</p:attrName>
                                        </p:attrNameLst>
                                      </p:cBhvr>
                                      <p:tavLst>
                                        <p:tav tm="0">
                                          <p:val>
                                            <p:fltVal val="90"/>
                                          </p:val>
                                        </p:tav>
                                        <p:tav tm="100000">
                                          <p:val>
                                            <p:fltVal val="0"/>
                                          </p:val>
                                        </p:tav>
                                      </p:tavLst>
                                    </p:anim>
                                    <p:animEffect transition="in" filter="fade">
                                      <p:cBhvr>
                                        <p:cTn id="108" dur="1000"/>
                                        <p:tgtEl>
                                          <p:spTgt spid="60540"/>
                                        </p:tgtEl>
                                      </p:cBhvr>
                                    </p:animEffect>
                                  </p:childTnLst>
                                  <p:subTnLst>
                                    <p:audio>
                                      <p:cMediaNode>
                                        <p:cTn display="0" masterRel="sameClick">
                                          <p:stCondLst>
                                            <p:cond evt="begin" delay="0">
                                              <p:tn val="103"/>
                                            </p:cond>
                                          </p:stCondLst>
                                          <p:endCondLst>
                                            <p:cond evt="onStopAudio" delay="0">
                                              <p:tgtEl>
                                                <p:sldTgt/>
                                              </p:tgtEl>
                                            </p:cond>
                                          </p:endCondLst>
                                        </p:cTn>
                                        <p:tgtEl>
                                          <p:sndTgt r:embed="rId2" name="chimes.wav"/>
                                        </p:tgtEl>
                                      </p:cMediaNode>
                                    </p:audio>
                                  </p:subTnLst>
                                </p:cTn>
                              </p:par>
                            </p:childTnLst>
                          </p:cTn>
                        </p:par>
                      </p:childTnLst>
                    </p:cTn>
                  </p:par>
                  <p:par>
                    <p:cTn id="109" fill="hold" nodeType="clickPar">
                      <p:stCondLst>
                        <p:cond delay="indefinite"/>
                      </p:stCondLst>
                      <p:childTnLst>
                        <p:par>
                          <p:cTn id="110" fill="hold" nodeType="withGroup">
                            <p:stCondLst>
                              <p:cond delay="0"/>
                            </p:stCondLst>
                            <p:childTnLst>
                              <p:par>
                                <p:cTn id="111" presetID="8" presetClass="exit" presetSubtype="16" fill="hold" grpId="1" nodeType="clickEffect">
                                  <p:stCondLst>
                                    <p:cond delay="0"/>
                                  </p:stCondLst>
                                  <p:childTnLst>
                                    <p:animEffect transition="out" filter="diamond(in)">
                                      <p:cBhvr>
                                        <p:cTn id="112" dur="2000"/>
                                        <p:tgtEl>
                                          <p:spTgt spid="60540"/>
                                        </p:tgtEl>
                                      </p:cBhvr>
                                    </p:animEffect>
                                    <p:set>
                                      <p:cBhvr>
                                        <p:cTn id="113" dur="1" fill="hold">
                                          <p:stCondLst>
                                            <p:cond delay="1999"/>
                                          </p:stCondLst>
                                        </p:cTn>
                                        <p:tgtEl>
                                          <p:spTgt spid="60540"/>
                                        </p:tgtEl>
                                        <p:attrNameLst>
                                          <p:attrName>style.visibility</p:attrName>
                                        </p:attrNameLst>
                                      </p:cBhvr>
                                      <p:to>
                                        <p:strVal val="hidden"/>
                                      </p:to>
                                    </p:set>
                                  </p:childTnLst>
                                </p:cTn>
                              </p:par>
                            </p:childTnLst>
                          </p:cTn>
                        </p:par>
                        <p:par>
                          <p:cTn id="114" fill="hold" nodeType="afterGroup">
                            <p:stCondLst>
                              <p:cond delay="2000"/>
                            </p:stCondLst>
                            <p:childTnLst>
                              <p:par>
                                <p:cTn id="115" presetID="34" presetClass="exit" presetSubtype="0" fill="hold" nodeType="afterEffect">
                                  <p:stCondLst>
                                    <p:cond delay="0"/>
                                  </p:stCondLst>
                                  <p:childTnLst>
                                    <p:anim from="(ppt_x)" to="(ppt_x+1)" calcmode="lin" valueType="num">
                                      <p:cBhvr>
                                        <p:cTn id="116" dur="1000">
                                          <p:stCondLst>
                                            <p:cond delay="0"/>
                                          </p:stCondLst>
                                        </p:cTn>
                                        <p:tgtEl>
                                          <p:spTgt spid="60592"/>
                                        </p:tgtEl>
                                        <p:attrNameLst>
                                          <p:attrName>ppt_x</p:attrName>
                                        </p:attrNameLst>
                                      </p:cBhvr>
                                    </p:anim>
                                    <p:anim from="0" to="-1.0" calcmode="lin" valueType="num">
                                      <p:cBhvr>
                                        <p:cTn id="117" dur="200" accel="50000">
                                          <p:stCondLst>
                                            <p:cond delay="0"/>
                                          </p:stCondLst>
                                        </p:cTn>
                                        <p:tgtEl>
                                          <p:spTgt spid="60592"/>
                                        </p:tgtEl>
                                        <p:attrNameLst>
                                          <p:attrName>xshear</p:attrName>
                                        </p:attrNameLst>
                                      </p:cBhvr>
                                    </p:anim>
                                    <p:set>
                                      <p:cBhvr>
                                        <p:cTn id="118" dur="800">
                                          <p:stCondLst>
                                            <p:cond delay="200"/>
                                          </p:stCondLst>
                                        </p:cTn>
                                        <p:tgtEl>
                                          <p:spTgt spid="60592"/>
                                        </p:tgtEl>
                                        <p:attrNameLst>
                                          <p:attrName>xshear</p:attrName>
                                        </p:attrNameLst>
                                      </p:cBhvr>
                                      <p:to>
                                        <p:strVal val="-1.0"/>
                                      </p:to>
                                    </p:set>
                                    <p:set>
                                      <p:cBhvr>
                                        <p:cTn id="119" dur="1" fill="hold">
                                          <p:stCondLst>
                                            <p:cond delay="999"/>
                                          </p:stCondLst>
                                        </p:cTn>
                                        <p:tgtEl>
                                          <p:spTgt spid="60592"/>
                                        </p:tgtEl>
                                        <p:attrNameLst>
                                          <p:attrName>style.visibility</p:attrName>
                                        </p:attrNameLst>
                                      </p:cBhvr>
                                      <p:to>
                                        <p:strVal val="hidden"/>
                                      </p:to>
                                    </p:set>
                                  </p:childTnLst>
                                </p:cTn>
                              </p:par>
                            </p:childTnLst>
                          </p:cTn>
                        </p:par>
                      </p:childTnLst>
                    </p:cTn>
                  </p:par>
                </p:childTnLst>
              </p:cTn>
              <p:nextCondLst>
                <p:cond evt="onClick" delay="0">
                  <p:tgtEl>
                    <p:spTgt spid="60501"/>
                  </p:tgtEl>
                </p:cond>
              </p:nextCondLst>
            </p:seq>
            <p:seq concurrent="1" nextAc="seek">
              <p:cTn id="120" restart="whenNotActive" fill="hold" evtFilter="cancelBubble" nodeType="interactiveSeq">
                <p:stCondLst>
                  <p:cond evt="onClick" delay="0">
                    <p:tgtEl>
                      <p:spTgt spid="60490"/>
                    </p:tgtEl>
                  </p:cond>
                </p:stCondLst>
                <p:endSync evt="end" delay="0">
                  <p:rtn val="all"/>
                </p:endSync>
                <p:childTnLst>
                  <p:par>
                    <p:cTn id="121" fill="hold" nodeType="clickPar">
                      <p:stCondLst>
                        <p:cond delay="0"/>
                      </p:stCondLst>
                      <p:childTnLst>
                        <p:par>
                          <p:cTn id="122" fill="hold" nodeType="withGroup">
                            <p:stCondLst>
                              <p:cond delay="0"/>
                            </p:stCondLst>
                            <p:childTnLst>
                              <p:par>
                                <p:cTn id="123" presetID="18" presetClass="exit" presetSubtype="12" fill="hold" nodeType="clickEffect">
                                  <p:stCondLst>
                                    <p:cond delay="0"/>
                                  </p:stCondLst>
                                  <p:childTnLst>
                                    <p:animEffect transition="out" filter="strips(downLeft)">
                                      <p:cBhvr>
                                        <p:cTn id="124" dur="2000"/>
                                        <p:tgtEl>
                                          <p:spTgt spid="60520"/>
                                        </p:tgtEl>
                                      </p:cBhvr>
                                    </p:animEffect>
                                    <p:set>
                                      <p:cBhvr>
                                        <p:cTn id="125" dur="1" fill="hold">
                                          <p:stCondLst>
                                            <p:cond delay="1999"/>
                                          </p:stCondLst>
                                        </p:cTn>
                                        <p:tgtEl>
                                          <p:spTgt spid="60520"/>
                                        </p:tgtEl>
                                        <p:attrNameLst>
                                          <p:attrName>style.visibility</p:attrName>
                                        </p:attrNameLst>
                                      </p:cBhvr>
                                      <p:to>
                                        <p:strVal val="hidden"/>
                                      </p:to>
                                    </p:set>
                                  </p:childTnLst>
                                  <p:subTnLst>
                                    <p:audio>
                                      <p:cMediaNode>
                                        <p:cTn display="0" masterRel="sameClick">
                                          <p:stCondLst>
                                            <p:cond evt="begin" delay="0">
                                              <p:tn val="123"/>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60490"/>
                  </p:tgtEl>
                </p:cond>
              </p:nextCondLst>
            </p:seq>
          </p:childTnLst>
        </p:cTn>
      </p:par>
    </p:tnLst>
    <p:bldLst>
      <p:bldP spid="60535" grpId="0" animBg="1"/>
      <p:bldP spid="60535" grpId="1" animBg="1"/>
      <p:bldP spid="60536" grpId="0" animBg="1"/>
      <p:bldP spid="60536" grpId="1" animBg="1"/>
      <p:bldP spid="60537" grpId="0" animBg="1"/>
      <p:bldP spid="60537" grpId="1" animBg="1"/>
      <p:bldP spid="60538" grpId="0" animBg="1"/>
      <p:bldP spid="60538" grpId="1" animBg="1"/>
      <p:bldP spid="60539" grpId="0" animBg="1"/>
      <p:bldP spid="60539" grpId="1" animBg="1"/>
      <p:bldP spid="60540" grpId="0" animBg="1"/>
      <p:bldP spid="60540"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457200"/>
            <a:ext cx="4495800" cy="3824566"/>
          </a:xfrm>
          <a:prstGeom prst="rect">
            <a:avLst/>
          </a:prstGeom>
        </p:spPr>
      </p:pic>
      <p:pic>
        <p:nvPicPr>
          <p:cNvPr id="3" name="Picture 2"/>
          <p:cNvPicPr>
            <a:picLocks noChangeAspect="1"/>
          </p:cNvPicPr>
          <p:nvPr/>
        </p:nvPicPr>
        <p:blipFill>
          <a:blip r:embed="rId3"/>
          <a:stretch>
            <a:fillRect/>
          </a:stretch>
        </p:blipFill>
        <p:spPr>
          <a:xfrm>
            <a:off x="4648200" y="-533399"/>
            <a:ext cx="4305510" cy="3810000"/>
          </a:xfrm>
          <a:prstGeom prst="rect">
            <a:avLst/>
          </a:prstGeom>
        </p:spPr>
      </p:pic>
      <p:pic>
        <p:nvPicPr>
          <p:cNvPr id="5" name="Picture 4"/>
          <p:cNvPicPr>
            <a:picLocks noChangeAspect="1"/>
          </p:cNvPicPr>
          <p:nvPr/>
        </p:nvPicPr>
        <p:blipFill>
          <a:blip r:embed="rId4"/>
          <a:stretch>
            <a:fillRect/>
          </a:stretch>
        </p:blipFill>
        <p:spPr>
          <a:xfrm>
            <a:off x="1" y="3429000"/>
            <a:ext cx="4495800" cy="2895600"/>
          </a:xfrm>
          <a:prstGeom prst="rect">
            <a:avLst/>
          </a:prstGeom>
        </p:spPr>
      </p:pic>
      <p:pic>
        <p:nvPicPr>
          <p:cNvPr id="6" name="Picture 5"/>
          <p:cNvPicPr>
            <a:picLocks noChangeAspect="1"/>
          </p:cNvPicPr>
          <p:nvPr/>
        </p:nvPicPr>
        <p:blipFill>
          <a:blip r:embed="rId5" cstate="print"/>
          <a:stretch>
            <a:fillRect/>
          </a:stretch>
        </p:blipFill>
        <p:spPr>
          <a:xfrm>
            <a:off x="4648200" y="3352800"/>
            <a:ext cx="4495800" cy="2879906"/>
          </a:xfrm>
          <a:prstGeom prst="rect">
            <a:avLst/>
          </a:prstGeom>
        </p:spPr>
      </p:pic>
      <p:sp>
        <p:nvSpPr>
          <p:cNvPr id="7" name="TextBox 6"/>
          <p:cNvSpPr txBox="1"/>
          <p:nvPr/>
        </p:nvSpPr>
        <p:spPr>
          <a:xfrm>
            <a:off x="2209800" y="6488668"/>
            <a:ext cx="4876800" cy="369332"/>
          </a:xfrm>
          <a:prstGeom prst="rect">
            <a:avLst/>
          </a:prstGeom>
          <a:noFill/>
        </p:spPr>
        <p:txBody>
          <a:bodyPr wrap="square" rtlCol="0">
            <a:spAutoFit/>
          </a:bodyPr>
          <a:lstStyle/>
          <a:p>
            <a:r>
              <a:rPr lang="en-US" dirty="0" err="1" smtClean="0"/>
              <a:t>Nội</a:t>
            </a:r>
            <a:r>
              <a:rPr lang="en-US" dirty="0" smtClean="0"/>
              <a:t> dung </a:t>
            </a:r>
            <a:r>
              <a:rPr lang="en-US" dirty="0" err="1" smtClean="0"/>
              <a:t>các</a:t>
            </a:r>
            <a:r>
              <a:rPr lang="en-US" dirty="0" smtClean="0"/>
              <a:t> </a:t>
            </a:r>
            <a:r>
              <a:rPr lang="en-US" dirty="0" err="1" smtClean="0"/>
              <a:t>bức</a:t>
            </a:r>
            <a:r>
              <a:rPr lang="en-US" dirty="0" smtClean="0"/>
              <a:t> </a:t>
            </a:r>
            <a:r>
              <a:rPr lang="en-US" dirty="0" err="1" smtClean="0"/>
              <a:t>tranh</a:t>
            </a:r>
            <a:r>
              <a:rPr lang="en-US" dirty="0" smtClean="0"/>
              <a:t> </a:t>
            </a:r>
            <a:r>
              <a:rPr lang="en-US" dirty="0" err="1" smtClean="0"/>
              <a:t>nói</a:t>
            </a:r>
            <a:r>
              <a:rPr lang="en-US" dirty="0" smtClean="0"/>
              <a:t> </a:t>
            </a:r>
            <a:r>
              <a:rPr lang="en-US" dirty="0" err="1" smtClean="0"/>
              <a:t>về</a:t>
            </a:r>
            <a:r>
              <a:rPr lang="en-US" dirty="0" smtClean="0"/>
              <a:t> </a:t>
            </a:r>
            <a:r>
              <a:rPr lang="en-US" dirty="0" err="1" smtClean="0"/>
              <a:t>điều</a:t>
            </a:r>
            <a:r>
              <a:rPr lang="en-US" dirty="0" smtClean="0"/>
              <a:t> </a:t>
            </a:r>
            <a:r>
              <a:rPr lang="en-US" dirty="0" err="1" smtClean="0"/>
              <a:t>gì</a:t>
            </a:r>
            <a:r>
              <a:rPr lang="en-US" dirty="0" smtClean="0"/>
              <a:t>?</a:t>
            </a:r>
            <a:endParaRPr lang="en-US" dirty="0"/>
          </a:p>
        </p:txBody>
      </p:sp>
    </p:spTree>
    <p:extLst>
      <p:ext uri="{BB962C8B-B14F-4D97-AF65-F5344CB8AC3E}">
        <p14:creationId xmlns:p14="http://schemas.microsoft.com/office/powerpoint/2010/main" xmlns="" val="106302368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4" name="TextBox 3"/>
          <p:cNvSpPr txBox="1"/>
          <p:nvPr/>
        </p:nvSpPr>
        <p:spPr>
          <a:xfrm>
            <a:off x="381000" y="2286000"/>
            <a:ext cx="8077200" cy="523220"/>
          </a:xfrm>
          <a:prstGeom prst="rect">
            <a:avLst/>
          </a:prstGeom>
          <a:noFill/>
        </p:spPr>
        <p:txBody>
          <a:bodyPr wrap="square" rtlCol="0">
            <a:spAutoFit/>
          </a:bodyPr>
          <a:lstStyle/>
          <a:p>
            <a:pPr algn="ctr"/>
            <a:r>
              <a:rPr lang="vi-VN" sz="2800" b="1" dirty="0">
                <a:solidFill>
                  <a:srgbClr val="FF0000"/>
                </a:solidFill>
                <a:latin typeface="Times New Roman" panose="02020603050405020304" pitchFamily="18" charset="0"/>
                <a:cs typeface="Times New Roman" panose="02020603050405020304" pitchFamily="18" charset="0"/>
              </a:rPr>
              <a:t>MỞ RỘNG VỐN TỪ: BẢO VỆ MÔI TRƯỜNG</a:t>
            </a:r>
          </a:p>
        </p:txBody>
      </p:sp>
      <p:grpSp>
        <p:nvGrpSpPr>
          <p:cNvPr id="5" name="Group 6"/>
          <p:cNvGrpSpPr>
            <a:grpSpLocks/>
          </p:cNvGrpSpPr>
          <p:nvPr/>
        </p:nvGrpSpPr>
        <p:grpSpPr bwMode="auto">
          <a:xfrm>
            <a:off x="1371600" y="762000"/>
            <a:ext cx="6629400" cy="1187521"/>
            <a:chOff x="1248" y="48"/>
            <a:chExt cx="3504" cy="881"/>
          </a:xfrm>
        </p:grpSpPr>
        <p:sp>
          <p:nvSpPr>
            <p:cNvPr id="6" name="Text Box 4"/>
            <p:cNvSpPr txBox="1">
              <a:spLocks noChangeArrowheads="1"/>
            </p:cNvSpPr>
            <p:nvPr/>
          </p:nvSpPr>
          <p:spPr bwMode="auto">
            <a:xfrm>
              <a:off x="1248" y="48"/>
              <a:ext cx="3504" cy="38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Times New Roman" pitchFamily="18" charset="0"/>
                  <a:cs typeface="Arial" charset="0"/>
                </a:defRPr>
              </a:lvl1pPr>
              <a:lvl2pPr marL="742950" indent="-285750" eaLnBrk="0" hangingPunct="0">
                <a:defRPr>
                  <a:solidFill>
                    <a:schemeClr val="tx1"/>
                  </a:solidFill>
                  <a:latin typeface="Times New Roman" pitchFamily="18" charset="0"/>
                  <a:cs typeface="Arial" charset="0"/>
                </a:defRPr>
              </a:lvl2pPr>
              <a:lvl3pPr marL="1143000" indent="-228600" eaLnBrk="0" hangingPunct="0">
                <a:defRPr>
                  <a:solidFill>
                    <a:schemeClr val="tx1"/>
                  </a:solidFill>
                  <a:latin typeface="Times New Roman" pitchFamily="18" charset="0"/>
                  <a:cs typeface="Arial" charset="0"/>
                </a:defRPr>
              </a:lvl3pPr>
              <a:lvl4pPr marL="1600200" indent="-228600" eaLnBrk="0" hangingPunct="0">
                <a:defRPr>
                  <a:solidFill>
                    <a:schemeClr val="tx1"/>
                  </a:solidFill>
                  <a:latin typeface="Times New Roman" pitchFamily="18" charset="0"/>
                  <a:cs typeface="Arial" charset="0"/>
                </a:defRPr>
              </a:lvl4pPr>
              <a:lvl5pPr marL="2057400" indent="-228600" eaLnBrk="0" hangingPunct="0">
                <a:defRPr>
                  <a:solidFill>
                    <a:schemeClr val="tx1"/>
                  </a:solidFill>
                  <a:latin typeface="Times New Roman" pitchFamily="18" charset="0"/>
                  <a:cs typeface="Arial" charset="0"/>
                </a:defRPr>
              </a:lvl5pPr>
              <a:lvl6pPr marL="2514600" indent="-228600" eaLnBrk="0" fontAlgn="base" hangingPunct="0">
                <a:spcBef>
                  <a:spcPct val="0"/>
                </a:spcBef>
                <a:spcAft>
                  <a:spcPct val="0"/>
                </a:spcAft>
                <a:defRPr>
                  <a:solidFill>
                    <a:schemeClr val="tx1"/>
                  </a:solidFill>
                  <a:latin typeface="Times New Roman" pitchFamily="18" charset="0"/>
                  <a:cs typeface="Arial" charset="0"/>
                </a:defRPr>
              </a:lvl6pPr>
              <a:lvl7pPr marL="2971800" indent="-228600" eaLnBrk="0" fontAlgn="base" hangingPunct="0">
                <a:spcBef>
                  <a:spcPct val="0"/>
                </a:spcBef>
                <a:spcAft>
                  <a:spcPct val="0"/>
                </a:spcAft>
                <a:defRPr>
                  <a:solidFill>
                    <a:schemeClr val="tx1"/>
                  </a:solidFill>
                  <a:latin typeface="Times New Roman" pitchFamily="18" charset="0"/>
                  <a:cs typeface="Arial" charset="0"/>
                </a:defRPr>
              </a:lvl7pPr>
              <a:lvl8pPr marL="3429000" indent="-228600" eaLnBrk="0" fontAlgn="base" hangingPunct="0">
                <a:spcBef>
                  <a:spcPct val="0"/>
                </a:spcBef>
                <a:spcAft>
                  <a:spcPct val="0"/>
                </a:spcAft>
                <a:defRPr>
                  <a:solidFill>
                    <a:schemeClr val="tx1"/>
                  </a:solidFill>
                  <a:latin typeface="Times New Roman" pitchFamily="18" charset="0"/>
                  <a:cs typeface="Arial" charset="0"/>
                </a:defRPr>
              </a:lvl8pPr>
              <a:lvl9pPr marL="3886200" indent="-228600" eaLnBrk="0" fontAlgn="base" hangingPunct="0">
                <a:spcBef>
                  <a:spcPct val="0"/>
                </a:spcBef>
                <a:spcAft>
                  <a:spcPct val="0"/>
                </a:spcAft>
                <a:defRPr>
                  <a:solidFill>
                    <a:schemeClr val="tx1"/>
                  </a:solidFill>
                  <a:latin typeface="Times New Roman" pitchFamily="18" charset="0"/>
                  <a:cs typeface="Arial" charset="0"/>
                </a:defRPr>
              </a:lvl9pPr>
            </a:lstStyle>
            <a:p>
              <a:pPr algn="ctr" eaLnBrk="1" hangingPunct="1">
                <a:spcBef>
                  <a:spcPct val="50000"/>
                </a:spcBef>
              </a:pPr>
              <a:r>
                <a:rPr lang="en-US" sz="2800" b="1" dirty="0" err="1">
                  <a:solidFill>
                    <a:srgbClr val="002060"/>
                  </a:solidFill>
                </a:rPr>
                <a:t>Thứ</a:t>
              </a:r>
              <a:r>
                <a:rPr lang="en-US" sz="2800" b="1" dirty="0">
                  <a:solidFill>
                    <a:srgbClr val="002060"/>
                  </a:solidFill>
                </a:rPr>
                <a:t> </a:t>
              </a:r>
              <a:r>
                <a:rPr lang="en-US" sz="2800" b="1" dirty="0" err="1" smtClean="0">
                  <a:solidFill>
                    <a:srgbClr val="002060"/>
                  </a:solidFill>
                </a:rPr>
                <a:t>ba</a:t>
              </a:r>
              <a:r>
                <a:rPr lang="en-US" sz="2800" b="1" dirty="0" smtClean="0">
                  <a:solidFill>
                    <a:srgbClr val="002060"/>
                  </a:solidFill>
                </a:rPr>
                <a:t> </a:t>
              </a:r>
              <a:r>
                <a:rPr lang="en-US" sz="2800" b="1" dirty="0" err="1">
                  <a:solidFill>
                    <a:srgbClr val="002060"/>
                  </a:solidFill>
                </a:rPr>
                <a:t>ngày</a:t>
              </a:r>
              <a:r>
                <a:rPr lang="en-US" sz="2800" b="1" dirty="0">
                  <a:solidFill>
                    <a:srgbClr val="002060"/>
                  </a:solidFill>
                </a:rPr>
                <a:t> </a:t>
              </a:r>
              <a:r>
                <a:rPr lang="en-US" sz="2800" b="1" dirty="0" smtClean="0">
                  <a:solidFill>
                    <a:srgbClr val="002060"/>
                  </a:solidFill>
                </a:rPr>
                <a:t>23 </a:t>
              </a:r>
              <a:r>
                <a:rPr lang="en-US" sz="2800" b="1" dirty="0" err="1">
                  <a:solidFill>
                    <a:srgbClr val="002060"/>
                  </a:solidFill>
                </a:rPr>
                <a:t>tháng</a:t>
              </a:r>
              <a:r>
                <a:rPr lang="en-US" sz="2800" b="1" dirty="0">
                  <a:solidFill>
                    <a:srgbClr val="002060"/>
                  </a:solidFill>
                </a:rPr>
                <a:t> 11 </a:t>
              </a:r>
              <a:r>
                <a:rPr lang="en-US" sz="2800" b="1" dirty="0" err="1">
                  <a:solidFill>
                    <a:srgbClr val="002060"/>
                  </a:solidFill>
                </a:rPr>
                <a:t>năm</a:t>
              </a:r>
              <a:r>
                <a:rPr lang="en-US" sz="2800" b="1" dirty="0">
                  <a:solidFill>
                    <a:srgbClr val="002060"/>
                  </a:solidFill>
                </a:rPr>
                <a:t> 2021</a:t>
              </a:r>
            </a:p>
          </p:txBody>
        </p:sp>
        <p:sp>
          <p:nvSpPr>
            <p:cNvPr id="7" name="Text Box 5"/>
            <p:cNvSpPr txBox="1">
              <a:spLocks noChangeArrowheads="1"/>
            </p:cNvSpPr>
            <p:nvPr/>
          </p:nvSpPr>
          <p:spPr bwMode="auto">
            <a:xfrm>
              <a:off x="2295" y="544"/>
              <a:ext cx="1824" cy="38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Times New Roman" pitchFamily="18" charset="0"/>
                  <a:cs typeface="Arial" charset="0"/>
                </a:defRPr>
              </a:lvl1pPr>
              <a:lvl2pPr marL="742950" indent="-285750" eaLnBrk="0" hangingPunct="0">
                <a:defRPr>
                  <a:solidFill>
                    <a:schemeClr val="tx1"/>
                  </a:solidFill>
                  <a:latin typeface="Times New Roman" pitchFamily="18" charset="0"/>
                  <a:cs typeface="Arial" charset="0"/>
                </a:defRPr>
              </a:lvl2pPr>
              <a:lvl3pPr marL="1143000" indent="-228600" eaLnBrk="0" hangingPunct="0">
                <a:defRPr>
                  <a:solidFill>
                    <a:schemeClr val="tx1"/>
                  </a:solidFill>
                  <a:latin typeface="Times New Roman" pitchFamily="18" charset="0"/>
                  <a:cs typeface="Arial" charset="0"/>
                </a:defRPr>
              </a:lvl3pPr>
              <a:lvl4pPr marL="1600200" indent="-228600" eaLnBrk="0" hangingPunct="0">
                <a:defRPr>
                  <a:solidFill>
                    <a:schemeClr val="tx1"/>
                  </a:solidFill>
                  <a:latin typeface="Times New Roman" pitchFamily="18" charset="0"/>
                  <a:cs typeface="Arial" charset="0"/>
                </a:defRPr>
              </a:lvl4pPr>
              <a:lvl5pPr marL="2057400" indent="-228600" eaLnBrk="0" hangingPunct="0">
                <a:defRPr>
                  <a:solidFill>
                    <a:schemeClr val="tx1"/>
                  </a:solidFill>
                  <a:latin typeface="Times New Roman" pitchFamily="18" charset="0"/>
                  <a:cs typeface="Arial" charset="0"/>
                </a:defRPr>
              </a:lvl5pPr>
              <a:lvl6pPr marL="2514600" indent="-228600" eaLnBrk="0" fontAlgn="base" hangingPunct="0">
                <a:spcBef>
                  <a:spcPct val="0"/>
                </a:spcBef>
                <a:spcAft>
                  <a:spcPct val="0"/>
                </a:spcAft>
                <a:defRPr>
                  <a:solidFill>
                    <a:schemeClr val="tx1"/>
                  </a:solidFill>
                  <a:latin typeface="Times New Roman" pitchFamily="18" charset="0"/>
                  <a:cs typeface="Arial" charset="0"/>
                </a:defRPr>
              </a:lvl6pPr>
              <a:lvl7pPr marL="2971800" indent="-228600" eaLnBrk="0" fontAlgn="base" hangingPunct="0">
                <a:spcBef>
                  <a:spcPct val="0"/>
                </a:spcBef>
                <a:spcAft>
                  <a:spcPct val="0"/>
                </a:spcAft>
                <a:defRPr>
                  <a:solidFill>
                    <a:schemeClr val="tx1"/>
                  </a:solidFill>
                  <a:latin typeface="Times New Roman" pitchFamily="18" charset="0"/>
                  <a:cs typeface="Arial" charset="0"/>
                </a:defRPr>
              </a:lvl7pPr>
              <a:lvl8pPr marL="3429000" indent="-228600" eaLnBrk="0" fontAlgn="base" hangingPunct="0">
                <a:spcBef>
                  <a:spcPct val="0"/>
                </a:spcBef>
                <a:spcAft>
                  <a:spcPct val="0"/>
                </a:spcAft>
                <a:defRPr>
                  <a:solidFill>
                    <a:schemeClr val="tx1"/>
                  </a:solidFill>
                  <a:latin typeface="Times New Roman" pitchFamily="18" charset="0"/>
                  <a:cs typeface="Arial" charset="0"/>
                </a:defRPr>
              </a:lvl8pPr>
              <a:lvl9pPr marL="3886200" indent="-228600" eaLnBrk="0" fontAlgn="base" hangingPunct="0">
                <a:spcBef>
                  <a:spcPct val="0"/>
                </a:spcBef>
                <a:spcAft>
                  <a:spcPct val="0"/>
                </a:spcAft>
                <a:defRPr>
                  <a:solidFill>
                    <a:schemeClr val="tx1"/>
                  </a:solidFill>
                  <a:latin typeface="Times New Roman" pitchFamily="18" charset="0"/>
                  <a:cs typeface="Arial" charset="0"/>
                </a:defRPr>
              </a:lvl9pPr>
            </a:lstStyle>
            <a:p>
              <a:pPr eaLnBrk="1" hangingPunct="1">
                <a:spcBef>
                  <a:spcPct val="50000"/>
                </a:spcBef>
              </a:pPr>
              <a:r>
                <a:rPr lang="en-US" sz="2800" b="1" dirty="0" err="1">
                  <a:solidFill>
                    <a:srgbClr val="000099"/>
                  </a:solidFill>
                </a:rPr>
                <a:t>Luyện</a:t>
              </a:r>
              <a:r>
                <a:rPr lang="en-US" sz="2800" b="1" dirty="0">
                  <a:solidFill>
                    <a:srgbClr val="000099"/>
                  </a:solidFill>
                </a:rPr>
                <a:t> </a:t>
              </a:r>
              <a:r>
                <a:rPr lang="en-US" sz="2800" b="1" dirty="0" err="1">
                  <a:solidFill>
                    <a:srgbClr val="000099"/>
                  </a:solidFill>
                </a:rPr>
                <a:t>từ</a:t>
              </a:r>
              <a:r>
                <a:rPr lang="en-US" sz="2800" b="1" dirty="0">
                  <a:solidFill>
                    <a:srgbClr val="000099"/>
                  </a:solidFill>
                </a:rPr>
                <a:t> </a:t>
              </a:r>
              <a:r>
                <a:rPr lang="en-US" sz="2800" b="1" dirty="0" err="1">
                  <a:solidFill>
                    <a:srgbClr val="000099"/>
                  </a:solidFill>
                </a:rPr>
                <a:t>và</a:t>
              </a:r>
              <a:r>
                <a:rPr lang="en-US" sz="2800" b="1" dirty="0">
                  <a:solidFill>
                    <a:srgbClr val="000099"/>
                  </a:solidFill>
                </a:rPr>
                <a:t> </a:t>
              </a:r>
              <a:r>
                <a:rPr lang="en-US" sz="2800" b="1" dirty="0" err="1">
                  <a:solidFill>
                    <a:srgbClr val="000099"/>
                  </a:solidFill>
                </a:rPr>
                <a:t>câu</a:t>
              </a:r>
              <a:endParaRPr lang="en-US" sz="2800" b="1" dirty="0">
                <a:solidFill>
                  <a:srgbClr val="000099"/>
                </a:solidFill>
              </a:endParaRPr>
            </a:p>
          </p:txBody>
        </p:sp>
      </p:grpSp>
    </p:spTree>
    <p:extLst>
      <p:ext uri="{BB962C8B-B14F-4D97-AF65-F5344CB8AC3E}">
        <p14:creationId xmlns:p14="http://schemas.microsoft.com/office/powerpoint/2010/main" xmlns="" val="1614320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3" name="Text Box 5"/>
          <p:cNvSpPr txBox="1">
            <a:spLocks noChangeArrowheads="1"/>
          </p:cNvSpPr>
          <p:nvPr/>
        </p:nvSpPr>
        <p:spPr bwMode="auto">
          <a:xfrm>
            <a:off x="3205620" y="670088"/>
            <a:ext cx="3450921" cy="51895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Times New Roman" pitchFamily="18" charset="0"/>
                <a:cs typeface="Arial" charset="0"/>
              </a:defRPr>
            </a:lvl1pPr>
            <a:lvl2pPr marL="742950" indent="-285750" eaLnBrk="0" hangingPunct="0">
              <a:defRPr>
                <a:solidFill>
                  <a:schemeClr val="tx1"/>
                </a:solidFill>
                <a:latin typeface="Times New Roman" pitchFamily="18" charset="0"/>
                <a:cs typeface="Arial" charset="0"/>
              </a:defRPr>
            </a:lvl2pPr>
            <a:lvl3pPr marL="1143000" indent="-228600" eaLnBrk="0" hangingPunct="0">
              <a:defRPr>
                <a:solidFill>
                  <a:schemeClr val="tx1"/>
                </a:solidFill>
                <a:latin typeface="Times New Roman" pitchFamily="18" charset="0"/>
                <a:cs typeface="Arial" charset="0"/>
              </a:defRPr>
            </a:lvl3pPr>
            <a:lvl4pPr marL="1600200" indent="-228600" eaLnBrk="0" hangingPunct="0">
              <a:defRPr>
                <a:solidFill>
                  <a:schemeClr val="tx1"/>
                </a:solidFill>
                <a:latin typeface="Times New Roman" pitchFamily="18" charset="0"/>
                <a:cs typeface="Arial" charset="0"/>
              </a:defRPr>
            </a:lvl4pPr>
            <a:lvl5pPr marL="2057400" indent="-228600" eaLnBrk="0" hangingPunct="0">
              <a:defRPr>
                <a:solidFill>
                  <a:schemeClr val="tx1"/>
                </a:solidFill>
                <a:latin typeface="Times New Roman" pitchFamily="18" charset="0"/>
                <a:cs typeface="Arial" charset="0"/>
              </a:defRPr>
            </a:lvl5pPr>
            <a:lvl6pPr marL="2514600" indent="-228600" eaLnBrk="0" fontAlgn="base" hangingPunct="0">
              <a:spcBef>
                <a:spcPct val="0"/>
              </a:spcBef>
              <a:spcAft>
                <a:spcPct val="0"/>
              </a:spcAft>
              <a:defRPr>
                <a:solidFill>
                  <a:schemeClr val="tx1"/>
                </a:solidFill>
                <a:latin typeface="Times New Roman" pitchFamily="18" charset="0"/>
                <a:cs typeface="Arial" charset="0"/>
              </a:defRPr>
            </a:lvl6pPr>
            <a:lvl7pPr marL="2971800" indent="-228600" eaLnBrk="0" fontAlgn="base" hangingPunct="0">
              <a:spcBef>
                <a:spcPct val="0"/>
              </a:spcBef>
              <a:spcAft>
                <a:spcPct val="0"/>
              </a:spcAft>
              <a:defRPr>
                <a:solidFill>
                  <a:schemeClr val="tx1"/>
                </a:solidFill>
                <a:latin typeface="Times New Roman" pitchFamily="18" charset="0"/>
                <a:cs typeface="Arial" charset="0"/>
              </a:defRPr>
            </a:lvl7pPr>
            <a:lvl8pPr marL="3429000" indent="-228600" eaLnBrk="0" fontAlgn="base" hangingPunct="0">
              <a:spcBef>
                <a:spcPct val="0"/>
              </a:spcBef>
              <a:spcAft>
                <a:spcPct val="0"/>
              </a:spcAft>
              <a:defRPr>
                <a:solidFill>
                  <a:schemeClr val="tx1"/>
                </a:solidFill>
                <a:latin typeface="Times New Roman" pitchFamily="18" charset="0"/>
                <a:cs typeface="Arial" charset="0"/>
              </a:defRPr>
            </a:lvl8pPr>
            <a:lvl9pPr marL="3886200" indent="-228600" eaLnBrk="0" fontAlgn="base" hangingPunct="0">
              <a:spcBef>
                <a:spcPct val="0"/>
              </a:spcBef>
              <a:spcAft>
                <a:spcPct val="0"/>
              </a:spcAft>
              <a:defRPr>
                <a:solidFill>
                  <a:schemeClr val="tx1"/>
                </a:solidFill>
                <a:latin typeface="Times New Roman" pitchFamily="18" charset="0"/>
                <a:cs typeface="Arial" charset="0"/>
              </a:defRPr>
            </a:lvl9pPr>
          </a:lstStyle>
          <a:p>
            <a:pPr eaLnBrk="1" hangingPunct="1">
              <a:spcBef>
                <a:spcPct val="50000"/>
              </a:spcBef>
            </a:pPr>
            <a:r>
              <a:rPr lang="en-US" sz="2800" b="1" u="sng">
                <a:solidFill>
                  <a:srgbClr val="000099"/>
                </a:solidFill>
              </a:rPr>
              <a:t>Luyện từ và câu</a:t>
            </a:r>
          </a:p>
        </p:txBody>
      </p:sp>
      <p:sp>
        <p:nvSpPr>
          <p:cNvPr id="5127" name="Rectangle 7"/>
          <p:cNvSpPr>
            <a:spLocks noChangeArrowheads="1"/>
          </p:cNvSpPr>
          <p:nvPr/>
        </p:nvSpPr>
        <p:spPr bwMode="auto">
          <a:xfrm>
            <a:off x="152400" y="1828800"/>
            <a:ext cx="8763000" cy="42799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609600" indent="-609600">
              <a:lnSpc>
                <a:spcPct val="80000"/>
              </a:lnSpc>
              <a:spcBef>
                <a:spcPct val="20000"/>
              </a:spcBef>
              <a:buAutoNum type="arabicPeriod"/>
            </a:pPr>
            <a:r>
              <a:rPr lang="vi-VN" sz="2800" b="1" dirty="0">
                <a:solidFill>
                  <a:srgbClr val="660066"/>
                </a:solidFill>
                <a:latin typeface="Times New Roman" pitchFamily="18" charset="0"/>
              </a:rPr>
              <a:t>Đọc đoạn văn sau và thực hiện nhiệm vụ nêu ở bên dưới:</a:t>
            </a:r>
            <a:endParaRPr lang="en-US" sz="2800" b="1" dirty="0">
              <a:solidFill>
                <a:srgbClr val="660066"/>
              </a:solidFill>
              <a:latin typeface="Times New Roman" pitchFamily="18" charset="0"/>
            </a:endParaRPr>
          </a:p>
          <a:p>
            <a:pPr marL="609600" indent="-609600">
              <a:lnSpc>
                <a:spcPct val="80000"/>
              </a:lnSpc>
              <a:spcBef>
                <a:spcPct val="20000"/>
              </a:spcBef>
            </a:pPr>
            <a:r>
              <a:rPr lang="en-US" sz="2400" b="1" dirty="0">
                <a:solidFill>
                  <a:srgbClr val="0000FF"/>
                </a:solidFill>
                <a:latin typeface="Times New Roman" pitchFamily="18" charset="0"/>
              </a:rPr>
              <a:t>             </a:t>
            </a:r>
            <a:r>
              <a:rPr lang="vi-VN" sz="2800" b="1" dirty="0">
                <a:solidFill>
                  <a:srgbClr val="0000FF"/>
                </a:solidFill>
                <a:latin typeface="Times New Roman" pitchFamily="18" charset="0"/>
              </a:rPr>
              <a:t>Thành phần môi trường là các yếu tố tạo thành môi trường: không khí, nước, đất, âm thanh, ánh sáng, lòng đất, núi, rừng, sông, hồ, biển, sinh vật, các hệ sinh thái, các khu dân cư, khu sản xuất, khu bảo tồn thiên nhiên, danh lam thắng cảnh, di tích lịch sử và các hình thái vật chất khác.</a:t>
            </a:r>
          </a:p>
        </p:txBody>
      </p:sp>
      <p:sp>
        <p:nvSpPr>
          <p:cNvPr id="5128" name="WordArt 8"/>
          <p:cNvSpPr>
            <a:spLocks noChangeArrowheads="1" noChangeShapeType="1" noTextEdit="1"/>
          </p:cNvSpPr>
          <p:nvPr/>
        </p:nvSpPr>
        <p:spPr bwMode="auto">
          <a:xfrm>
            <a:off x="1828800" y="1219200"/>
            <a:ext cx="5981700" cy="457200"/>
          </a:xfrm>
          <a:prstGeom prst="rect">
            <a:avLst/>
          </a:prstGeom>
        </p:spPr>
        <p:txBody>
          <a:bodyPr wrap="none" fromWordArt="1">
            <a:prstTxWarp prst="textPlain">
              <a:avLst>
                <a:gd name="adj" fmla="val 50000"/>
              </a:avLst>
            </a:prstTxWarp>
          </a:bodyPr>
          <a:lstStyle/>
          <a:p>
            <a:pPr algn="ctr"/>
            <a:r>
              <a:rPr lang="vi-VN" sz="2400" b="1" kern="10">
                <a:ln w="9525">
                  <a:solidFill>
                    <a:srgbClr val="FF0000"/>
                  </a:solidFill>
                  <a:round/>
                  <a:headEnd/>
                  <a:tailEnd/>
                </a:ln>
                <a:solidFill>
                  <a:srgbClr val="800000"/>
                </a:solidFill>
                <a:effectLst>
                  <a:outerShdw dist="45791" dir="2021404" algn="ctr" rotWithShape="0">
                    <a:srgbClr val="B2B2B2">
                      <a:alpha val="79999"/>
                    </a:srgbClr>
                  </a:outerShdw>
                </a:effectLst>
                <a:latin typeface="Times New Roman"/>
                <a:cs typeface="Times New Roman"/>
              </a:rPr>
              <a:t>MỞ RỘNG VỐN TỪ: BẢO VỆ MÔI TRƯỜNG</a:t>
            </a:r>
          </a:p>
        </p:txBody>
      </p:sp>
      <p:sp>
        <p:nvSpPr>
          <p:cNvPr id="5130" name="Line 10"/>
          <p:cNvSpPr>
            <a:spLocks noChangeShapeType="1"/>
          </p:cNvSpPr>
          <p:nvPr/>
        </p:nvSpPr>
        <p:spPr bwMode="auto">
          <a:xfrm>
            <a:off x="3981450" y="3968750"/>
            <a:ext cx="1728000" cy="0"/>
          </a:xfrm>
          <a:prstGeom prst="line">
            <a:avLst/>
          </a:prstGeom>
          <a:noFill/>
          <a:ln w="38100">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vi-VN"/>
          </a:p>
        </p:txBody>
      </p:sp>
      <p:sp>
        <p:nvSpPr>
          <p:cNvPr id="5131" name="Line 11"/>
          <p:cNvSpPr>
            <a:spLocks noChangeShapeType="1"/>
          </p:cNvSpPr>
          <p:nvPr/>
        </p:nvSpPr>
        <p:spPr bwMode="auto">
          <a:xfrm>
            <a:off x="5838900" y="3968750"/>
            <a:ext cx="1971600" cy="0"/>
          </a:xfrm>
          <a:prstGeom prst="line">
            <a:avLst/>
          </a:prstGeom>
          <a:noFill/>
          <a:ln w="38100">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vi-VN"/>
          </a:p>
        </p:txBody>
      </p:sp>
      <p:sp>
        <p:nvSpPr>
          <p:cNvPr id="5132" name="Line 12"/>
          <p:cNvSpPr>
            <a:spLocks noChangeShapeType="1"/>
          </p:cNvSpPr>
          <p:nvPr/>
        </p:nvSpPr>
        <p:spPr bwMode="auto">
          <a:xfrm>
            <a:off x="762000" y="4267200"/>
            <a:ext cx="3060000" cy="0"/>
          </a:xfrm>
          <a:prstGeom prst="line">
            <a:avLst/>
          </a:prstGeom>
          <a:noFill/>
          <a:ln w="38100">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vi-VN"/>
          </a:p>
        </p:txBody>
      </p:sp>
      <p:sp>
        <p:nvSpPr>
          <p:cNvPr id="5133" name="Line 13"/>
          <p:cNvSpPr>
            <a:spLocks noChangeShapeType="1"/>
          </p:cNvSpPr>
          <p:nvPr/>
        </p:nvSpPr>
        <p:spPr bwMode="auto">
          <a:xfrm>
            <a:off x="7924800" y="3968750"/>
            <a:ext cx="612000" cy="0"/>
          </a:xfrm>
          <a:prstGeom prst="line">
            <a:avLst/>
          </a:prstGeom>
          <a:noFill/>
          <a:ln w="38100">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vi-VN"/>
          </a:p>
        </p:txBody>
      </p:sp>
      <p:cxnSp>
        <p:nvCxnSpPr>
          <p:cNvPr id="5" name="Straight Connector 4"/>
          <p:cNvCxnSpPr/>
          <p:nvPr/>
        </p:nvCxnSpPr>
        <p:spPr>
          <a:xfrm>
            <a:off x="4100712" y="4289946"/>
            <a:ext cx="3124200" cy="0"/>
          </a:xfrm>
          <a:prstGeom prst="line">
            <a:avLst/>
          </a:prstGeom>
          <a:ln>
            <a:solidFill>
              <a:srgbClr val="080100"/>
            </a:solidFill>
          </a:ln>
        </p:spPr>
        <p:style>
          <a:lnRef idx="3">
            <a:schemeClr val="accent6"/>
          </a:lnRef>
          <a:fillRef idx="0">
            <a:schemeClr val="accent6"/>
          </a:fillRef>
          <a:effectRef idx="2">
            <a:schemeClr val="accent6"/>
          </a:effectRef>
          <a:fontRef idx="minor">
            <a:schemeClr val="tx1"/>
          </a:fontRef>
        </p:style>
      </p:cxnSp>
      <p:cxnSp>
        <p:nvCxnSpPr>
          <p:cNvPr id="7" name="Straight Connector 6"/>
          <p:cNvCxnSpPr/>
          <p:nvPr/>
        </p:nvCxnSpPr>
        <p:spPr>
          <a:xfrm>
            <a:off x="7377312" y="4289946"/>
            <a:ext cx="914400" cy="0"/>
          </a:xfrm>
          <a:prstGeom prst="line">
            <a:avLst/>
          </a:prstGeom>
          <a:ln w="38100">
            <a:solidFill>
              <a:schemeClr val="bg1"/>
            </a:solidFill>
          </a:ln>
        </p:spPr>
        <p:style>
          <a:lnRef idx="3">
            <a:schemeClr val="accent6"/>
          </a:lnRef>
          <a:fillRef idx="0">
            <a:schemeClr val="accent6"/>
          </a:fillRef>
          <a:effectRef idx="2">
            <a:schemeClr val="accent6"/>
          </a:effectRef>
          <a:fontRef idx="minor">
            <a:schemeClr val="tx1"/>
          </a:fontRef>
        </p:style>
      </p:cxnSp>
      <p:cxnSp>
        <p:nvCxnSpPr>
          <p:cNvPr id="9" name="Straight Connector 8"/>
          <p:cNvCxnSpPr/>
          <p:nvPr/>
        </p:nvCxnSpPr>
        <p:spPr>
          <a:xfrm>
            <a:off x="914400" y="4648200"/>
            <a:ext cx="914400" cy="0"/>
          </a:xfrm>
          <a:prstGeom prst="line">
            <a:avLst/>
          </a:prstGeom>
          <a:ln w="38100">
            <a:solidFill>
              <a:srgbClr val="080100"/>
            </a:solidFill>
          </a:ln>
        </p:spPr>
        <p:style>
          <a:lnRef idx="3">
            <a:schemeClr val="accent6"/>
          </a:lnRef>
          <a:fillRef idx="0">
            <a:schemeClr val="accent6"/>
          </a:fillRef>
          <a:effectRef idx="2">
            <a:schemeClr val="accent6"/>
          </a:effectRef>
          <a:fontRef idx="minor">
            <a:schemeClr val="tx1"/>
          </a:fontRef>
        </p:style>
      </p:cxnSp>
      <p:sp>
        <p:nvSpPr>
          <p:cNvPr id="17" name="AutoShape 9"/>
          <p:cNvSpPr>
            <a:spLocks noChangeArrowheads="1"/>
          </p:cNvSpPr>
          <p:nvPr/>
        </p:nvSpPr>
        <p:spPr bwMode="auto">
          <a:xfrm>
            <a:off x="1600200" y="1676400"/>
            <a:ext cx="6096000" cy="1752600"/>
          </a:xfrm>
          <a:prstGeom prst="cloudCallout">
            <a:avLst>
              <a:gd name="adj1" fmla="val -44296"/>
              <a:gd name="adj2" fmla="val 77810"/>
            </a:avLst>
          </a:prstGeom>
          <a:solidFill>
            <a:srgbClr val="00B050"/>
          </a:solidFill>
          <a:ln w="9525">
            <a:solidFill>
              <a:schemeClr val="tx1"/>
            </a:solidFill>
            <a:round/>
            <a:headEnd/>
            <a:tailEnd/>
          </a:ln>
          <a:effectLst/>
        </p:spPr>
        <p:txBody>
          <a:bodyPr/>
          <a:lstStyle/>
          <a:p>
            <a:pPr algn="ctr"/>
            <a:r>
              <a:rPr lang="vi-VN" sz="3200" b="1" dirty="0">
                <a:solidFill>
                  <a:srgbClr val="FFFF00"/>
                </a:solidFill>
                <a:latin typeface="Times New Roman" pitchFamily="18" charset="0"/>
              </a:rPr>
              <a:t>Thảo luận nhóm </a:t>
            </a:r>
            <a:endParaRPr lang="en-US" sz="3200" b="1" dirty="0">
              <a:solidFill>
                <a:srgbClr val="FFFF00"/>
              </a:solidFill>
              <a:latin typeface="Times New Roman" pitchFamily="18" charset="0"/>
            </a:endParaRPr>
          </a:p>
        </p:txBody>
      </p:sp>
      <p:sp>
        <p:nvSpPr>
          <p:cNvPr id="10" name="Rectangle 9"/>
          <p:cNvSpPr/>
          <p:nvPr/>
        </p:nvSpPr>
        <p:spPr>
          <a:xfrm>
            <a:off x="762000" y="4953000"/>
            <a:ext cx="7924800" cy="677108"/>
          </a:xfrm>
          <a:prstGeom prst="rect">
            <a:avLst/>
          </a:prstGeom>
        </p:spPr>
        <p:txBody>
          <a:bodyPr wrap="square">
            <a:spAutoFit/>
          </a:bodyPr>
          <a:lstStyle/>
          <a:p>
            <a:pPr eaLnBrk="1" hangingPunct="1"/>
            <a:r>
              <a:rPr lang="en-US" sz="2000" b="1" dirty="0" err="1">
                <a:solidFill>
                  <a:srgbClr val="002060"/>
                </a:solidFill>
              </a:rPr>
              <a:t>a.Ph</a:t>
            </a:r>
            <a:r>
              <a:rPr lang="vi-VN" sz="2000" b="1" dirty="0">
                <a:solidFill>
                  <a:srgbClr val="002060"/>
                </a:solidFill>
              </a:rPr>
              <a:t>ân biệt nghĩa của các cụm từ</a:t>
            </a:r>
            <a:r>
              <a:rPr lang="en-US" sz="2000" b="1" dirty="0">
                <a:solidFill>
                  <a:srgbClr val="002060"/>
                </a:solidFill>
              </a:rPr>
              <a:t>:</a:t>
            </a:r>
            <a:r>
              <a:rPr lang="en-US" dirty="0">
                <a:solidFill>
                  <a:srgbClr val="002060"/>
                </a:solidFill>
              </a:rPr>
              <a:t> </a:t>
            </a:r>
            <a:r>
              <a:rPr lang="en-US" b="1" i="1" dirty="0" err="1">
                <a:solidFill>
                  <a:srgbClr val="002060"/>
                </a:solidFill>
              </a:rPr>
              <a:t>khu</a:t>
            </a:r>
            <a:r>
              <a:rPr lang="en-US" b="1" i="1" dirty="0">
                <a:solidFill>
                  <a:srgbClr val="002060"/>
                </a:solidFill>
              </a:rPr>
              <a:t> </a:t>
            </a:r>
            <a:r>
              <a:rPr lang="en-US" b="1" i="1" dirty="0" err="1">
                <a:solidFill>
                  <a:srgbClr val="002060"/>
                </a:solidFill>
              </a:rPr>
              <a:t>dân</a:t>
            </a:r>
            <a:r>
              <a:rPr lang="en-US" b="1" i="1" dirty="0">
                <a:solidFill>
                  <a:srgbClr val="002060"/>
                </a:solidFill>
              </a:rPr>
              <a:t> </a:t>
            </a:r>
            <a:r>
              <a:rPr lang="en-US" b="1" i="1" dirty="0" err="1">
                <a:solidFill>
                  <a:srgbClr val="002060"/>
                </a:solidFill>
              </a:rPr>
              <a:t>cư</a:t>
            </a:r>
            <a:r>
              <a:rPr lang="en-US" b="1" dirty="0">
                <a:solidFill>
                  <a:srgbClr val="002060"/>
                </a:solidFill>
              </a:rPr>
              <a:t>;  </a:t>
            </a:r>
            <a:r>
              <a:rPr lang="en-US" b="1" i="1" dirty="0" err="1">
                <a:solidFill>
                  <a:srgbClr val="002060"/>
                </a:solidFill>
              </a:rPr>
              <a:t>khu</a:t>
            </a:r>
            <a:r>
              <a:rPr lang="en-US" b="1" i="1" dirty="0">
                <a:solidFill>
                  <a:srgbClr val="002060"/>
                </a:solidFill>
              </a:rPr>
              <a:t> </a:t>
            </a:r>
            <a:r>
              <a:rPr lang="vi-VN" b="1" i="1" dirty="0">
                <a:solidFill>
                  <a:srgbClr val="002060"/>
                </a:solidFill>
              </a:rPr>
              <a:t>sản xuất</a:t>
            </a:r>
            <a:r>
              <a:rPr lang="en-US" b="1" i="1" dirty="0">
                <a:solidFill>
                  <a:srgbClr val="002060"/>
                </a:solidFill>
              </a:rPr>
              <a:t> </a:t>
            </a:r>
            <a:r>
              <a:rPr lang="en-US" b="1" dirty="0">
                <a:solidFill>
                  <a:srgbClr val="002060"/>
                </a:solidFill>
              </a:rPr>
              <a:t>; </a:t>
            </a:r>
            <a:r>
              <a:rPr lang="en-US" b="1" i="1" dirty="0">
                <a:solidFill>
                  <a:srgbClr val="002060"/>
                </a:solidFill>
              </a:rPr>
              <a:t>k</a:t>
            </a:r>
            <a:r>
              <a:rPr lang="vi-VN" b="1" i="1" dirty="0">
                <a:solidFill>
                  <a:srgbClr val="002060"/>
                </a:solidFill>
              </a:rPr>
              <a:t>hu bảo tồn thiên nhiên</a:t>
            </a:r>
            <a:r>
              <a:rPr lang="en-US" b="1" i="1" dirty="0">
                <a:solidFill>
                  <a:srgbClr val="002060"/>
                </a:solidFill>
              </a:rPr>
              <a:t> .</a:t>
            </a:r>
          </a:p>
        </p:txBody>
      </p:sp>
      <p:sp>
        <p:nvSpPr>
          <p:cNvPr id="19" name="Line 15"/>
          <p:cNvSpPr>
            <a:spLocks noChangeShapeType="1"/>
          </p:cNvSpPr>
          <p:nvPr/>
        </p:nvSpPr>
        <p:spPr bwMode="auto">
          <a:xfrm>
            <a:off x="914400" y="5291554"/>
            <a:ext cx="4016679" cy="0"/>
          </a:xfrm>
          <a:prstGeom prst="line">
            <a:avLst/>
          </a:prstGeom>
          <a:noFill/>
          <a:ln w="38100">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vi-VN"/>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plus(in)">
                                      <p:cBhvr>
                                        <p:cTn id="7" dur="2000"/>
                                        <p:tgtEl>
                                          <p:spTgt spid="10">
                                            <p:txEl>
                                              <p:pRg st="0" end="0"/>
                                            </p:txEl>
                                          </p:spTgt>
                                        </p:tgtEl>
                                      </p:cBhvr>
                                    </p:animEffect>
                                  </p:childTnLst>
                                </p:cTn>
                              </p:par>
                              <p:par>
                                <p:cTn id="8" presetID="2" presetClass="entr" presetSubtype="4"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 calcmode="lin" valueType="num">
                                      <p:cBhvr additive="base">
                                        <p:cTn id="10" dur="500" fill="hold"/>
                                        <p:tgtEl>
                                          <p:spTgt spid="19"/>
                                        </p:tgtEl>
                                        <p:attrNameLst>
                                          <p:attrName>ppt_x</p:attrName>
                                        </p:attrNameLst>
                                      </p:cBhvr>
                                      <p:tavLst>
                                        <p:tav tm="0">
                                          <p:val>
                                            <p:strVal val="#ppt_x"/>
                                          </p:val>
                                        </p:tav>
                                        <p:tav tm="100000">
                                          <p:val>
                                            <p:strVal val="#ppt_x"/>
                                          </p:val>
                                        </p:tav>
                                      </p:tavLst>
                                    </p:anim>
                                    <p:anim calcmode="lin" valueType="num">
                                      <p:cBhvr additive="base">
                                        <p:cTn id="11"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5130"/>
                                        </p:tgtEl>
                                        <p:attrNameLst>
                                          <p:attrName>style.visibility</p:attrName>
                                        </p:attrNameLst>
                                      </p:cBhvr>
                                      <p:to>
                                        <p:strVal val="visible"/>
                                      </p:to>
                                    </p:set>
                                    <p:animEffect transition="in" filter="fade">
                                      <p:cBhvr>
                                        <p:cTn id="16" dur="1000"/>
                                        <p:tgtEl>
                                          <p:spTgt spid="5130"/>
                                        </p:tgtEl>
                                      </p:cBhvr>
                                    </p:animEffect>
                                    <p:anim calcmode="lin" valueType="num">
                                      <p:cBhvr>
                                        <p:cTn id="17" dur="1000" fill="hold"/>
                                        <p:tgtEl>
                                          <p:spTgt spid="5130"/>
                                        </p:tgtEl>
                                        <p:attrNameLst>
                                          <p:attrName>ppt_x</p:attrName>
                                        </p:attrNameLst>
                                      </p:cBhvr>
                                      <p:tavLst>
                                        <p:tav tm="0">
                                          <p:val>
                                            <p:strVal val="#ppt_x"/>
                                          </p:val>
                                        </p:tav>
                                        <p:tav tm="100000">
                                          <p:val>
                                            <p:strVal val="#ppt_x"/>
                                          </p:val>
                                        </p:tav>
                                      </p:tavLst>
                                    </p:anim>
                                    <p:anim calcmode="lin" valueType="num">
                                      <p:cBhvr>
                                        <p:cTn id="18" dur="1000" fill="hold"/>
                                        <p:tgtEl>
                                          <p:spTgt spid="5130"/>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5131"/>
                                        </p:tgtEl>
                                        <p:attrNameLst>
                                          <p:attrName>style.visibility</p:attrName>
                                        </p:attrNameLst>
                                      </p:cBhvr>
                                      <p:to>
                                        <p:strVal val="visible"/>
                                      </p:to>
                                    </p:set>
                                    <p:animEffect transition="in" filter="fade">
                                      <p:cBhvr>
                                        <p:cTn id="21" dur="1000"/>
                                        <p:tgtEl>
                                          <p:spTgt spid="5131"/>
                                        </p:tgtEl>
                                      </p:cBhvr>
                                    </p:animEffect>
                                    <p:anim calcmode="lin" valueType="num">
                                      <p:cBhvr>
                                        <p:cTn id="22" dur="1000" fill="hold"/>
                                        <p:tgtEl>
                                          <p:spTgt spid="5131"/>
                                        </p:tgtEl>
                                        <p:attrNameLst>
                                          <p:attrName>ppt_x</p:attrName>
                                        </p:attrNameLst>
                                      </p:cBhvr>
                                      <p:tavLst>
                                        <p:tav tm="0">
                                          <p:val>
                                            <p:strVal val="#ppt_x"/>
                                          </p:val>
                                        </p:tav>
                                        <p:tav tm="100000">
                                          <p:val>
                                            <p:strVal val="#ppt_x"/>
                                          </p:val>
                                        </p:tav>
                                      </p:tavLst>
                                    </p:anim>
                                    <p:anim calcmode="lin" valueType="num">
                                      <p:cBhvr>
                                        <p:cTn id="23" dur="1000" fill="hold"/>
                                        <p:tgtEl>
                                          <p:spTgt spid="5131"/>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5133"/>
                                        </p:tgtEl>
                                        <p:attrNameLst>
                                          <p:attrName>style.visibility</p:attrName>
                                        </p:attrNameLst>
                                      </p:cBhvr>
                                      <p:to>
                                        <p:strVal val="visible"/>
                                      </p:to>
                                    </p:set>
                                    <p:animEffect transition="in" filter="fade">
                                      <p:cBhvr>
                                        <p:cTn id="26" dur="1000"/>
                                        <p:tgtEl>
                                          <p:spTgt spid="5133"/>
                                        </p:tgtEl>
                                      </p:cBhvr>
                                    </p:animEffect>
                                    <p:anim calcmode="lin" valueType="num">
                                      <p:cBhvr>
                                        <p:cTn id="27" dur="1000" fill="hold"/>
                                        <p:tgtEl>
                                          <p:spTgt spid="5133"/>
                                        </p:tgtEl>
                                        <p:attrNameLst>
                                          <p:attrName>ppt_x</p:attrName>
                                        </p:attrNameLst>
                                      </p:cBhvr>
                                      <p:tavLst>
                                        <p:tav tm="0">
                                          <p:val>
                                            <p:strVal val="#ppt_x"/>
                                          </p:val>
                                        </p:tav>
                                        <p:tav tm="100000">
                                          <p:val>
                                            <p:strVal val="#ppt_x"/>
                                          </p:val>
                                        </p:tav>
                                      </p:tavLst>
                                    </p:anim>
                                    <p:anim calcmode="lin" valueType="num">
                                      <p:cBhvr>
                                        <p:cTn id="28" dur="1000" fill="hold"/>
                                        <p:tgtEl>
                                          <p:spTgt spid="5133"/>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5132"/>
                                        </p:tgtEl>
                                        <p:attrNameLst>
                                          <p:attrName>style.visibility</p:attrName>
                                        </p:attrNameLst>
                                      </p:cBhvr>
                                      <p:to>
                                        <p:strVal val="visible"/>
                                      </p:to>
                                    </p:set>
                                    <p:animEffect transition="in" filter="fade">
                                      <p:cBhvr>
                                        <p:cTn id="31" dur="1000"/>
                                        <p:tgtEl>
                                          <p:spTgt spid="5132"/>
                                        </p:tgtEl>
                                      </p:cBhvr>
                                    </p:animEffect>
                                    <p:anim calcmode="lin" valueType="num">
                                      <p:cBhvr>
                                        <p:cTn id="32" dur="1000" fill="hold"/>
                                        <p:tgtEl>
                                          <p:spTgt spid="5132"/>
                                        </p:tgtEl>
                                        <p:attrNameLst>
                                          <p:attrName>ppt_x</p:attrName>
                                        </p:attrNameLst>
                                      </p:cBhvr>
                                      <p:tavLst>
                                        <p:tav tm="0">
                                          <p:val>
                                            <p:strVal val="#ppt_x"/>
                                          </p:val>
                                        </p:tav>
                                        <p:tav tm="100000">
                                          <p:val>
                                            <p:strVal val="#ppt_x"/>
                                          </p:val>
                                        </p:tav>
                                      </p:tavLst>
                                    </p:anim>
                                    <p:anim calcmode="lin" valueType="num">
                                      <p:cBhvr>
                                        <p:cTn id="33" dur="1000" fill="hold"/>
                                        <p:tgtEl>
                                          <p:spTgt spid="5132"/>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5"/>
                                        </p:tgtEl>
                                        <p:attrNameLst>
                                          <p:attrName>style.visibility</p:attrName>
                                        </p:attrNameLst>
                                      </p:cBhvr>
                                      <p:to>
                                        <p:strVal val="visible"/>
                                      </p:to>
                                    </p:set>
                                    <p:anim calcmode="lin" valueType="num">
                                      <p:cBhvr>
                                        <p:cTn id="38" dur="500" fill="hold"/>
                                        <p:tgtEl>
                                          <p:spTgt spid="5"/>
                                        </p:tgtEl>
                                        <p:attrNameLst>
                                          <p:attrName>ppt_w</p:attrName>
                                        </p:attrNameLst>
                                      </p:cBhvr>
                                      <p:tavLst>
                                        <p:tav tm="0">
                                          <p:val>
                                            <p:fltVal val="0"/>
                                          </p:val>
                                        </p:tav>
                                        <p:tav tm="100000">
                                          <p:val>
                                            <p:strVal val="#ppt_w"/>
                                          </p:val>
                                        </p:tav>
                                      </p:tavLst>
                                    </p:anim>
                                    <p:anim calcmode="lin" valueType="num">
                                      <p:cBhvr>
                                        <p:cTn id="39" dur="500" fill="hold"/>
                                        <p:tgtEl>
                                          <p:spTgt spid="5"/>
                                        </p:tgtEl>
                                        <p:attrNameLst>
                                          <p:attrName>ppt_h</p:attrName>
                                        </p:attrNameLst>
                                      </p:cBhvr>
                                      <p:tavLst>
                                        <p:tav tm="0">
                                          <p:val>
                                            <p:fltVal val="0"/>
                                          </p:val>
                                        </p:tav>
                                        <p:tav tm="100000">
                                          <p:val>
                                            <p:strVal val="#ppt_h"/>
                                          </p:val>
                                        </p:tav>
                                      </p:tavLst>
                                    </p:anim>
                                    <p:animEffect transition="in" filter="fade">
                                      <p:cBhvr>
                                        <p:cTn id="40" dur="500"/>
                                        <p:tgtEl>
                                          <p:spTgt spid="5"/>
                                        </p:tgtEl>
                                      </p:cBhvr>
                                    </p:animEffect>
                                  </p:childTnLst>
                                </p:cTn>
                              </p:par>
                              <p:par>
                                <p:cTn id="41" presetID="53" presetClass="entr" presetSubtype="16" fill="hold" nodeType="withEffect">
                                  <p:stCondLst>
                                    <p:cond delay="0"/>
                                  </p:stCondLst>
                                  <p:childTnLst>
                                    <p:set>
                                      <p:cBhvr>
                                        <p:cTn id="42" dur="1" fill="hold">
                                          <p:stCondLst>
                                            <p:cond delay="0"/>
                                          </p:stCondLst>
                                        </p:cTn>
                                        <p:tgtEl>
                                          <p:spTgt spid="7"/>
                                        </p:tgtEl>
                                        <p:attrNameLst>
                                          <p:attrName>style.visibility</p:attrName>
                                        </p:attrNameLst>
                                      </p:cBhvr>
                                      <p:to>
                                        <p:strVal val="visible"/>
                                      </p:to>
                                    </p:set>
                                    <p:anim calcmode="lin" valueType="num">
                                      <p:cBhvr>
                                        <p:cTn id="43" dur="500" fill="hold"/>
                                        <p:tgtEl>
                                          <p:spTgt spid="7"/>
                                        </p:tgtEl>
                                        <p:attrNameLst>
                                          <p:attrName>ppt_w</p:attrName>
                                        </p:attrNameLst>
                                      </p:cBhvr>
                                      <p:tavLst>
                                        <p:tav tm="0">
                                          <p:val>
                                            <p:fltVal val="0"/>
                                          </p:val>
                                        </p:tav>
                                        <p:tav tm="100000">
                                          <p:val>
                                            <p:strVal val="#ppt_w"/>
                                          </p:val>
                                        </p:tav>
                                      </p:tavLst>
                                    </p:anim>
                                    <p:anim calcmode="lin" valueType="num">
                                      <p:cBhvr>
                                        <p:cTn id="44" dur="500" fill="hold"/>
                                        <p:tgtEl>
                                          <p:spTgt spid="7"/>
                                        </p:tgtEl>
                                        <p:attrNameLst>
                                          <p:attrName>ppt_h</p:attrName>
                                        </p:attrNameLst>
                                      </p:cBhvr>
                                      <p:tavLst>
                                        <p:tav tm="0">
                                          <p:val>
                                            <p:fltVal val="0"/>
                                          </p:val>
                                        </p:tav>
                                        <p:tav tm="100000">
                                          <p:val>
                                            <p:strVal val="#ppt_h"/>
                                          </p:val>
                                        </p:tav>
                                      </p:tavLst>
                                    </p:anim>
                                    <p:animEffect transition="in" filter="fade">
                                      <p:cBhvr>
                                        <p:cTn id="45" dur="500"/>
                                        <p:tgtEl>
                                          <p:spTgt spid="7"/>
                                        </p:tgtEl>
                                      </p:cBhvr>
                                    </p:animEffect>
                                  </p:childTnLst>
                                </p:cTn>
                              </p:par>
                              <p:par>
                                <p:cTn id="46" presetID="53" presetClass="entr" presetSubtype="16" fill="hold" nodeType="withEffect">
                                  <p:stCondLst>
                                    <p:cond delay="0"/>
                                  </p:stCondLst>
                                  <p:childTnLst>
                                    <p:set>
                                      <p:cBhvr>
                                        <p:cTn id="47" dur="1" fill="hold">
                                          <p:stCondLst>
                                            <p:cond delay="0"/>
                                          </p:stCondLst>
                                        </p:cTn>
                                        <p:tgtEl>
                                          <p:spTgt spid="9"/>
                                        </p:tgtEl>
                                        <p:attrNameLst>
                                          <p:attrName>style.visibility</p:attrName>
                                        </p:attrNameLst>
                                      </p:cBhvr>
                                      <p:to>
                                        <p:strVal val="visible"/>
                                      </p:to>
                                    </p:set>
                                    <p:anim calcmode="lin" valueType="num">
                                      <p:cBhvr>
                                        <p:cTn id="48" dur="500" fill="hold"/>
                                        <p:tgtEl>
                                          <p:spTgt spid="9"/>
                                        </p:tgtEl>
                                        <p:attrNameLst>
                                          <p:attrName>ppt_w</p:attrName>
                                        </p:attrNameLst>
                                      </p:cBhvr>
                                      <p:tavLst>
                                        <p:tav tm="0">
                                          <p:val>
                                            <p:fltVal val="0"/>
                                          </p:val>
                                        </p:tav>
                                        <p:tav tm="100000">
                                          <p:val>
                                            <p:strVal val="#ppt_w"/>
                                          </p:val>
                                        </p:tav>
                                      </p:tavLst>
                                    </p:anim>
                                    <p:anim calcmode="lin" valueType="num">
                                      <p:cBhvr>
                                        <p:cTn id="49" dur="500" fill="hold"/>
                                        <p:tgtEl>
                                          <p:spTgt spid="9"/>
                                        </p:tgtEl>
                                        <p:attrNameLst>
                                          <p:attrName>ppt_h</p:attrName>
                                        </p:attrNameLst>
                                      </p:cBhvr>
                                      <p:tavLst>
                                        <p:tav tm="0">
                                          <p:val>
                                            <p:fltVal val="0"/>
                                          </p:val>
                                        </p:tav>
                                        <p:tav tm="100000">
                                          <p:val>
                                            <p:strVal val="#ppt_h"/>
                                          </p:val>
                                        </p:tav>
                                      </p:tavLst>
                                    </p:anim>
                                    <p:animEffect transition="in" filter="fade">
                                      <p:cBhvr>
                                        <p:cTn id="50" dur="500"/>
                                        <p:tgtEl>
                                          <p:spTgt spid="9"/>
                                        </p:tgtEl>
                                      </p:cBhvr>
                                    </p:animEffect>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7"/>
                                        </p:tgtEl>
                                        <p:attrNameLst>
                                          <p:attrName>style.visibility</p:attrName>
                                        </p:attrNameLst>
                                      </p:cBhvr>
                                      <p:to>
                                        <p:strVal val="visible"/>
                                      </p:to>
                                    </p:set>
                                    <p:anim calcmode="lin" valueType="num">
                                      <p:cBhvr additive="base">
                                        <p:cTn id="55" dur="500" fill="hold"/>
                                        <p:tgtEl>
                                          <p:spTgt spid="17"/>
                                        </p:tgtEl>
                                        <p:attrNameLst>
                                          <p:attrName>ppt_x</p:attrName>
                                        </p:attrNameLst>
                                      </p:cBhvr>
                                      <p:tavLst>
                                        <p:tav tm="0">
                                          <p:val>
                                            <p:strVal val="#ppt_x"/>
                                          </p:val>
                                        </p:tav>
                                        <p:tav tm="100000">
                                          <p:val>
                                            <p:strVal val="#ppt_x"/>
                                          </p:val>
                                        </p:tav>
                                      </p:tavLst>
                                    </p:anim>
                                    <p:anim calcmode="lin" valueType="num">
                                      <p:cBhvr additive="base">
                                        <p:cTn id="5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30" grpId="0" animBg="1"/>
      <p:bldP spid="5131" grpId="0" animBg="1"/>
      <p:bldP spid="5132" grpId="0" animBg="1"/>
      <p:bldP spid="5133" grpId="0" animBg="1"/>
      <p:bldP spid="17" grpId="0" animBg="1"/>
      <p:bldP spid="1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7" name="Rectangle 9"/>
          <p:cNvSpPr>
            <a:spLocks noChangeArrowheads="1"/>
          </p:cNvSpPr>
          <p:nvPr/>
        </p:nvSpPr>
        <p:spPr bwMode="auto">
          <a:xfrm>
            <a:off x="685800" y="6324600"/>
            <a:ext cx="7162800" cy="4333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lnSpc>
                <a:spcPct val="80000"/>
              </a:lnSpc>
              <a:spcBef>
                <a:spcPct val="20000"/>
              </a:spcBef>
              <a:buClr>
                <a:schemeClr val="bg2"/>
              </a:buClr>
              <a:buSzPct val="70000"/>
              <a:buFont typeface="Wingdings" pitchFamily="2" charset="2"/>
              <a:buNone/>
            </a:pPr>
            <a:r>
              <a:rPr lang="en-US" sz="2800" b="1">
                <a:solidFill>
                  <a:srgbClr val="000099"/>
                </a:solidFill>
                <a:latin typeface="Times New Roman" pitchFamily="18" charset="0"/>
              </a:rPr>
              <a:t>Khu vực dành cho nhân dân ăn ở, sinh hoạt.</a:t>
            </a:r>
          </a:p>
        </p:txBody>
      </p:sp>
      <p:sp>
        <p:nvSpPr>
          <p:cNvPr id="104460" name="Rectangle 12"/>
          <p:cNvSpPr>
            <a:spLocks noChangeArrowheads="1"/>
          </p:cNvSpPr>
          <p:nvPr/>
        </p:nvSpPr>
        <p:spPr bwMode="auto">
          <a:xfrm>
            <a:off x="3200400" y="0"/>
            <a:ext cx="2438400" cy="609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r>
              <a:rPr lang="en-US" sz="2400" b="1">
                <a:solidFill>
                  <a:srgbClr val="FF0000"/>
                </a:solidFill>
                <a:latin typeface="Times New Roman" pitchFamily="18" charset="0"/>
              </a:rPr>
              <a:t>Khu dân cư</a:t>
            </a:r>
          </a:p>
        </p:txBody>
      </p:sp>
      <p:pic>
        <p:nvPicPr>
          <p:cNvPr id="2" name="Picture 1"/>
          <p:cNvPicPr>
            <a:picLocks noChangeAspect="1"/>
          </p:cNvPicPr>
          <p:nvPr/>
        </p:nvPicPr>
        <p:blipFill>
          <a:blip r:embed="rId2"/>
          <a:stretch>
            <a:fillRect/>
          </a:stretch>
        </p:blipFill>
        <p:spPr>
          <a:xfrm>
            <a:off x="4629150" y="609600"/>
            <a:ext cx="4514850" cy="2895600"/>
          </a:xfrm>
          <a:prstGeom prst="rect">
            <a:avLst/>
          </a:prstGeom>
        </p:spPr>
      </p:pic>
      <p:pic>
        <p:nvPicPr>
          <p:cNvPr id="3" name="Picture 2"/>
          <p:cNvPicPr>
            <a:picLocks noChangeAspect="1"/>
          </p:cNvPicPr>
          <p:nvPr/>
        </p:nvPicPr>
        <p:blipFill>
          <a:blip r:embed="rId3"/>
          <a:stretch>
            <a:fillRect/>
          </a:stretch>
        </p:blipFill>
        <p:spPr>
          <a:xfrm>
            <a:off x="35718" y="593262"/>
            <a:ext cx="4593432" cy="2902709"/>
          </a:xfrm>
          <a:prstGeom prst="rect">
            <a:avLst/>
          </a:prstGeom>
        </p:spPr>
      </p:pic>
      <p:pic>
        <p:nvPicPr>
          <p:cNvPr id="4" name="Picture 3"/>
          <p:cNvPicPr>
            <a:picLocks noChangeAspect="1"/>
          </p:cNvPicPr>
          <p:nvPr/>
        </p:nvPicPr>
        <p:blipFill>
          <a:blip r:embed="rId4"/>
          <a:stretch>
            <a:fillRect/>
          </a:stretch>
        </p:blipFill>
        <p:spPr>
          <a:xfrm>
            <a:off x="35718" y="3554424"/>
            <a:ext cx="9108282" cy="2819400"/>
          </a:xfrm>
          <a:prstGeom prst="rect">
            <a:avLst/>
          </a:prstGeom>
        </p:spPr>
      </p:pic>
    </p:spTree>
    <p:extLst>
      <p:ext uri="{BB962C8B-B14F-4D97-AF65-F5344CB8AC3E}">
        <p14:creationId xmlns:p14="http://schemas.microsoft.com/office/powerpoint/2010/main" xmlns="" val="1448858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04457"/>
                                        </p:tgtEl>
                                        <p:attrNameLst>
                                          <p:attrName>style.visibility</p:attrName>
                                        </p:attrNameLst>
                                      </p:cBhvr>
                                      <p:to>
                                        <p:strVal val="visible"/>
                                      </p:to>
                                    </p:set>
                                    <p:anim calcmode="lin" valueType="num">
                                      <p:cBhvr additive="base">
                                        <p:cTn id="22" dur="500" fill="hold"/>
                                        <p:tgtEl>
                                          <p:spTgt spid="104457"/>
                                        </p:tgtEl>
                                        <p:attrNameLst>
                                          <p:attrName>ppt_x</p:attrName>
                                        </p:attrNameLst>
                                      </p:cBhvr>
                                      <p:tavLst>
                                        <p:tav tm="0">
                                          <p:val>
                                            <p:strVal val="#ppt_x"/>
                                          </p:val>
                                        </p:tav>
                                        <p:tav tm="100000">
                                          <p:val>
                                            <p:strVal val="#ppt_x"/>
                                          </p:val>
                                        </p:tav>
                                      </p:tavLst>
                                    </p:anim>
                                    <p:anim calcmode="lin" valueType="num">
                                      <p:cBhvr additive="base">
                                        <p:cTn id="23" dur="500" fill="hold"/>
                                        <p:tgtEl>
                                          <p:spTgt spid="10445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5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4675952" cy="3238500"/>
          </a:xfrm>
          <a:prstGeom prst="rect">
            <a:avLst/>
          </a:prstGeom>
        </p:spPr>
      </p:pic>
      <p:sp>
        <p:nvSpPr>
          <p:cNvPr id="7176" name="Rectangle 8"/>
          <p:cNvSpPr>
            <a:spLocks noChangeArrowheads="1"/>
          </p:cNvSpPr>
          <p:nvPr/>
        </p:nvSpPr>
        <p:spPr bwMode="auto">
          <a:xfrm>
            <a:off x="228600" y="5715000"/>
            <a:ext cx="8534400" cy="990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342900" indent="-342900">
              <a:lnSpc>
                <a:spcPct val="80000"/>
              </a:lnSpc>
              <a:spcBef>
                <a:spcPct val="20000"/>
              </a:spcBef>
            </a:pPr>
            <a:endParaRPr lang="vi-VN" sz="3200" b="1">
              <a:solidFill>
                <a:srgbClr val="000099"/>
              </a:solidFill>
              <a:latin typeface="VNI-Vari" pitchFamily="2" charset="0"/>
            </a:endParaRPr>
          </a:p>
        </p:txBody>
      </p:sp>
      <p:pic>
        <p:nvPicPr>
          <p:cNvPr id="7188" name="Picture 20" descr="DETMAY"/>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572000" y="3276600"/>
            <a:ext cx="4572000" cy="2438400"/>
          </a:xfrm>
          <a:prstGeom prst="rect">
            <a:avLst/>
          </a:prstGeom>
          <a:noFill/>
          <a:ln w="12700">
            <a:solidFill>
              <a:srgbClr val="FF3300"/>
            </a:solidFill>
            <a:miter lim="800000"/>
            <a:headEnd/>
            <a:tailEnd/>
          </a:ln>
          <a:extLst>
            <a:ext uri="{909E8E84-426E-40DD-AFC4-6F175D3DCCD1}">
              <a14:hiddenFill xmlns:a14="http://schemas.microsoft.com/office/drawing/2010/main" xmlns="">
                <a:solidFill>
                  <a:srgbClr val="FFFFFF"/>
                </a:solidFill>
              </a14:hiddenFill>
            </a:ext>
          </a:extLst>
        </p:spPr>
      </p:pic>
      <p:sp>
        <p:nvSpPr>
          <p:cNvPr id="7192" name="Rectangle 24"/>
          <p:cNvSpPr>
            <a:spLocks noGrp="1" noChangeArrowheads="1"/>
          </p:cNvSpPr>
          <p:nvPr>
            <p:ph type="body" idx="4294967295"/>
          </p:nvPr>
        </p:nvSpPr>
        <p:spPr>
          <a:xfrm>
            <a:off x="0" y="5791200"/>
            <a:ext cx="7924800" cy="1066800"/>
          </a:xfrm>
          <a:noFill/>
        </p:spPr>
        <p:txBody>
          <a:bodyPr/>
          <a:lstStyle/>
          <a:p>
            <a:pPr>
              <a:lnSpc>
                <a:spcPct val="80000"/>
              </a:lnSpc>
              <a:buFont typeface="Wingdings" pitchFamily="2" charset="2"/>
              <a:buNone/>
            </a:pPr>
            <a:r>
              <a:rPr lang="en-US" b="1"/>
              <a:t> </a:t>
            </a:r>
            <a:r>
              <a:rPr lang="en-US" sz="2700" b="1">
                <a:solidFill>
                  <a:srgbClr val="000099"/>
                </a:solidFill>
                <a:latin typeface="Times New Roman" pitchFamily="18" charset="0"/>
              </a:rPr>
              <a:t>Khu vực làm việc của nh</a:t>
            </a:r>
            <a:r>
              <a:rPr lang="vi-VN" sz="2700" b="1">
                <a:solidFill>
                  <a:srgbClr val="000099"/>
                </a:solidFill>
                <a:latin typeface="Times New Roman" pitchFamily="18" charset="0"/>
              </a:rPr>
              <a:t>à</a:t>
            </a:r>
            <a:r>
              <a:rPr lang="en-US" sz="2700" b="1">
                <a:solidFill>
                  <a:srgbClr val="000099"/>
                </a:solidFill>
                <a:latin typeface="Times New Roman" pitchFamily="18" charset="0"/>
              </a:rPr>
              <a:t> máy, xí nghiệp</a:t>
            </a:r>
            <a:r>
              <a:rPr lang="en-US" sz="2700" b="1">
                <a:solidFill>
                  <a:srgbClr val="000099"/>
                </a:solidFill>
              </a:rPr>
              <a:t>.</a:t>
            </a:r>
          </a:p>
        </p:txBody>
      </p:sp>
      <p:pic>
        <p:nvPicPr>
          <p:cNvPr id="10252" name="Picture 12" descr="20131226084351_viipipdotcom_11852fd3b_nidec_4"/>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184083" y="3314700"/>
            <a:ext cx="4267200" cy="2438400"/>
          </a:xfrm>
          <a:prstGeom prst="rect">
            <a:avLst/>
          </a:prstGeom>
          <a:noFill/>
          <a:extLst>
            <a:ext uri="{909E8E84-426E-40DD-AFC4-6F175D3DCCD1}">
              <a14:hiddenFill xmlns:a14="http://schemas.microsoft.com/office/drawing/2010/main" xmlns="">
                <a:solidFill>
                  <a:srgbClr val="FFFFFF"/>
                </a:solidFill>
              </a14:hiddenFill>
            </a:ext>
          </a:extLst>
        </p:spPr>
      </p:pic>
      <p:grpSp>
        <p:nvGrpSpPr>
          <p:cNvPr id="7172" name="Group 4"/>
          <p:cNvGrpSpPr>
            <a:grpSpLocks/>
          </p:cNvGrpSpPr>
          <p:nvPr/>
        </p:nvGrpSpPr>
        <p:grpSpPr bwMode="auto">
          <a:xfrm>
            <a:off x="4648200" y="0"/>
            <a:ext cx="4495800" cy="3200400"/>
            <a:chOff x="192" y="2064"/>
            <a:chExt cx="2592" cy="1536"/>
          </a:xfrm>
        </p:grpSpPr>
        <p:pic>
          <p:nvPicPr>
            <p:cNvPr id="10255" name="Picture 5" descr="ANd9GcRZE_wE0TUkEZ6bA4Wswhp3BzqFp7jIOQ8M9jrDIk0lH3tT8_Bo"/>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192" y="2064"/>
              <a:ext cx="2592" cy="15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56" name="Oval 6"/>
            <p:cNvSpPr>
              <a:spLocks noChangeArrowheads="1"/>
            </p:cNvSpPr>
            <p:nvPr/>
          </p:nvSpPr>
          <p:spPr bwMode="auto">
            <a:xfrm>
              <a:off x="208" y="3208"/>
              <a:ext cx="288" cy="384"/>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endParaRPr lang="vi-VN" sz="3200" b="1">
                <a:latin typeface="Times New Roman" pitchFamily="18" charset="0"/>
              </a:endParaRPr>
            </a:p>
          </p:txBody>
        </p:sp>
      </p:grpSp>
      <p:sp>
        <p:nvSpPr>
          <p:cNvPr id="10263" name="Rectangle 23"/>
          <p:cNvSpPr>
            <a:spLocks noChangeArrowheads="1"/>
          </p:cNvSpPr>
          <p:nvPr/>
        </p:nvSpPr>
        <p:spPr bwMode="auto">
          <a:xfrm>
            <a:off x="3352800" y="0"/>
            <a:ext cx="3048000" cy="8382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r>
              <a:rPr lang="en-US" sz="3200" b="1">
                <a:solidFill>
                  <a:srgbClr val="FF0000"/>
                </a:solidFill>
                <a:latin typeface="Times New Roman" pitchFamily="18" charset="0"/>
              </a:rPr>
              <a:t>Khu sản xuất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7172"/>
                                        </p:tgtEl>
                                        <p:attrNameLst>
                                          <p:attrName>style.visibility</p:attrName>
                                        </p:attrNameLst>
                                      </p:cBhvr>
                                      <p:to>
                                        <p:strVal val="visible"/>
                                      </p:to>
                                    </p:set>
                                    <p:animEffect transition="in" filter="circle(in)">
                                      <p:cBhvr>
                                        <p:cTn id="25" dur="2000"/>
                                        <p:tgtEl>
                                          <p:spTgt spid="7172"/>
                                        </p:tgtEl>
                                      </p:cBhvr>
                                    </p:animEffect>
                                  </p:childTnLst>
                                </p:cTn>
                              </p:par>
                              <p:par>
                                <p:cTn id="26" presetID="6" presetClass="entr" presetSubtype="16" fill="hold" nodeType="withEffect">
                                  <p:stCondLst>
                                    <p:cond delay="0"/>
                                  </p:stCondLst>
                                  <p:childTnLst>
                                    <p:set>
                                      <p:cBhvr>
                                        <p:cTn id="27" dur="1" fill="hold">
                                          <p:stCondLst>
                                            <p:cond delay="0"/>
                                          </p:stCondLst>
                                        </p:cTn>
                                        <p:tgtEl>
                                          <p:spTgt spid="10252"/>
                                        </p:tgtEl>
                                        <p:attrNameLst>
                                          <p:attrName>style.visibility</p:attrName>
                                        </p:attrNameLst>
                                      </p:cBhvr>
                                      <p:to>
                                        <p:strVal val="visible"/>
                                      </p:to>
                                    </p:set>
                                    <p:animEffect transition="in" filter="circle(in)">
                                      <p:cBhvr>
                                        <p:cTn id="28" dur="2000"/>
                                        <p:tgtEl>
                                          <p:spTgt spid="10252"/>
                                        </p:tgtEl>
                                      </p:cBhvr>
                                    </p:animEffect>
                                  </p:childTnLst>
                                </p:cTn>
                              </p:par>
                              <p:par>
                                <p:cTn id="29" presetID="6" presetClass="entr" presetSubtype="16" fill="hold" nodeType="withEffect">
                                  <p:stCondLst>
                                    <p:cond delay="0"/>
                                  </p:stCondLst>
                                  <p:childTnLst>
                                    <p:set>
                                      <p:cBhvr>
                                        <p:cTn id="30" dur="1" fill="hold">
                                          <p:stCondLst>
                                            <p:cond delay="0"/>
                                          </p:stCondLst>
                                        </p:cTn>
                                        <p:tgtEl>
                                          <p:spTgt spid="7188"/>
                                        </p:tgtEl>
                                        <p:attrNameLst>
                                          <p:attrName>style.visibility</p:attrName>
                                        </p:attrNameLst>
                                      </p:cBhvr>
                                      <p:to>
                                        <p:strVal val="visible"/>
                                      </p:to>
                                    </p:set>
                                    <p:animEffect transition="in" filter="circle(in)">
                                      <p:cBhvr>
                                        <p:cTn id="31" dur="2000"/>
                                        <p:tgtEl>
                                          <p:spTgt spid="7188"/>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7192"/>
                                        </p:tgtEl>
                                        <p:attrNameLst>
                                          <p:attrName>style.visibility</p:attrName>
                                        </p:attrNameLst>
                                      </p:cBhvr>
                                      <p:to>
                                        <p:strVal val="visible"/>
                                      </p:to>
                                    </p:set>
                                    <p:anim calcmode="lin" valueType="num">
                                      <p:cBhvr additive="base">
                                        <p:cTn id="36" dur="500" fill="hold"/>
                                        <p:tgtEl>
                                          <p:spTgt spid="7192"/>
                                        </p:tgtEl>
                                        <p:attrNameLst>
                                          <p:attrName>ppt_x</p:attrName>
                                        </p:attrNameLst>
                                      </p:cBhvr>
                                      <p:tavLst>
                                        <p:tav tm="0">
                                          <p:val>
                                            <p:strVal val="#ppt_x"/>
                                          </p:val>
                                        </p:tav>
                                        <p:tav tm="100000">
                                          <p:val>
                                            <p:strVal val="#ppt_x"/>
                                          </p:val>
                                        </p:tav>
                                      </p:tavLst>
                                    </p:anim>
                                    <p:anim calcmode="lin" valueType="num">
                                      <p:cBhvr additive="base">
                                        <p:cTn id="37" dur="500" fill="hold"/>
                                        <p:tgtEl>
                                          <p:spTgt spid="719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9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16" name="Rectangle 24"/>
          <p:cNvSpPr>
            <a:spLocks noChangeArrowheads="1"/>
          </p:cNvSpPr>
          <p:nvPr/>
        </p:nvSpPr>
        <p:spPr bwMode="auto">
          <a:xfrm>
            <a:off x="152400" y="5353050"/>
            <a:ext cx="8839200" cy="14287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342900" indent="-342900" algn="just">
              <a:lnSpc>
                <a:spcPct val="90000"/>
              </a:lnSpc>
              <a:spcBef>
                <a:spcPct val="20000"/>
              </a:spcBef>
            </a:pPr>
            <a:r>
              <a:rPr lang="en-US" sz="3200" b="1">
                <a:solidFill>
                  <a:srgbClr val="660066"/>
                </a:solidFill>
              </a:rPr>
              <a:t> </a:t>
            </a:r>
            <a:endParaRPr lang="en-US" sz="3200" b="1">
              <a:solidFill>
                <a:srgbClr val="000099"/>
              </a:solidFill>
              <a:latin typeface="VNI-Vari" pitchFamily="2" charset="0"/>
            </a:endParaRPr>
          </a:p>
        </p:txBody>
      </p:sp>
      <p:sp>
        <p:nvSpPr>
          <p:cNvPr id="8224" name="Rectangle 32"/>
          <p:cNvSpPr>
            <a:spLocks noGrp="1" noChangeArrowheads="1"/>
          </p:cNvSpPr>
          <p:nvPr>
            <p:ph type="body" idx="4294967295"/>
          </p:nvPr>
        </p:nvSpPr>
        <p:spPr>
          <a:xfrm>
            <a:off x="457200" y="5791200"/>
            <a:ext cx="8686800" cy="1143000"/>
          </a:xfrm>
          <a:noFill/>
        </p:spPr>
        <p:txBody>
          <a:bodyPr/>
          <a:lstStyle/>
          <a:p>
            <a:pPr algn="just">
              <a:buFont typeface="Wingdings" pitchFamily="2" charset="2"/>
              <a:buNone/>
            </a:pPr>
            <a:r>
              <a:rPr lang="vi-VN" sz="2800" b="1">
                <a:solidFill>
                  <a:srgbClr val="000099"/>
                </a:solidFill>
                <a:latin typeface="Times New Roman" pitchFamily="18" charset="0"/>
              </a:rPr>
              <a:t>K</a:t>
            </a:r>
            <a:r>
              <a:rPr lang="en-US" sz="2800" b="1">
                <a:solidFill>
                  <a:srgbClr val="000099"/>
                </a:solidFill>
                <a:latin typeface="Times New Roman" pitchFamily="18" charset="0"/>
              </a:rPr>
              <a:t>hu vực trong</a:t>
            </a:r>
            <a:r>
              <a:rPr lang="vi-VN" sz="2800" b="1">
                <a:solidFill>
                  <a:srgbClr val="000099"/>
                </a:solidFill>
                <a:latin typeface="Times New Roman" pitchFamily="18" charset="0"/>
              </a:rPr>
              <a:t> </a:t>
            </a:r>
            <a:r>
              <a:rPr lang="en-US" sz="2800" b="1">
                <a:solidFill>
                  <a:srgbClr val="000099"/>
                </a:solidFill>
                <a:latin typeface="Times New Roman" pitchFamily="18" charset="0"/>
              </a:rPr>
              <a:t>đ</a:t>
            </a:r>
            <a:r>
              <a:rPr lang="vi-VN" sz="2800" b="1">
                <a:solidFill>
                  <a:srgbClr val="000099"/>
                </a:solidFill>
                <a:latin typeface="Times New Roman" pitchFamily="18" charset="0"/>
              </a:rPr>
              <a:t>ó </a:t>
            </a:r>
            <a:r>
              <a:rPr lang="en-US" sz="2800" b="1">
                <a:solidFill>
                  <a:srgbClr val="000099"/>
                </a:solidFill>
                <a:latin typeface="Times New Roman" pitchFamily="18" charset="0"/>
              </a:rPr>
              <a:t>các</a:t>
            </a:r>
            <a:r>
              <a:rPr lang="vi-VN" sz="2800" b="1">
                <a:solidFill>
                  <a:srgbClr val="000099"/>
                </a:solidFill>
                <a:latin typeface="Times New Roman" pitchFamily="18" charset="0"/>
              </a:rPr>
              <a:t> </a:t>
            </a:r>
            <a:r>
              <a:rPr lang="en-US" sz="2800" b="1">
                <a:solidFill>
                  <a:srgbClr val="000099"/>
                </a:solidFill>
                <a:latin typeface="Times New Roman" pitchFamily="18" charset="0"/>
              </a:rPr>
              <a:t>loài cây, con vật v</a:t>
            </a:r>
            <a:r>
              <a:rPr lang="vi-VN" sz="2800" b="1">
                <a:solidFill>
                  <a:srgbClr val="000099"/>
                </a:solidFill>
                <a:latin typeface="Times New Roman" pitchFamily="18" charset="0"/>
              </a:rPr>
              <a:t>à</a:t>
            </a:r>
            <a:r>
              <a:rPr lang="en-US" sz="2800" b="1">
                <a:solidFill>
                  <a:srgbClr val="000099"/>
                </a:solidFill>
                <a:latin typeface="Times New Roman" pitchFamily="18" charset="0"/>
              </a:rPr>
              <a:t> cảnh quan thiên nhiên được bảo v</a:t>
            </a:r>
            <a:r>
              <a:rPr lang="vi-VN" sz="2800" b="1">
                <a:solidFill>
                  <a:srgbClr val="000099"/>
                </a:solidFill>
                <a:latin typeface="Times New Roman" pitchFamily="18" charset="0"/>
              </a:rPr>
              <a:t>ệ</a:t>
            </a:r>
            <a:r>
              <a:rPr lang="en-US" sz="2800" b="1">
                <a:solidFill>
                  <a:srgbClr val="000099"/>
                </a:solidFill>
                <a:latin typeface="Times New Roman" pitchFamily="18" charset="0"/>
              </a:rPr>
              <a:t>, giữ gìn lâu dài.</a:t>
            </a:r>
          </a:p>
        </p:txBody>
      </p:sp>
      <p:pic>
        <p:nvPicPr>
          <p:cNvPr id="12295" name="Picture 7" descr="Ha long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152400"/>
            <a:ext cx="4724400" cy="26165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6" name="Picture 2" descr="Káº¿t quáº£ hÃ¬nh áº£nh cho áº£nh khu báº£o tá»n ea sÃ´"/>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5019775" y="147688"/>
            <a:ext cx="4133850" cy="2651760"/>
          </a:xfrm>
          <a:prstGeom prst="rect">
            <a:avLst/>
          </a:prstGeom>
          <a:noFill/>
          <a:extLst>
            <a:ext uri="{909E8E84-426E-40DD-AFC4-6F175D3DCCD1}">
              <a14:hiddenFill xmlns:a14="http://schemas.microsoft.com/office/drawing/2010/main" xmlns="">
                <a:solidFill>
                  <a:srgbClr val="FFFFFF"/>
                </a:solidFill>
              </a14:hiddenFill>
            </a:ext>
          </a:extLst>
        </p:spPr>
      </p:pic>
      <p:pic>
        <p:nvPicPr>
          <p:cNvPr id="2" name="Picture 1"/>
          <p:cNvPicPr>
            <a:picLocks noChangeAspect="1"/>
          </p:cNvPicPr>
          <p:nvPr/>
        </p:nvPicPr>
        <p:blipFill>
          <a:blip r:embed="rId4"/>
          <a:stretch>
            <a:fillRect/>
          </a:stretch>
        </p:blipFill>
        <p:spPr>
          <a:xfrm>
            <a:off x="0" y="2743199"/>
            <a:ext cx="4724400" cy="3095625"/>
          </a:xfrm>
          <a:prstGeom prst="rect">
            <a:avLst/>
          </a:prstGeom>
        </p:spPr>
      </p:pic>
      <p:pic>
        <p:nvPicPr>
          <p:cNvPr id="3" name="Picture 2"/>
          <p:cNvPicPr>
            <a:picLocks noChangeAspect="1"/>
          </p:cNvPicPr>
          <p:nvPr/>
        </p:nvPicPr>
        <p:blipFill>
          <a:blip r:embed="rId5"/>
          <a:stretch>
            <a:fillRect/>
          </a:stretch>
        </p:blipFill>
        <p:spPr>
          <a:xfrm>
            <a:off x="4938662" y="2828324"/>
            <a:ext cx="4296075" cy="3133725"/>
          </a:xfrm>
          <a:prstGeom prst="rect">
            <a:avLst/>
          </a:prstGeom>
        </p:spPr>
      </p:pic>
      <p:sp>
        <p:nvSpPr>
          <p:cNvPr id="4" name="TextBox 3"/>
          <p:cNvSpPr txBox="1"/>
          <p:nvPr/>
        </p:nvSpPr>
        <p:spPr>
          <a:xfrm>
            <a:off x="1981200" y="152400"/>
            <a:ext cx="5562600" cy="461665"/>
          </a:xfrm>
          <a:prstGeom prst="rect">
            <a:avLst/>
          </a:prstGeom>
          <a:noFill/>
        </p:spPr>
        <p:txBody>
          <a:bodyPr wrap="square" rtlCol="0">
            <a:spAutoFit/>
          </a:bodyPr>
          <a:lstStyle/>
          <a:p>
            <a:pPr algn="ctr"/>
            <a:r>
              <a:rPr lang="en-US" sz="2400" dirty="0">
                <a:solidFill>
                  <a:srgbClr val="FF0000"/>
                </a:solidFill>
              </a:rPr>
              <a:t>KHU BẢO TỒN THIÊN NHIÊN</a:t>
            </a:r>
          </a:p>
        </p:txBody>
      </p:sp>
    </p:spTree>
    <p:extLst>
      <p:ext uri="{BB962C8B-B14F-4D97-AF65-F5344CB8AC3E}">
        <p14:creationId xmlns:p14="http://schemas.microsoft.com/office/powerpoint/2010/main" xmlns="" val="22071348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8224">
                                            <p:txEl>
                                              <p:pRg st="0" end="0"/>
                                            </p:txEl>
                                          </p:spTgt>
                                        </p:tgtEl>
                                        <p:attrNameLst>
                                          <p:attrName>style.visibility</p:attrName>
                                        </p:attrNameLst>
                                      </p:cBhvr>
                                      <p:to>
                                        <p:strVal val="visible"/>
                                      </p:to>
                                    </p:set>
                                    <p:animEffect transition="in" filter="checkerboard(across)">
                                      <p:cBhvr>
                                        <p:cTn id="7" dur="500"/>
                                        <p:tgtEl>
                                          <p:spTgt spid="8224">
                                            <p:txEl>
                                              <p:pRg st="0" end="0"/>
                                            </p:txEl>
                                          </p:spTgt>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8441" name="Text Box 94"/>
          <p:cNvSpPr txBox="1">
            <a:spLocks noChangeArrowheads="1"/>
          </p:cNvSpPr>
          <p:nvPr/>
        </p:nvSpPr>
        <p:spPr bwMode="auto">
          <a:xfrm>
            <a:off x="173182" y="1066800"/>
            <a:ext cx="8232775"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defRPr sz="3200">
                <a:solidFill>
                  <a:schemeClr val="tx1"/>
                </a:solidFill>
                <a:latin typeface="Times New Roman" pitchFamily="18" charset="0"/>
              </a:defRPr>
            </a:lvl1pPr>
            <a:lvl2pPr>
              <a:defRPr sz="2800">
                <a:solidFill>
                  <a:schemeClr val="tx1"/>
                </a:solidFill>
                <a:latin typeface="Times New Roman" pitchFamily="18" charset="0"/>
              </a:defRPr>
            </a:lvl2pPr>
            <a:lvl3pPr>
              <a:defRPr sz="2400">
                <a:solidFill>
                  <a:schemeClr val="tx1"/>
                </a:solidFill>
                <a:latin typeface="Times New Roman" pitchFamily="18" charset="0"/>
              </a:defRPr>
            </a:lvl3pPr>
            <a:lvl4pPr>
              <a:defRPr sz="2000">
                <a:solidFill>
                  <a:schemeClr val="tx1"/>
                </a:solidFill>
                <a:latin typeface="Times New Roman" pitchFamily="18" charset="0"/>
              </a:defRPr>
            </a:lvl4pPr>
            <a:lvl5pPr>
              <a:defRPr sz="2000">
                <a:solidFill>
                  <a:schemeClr val="tx1"/>
                </a:solidFill>
                <a:latin typeface="Times New Roman" pitchFamily="18" charset="0"/>
              </a:defRPr>
            </a:lvl5pPr>
            <a:lvl6pPr eaLnBrk="0" hangingPunct="0">
              <a:defRPr sz="2000">
                <a:solidFill>
                  <a:schemeClr val="tx1"/>
                </a:solidFill>
                <a:latin typeface="Times New Roman" pitchFamily="18" charset="0"/>
              </a:defRPr>
            </a:lvl6pPr>
            <a:lvl7pPr eaLnBrk="0" hangingPunct="0">
              <a:defRPr sz="2000">
                <a:solidFill>
                  <a:schemeClr val="tx1"/>
                </a:solidFill>
                <a:latin typeface="Times New Roman" pitchFamily="18" charset="0"/>
              </a:defRPr>
            </a:lvl7pPr>
            <a:lvl8pPr eaLnBrk="0" hangingPunct="0">
              <a:defRPr sz="2000">
                <a:solidFill>
                  <a:schemeClr val="tx1"/>
                </a:solidFill>
                <a:latin typeface="Times New Roman" pitchFamily="18" charset="0"/>
              </a:defRPr>
            </a:lvl8pPr>
            <a:lvl9pPr eaLnBrk="0" hangingPunct="0">
              <a:defRPr sz="2000">
                <a:solidFill>
                  <a:schemeClr val="tx1"/>
                </a:solidFill>
                <a:latin typeface="Times New Roman" pitchFamily="18" charset="0"/>
              </a:defRPr>
            </a:lvl9pPr>
          </a:lstStyle>
          <a:p>
            <a:pPr algn="ctr" eaLnBrk="1" hangingPunct="1"/>
            <a:r>
              <a:rPr lang="en-US" altLang="en-US" sz="2400" b="1" dirty="0">
                <a:solidFill>
                  <a:srgbClr val="FF0000"/>
                </a:solidFill>
              </a:rPr>
              <a:t>MỞ RỘNG VỐN TỪ: BẢO VỆ MÔI TRƯỜNG</a:t>
            </a:r>
          </a:p>
        </p:txBody>
      </p:sp>
      <p:sp>
        <p:nvSpPr>
          <p:cNvPr id="18443" name="Rectangle 11"/>
          <p:cNvSpPr>
            <a:spLocks noChangeArrowheads="1"/>
          </p:cNvSpPr>
          <p:nvPr/>
        </p:nvSpPr>
        <p:spPr bwMode="auto">
          <a:xfrm>
            <a:off x="838200" y="-76200"/>
            <a:ext cx="76962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r>
              <a:rPr lang="en-US" altLang="en-US" sz="3600" u="sng" dirty="0" err="1">
                <a:latin typeface="Times New Roman" pitchFamily="18" charset="0"/>
              </a:rPr>
              <a:t>Luyện</a:t>
            </a:r>
            <a:r>
              <a:rPr lang="en-US" altLang="en-US" sz="3600" u="sng" dirty="0">
                <a:latin typeface="Times New Roman" pitchFamily="18" charset="0"/>
              </a:rPr>
              <a:t> </a:t>
            </a:r>
            <a:r>
              <a:rPr lang="en-US" altLang="en-US" sz="3600" u="sng" dirty="0" err="1">
                <a:latin typeface="Times New Roman" pitchFamily="18" charset="0"/>
              </a:rPr>
              <a:t>từ</a:t>
            </a:r>
            <a:r>
              <a:rPr lang="en-US" altLang="en-US" sz="3600" u="sng" dirty="0">
                <a:latin typeface="Times New Roman" pitchFamily="18" charset="0"/>
              </a:rPr>
              <a:t> </a:t>
            </a:r>
            <a:r>
              <a:rPr lang="en-US" altLang="en-US" sz="3600" u="sng" dirty="0" err="1">
                <a:latin typeface="Times New Roman" pitchFamily="18" charset="0"/>
              </a:rPr>
              <a:t>và</a:t>
            </a:r>
            <a:r>
              <a:rPr lang="en-US" altLang="en-US" sz="3600" u="sng" dirty="0">
                <a:latin typeface="Times New Roman" pitchFamily="18" charset="0"/>
              </a:rPr>
              <a:t> </a:t>
            </a:r>
            <a:r>
              <a:rPr lang="en-US" altLang="en-US" sz="3600" u="sng" dirty="0" err="1">
                <a:latin typeface="Times New Roman" pitchFamily="18" charset="0"/>
              </a:rPr>
              <a:t>câu</a:t>
            </a:r>
            <a:endParaRPr lang="en-US" altLang="en-US" sz="3600" u="sng" dirty="0">
              <a:latin typeface="Times New Roman" pitchFamily="18" charset="0"/>
            </a:endParaRPr>
          </a:p>
        </p:txBody>
      </p:sp>
      <p:sp>
        <p:nvSpPr>
          <p:cNvPr id="18444" name="Text Box 4"/>
          <p:cNvSpPr txBox="1">
            <a:spLocks noChangeArrowheads="1"/>
          </p:cNvSpPr>
          <p:nvPr/>
        </p:nvSpPr>
        <p:spPr bwMode="auto">
          <a:xfrm>
            <a:off x="304800" y="1828800"/>
            <a:ext cx="9144000" cy="26558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defRPr sz="3200">
                <a:solidFill>
                  <a:schemeClr val="tx1"/>
                </a:solidFill>
                <a:latin typeface="Times New Roman" pitchFamily="18" charset="0"/>
              </a:defRPr>
            </a:lvl1pPr>
            <a:lvl2pPr>
              <a:defRPr sz="2800">
                <a:solidFill>
                  <a:schemeClr val="tx1"/>
                </a:solidFill>
                <a:latin typeface="Times New Roman" pitchFamily="18" charset="0"/>
              </a:defRPr>
            </a:lvl2pPr>
            <a:lvl3pPr>
              <a:defRPr sz="2400">
                <a:solidFill>
                  <a:schemeClr val="tx1"/>
                </a:solidFill>
                <a:latin typeface="Times New Roman" pitchFamily="18" charset="0"/>
              </a:defRPr>
            </a:lvl3pPr>
            <a:lvl4pPr>
              <a:defRPr sz="2000">
                <a:solidFill>
                  <a:schemeClr val="tx1"/>
                </a:solidFill>
                <a:latin typeface="Times New Roman" pitchFamily="18" charset="0"/>
              </a:defRPr>
            </a:lvl4pPr>
            <a:lvl5pPr>
              <a:defRPr sz="2000">
                <a:solidFill>
                  <a:schemeClr val="tx1"/>
                </a:solidFill>
                <a:latin typeface="Times New Roman" pitchFamily="18" charset="0"/>
              </a:defRPr>
            </a:lvl5pPr>
            <a:lvl6pPr eaLnBrk="0" hangingPunct="0">
              <a:defRPr sz="2000">
                <a:solidFill>
                  <a:schemeClr val="tx1"/>
                </a:solidFill>
                <a:latin typeface="Times New Roman" pitchFamily="18" charset="0"/>
              </a:defRPr>
            </a:lvl6pPr>
            <a:lvl7pPr eaLnBrk="0" hangingPunct="0">
              <a:defRPr sz="2000">
                <a:solidFill>
                  <a:schemeClr val="tx1"/>
                </a:solidFill>
                <a:latin typeface="Times New Roman" pitchFamily="18" charset="0"/>
              </a:defRPr>
            </a:lvl7pPr>
            <a:lvl8pPr eaLnBrk="0" hangingPunct="0">
              <a:defRPr sz="2000">
                <a:solidFill>
                  <a:schemeClr val="tx1"/>
                </a:solidFill>
                <a:latin typeface="Times New Roman" pitchFamily="18" charset="0"/>
              </a:defRPr>
            </a:lvl8pPr>
            <a:lvl9pPr eaLnBrk="0" hangingPunct="0">
              <a:defRPr sz="2000">
                <a:solidFill>
                  <a:schemeClr val="tx1"/>
                </a:solidFill>
                <a:latin typeface="Times New Roman" pitchFamily="18" charset="0"/>
              </a:defRPr>
            </a:lvl9pPr>
          </a:lstStyle>
          <a:p>
            <a:pPr eaLnBrk="1" hangingPunct="1">
              <a:spcBef>
                <a:spcPct val="50000"/>
              </a:spcBef>
              <a:buFontTx/>
              <a:buChar char="•"/>
            </a:pPr>
            <a:r>
              <a:rPr lang="en-US" altLang="en-US" sz="2800" dirty="0">
                <a:solidFill>
                  <a:srgbClr val="000099"/>
                </a:solidFill>
                <a:cs typeface="Arial" charset="0"/>
              </a:rPr>
              <a:t> </a:t>
            </a:r>
            <a:r>
              <a:rPr lang="en-US" altLang="en-US" sz="2800" dirty="0" err="1">
                <a:solidFill>
                  <a:srgbClr val="FF0000"/>
                </a:solidFill>
                <a:cs typeface="Arial" charset="0"/>
              </a:rPr>
              <a:t>Khu</a:t>
            </a:r>
            <a:r>
              <a:rPr lang="en-US" altLang="en-US" sz="2800" dirty="0">
                <a:solidFill>
                  <a:srgbClr val="FF0000"/>
                </a:solidFill>
                <a:cs typeface="Arial" charset="0"/>
              </a:rPr>
              <a:t> </a:t>
            </a:r>
            <a:r>
              <a:rPr lang="en-US" altLang="en-US" sz="2800" dirty="0" err="1">
                <a:solidFill>
                  <a:srgbClr val="FF0000"/>
                </a:solidFill>
                <a:cs typeface="Arial" charset="0"/>
              </a:rPr>
              <a:t>dân</a:t>
            </a:r>
            <a:r>
              <a:rPr lang="en-US" altLang="en-US" sz="2800" dirty="0">
                <a:solidFill>
                  <a:srgbClr val="FF0000"/>
                </a:solidFill>
                <a:cs typeface="Arial" charset="0"/>
              </a:rPr>
              <a:t> </a:t>
            </a:r>
            <a:r>
              <a:rPr lang="en-US" altLang="en-US" sz="2800" dirty="0" err="1">
                <a:solidFill>
                  <a:srgbClr val="FF0000"/>
                </a:solidFill>
                <a:cs typeface="Arial" charset="0"/>
              </a:rPr>
              <a:t>cư</a:t>
            </a:r>
            <a:r>
              <a:rPr lang="en-US" altLang="en-US" sz="2800" dirty="0">
                <a:solidFill>
                  <a:srgbClr val="000099"/>
                </a:solidFill>
                <a:cs typeface="Arial" charset="0"/>
              </a:rPr>
              <a:t>: </a:t>
            </a:r>
            <a:r>
              <a:rPr lang="vi-VN" altLang="en-US" sz="2800" dirty="0">
                <a:cs typeface="Arial" charset="0"/>
              </a:rPr>
              <a:t>Là khu nhân dân ăn ở sinh hoạt.</a:t>
            </a:r>
            <a:r>
              <a:rPr lang="en-US" altLang="en-US" sz="2800" dirty="0">
                <a:cs typeface="Arial" charset="0"/>
              </a:rPr>
              <a:t> </a:t>
            </a:r>
          </a:p>
          <a:p>
            <a:pPr eaLnBrk="1" hangingPunct="1">
              <a:spcBef>
                <a:spcPct val="50000"/>
              </a:spcBef>
              <a:buFontTx/>
              <a:buChar char="•"/>
            </a:pPr>
            <a:r>
              <a:rPr lang="vi-VN" altLang="en-US" sz="2800" dirty="0">
                <a:solidFill>
                  <a:srgbClr val="FF0000"/>
                </a:solidFill>
                <a:cs typeface="Arial" charset="0"/>
              </a:rPr>
              <a:t>Khu sản xuất</a:t>
            </a:r>
            <a:r>
              <a:rPr lang="en-US" altLang="en-US" sz="2800" dirty="0">
                <a:solidFill>
                  <a:srgbClr val="000099"/>
                </a:solidFill>
                <a:cs typeface="Arial" charset="0"/>
              </a:rPr>
              <a:t>:</a:t>
            </a:r>
            <a:r>
              <a:rPr lang="vi-VN" altLang="en-US" sz="2800" dirty="0">
                <a:solidFill>
                  <a:srgbClr val="000099"/>
                </a:solidFill>
                <a:cs typeface="Arial" charset="0"/>
              </a:rPr>
              <a:t> </a:t>
            </a:r>
            <a:r>
              <a:rPr lang="vi-VN" altLang="en-US" sz="2800" dirty="0">
                <a:cs typeface="Arial" charset="0"/>
              </a:rPr>
              <a:t>Là</a:t>
            </a:r>
            <a:r>
              <a:rPr lang="en-US" altLang="en-US" sz="2800" dirty="0">
                <a:cs typeface="Arial" charset="0"/>
              </a:rPr>
              <a:t> </a:t>
            </a:r>
            <a:r>
              <a:rPr lang="vi-VN" altLang="en-US" sz="2800" dirty="0">
                <a:cs typeface="Arial" charset="0"/>
              </a:rPr>
              <a:t>khu vực làm việc của nhà máy, xí nghiệp</a:t>
            </a:r>
            <a:endParaRPr lang="en-US" altLang="en-US" sz="2800" dirty="0">
              <a:cs typeface="Arial" charset="0"/>
            </a:endParaRPr>
          </a:p>
          <a:p>
            <a:pPr eaLnBrk="1" hangingPunct="1">
              <a:spcBef>
                <a:spcPct val="50000"/>
              </a:spcBef>
              <a:buFontTx/>
              <a:buChar char="•"/>
            </a:pPr>
            <a:r>
              <a:rPr lang="en-US" altLang="en-US" sz="2800" dirty="0">
                <a:solidFill>
                  <a:srgbClr val="000099"/>
                </a:solidFill>
                <a:cs typeface="Arial" charset="0"/>
              </a:rPr>
              <a:t> </a:t>
            </a:r>
            <a:r>
              <a:rPr lang="vi-VN" altLang="en-US" sz="2800" dirty="0">
                <a:solidFill>
                  <a:srgbClr val="FF0000"/>
                </a:solidFill>
                <a:cs typeface="Arial" charset="0"/>
              </a:rPr>
              <a:t>Khu bảo tồn thiên nhiên</a:t>
            </a:r>
            <a:r>
              <a:rPr lang="vi-VN" altLang="en-US" sz="2800" dirty="0">
                <a:solidFill>
                  <a:srgbClr val="000099"/>
                </a:solidFill>
                <a:cs typeface="Arial" charset="0"/>
              </a:rPr>
              <a:t>: </a:t>
            </a:r>
            <a:r>
              <a:rPr lang="vi-VN" altLang="en-US" sz="2800" dirty="0">
                <a:cs typeface="Arial" charset="0"/>
              </a:rPr>
              <a:t>Là khu vực trong đó có các loài vật,con vật và cảnh quan thiên nhiên được bảo vệ, giữ gìn lâu dài.</a:t>
            </a:r>
            <a:endParaRPr lang="en-US" altLang="en-US" sz="2800" dirty="0">
              <a:cs typeface="Arial" charset="0"/>
            </a:endParaRPr>
          </a:p>
        </p:txBody>
      </p:sp>
    </p:spTree>
    <p:extLst>
      <p:ext uri="{BB962C8B-B14F-4D97-AF65-F5344CB8AC3E}">
        <p14:creationId xmlns:p14="http://schemas.microsoft.com/office/powerpoint/2010/main" xmlns="" val="263380857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338" name="Group 7"/>
          <p:cNvGrpSpPr>
            <a:grpSpLocks/>
          </p:cNvGrpSpPr>
          <p:nvPr/>
        </p:nvGrpSpPr>
        <p:grpSpPr bwMode="auto">
          <a:xfrm>
            <a:off x="152400" y="1219201"/>
            <a:ext cx="7772400" cy="381000"/>
            <a:chOff x="672" y="768"/>
            <a:chExt cx="3312" cy="432"/>
          </a:xfrm>
        </p:grpSpPr>
        <p:sp useBgFill="1">
          <p:nvSpPr>
            <p:cNvPr id="10248" name="AutoShape 8"/>
            <p:cNvSpPr>
              <a:spLocks noChangeArrowheads="1"/>
            </p:cNvSpPr>
            <p:nvPr/>
          </p:nvSpPr>
          <p:spPr bwMode="auto">
            <a:xfrm>
              <a:off x="672" y="768"/>
              <a:ext cx="576" cy="432"/>
            </a:xfrm>
            <a:prstGeom prst="flowChartOffpageConnector">
              <a:avLst/>
            </a:prstGeom>
            <a:ln w="9525">
              <a:solidFill>
                <a:srgbClr val="FF0000"/>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eaLnBrk="0" hangingPunct="0"/>
              <a:r>
                <a:rPr lang="en-US" sz="4000" b="1" dirty="0">
                  <a:effectLst>
                    <a:outerShdw blurRad="38100" dist="38100" dir="2700000" algn="tl">
                      <a:srgbClr val="C0C0C0"/>
                    </a:outerShdw>
                  </a:effectLst>
                  <a:latin typeface="Times New Roman" pitchFamily="18" charset="0"/>
                </a:rPr>
                <a:t>A</a:t>
              </a:r>
            </a:p>
          </p:txBody>
        </p:sp>
        <p:sp useBgFill="1">
          <p:nvSpPr>
            <p:cNvPr id="10249" name="AutoShape 9"/>
            <p:cNvSpPr>
              <a:spLocks noChangeArrowheads="1"/>
            </p:cNvSpPr>
            <p:nvPr/>
          </p:nvSpPr>
          <p:spPr bwMode="auto">
            <a:xfrm>
              <a:off x="3408" y="768"/>
              <a:ext cx="576" cy="432"/>
            </a:xfrm>
            <a:prstGeom prst="flowChartOffpageConnector">
              <a:avLst/>
            </a:prstGeom>
            <a:ln w="9525">
              <a:solidFill>
                <a:srgbClr val="FF0000"/>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eaLnBrk="0" hangingPunct="0"/>
              <a:r>
                <a:rPr lang="en-US" sz="4000" b="1" dirty="0">
                  <a:effectLst>
                    <a:outerShdw blurRad="38100" dist="38100" dir="2700000" algn="tl">
                      <a:srgbClr val="C0C0C0"/>
                    </a:outerShdw>
                  </a:effectLst>
                  <a:latin typeface="Times New Roman" pitchFamily="18" charset="0"/>
                </a:rPr>
                <a:t>B</a:t>
              </a:r>
            </a:p>
          </p:txBody>
        </p:sp>
      </p:grpSp>
      <p:sp>
        <p:nvSpPr>
          <p:cNvPr id="14339" name="Rectangle 10"/>
          <p:cNvSpPr>
            <a:spLocks noGrp="1" noChangeArrowheads="1"/>
          </p:cNvSpPr>
          <p:nvPr>
            <p:ph type="title" idx="4294967295"/>
          </p:nvPr>
        </p:nvSpPr>
        <p:spPr>
          <a:xfrm>
            <a:off x="381000" y="76200"/>
            <a:ext cx="8763000" cy="762000"/>
          </a:xfrm>
          <a:noFill/>
        </p:spPr>
        <p:txBody>
          <a:bodyPr anchor="ctr">
            <a:normAutofit/>
          </a:bodyPr>
          <a:lstStyle/>
          <a:p>
            <a:r>
              <a:rPr lang="en-US" sz="2900" b="1">
                <a:solidFill>
                  <a:srgbClr val="660066"/>
                </a:solidFill>
                <a:latin typeface="Times New Roman" pitchFamily="18" charset="0"/>
              </a:rPr>
              <a:t>b) </a:t>
            </a:r>
            <a:r>
              <a:rPr lang="en-US" sz="2900" b="1" err="1">
                <a:solidFill>
                  <a:srgbClr val="660066"/>
                </a:solidFill>
                <a:latin typeface="Times New Roman" pitchFamily="18" charset="0"/>
              </a:rPr>
              <a:t>Nối</a:t>
            </a:r>
            <a:r>
              <a:rPr lang="en-US" sz="2900" b="1">
                <a:solidFill>
                  <a:srgbClr val="660066"/>
                </a:solidFill>
                <a:latin typeface="Times New Roman" pitchFamily="18" charset="0"/>
              </a:rPr>
              <a:t> </a:t>
            </a:r>
            <a:r>
              <a:rPr lang="en-US" sz="2900" b="1" err="1">
                <a:solidFill>
                  <a:srgbClr val="660066"/>
                </a:solidFill>
                <a:latin typeface="Times New Roman" pitchFamily="18" charset="0"/>
              </a:rPr>
              <a:t>các</a:t>
            </a:r>
            <a:r>
              <a:rPr lang="en-US" sz="2900" b="1">
                <a:solidFill>
                  <a:srgbClr val="660066"/>
                </a:solidFill>
                <a:latin typeface="Times New Roman" pitchFamily="18" charset="0"/>
              </a:rPr>
              <a:t> t</a:t>
            </a:r>
            <a:r>
              <a:rPr lang="vi-VN" sz="2900" b="1">
                <a:solidFill>
                  <a:srgbClr val="660066"/>
                </a:solidFill>
                <a:latin typeface="Times New Roman" pitchFamily="18" charset="0"/>
              </a:rPr>
              <a:t>ừ</a:t>
            </a:r>
            <a:r>
              <a:rPr lang="en-US" sz="2900" b="1">
                <a:solidFill>
                  <a:srgbClr val="660066"/>
                </a:solidFill>
                <a:latin typeface="Times New Roman" pitchFamily="18" charset="0"/>
              </a:rPr>
              <a:t> ở </a:t>
            </a:r>
            <a:r>
              <a:rPr lang="en-US" sz="2900" b="1" err="1">
                <a:solidFill>
                  <a:srgbClr val="660066"/>
                </a:solidFill>
                <a:latin typeface="Times New Roman" pitchFamily="18" charset="0"/>
              </a:rPr>
              <a:t>cột</a:t>
            </a:r>
            <a:r>
              <a:rPr lang="en-US" sz="2900" b="1">
                <a:solidFill>
                  <a:srgbClr val="660066"/>
                </a:solidFill>
                <a:latin typeface="Times New Roman" pitchFamily="18" charset="0"/>
              </a:rPr>
              <a:t> A </a:t>
            </a:r>
            <a:r>
              <a:rPr lang="en-US" sz="2900" b="1" err="1">
                <a:solidFill>
                  <a:srgbClr val="660066"/>
                </a:solidFill>
                <a:latin typeface="Times New Roman" pitchFamily="18" charset="0"/>
              </a:rPr>
              <a:t>ứng</a:t>
            </a:r>
            <a:r>
              <a:rPr lang="en-US" sz="2900" b="1">
                <a:solidFill>
                  <a:srgbClr val="660066"/>
                </a:solidFill>
                <a:latin typeface="Times New Roman" pitchFamily="18" charset="0"/>
              </a:rPr>
              <a:t> </a:t>
            </a:r>
            <a:r>
              <a:rPr lang="en-US" sz="2900" b="1" err="1">
                <a:solidFill>
                  <a:srgbClr val="660066"/>
                </a:solidFill>
                <a:latin typeface="Times New Roman" pitchFamily="18" charset="0"/>
              </a:rPr>
              <a:t>với</a:t>
            </a:r>
            <a:r>
              <a:rPr lang="en-US" sz="2900" b="1">
                <a:solidFill>
                  <a:srgbClr val="660066"/>
                </a:solidFill>
                <a:latin typeface="Times New Roman" pitchFamily="18" charset="0"/>
              </a:rPr>
              <a:t> </a:t>
            </a:r>
            <a:r>
              <a:rPr lang="en-US" sz="2900" b="1" err="1">
                <a:solidFill>
                  <a:srgbClr val="660066"/>
                </a:solidFill>
                <a:latin typeface="Times New Roman" pitchFamily="18" charset="0"/>
              </a:rPr>
              <a:t>nghĩa</a:t>
            </a:r>
            <a:r>
              <a:rPr lang="en-US" sz="2900" b="1">
                <a:solidFill>
                  <a:srgbClr val="660066"/>
                </a:solidFill>
                <a:latin typeface="Times New Roman" pitchFamily="18" charset="0"/>
              </a:rPr>
              <a:t> ở </a:t>
            </a:r>
            <a:r>
              <a:rPr lang="en-US" sz="2900" b="1" err="1">
                <a:solidFill>
                  <a:srgbClr val="660066"/>
                </a:solidFill>
                <a:latin typeface="Times New Roman" pitchFamily="18" charset="0"/>
              </a:rPr>
              <a:t>cột</a:t>
            </a:r>
            <a:r>
              <a:rPr lang="en-US" sz="2900" b="1">
                <a:solidFill>
                  <a:srgbClr val="660066"/>
                </a:solidFill>
                <a:latin typeface="Times New Roman" pitchFamily="18" charset="0"/>
              </a:rPr>
              <a:t> B.</a:t>
            </a:r>
          </a:p>
        </p:txBody>
      </p:sp>
      <p:grpSp>
        <p:nvGrpSpPr>
          <p:cNvPr id="14340" name="Group 11"/>
          <p:cNvGrpSpPr>
            <a:grpSpLocks/>
          </p:cNvGrpSpPr>
          <p:nvPr/>
        </p:nvGrpSpPr>
        <p:grpSpPr bwMode="auto">
          <a:xfrm>
            <a:off x="0" y="2286000"/>
            <a:ext cx="8915400" cy="3581400"/>
            <a:chOff x="384" y="1344"/>
            <a:chExt cx="5232" cy="2256"/>
          </a:xfrm>
        </p:grpSpPr>
        <p:sp>
          <p:nvSpPr>
            <p:cNvPr id="14344" name="AutoShape 12"/>
            <p:cNvSpPr>
              <a:spLocks noChangeArrowheads="1"/>
            </p:cNvSpPr>
            <p:nvPr/>
          </p:nvSpPr>
          <p:spPr bwMode="auto">
            <a:xfrm>
              <a:off x="384" y="1440"/>
              <a:ext cx="1056" cy="520"/>
            </a:xfrm>
            <a:prstGeom prst="flowChartProcess">
              <a:avLst/>
            </a:prstGeom>
            <a:gradFill rotWithShape="1">
              <a:gsLst>
                <a:gs pos="0">
                  <a:srgbClr val="99CCFF"/>
                </a:gs>
                <a:gs pos="50000">
                  <a:srgbClr val="F2F9FF"/>
                </a:gs>
                <a:gs pos="100000">
                  <a:srgbClr val="99CCFF"/>
                </a:gs>
              </a:gsLst>
              <a:lin ang="5400000" scaled="1"/>
            </a:gradFill>
            <a:ln w="9525">
              <a:miter lim="800000"/>
              <a:headEnd/>
              <a:tailEnd/>
            </a:ln>
            <a:effectLst/>
            <a:scene3d>
              <a:camera prst="legacyObliqueTopRight"/>
              <a:lightRig rig="legacyFlat3" dir="b"/>
            </a:scene3d>
            <a:sp3d extrusionH="430200" prstMaterial="legacyMatte">
              <a:bevelT w="13500" h="13500" prst="angle"/>
              <a:bevelB w="13500" h="13500" prst="angle"/>
              <a:extrusionClr>
                <a:srgbClr val="99CCFF"/>
              </a:extrusionClr>
            </a:sp3d>
            <a:extLst>
              <a:ext uri="{AF507438-7753-43E0-B8FC-AC1667EBCBE1}">
                <a14:hiddenEffects xmlns:a14="http://schemas.microsoft.com/office/drawing/2010/main" xmlns="">
                  <a:effectLst>
                    <a:outerShdw dist="107763" dir="13500000" sx="125000" sy="125000" algn="br" rotWithShape="0">
                      <a:schemeClr val="bg2">
                        <a:alpha val="50000"/>
                      </a:schemeClr>
                    </a:outerShdw>
                  </a:effectLst>
                </a14:hiddenEffects>
              </a:ext>
            </a:extLst>
          </p:spPr>
          <p:txBody>
            <a:bodyPr wrap="none" anchor="ctr">
              <a:flatTx/>
            </a:bodyPr>
            <a:lstStyle/>
            <a:p>
              <a:pPr algn="ctr" eaLnBrk="0" hangingPunct="0"/>
              <a:r>
                <a:rPr lang="en-US" sz="3600" b="1" dirty="0" err="1">
                  <a:solidFill>
                    <a:srgbClr val="130BAF"/>
                  </a:solidFill>
                  <a:latin typeface="Times New Roman" pitchFamily="18" charset="0"/>
                </a:rPr>
                <a:t>sinh</a:t>
              </a:r>
              <a:r>
                <a:rPr lang="en-US" sz="3600" b="1" dirty="0">
                  <a:solidFill>
                    <a:srgbClr val="130BAF"/>
                  </a:solidFill>
                  <a:latin typeface="Times New Roman" pitchFamily="18" charset="0"/>
                </a:rPr>
                <a:t> </a:t>
              </a:r>
              <a:r>
                <a:rPr lang="en-US" sz="3600" b="1" dirty="0" err="1">
                  <a:solidFill>
                    <a:srgbClr val="130BAF"/>
                  </a:solidFill>
                  <a:latin typeface="Times New Roman" pitchFamily="18" charset="0"/>
                </a:rPr>
                <a:t>vật</a:t>
              </a:r>
              <a:endParaRPr lang="en-US" sz="3600" b="1" dirty="0">
                <a:solidFill>
                  <a:srgbClr val="130BAF"/>
                </a:solidFill>
                <a:latin typeface="VNI-Vari" pitchFamily="2" charset="0"/>
              </a:endParaRPr>
            </a:p>
          </p:txBody>
        </p:sp>
        <p:sp>
          <p:nvSpPr>
            <p:cNvPr id="14345" name="AutoShape 13"/>
            <p:cNvSpPr>
              <a:spLocks noChangeArrowheads="1"/>
            </p:cNvSpPr>
            <p:nvPr/>
          </p:nvSpPr>
          <p:spPr bwMode="auto">
            <a:xfrm>
              <a:off x="384" y="2304"/>
              <a:ext cx="1056" cy="497"/>
            </a:xfrm>
            <a:prstGeom prst="flowChartProcess">
              <a:avLst/>
            </a:prstGeom>
            <a:gradFill rotWithShape="1">
              <a:gsLst>
                <a:gs pos="0">
                  <a:srgbClr val="99CCFF"/>
                </a:gs>
                <a:gs pos="50000">
                  <a:srgbClr val="F2F9FF"/>
                </a:gs>
                <a:gs pos="100000">
                  <a:srgbClr val="99CCFF"/>
                </a:gs>
              </a:gsLst>
              <a:lin ang="5400000" scaled="1"/>
            </a:gradFill>
            <a:ln w="9525">
              <a:miter lim="800000"/>
              <a:headEnd/>
              <a:tailEnd/>
            </a:ln>
            <a:effectLst/>
            <a:scene3d>
              <a:camera prst="legacyObliqueTopRight"/>
              <a:lightRig rig="legacyFlat3" dir="b"/>
            </a:scene3d>
            <a:sp3d extrusionH="430200" prstMaterial="legacyMatte">
              <a:bevelT w="13500" h="13500" prst="angle"/>
              <a:bevelB w="13500" h="13500" prst="angle"/>
              <a:extrusionClr>
                <a:srgbClr val="99CCFF"/>
              </a:extrusionClr>
            </a:sp3d>
            <a:extLst>
              <a:ext uri="{AF507438-7753-43E0-B8FC-AC1667EBCBE1}">
                <a14:hiddenEffects xmlns:a14="http://schemas.microsoft.com/office/drawing/2010/main" xmlns="">
                  <a:effectLst>
                    <a:outerShdw dist="107763" dir="13500000" sx="125000" sy="125000" algn="br" rotWithShape="0">
                      <a:schemeClr val="bg2">
                        <a:alpha val="50000"/>
                      </a:schemeClr>
                    </a:outerShdw>
                  </a:effectLst>
                </a14:hiddenEffects>
              </a:ext>
            </a:extLst>
          </p:spPr>
          <p:txBody>
            <a:bodyPr wrap="none" anchor="ctr">
              <a:flatTx/>
            </a:bodyPr>
            <a:lstStyle/>
            <a:p>
              <a:pPr algn="ctr" eaLnBrk="0" hangingPunct="0"/>
              <a:r>
                <a:rPr lang="en-US" sz="3600" b="1" err="1">
                  <a:solidFill>
                    <a:srgbClr val="130BAF"/>
                  </a:solidFill>
                  <a:latin typeface="Times New Roman" pitchFamily="18" charset="0"/>
                </a:rPr>
                <a:t>sinh</a:t>
              </a:r>
              <a:r>
                <a:rPr lang="en-US" sz="3600" b="1">
                  <a:solidFill>
                    <a:srgbClr val="130BAF"/>
                  </a:solidFill>
                  <a:latin typeface="Times New Roman" pitchFamily="18" charset="0"/>
                </a:rPr>
                <a:t> </a:t>
              </a:r>
              <a:r>
                <a:rPr lang="en-US" sz="3600" b="1" err="1">
                  <a:solidFill>
                    <a:srgbClr val="130BAF"/>
                  </a:solidFill>
                  <a:latin typeface="Times New Roman" pitchFamily="18" charset="0"/>
                </a:rPr>
                <a:t>thái</a:t>
              </a:r>
              <a:endParaRPr lang="en-US" sz="3600" b="1">
                <a:solidFill>
                  <a:srgbClr val="130BAF"/>
                </a:solidFill>
                <a:latin typeface="VNI-Vari" pitchFamily="2" charset="0"/>
              </a:endParaRPr>
            </a:p>
          </p:txBody>
        </p:sp>
        <p:sp>
          <p:nvSpPr>
            <p:cNvPr id="14346" name="AutoShape 14"/>
            <p:cNvSpPr>
              <a:spLocks noChangeArrowheads="1"/>
            </p:cNvSpPr>
            <p:nvPr/>
          </p:nvSpPr>
          <p:spPr bwMode="auto">
            <a:xfrm>
              <a:off x="384" y="3168"/>
              <a:ext cx="1056" cy="432"/>
            </a:xfrm>
            <a:prstGeom prst="flowChartProcess">
              <a:avLst/>
            </a:prstGeom>
            <a:gradFill rotWithShape="1">
              <a:gsLst>
                <a:gs pos="0">
                  <a:srgbClr val="99CCFF"/>
                </a:gs>
                <a:gs pos="50000">
                  <a:srgbClr val="F2F9FF"/>
                </a:gs>
                <a:gs pos="100000">
                  <a:srgbClr val="99CCFF"/>
                </a:gs>
              </a:gsLst>
              <a:lin ang="5400000" scaled="1"/>
            </a:gradFill>
            <a:ln w="9525">
              <a:miter lim="800000"/>
              <a:headEnd/>
              <a:tailEnd/>
            </a:ln>
            <a:effectLst/>
            <a:scene3d>
              <a:camera prst="legacyObliqueTopRight"/>
              <a:lightRig rig="legacyFlat3" dir="b"/>
            </a:scene3d>
            <a:sp3d extrusionH="430200" prstMaterial="legacyMatte">
              <a:bevelT w="13500" h="13500" prst="angle"/>
              <a:bevelB w="13500" h="13500" prst="angle"/>
              <a:extrusionClr>
                <a:srgbClr val="99CCFF"/>
              </a:extrusionClr>
            </a:sp3d>
            <a:extLst>
              <a:ext uri="{AF507438-7753-43E0-B8FC-AC1667EBCBE1}">
                <a14:hiddenEffects xmlns:a14="http://schemas.microsoft.com/office/drawing/2010/main" xmlns="">
                  <a:effectLst>
                    <a:outerShdw dist="107763" dir="13500000" sx="125000" sy="125000" algn="br" rotWithShape="0">
                      <a:schemeClr val="bg2">
                        <a:alpha val="50000"/>
                      </a:schemeClr>
                    </a:outerShdw>
                  </a:effectLst>
                </a14:hiddenEffects>
              </a:ext>
            </a:extLst>
          </p:spPr>
          <p:txBody>
            <a:bodyPr wrap="none" anchor="ctr">
              <a:flatTx/>
            </a:bodyPr>
            <a:lstStyle/>
            <a:p>
              <a:pPr algn="ctr" eaLnBrk="0" hangingPunct="0"/>
              <a:r>
                <a:rPr lang="en-US" sz="3600" b="1" err="1">
                  <a:solidFill>
                    <a:srgbClr val="130BAF"/>
                  </a:solidFill>
                  <a:latin typeface="Times New Roman" pitchFamily="18" charset="0"/>
                </a:rPr>
                <a:t>hình</a:t>
              </a:r>
              <a:r>
                <a:rPr lang="en-US" sz="3600" b="1">
                  <a:solidFill>
                    <a:srgbClr val="130BAF"/>
                  </a:solidFill>
                  <a:latin typeface="Times New Roman" pitchFamily="18" charset="0"/>
                </a:rPr>
                <a:t> </a:t>
              </a:r>
              <a:r>
                <a:rPr lang="en-US" sz="3600" b="1" err="1">
                  <a:solidFill>
                    <a:srgbClr val="130BAF"/>
                  </a:solidFill>
                  <a:latin typeface="Times New Roman" pitchFamily="18" charset="0"/>
                </a:rPr>
                <a:t>thái</a:t>
              </a:r>
              <a:endParaRPr lang="en-US" sz="3600" b="1">
                <a:solidFill>
                  <a:srgbClr val="130BAF"/>
                </a:solidFill>
                <a:latin typeface="VNI-Vari" pitchFamily="2" charset="0"/>
              </a:endParaRPr>
            </a:p>
          </p:txBody>
        </p:sp>
        <p:sp>
          <p:nvSpPr>
            <p:cNvPr id="10255" name="AutoShape 15"/>
            <p:cNvSpPr>
              <a:spLocks noChangeArrowheads="1"/>
            </p:cNvSpPr>
            <p:nvPr/>
          </p:nvSpPr>
          <p:spPr bwMode="auto">
            <a:xfrm>
              <a:off x="1824" y="1344"/>
              <a:ext cx="3792" cy="616"/>
            </a:xfrm>
            <a:prstGeom prst="flowChartProcess">
              <a:avLst/>
            </a:prstGeom>
            <a:gradFill rotWithShape="0">
              <a:gsLst>
                <a:gs pos="0">
                  <a:srgbClr val="FFFFFF">
                    <a:gamma/>
                    <a:shade val="82353"/>
                    <a:invGamma/>
                  </a:srgbClr>
                </a:gs>
                <a:gs pos="50000">
                  <a:srgbClr val="FFFFFF">
                    <a:alpha val="77000"/>
                  </a:srgbClr>
                </a:gs>
                <a:gs pos="100000">
                  <a:srgbClr val="FFFFFF">
                    <a:gamma/>
                    <a:shade val="82353"/>
                    <a:invGamma/>
                  </a:srgbClr>
                </a:gs>
              </a:gsLst>
              <a:lin ang="5400000" scaled="1"/>
            </a:gradFill>
            <a:ln w="9525">
              <a:miter lim="800000"/>
              <a:headEnd/>
              <a:tailEnd/>
            </a:ln>
            <a:effectLst/>
            <a:scene3d>
              <a:camera prst="legacyObliqueTopRight"/>
              <a:lightRig rig="legacyFlat3" dir="b"/>
            </a:scene3d>
            <a:sp3d extrusionH="430200" prstMaterial="legacyMatte">
              <a:bevelT w="13500" h="13500" prst="angle"/>
              <a:bevelB w="13500" h="13500" prst="angle"/>
              <a:extrusionClr>
                <a:srgbClr val="FFFFFF"/>
              </a:extrusionClr>
            </a:sp3d>
            <a:extLst>
              <a:ext uri="{AF507438-7753-43E0-B8FC-AC1667EBCBE1}">
                <a14:hiddenEffects xmlns:a14="http://schemas.microsoft.com/office/drawing/2010/main" xmlns="">
                  <a:effectLst>
                    <a:outerShdw dist="107763" dir="18900000" algn="ctr" rotWithShape="0">
                      <a:schemeClr val="bg2">
                        <a:alpha val="50000"/>
                      </a:schemeClr>
                    </a:outerShdw>
                  </a:effectLst>
                </a14:hiddenEffects>
              </a:ext>
            </a:extLst>
          </p:spPr>
          <p:txBody>
            <a:bodyPr wrap="none" anchor="ctr">
              <a:flatTx/>
            </a:bodyPr>
            <a:lstStyle/>
            <a:p>
              <a:pPr algn="ctr">
                <a:defRPr/>
              </a:pPr>
              <a:r>
                <a:rPr lang="en-US" sz="2800" b="1" err="1">
                  <a:solidFill>
                    <a:srgbClr val="080100"/>
                  </a:solidFill>
                  <a:latin typeface="Times New Roman" pitchFamily="18" charset="0"/>
                </a:rPr>
                <a:t>quan</a:t>
              </a:r>
              <a:r>
                <a:rPr lang="en-US" sz="2800" b="1">
                  <a:solidFill>
                    <a:srgbClr val="080100"/>
                  </a:solidFill>
                  <a:latin typeface="Times New Roman" pitchFamily="18" charset="0"/>
                </a:rPr>
                <a:t> </a:t>
              </a:r>
              <a:r>
                <a:rPr lang="en-US" sz="2800" b="1" err="1">
                  <a:solidFill>
                    <a:srgbClr val="080100"/>
                  </a:solidFill>
                  <a:latin typeface="Times New Roman" pitchFamily="18" charset="0"/>
                </a:rPr>
                <a:t>hê</a:t>
              </a:r>
              <a:r>
                <a:rPr lang="en-US" sz="2800" b="1">
                  <a:solidFill>
                    <a:srgbClr val="080100"/>
                  </a:solidFill>
                  <a:latin typeface="Times New Roman" pitchFamily="18" charset="0"/>
                </a:rPr>
                <a:t>̣ </a:t>
              </a:r>
              <a:r>
                <a:rPr lang="en-US" sz="2800" b="1" err="1">
                  <a:solidFill>
                    <a:srgbClr val="080100"/>
                  </a:solidFill>
                  <a:latin typeface="Times New Roman" pitchFamily="18" charset="0"/>
                </a:rPr>
                <a:t>giữa</a:t>
              </a:r>
              <a:r>
                <a:rPr lang="en-US" sz="2800" b="1">
                  <a:solidFill>
                    <a:srgbClr val="080100"/>
                  </a:solidFill>
                  <a:latin typeface="Times New Roman" pitchFamily="18" charset="0"/>
                </a:rPr>
                <a:t> </a:t>
              </a:r>
              <a:r>
                <a:rPr lang="en-US" sz="2800" b="1" err="1">
                  <a:solidFill>
                    <a:srgbClr val="080100"/>
                  </a:solidFill>
                  <a:latin typeface="Times New Roman" pitchFamily="18" charset="0"/>
                </a:rPr>
                <a:t>sinh</a:t>
              </a:r>
              <a:r>
                <a:rPr lang="en-US" sz="2800" b="1">
                  <a:solidFill>
                    <a:srgbClr val="080100"/>
                  </a:solidFill>
                  <a:latin typeface="Times New Roman" pitchFamily="18" charset="0"/>
                </a:rPr>
                <a:t> </a:t>
              </a:r>
              <a:r>
                <a:rPr lang="en-US" sz="2800" b="1" err="1">
                  <a:solidFill>
                    <a:srgbClr val="080100"/>
                  </a:solidFill>
                  <a:latin typeface="Times New Roman" pitchFamily="18" charset="0"/>
                </a:rPr>
                <a:t>vật</a:t>
              </a:r>
              <a:r>
                <a:rPr lang="en-US" sz="2800" b="1">
                  <a:solidFill>
                    <a:srgbClr val="080100"/>
                  </a:solidFill>
                  <a:latin typeface="Times New Roman" pitchFamily="18" charset="0"/>
                </a:rPr>
                <a:t> (</a:t>
              </a:r>
              <a:r>
                <a:rPr lang="en-US" sz="2800" b="1" err="1">
                  <a:solidFill>
                    <a:srgbClr val="080100"/>
                  </a:solidFill>
                  <a:latin typeface="Times New Roman" pitchFamily="18" charset="0"/>
                </a:rPr>
                <a:t>kê</a:t>
              </a:r>
              <a:r>
                <a:rPr lang="en-US" sz="2800" b="1">
                  <a:solidFill>
                    <a:srgbClr val="080100"/>
                  </a:solidFill>
                  <a:latin typeface="Times New Roman" pitchFamily="18" charset="0"/>
                </a:rPr>
                <a:t>̉ cả </a:t>
              </a:r>
              <a:r>
                <a:rPr lang="en-US" sz="2800" b="1" err="1">
                  <a:solidFill>
                    <a:srgbClr val="080100"/>
                  </a:solidFill>
                  <a:latin typeface="Times New Roman" pitchFamily="18" charset="0"/>
                </a:rPr>
                <a:t>người</a:t>
              </a:r>
              <a:r>
                <a:rPr lang="en-US" sz="2800" b="1">
                  <a:solidFill>
                    <a:srgbClr val="080100"/>
                  </a:solidFill>
                  <a:latin typeface="Times New Roman" pitchFamily="18" charset="0"/>
                </a:rPr>
                <a:t>) </a:t>
              </a:r>
            </a:p>
            <a:p>
              <a:pPr algn="ctr">
                <a:defRPr/>
              </a:pPr>
              <a:r>
                <a:rPr lang="en-US" sz="2800" b="1" err="1">
                  <a:solidFill>
                    <a:srgbClr val="080100"/>
                  </a:solidFill>
                  <a:latin typeface="Times New Roman" pitchFamily="18" charset="0"/>
                </a:rPr>
                <a:t>với</a:t>
              </a:r>
              <a:r>
                <a:rPr lang="en-US" sz="2800" b="1">
                  <a:solidFill>
                    <a:srgbClr val="080100"/>
                  </a:solidFill>
                  <a:latin typeface="Times New Roman" pitchFamily="18" charset="0"/>
                </a:rPr>
                <a:t> </a:t>
              </a:r>
              <a:r>
                <a:rPr lang="en-US" sz="2800" b="1" err="1">
                  <a:solidFill>
                    <a:srgbClr val="080100"/>
                  </a:solidFill>
                  <a:latin typeface="Times New Roman" pitchFamily="18" charset="0"/>
                </a:rPr>
                <a:t>môi</a:t>
              </a:r>
              <a:r>
                <a:rPr lang="en-US" sz="2800" b="1">
                  <a:solidFill>
                    <a:srgbClr val="080100"/>
                  </a:solidFill>
                  <a:latin typeface="Times New Roman" pitchFamily="18" charset="0"/>
                </a:rPr>
                <a:t> </a:t>
              </a:r>
              <a:r>
                <a:rPr lang="en-US" sz="2800" b="1" err="1">
                  <a:solidFill>
                    <a:srgbClr val="080100"/>
                  </a:solidFill>
                  <a:latin typeface="Times New Roman" pitchFamily="18" charset="0"/>
                </a:rPr>
                <a:t>trường</a:t>
              </a:r>
              <a:r>
                <a:rPr lang="en-US" sz="2800" b="1">
                  <a:solidFill>
                    <a:srgbClr val="080100"/>
                  </a:solidFill>
                  <a:latin typeface="Times New Roman" pitchFamily="18" charset="0"/>
                </a:rPr>
                <a:t> </a:t>
              </a:r>
              <a:r>
                <a:rPr lang="en-US" sz="2800" b="1" err="1">
                  <a:solidFill>
                    <a:srgbClr val="080100"/>
                  </a:solidFill>
                  <a:latin typeface="Times New Roman" pitchFamily="18" charset="0"/>
                </a:rPr>
                <a:t>xung</a:t>
              </a:r>
              <a:r>
                <a:rPr lang="en-US" sz="2800" b="1">
                  <a:solidFill>
                    <a:srgbClr val="080100"/>
                  </a:solidFill>
                  <a:latin typeface="Times New Roman" pitchFamily="18" charset="0"/>
                </a:rPr>
                <a:t> </a:t>
              </a:r>
              <a:r>
                <a:rPr lang="en-US" sz="2800" b="1" err="1">
                  <a:solidFill>
                    <a:srgbClr val="080100"/>
                  </a:solidFill>
                  <a:latin typeface="Times New Roman" pitchFamily="18" charset="0"/>
                </a:rPr>
                <a:t>quanh</a:t>
              </a:r>
              <a:r>
                <a:rPr lang="en-US" sz="2800" b="1">
                  <a:solidFill>
                    <a:srgbClr val="080100"/>
                  </a:solidFill>
                  <a:latin typeface="Times New Roman" pitchFamily="18" charset="0"/>
                </a:rPr>
                <a:t>.</a:t>
              </a:r>
              <a:endParaRPr lang="en-US" sz="2800" b="1">
                <a:solidFill>
                  <a:srgbClr val="080100"/>
                </a:solidFill>
                <a:latin typeface="VNI-Vari" pitchFamily="2" charset="0"/>
              </a:endParaRPr>
            </a:p>
          </p:txBody>
        </p:sp>
        <p:sp>
          <p:nvSpPr>
            <p:cNvPr id="10256" name="AutoShape 16"/>
            <p:cNvSpPr>
              <a:spLocks noChangeArrowheads="1"/>
            </p:cNvSpPr>
            <p:nvPr/>
          </p:nvSpPr>
          <p:spPr bwMode="auto">
            <a:xfrm>
              <a:off x="1824" y="2208"/>
              <a:ext cx="3792" cy="664"/>
            </a:xfrm>
            <a:prstGeom prst="flowChartProcess">
              <a:avLst/>
            </a:prstGeom>
            <a:gradFill rotWithShape="0">
              <a:gsLst>
                <a:gs pos="0">
                  <a:srgbClr val="FFFFFF">
                    <a:gamma/>
                    <a:shade val="82353"/>
                    <a:invGamma/>
                  </a:srgbClr>
                </a:gs>
                <a:gs pos="50000">
                  <a:srgbClr val="FFFFFF">
                    <a:alpha val="77000"/>
                  </a:srgbClr>
                </a:gs>
                <a:gs pos="100000">
                  <a:srgbClr val="FFFFFF">
                    <a:gamma/>
                    <a:shade val="82353"/>
                    <a:invGamma/>
                  </a:srgbClr>
                </a:gs>
              </a:gsLst>
              <a:lin ang="5400000" scaled="1"/>
            </a:gradFill>
            <a:ln w="9525">
              <a:miter lim="800000"/>
              <a:headEnd/>
              <a:tailEnd/>
            </a:ln>
            <a:effectLst/>
            <a:scene3d>
              <a:camera prst="legacyObliqueTopRight"/>
              <a:lightRig rig="legacyFlat3" dir="b"/>
            </a:scene3d>
            <a:sp3d extrusionH="430200" prstMaterial="legacyMatte">
              <a:bevelT w="13500" h="13500" prst="angle"/>
              <a:bevelB w="13500" h="13500" prst="angle"/>
              <a:extrusionClr>
                <a:srgbClr val="FFFFFF"/>
              </a:extrusionClr>
            </a:sp3d>
            <a:extLst>
              <a:ext uri="{AF507438-7753-43E0-B8FC-AC1667EBCBE1}">
                <a14:hiddenEffects xmlns:a14="http://schemas.microsoft.com/office/drawing/2010/main" xmlns="">
                  <a:effectLst>
                    <a:outerShdw dist="107763" dir="18900000" algn="ctr" rotWithShape="0">
                      <a:schemeClr val="bg2">
                        <a:alpha val="50000"/>
                      </a:schemeClr>
                    </a:outerShdw>
                  </a:effectLst>
                </a14:hiddenEffects>
              </a:ext>
            </a:extLst>
          </p:spPr>
          <p:txBody>
            <a:bodyPr wrap="none" anchor="ctr">
              <a:flatTx/>
            </a:bodyPr>
            <a:lstStyle/>
            <a:p>
              <a:pPr>
                <a:defRPr/>
              </a:pPr>
              <a:r>
                <a:rPr lang="en-US" sz="2400" b="1" dirty="0" err="1">
                  <a:solidFill>
                    <a:srgbClr val="080100"/>
                  </a:solidFill>
                  <a:latin typeface="Times New Roman" pitchFamily="18" charset="0"/>
                </a:rPr>
                <a:t>tên</a:t>
              </a:r>
              <a:r>
                <a:rPr lang="en-US" sz="2400" b="1" dirty="0">
                  <a:solidFill>
                    <a:srgbClr val="080100"/>
                  </a:solidFill>
                  <a:latin typeface="Times New Roman" pitchFamily="18" charset="0"/>
                </a:rPr>
                <a:t> </a:t>
              </a:r>
              <a:r>
                <a:rPr lang="en-US" sz="2400" b="1" dirty="0" err="1">
                  <a:solidFill>
                    <a:srgbClr val="080100"/>
                  </a:solidFill>
                  <a:latin typeface="Times New Roman" pitchFamily="18" charset="0"/>
                </a:rPr>
                <a:t>gọi</a:t>
              </a:r>
              <a:r>
                <a:rPr lang="en-US" sz="2400" b="1" dirty="0">
                  <a:solidFill>
                    <a:srgbClr val="080100"/>
                  </a:solidFill>
                  <a:latin typeface="Times New Roman" pitchFamily="18" charset="0"/>
                </a:rPr>
                <a:t> </a:t>
              </a:r>
              <a:r>
                <a:rPr lang="en-US" sz="2400" b="1" dirty="0" err="1">
                  <a:solidFill>
                    <a:srgbClr val="080100"/>
                  </a:solidFill>
                  <a:latin typeface="Times New Roman" pitchFamily="18" charset="0"/>
                </a:rPr>
                <a:t>chung</a:t>
              </a:r>
              <a:r>
                <a:rPr lang="en-US" sz="2400" b="1" dirty="0">
                  <a:solidFill>
                    <a:srgbClr val="080100"/>
                  </a:solidFill>
                  <a:latin typeface="Times New Roman" pitchFamily="18" charset="0"/>
                </a:rPr>
                <a:t> </a:t>
              </a:r>
              <a:r>
                <a:rPr lang="en-US" sz="2400" b="1" dirty="0" err="1">
                  <a:solidFill>
                    <a:srgbClr val="080100"/>
                  </a:solidFill>
                  <a:latin typeface="Times New Roman" pitchFamily="18" charset="0"/>
                </a:rPr>
                <a:t>các</a:t>
              </a:r>
              <a:r>
                <a:rPr lang="en-US" sz="2400" b="1" dirty="0">
                  <a:solidFill>
                    <a:srgbClr val="080100"/>
                  </a:solidFill>
                  <a:latin typeface="Times New Roman" pitchFamily="18" charset="0"/>
                </a:rPr>
                <a:t> </a:t>
              </a:r>
              <a:r>
                <a:rPr lang="en-US" sz="2400" b="1" dirty="0" err="1">
                  <a:solidFill>
                    <a:srgbClr val="080100"/>
                  </a:solidFill>
                  <a:latin typeface="Times New Roman" pitchFamily="18" charset="0"/>
                </a:rPr>
                <a:t>vật</a:t>
              </a:r>
              <a:r>
                <a:rPr lang="en-US" sz="2400" b="1" dirty="0">
                  <a:solidFill>
                    <a:srgbClr val="080100"/>
                  </a:solidFill>
                  <a:latin typeface="Times New Roman" pitchFamily="18" charset="0"/>
                </a:rPr>
                <a:t> </a:t>
              </a:r>
              <a:r>
                <a:rPr lang="en-US" sz="2400" b="1" dirty="0" err="1">
                  <a:solidFill>
                    <a:srgbClr val="080100"/>
                  </a:solidFill>
                  <a:latin typeface="Times New Roman" pitchFamily="18" charset="0"/>
                </a:rPr>
                <a:t>sống</a:t>
              </a:r>
              <a:r>
                <a:rPr lang="en-US" sz="2400" b="1" dirty="0">
                  <a:solidFill>
                    <a:srgbClr val="080100"/>
                  </a:solidFill>
                  <a:latin typeface="Times New Roman" pitchFamily="18" charset="0"/>
                </a:rPr>
                <a:t>, </a:t>
              </a:r>
              <a:r>
                <a:rPr lang="en-US" sz="2400" b="1" dirty="0" err="1">
                  <a:solidFill>
                    <a:srgbClr val="080100"/>
                  </a:solidFill>
                  <a:latin typeface="Times New Roman" pitchFamily="18" charset="0"/>
                </a:rPr>
                <a:t>bao</a:t>
              </a:r>
              <a:r>
                <a:rPr lang="en-US" sz="2400" b="1" dirty="0">
                  <a:solidFill>
                    <a:srgbClr val="080100"/>
                  </a:solidFill>
                  <a:latin typeface="Times New Roman" pitchFamily="18" charset="0"/>
                </a:rPr>
                <a:t> </a:t>
              </a:r>
              <a:r>
                <a:rPr lang="en-US" sz="2400" b="1" dirty="0" err="1">
                  <a:solidFill>
                    <a:srgbClr val="080100"/>
                  </a:solidFill>
                  <a:latin typeface="Times New Roman" pitchFamily="18" charset="0"/>
                </a:rPr>
                <a:t>gồm</a:t>
              </a:r>
              <a:r>
                <a:rPr lang="en-US" sz="2400" b="1" dirty="0">
                  <a:solidFill>
                    <a:srgbClr val="080100"/>
                  </a:solidFill>
                  <a:latin typeface="Times New Roman" pitchFamily="18" charset="0"/>
                </a:rPr>
                <a:t> </a:t>
              </a:r>
            </a:p>
            <a:p>
              <a:pPr>
                <a:defRPr/>
              </a:pPr>
              <a:r>
                <a:rPr lang="en-US" sz="2400" b="1" dirty="0" err="1">
                  <a:solidFill>
                    <a:srgbClr val="080100"/>
                  </a:solidFill>
                  <a:latin typeface="Times New Roman" pitchFamily="18" charset="0"/>
                </a:rPr>
                <a:t>động</a:t>
              </a:r>
              <a:r>
                <a:rPr lang="en-US" sz="2400" b="1" dirty="0">
                  <a:solidFill>
                    <a:srgbClr val="080100"/>
                  </a:solidFill>
                  <a:latin typeface="Times New Roman" pitchFamily="18" charset="0"/>
                </a:rPr>
                <a:t> </a:t>
              </a:r>
              <a:r>
                <a:rPr lang="en-US" sz="2400" b="1" dirty="0" err="1">
                  <a:solidFill>
                    <a:srgbClr val="080100"/>
                  </a:solidFill>
                  <a:latin typeface="Times New Roman" pitchFamily="18" charset="0"/>
                </a:rPr>
                <a:t>vật</a:t>
              </a:r>
              <a:r>
                <a:rPr lang="en-US" sz="2400" b="1" dirty="0">
                  <a:solidFill>
                    <a:srgbClr val="080100"/>
                  </a:solidFill>
                  <a:latin typeface="Times New Roman" pitchFamily="18" charset="0"/>
                </a:rPr>
                <a:t>, </a:t>
              </a:r>
              <a:r>
                <a:rPr lang="en-US" sz="2400" b="1" dirty="0" err="1">
                  <a:solidFill>
                    <a:srgbClr val="080100"/>
                  </a:solidFill>
                  <a:latin typeface="Times New Roman" pitchFamily="18" charset="0"/>
                </a:rPr>
                <a:t>thực</a:t>
              </a:r>
              <a:r>
                <a:rPr lang="en-US" sz="2400" b="1" dirty="0">
                  <a:solidFill>
                    <a:srgbClr val="080100"/>
                  </a:solidFill>
                  <a:latin typeface="Times New Roman" pitchFamily="18" charset="0"/>
                </a:rPr>
                <a:t> </a:t>
              </a:r>
              <a:r>
                <a:rPr lang="en-US" sz="2400" b="1" dirty="0" err="1">
                  <a:solidFill>
                    <a:srgbClr val="080100"/>
                  </a:solidFill>
                  <a:latin typeface="Times New Roman" pitchFamily="18" charset="0"/>
                </a:rPr>
                <a:t>vật</a:t>
              </a:r>
              <a:r>
                <a:rPr lang="en-US" sz="2400" b="1" dirty="0">
                  <a:solidFill>
                    <a:srgbClr val="080100"/>
                  </a:solidFill>
                  <a:latin typeface="Times New Roman" pitchFamily="18" charset="0"/>
                </a:rPr>
                <a:t> </a:t>
              </a:r>
              <a:r>
                <a:rPr lang="en-US" sz="2400" b="1" dirty="0" err="1">
                  <a:solidFill>
                    <a:srgbClr val="080100"/>
                  </a:solidFill>
                  <a:latin typeface="Times New Roman" pitchFamily="18" charset="0"/>
                </a:rPr>
                <a:t>va</a:t>
              </a:r>
              <a:r>
                <a:rPr lang="en-US" sz="2400" b="1" dirty="0">
                  <a:solidFill>
                    <a:srgbClr val="080100"/>
                  </a:solidFill>
                  <a:latin typeface="Times New Roman" pitchFamily="18" charset="0"/>
                </a:rPr>
                <a:t>̀ vi </a:t>
              </a:r>
              <a:r>
                <a:rPr lang="en-US" sz="2400" b="1" dirty="0" err="1">
                  <a:solidFill>
                    <a:srgbClr val="080100"/>
                  </a:solidFill>
                  <a:latin typeface="Times New Roman" pitchFamily="18" charset="0"/>
                </a:rPr>
                <a:t>sinh</a:t>
              </a:r>
              <a:r>
                <a:rPr lang="en-US" sz="2400" b="1" dirty="0">
                  <a:solidFill>
                    <a:srgbClr val="080100"/>
                  </a:solidFill>
                  <a:latin typeface="Times New Roman" pitchFamily="18" charset="0"/>
                </a:rPr>
                <a:t> </a:t>
              </a:r>
              <a:r>
                <a:rPr lang="en-US" sz="2400" b="1" dirty="0" err="1">
                  <a:solidFill>
                    <a:srgbClr val="080100"/>
                  </a:solidFill>
                  <a:latin typeface="Times New Roman" pitchFamily="18" charset="0"/>
                </a:rPr>
                <a:t>vật</a:t>
              </a:r>
              <a:r>
                <a:rPr lang="en-US" sz="2400" b="1" dirty="0">
                  <a:solidFill>
                    <a:srgbClr val="080100"/>
                  </a:solidFill>
                  <a:latin typeface="Times New Roman" pitchFamily="18" charset="0"/>
                </a:rPr>
                <a:t>, có </a:t>
              </a:r>
              <a:r>
                <a:rPr lang="en-US" sz="2400" b="1" dirty="0" err="1">
                  <a:solidFill>
                    <a:srgbClr val="080100"/>
                  </a:solidFill>
                  <a:latin typeface="Times New Roman" pitchFamily="18" charset="0"/>
                </a:rPr>
                <a:t>sinh</a:t>
              </a:r>
              <a:r>
                <a:rPr lang="en-US" sz="2400" b="1" dirty="0">
                  <a:solidFill>
                    <a:srgbClr val="080100"/>
                  </a:solidFill>
                  <a:latin typeface="Times New Roman" pitchFamily="18" charset="0"/>
                </a:rPr>
                <a:t> </a:t>
              </a:r>
              <a:r>
                <a:rPr lang="en-US" sz="2400" b="1" dirty="0" err="1">
                  <a:solidFill>
                    <a:srgbClr val="080100"/>
                  </a:solidFill>
                  <a:latin typeface="Times New Roman" pitchFamily="18" charset="0"/>
                </a:rPr>
                <a:t>ra</a:t>
              </a:r>
              <a:r>
                <a:rPr lang="en-US" sz="2400" b="1" dirty="0">
                  <a:solidFill>
                    <a:srgbClr val="080100"/>
                  </a:solidFill>
                  <a:latin typeface="Times New Roman" pitchFamily="18" charset="0"/>
                </a:rPr>
                <a:t> </a:t>
              </a:r>
              <a:r>
                <a:rPr lang="en-US" sz="2400" b="1" dirty="0" err="1">
                  <a:solidFill>
                    <a:srgbClr val="080100"/>
                  </a:solidFill>
                  <a:latin typeface="Times New Roman" pitchFamily="18" charset="0"/>
                </a:rPr>
                <a:t>lớn</a:t>
              </a:r>
              <a:r>
                <a:rPr lang="en-US" sz="2400" b="1" dirty="0">
                  <a:solidFill>
                    <a:srgbClr val="080100"/>
                  </a:solidFill>
                  <a:latin typeface="Times New Roman" pitchFamily="18" charset="0"/>
                </a:rPr>
                <a:t> </a:t>
              </a:r>
            </a:p>
            <a:p>
              <a:pPr>
                <a:defRPr/>
              </a:pPr>
              <a:r>
                <a:rPr lang="en-US" sz="2400" b="1" dirty="0" err="1">
                  <a:solidFill>
                    <a:srgbClr val="080100"/>
                  </a:solidFill>
                  <a:latin typeface="Times New Roman" pitchFamily="18" charset="0"/>
                </a:rPr>
                <a:t>lên</a:t>
              </a:r>
              <a:r>
                <a:rPr lang="en-US" sz="2400" b="1" dirty="0">
                  <a:solidFill>
                    <a:srgbClr val="080100"/>
                  </a:solidFill>
                  <a:latin typeface="Times New Roman" pitchFamily="18" charset="0"/>
                </a:rPr>
                <a:t> </a:t>
              </a:r>
              <a:r>
                <a:rPr lang="en-US" sz="2400" b="1" dirty="0" err="1">
                  <a:solidFill>
                    <a:srgbClr val="080100"/>
                  </a:solidFill>
                  <a:latin typeface="Times New Roman" pitchFamily="18" charset="0"/>
                </a:rPr>
                <a:t>và</a:t>
              </a:r>
              <a:r>
                <a:rPr lang="en-US" sz="2400" b="1" dirty="0">
                  <a:solidFill>
                    <a:srgbClr val="080100"/>
                  </a:solidFill>
                  <a:latin typeface="Times New Roman" pitchFamily="18" charset="0"/>
                </a:rPr>
                <a:t> </a:t>
              </a:r>
              <a:r>
                <a:rPr lang="en-US" sz="2400" b="1" dirty="0" err="1">
                  <a:solidFill>
                    <a:srgbClr val="080100"/>
                  </a:solidFill>
                  <a:latin typeface="Times New Roman" pitchFamily="18" charset="0"/>
                </a:rPr>
                <a:t>chết</a:t>
              </a:r>
              <a:r>
                <a:rPr lang="en-US" sz="2400" b="1" dirty="0">
                  <a:solidFill>
                    <a:srgbClr val="080100"/>
                  </a:solidFill>
                  <a:latin typeface="Times New Roman" pitchFamily="18" charset="0"/>
                </a:rPr>
                <a:t>.</a:t>
              </a:r>
              <a:endParaRPr lang="en-US" sz="2400" b="1" dirty="0">
                <a:solidFill>
                  <a:srgbClr val="080100"/>
                </a:solidFill>
                <a:latin typeface="VNI-Vari" pitchFamily="2" charset="0"/>
              </a:endParaRPr>
            </a:p>
          </p:txBody>
        </p:sp>
        <p:sp>
          <p:nvSpPr>
            <p:cNvPr id="10257" name="AutoShape 17"/>
            <p:cNvSpPr>
              <a:spLocks noChangeArrowheads="1"/>
            </p:cNvSpPr>
            <p:nvPr/>
          </p:nvSpPr>
          <p:spPr bwMode="auto">
            <a:xfrm>
              <a:off x="1824" y="3070"/>
              <a:ext cx="3792" cy="530"/>
            </a:xfrm>
            <a:prstGeom prst="flowChartProcess">
              <a:avLst/>
            </a:prstGeom>
            <a:gradFill rotWithShape="0">
              <a:gsLst>
                <a:gs pos="0">
                  <a:srgbClr val="FFFFFF">
                    <a:gamma/>
                    <a:shade val="82353"/>
                    <a:invGamma/>
                  </a:srgbClr>
                </a:gs>
                <a:gs pos="50000">
                  <a:srgbClr val="FFFFFF">
                    <a:alpha val="77000"/>
                  </a:srgbClr>
                </a:gs>
                <a:gs pos="100000">
                  <a:srgbClr val="FFFFFF">
                    <a:gamma/>
                    <a:shade val="82353"/>
                    <a:invGamma/>
                  </a:srgbClr>
                </a:gs>
              </a:gsLst>
              <a:lin ang="5400000" scaled="1"/>
            </a:gradFill>
            <a:ln w="9525">
              <a:miter lim="800000"/>
              <a:headEnd/>
              <a:tailEnd/>
            </a:ln>
            <a:effectLst/>
            <a:scene3d>
              <a:camera prst="legacyObliqueTopRight"/>
              <a:lightRig rig="legacyFlat3" dir="b"/>
            </a:scene3d>
            <a:sp3d extrusionH="430200" prstMaterial="legacyMatte">
              <a:bevelT w="13500" h="13500" prst="angle"/>
              <a:bevelB w="13500" h="13500" prst="angle"/>
              <a:extrusionClr>
                <a:srgbClr val="FFFFFF"/>
              </a:extrusionClr>
            </a:sp3d>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flatTx/>
            </a:bodyPr>
            <a:lstStyle/>
            <a:p>
              <a:pPr algn="ctr">
                <a:defRPr/>
              </a:pPr>
              <a:r>
                <a:rPr lang="en-US" sz="2800" b="1" err="1">
                  <a:solidFill>
                    <a:srgbClr val="080100"/>
                  </a:solidFill>
                  <a:latin typeface="Times New Roman" pitchFamily="18" charset="0"/>
                </a:rPr>
                <a:t>hình</a:t>
              </a:r>
              <a:r>
                <a:rPr lang="en-US" sz="2800" b="1">
                  <a:solidFill>
                    <a:srgbClr val="080100"/>
                  </a:solidFill>
                  <a:latin typeface="Times New Roman" pitchFamily="18" charset="0"/>
                </a:rPr>
                <a:t> </a:t>
              </a:r>
              <a:r>
                <a:rPr lang="en-US" sz="2800" b="1" err="1">
                  <a:solidFill>
                    <a:srgbClr val="080100"/>
                  </a:solidFill>
                  <a:latin typeface="Times New Roman" pitchFamily="18" charset="0"/>
                </a:rPr>
                <a:t>thức</a:t>
              </a:r>
              <a:r>
                <a:rPr lang="en-US" sz="2800" b="1">
                  <a:solidFill>
                    <a:srgbClr val="080100"/>
                  </a:solidFill>
                  <a:latin typeface="Times New Roman" pitchFamily="18" charset="0"/>
                </a:rPr>
                <a:t> </a:t>
              </a:r>
              <a:r>
                <a:rPr lang="en-US" sz="2800" b="1" err="1">
                  <a:solidFill>
                    <a:srgbClr val="080100"/>
                  </a:solidFill>
                  <a:latin typeface="Times New Roman" pitchFamily="18" charset="0"/>
                </a:rPr>
                <a:t>biểu</a:t>
              </a:r>
              <a:r>
                <a:rPr lang="en-US" sz="2800" b="1">
                  <a:solidFill>
                    <a:srgbClr val="080100"/>
                  </a:solidFill>
                  <a:latin typeface="Times New Roman" pitchFamily="18" charset="0"/>
                </a:rPr>
                <a:t> </a:t>
              </a:r>
              <a:r>
                <a:rPr lang="en-US" sz="2800" b="1" err="1">
                  <a:solidFill>
                    <a:srgbClr val="080100"/>
                  </a:solidFill>
                  <a:latin typeface="Times New Roman" pitchFamily="18" charset="0"/>
                </a:rPr>
                <a:t>hiện</a:t>
              </a:r>
              <a:r>
                <a:rPr lang="en-US" sz="2800" b="1">
                  <a:solidFill>
                    <a:srgbClr val="080100"/>
                  </a:solidFill>
                  <a:latin typeface="Times New Roman" pitchFamily="18" charset="0"/>
                </a:rPr>
                <a:t> </a:t>
              </a:r>
              <a:r>
                <a:rPr lang="en-US" sz="2800" b="1" err="1">
                  <a:solidFill>
                    <a:srgbClr val="080100"/>
                  </a:solidFill>
                  <a:latin typeface="Times New Roman" pitchFamily="18" charset="0"/>
                </a:rPr>
                <a:t>ra</a:t>
              </a:r>
              <a:r>
                <a:rPr lang="en-US" sz="2800" b="1">
                  <a:solidFill>
                    <a:srgbClr val="080100"/>
                  </a:solidFill>
                  <a:latin typeface="Times New Roman" pitchFamily="18" charset="0"/>
                </a:rPr>
                <a:t> </a:t>
              </a:r>
              <a:r>
                <a:rPr lang="en-US" sz="2800" b="1" err="1">
                  <a:solidFill>
                    <a:srgbClr val="080100"/>
                  </a:solidFill>
                  <a:latin typeface="Times New Roman" pitchFamily="18" charset="0"/>
                </a:rPr>
                <a:t>bên</a:t>
              </a:r>
              <a:r>
                <a:rPr lang="en-US" sz="2800" b="1">
                  <a:solidFill>
                    <a:srgbClr val="080100"/>
                  </a:solidFill>
                  <a:latin typeface="Times New Roman" pitchFamily="18" charset="0"/>
                </a:rPr>
                <a:t> </a:t>
              </a:r>
              <a:r>
                <a:rPr lang="en-US" sz="2800" b="1" err="1">
                  <a:solidFill>
                    <a:srgbClr val="080100"/>
                  </a:solidFill>
                  <a:latin typeface="Times New Roman" pitchFamily="18" charset="0"/>
                </a:rPr>
                <a:t>ngoài</a:t>
              </a:r>
              <a:r>
                <a:rPr lang="en-US" sz="2800" b="1">
                  <a:solidFill>
                    <a:srgbClr val="080100"/>
                  </a:solidFill>
                  <a:latin typeface="Times New Roman" pitchFamily="18" charset="0"/>
                </a:rPr>
                <a:t> </a:t>
              </a:r>
              <a:r>
                <a:rPr lang="en-US" sz="2800" b="1" err="1">
                  <a:solidFill>
                    <a:srgbClr val="080100"/>
                  </a:solidFill>
                  <a:latin typeface="Times New Roman" pitchFamily="18" charset="0"/>
                </a:rPr>
                <a:t>của</a:t>
              </a:r>
              <a:r>
                <a:rPr lang="en-US" sz="2800" b="1">
                  <a:solidFill>
                    <a:srgbClr val="080100"/>
                  </a:solidFill>
                  <a:latin typeface="Times New Roman" pitchFamily="18" charset="0"/>
                </a:rPr>
                <a:t> </a:t>
              </a:r>
            </a:p>
            <a:p>
              <a:pPr algn="ctr">
                <a:defRPr/>
              </a:pPr>
              <a:r>
                <a:rPr lang="en-US" sz="2800" b="1" err="1">
                  <a:solidFill>
                    <a:srgbClr val="080100"/>
                  </a:solidFill>
                  <a:latin typeface="Times New Roman" pitchFamily="18" charset="0"/>
                </a:rPr>
                <a:t>sư</a:t>
              </a:r>
              <a:r>
                <a:rPr lang="en-US" sz="2800" b="1">
                  <a:solidFill>
                    <a:srgbClr val="080100"/>
                  </a:solidFill>
                  <a:latin typeface="Times New Roman" pitchFamily="18" charset="0"/>
                </a:rPr>
                <a:t>̣ </a:t>
              </a:r>
              <a:r>
                <a:rPr lang="en-US" sz="2800" b="1" err="1">
                  <a:solidFill>
                    <a:srgbClr val="080100"/>
                  </a:solidFill>
                  <a:latin typeface="Times New Roman" pitchFamily="18" charset="0"/>
                </a:rPr>
                <a:t>vật</a:t>
              </a:r>
              <a:r>
                <a:rPr lang="en-US" sz="2800" b="1">
                  <a:solidFill>
                    <a:srgbClr val="080100"/>
                  </a:solidFill>
                  <a:latin typeface="Times New Roman" pitchFamily="18" charset="0"/>
                </a:rPr>
                <a:t>, có </a:t>
              </a:r>
              <a:r>
                <a:rPr lang="en-US" sz="2800" b="1" err="1">
                  <a:solidFill>
                    <a:srgbClr val="080100"/>
                  </a:solidFill>
                  <a:latin typeface="Times New Roman" pitchFamily="18" charset="0"/>
                </a:rPr>
                <a:t>thê</a:t>
              </a:r>
              <a:r>
                <a:rPr lang="en-US" sz="2800" b="1">
                  <a:solidFill>
                    <a:srgbClr val="080100"/>
                  </a:solidFill>
                  <a:latin typeface="Times New Roman" pitchFamily="18" charset="0"/>
                </a:rPr>
                <a:t>̉ </a:t>
              </a:r>
              <a:r>
                <a:rPr lang="en-US" sz="2800" b="1" err="1">
                  <a:solidFill>
                    <a:srgbClr val="080100"/>
                  </a:solidFill>
                  <a:latin typeface="Times New Roman" pitchFamily="18" charset="0"/>
                </a:rPr>
                <a:t>quan</a:t>
              </a:r>
              <a:r>
                <a:rPr lang="en-US" sz="2800" b="1">
                  <a:solidFill>
                    <a:srgbClr val="080100"/>
                  </a:solidFill>
                  <a:latin typeface="Times New Roman" pitchFamily="18" charset="0"/>
                </a:rPr>
                <a:t> </a:t>
              </a:r>
              <a:r>
                <a:rPr lang="en-US" sz="2800" b="1" err="1">
                  <a:solidFill>
                    <a:srgbClr val="080100"/>
                  </a:solidFill>
                  <a:latin typeface="Times New Roman" pitchFamily="18" charset="0"/>
                </a:rPr>
                <a:t>sát</a:t>
              </a:r>
              <a:r>
                <a:rPr lang="en-US" sz="2800" b="1">
                  <a:solidFill>
                    <a:srgbClr val="080100"/>
                  </a:solidFill>
                  <a:latin typeface="Times New Roman" pitchFamily="18" charset="0"/>
                </a:rPr>
                <a:t> </a:t>
              </a:r>
              <a:r>
                <a:rPr lang="en-US" sz="2800" b="1" err="1">
                  <a:solidFill>
                    <a:srgbClr val="080100"/>
                  </a:solidFill>
                  <a:latin typeface="Times New Roman" pitchFamily="18" charset="0"/>
                </a:rPr>
                <a:t>được</a:t>
              </a:r>
              <a:r>
                <a:rPr lang="en-US" sz="2800" b="1">
                  <a:solidFill>
                    <a:srgbClr val="080100"/>
                  </a:solidFill>
                  <a:latin typeface="Times New Roman" pitchFamily="18" charset="0"/>
                </a:rPr>
                <a:t>.</a:t>
              </a:r>
              <a:endParaRPr lang="en-US" sz="2800" b="1">
                <a:solidFill>
                  <a:srgbClr val="080100"/>
                </a:solidFill>
                <a:latin typeface="VNI-Vari" pitchFamily="2" charset="0"/>
              </a:endParaRPr>
            </a:p>
          </p:txBody>
        </p:sp>
      </p:grpSp>
      <p:sp>
        <p:nvSpPr>
          <p:cNvPr id="10259" name="Line 19"/>
          <p:cNvSpPr>
            <a:spLocks noChangeShapeType="1"/>
          </p:cNvSpPr>
          <p:nvPr/>
        </p:nvSpPr>
        <p:spPr bwMode="auto">
          <a:xfrm>
            <a:off x="1905000" y="2590800"/>
            <a:ext cx="609600" cy="1676400"/>
          </a:xfrm>
          <a:prstGeom prst="line">
            <a:avLst/>
          </a:prstGeom>
          <a:noFill/>
          <a:ln w="88900">
            <a:solidFill>
              <a:srgbClr val="FF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vi-VN"/>
          </a:p>
        </p:txBody>
      </p:sp>
      <p:sp>
        <p:nvSpPr>
          <p:cNvPr id="10260" name="Line 20"/>
          <p:cNvSpPr>
            <a:spLocks noChangeShapeType="1"/>
          </p:cNvSpPr>
          <p:nvPr/>
        </p:nvSpPr>
        <p:spPr bwMode="auto">
          <a:xfrm flipV="1">
            <a:off x="1934817" y="2743200"/>
            <a:ext cx="609600" cy="1600200"/>
          </a:xfrm>
          <a:prstGeom prst="line">
            <a:avLst/>
          </a:prstGeom>
          <a:noFill/>
          <a:ln w="88900">
            <a:solidFill>
              <a:srgbClr val="FF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vi-VN"/>
          </a:p>
        </p:txBody>
      </p:sp>
      <p:sp>
        <p:nvSpPr>
          <p:cNvPr id="10261" name="Line 21"/>
          <p:cNvSpPr>
            <a:spLocks noChangeShapeType="1"/>
          </p:cNvSpPr>
          <p:nvPr/>
        </p:nvSpPr>
        <p:spPr bwMode="auto">
          <a:xfrm>
            <a:off x="1921565" y="5454926"/>
            <a:ext cx="609600" cy="76200"/>
          </a:xfrm>
          <a:prstGeom prst="line">
            <a:avLst/>
          </a:prstGeom>
          <a:noFill/>
          <a:ln w="88900">
            <a:solidFill>
              <a:srgbClr val="FF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vi-VN"/>
          </a:p>
        </p:txBody>
      </p:sp>
      <p:pic>
        <p:nvPicPr>
          <p:cNvPr id="17" name="Picture 112" descr="KINHHIENVI"/>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482355" y="1485900"/>
            <a:ext cx="3073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 name="Picture 114" descr="20111104_sinhhoc_16"/>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5991639" y="2590800"/>
            <a:ext cx="2514600" cy="2343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checkerboard(across)">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dissolv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4" presetClass="exit" presetSubtype="0" fill="hold" nodeType="clickEffect">
                                  <p:stCondLst>
                                    <p:cond delay="0"/>
                                  </p:stCondLst>
                                  <p:childTnLst>
                                    <p:anim to="" calcmode="lin" valueType="num">
                                      <p:cBhvr>
                                        <p:cTn id="16" dur="1"/>
                                        <p:tgtEl>
                                          <p:spTgt spid="18"/>
                                        </p:tgtEl>
                                        <p:attrNameLst>
                                          <p:attrName/>
                                        </p:attrNameLst>
                                      </p:cBhvr>
                                    </p:anim>
                                    <p:set>
                                      <p:cBhvr>
                                        <p:cTn id="17" dur="1" fill="hold">
                                          <p:stCondLst>
                                            <p:cond delay="0"/>
                                          </p:stCondLst>
                                        </p:cTn>
                                        <p:tgtEl>
                                          <p:spTgt spid="18"/>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4" presetClass="exit" presetSubtype="16" fill="hold" nodeType="clickEffect">
                                  <p:stCondLst>
                                    <p:cond delay="0"/>
                                  </p:stCondLst>
                                  <p:childTnLst>
                                    <p:animEffect transition="out" filter="box(in)">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10259"/>
                                        </p:tgtEl>
                                        <p:attrNameLst>
                                          <p:attrName>style.visibility</p:attrName>
                                        </p:attrNameLst>
                                      </p:cBhvr>
                                      <p:to>
                                        <p:strVal val="visible"/>
                                      </p:to>
                                    </p:set>
                                    <p:animEffect transition="in" filter="box(in)">
                                      <p:cBhvr>
                                        <p:cTn id="27" dur="500"/>
                                        <p:tgtEl>
                                          <p:spTgt spid="10259"/>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10260"/>
                                        </p:tgtEl>
                                        <p:attrNameLst>
                                          <p:attrName>style.visibility</p:attrName>
                                        </p:attrNameLst>
                                      </p:cBhvr>
                                      <p:to>
                                        <p:strVal val="visible"/>
                                      </p:to>
                                    </p:set>
                                    <p:animEffect transition="in" filter="box(in)">
                                      <p:cBhvr>
                                        <p:cTn id="32" dur="500"/>
                                        <p:tgtEl>
                                          <p:spTgt spid="10260"/>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0261"/>
                                        </p:tgtEl>
                                        <p:attrNameLst>
                                          <p:attrName>style.visibility</p:attrName>
                                        </p:attrNameLst>
                                      </p:cBhvr>
                                      <p:to>
                                        <p:strVal val="visible"/>
                                      </p:to>
                                    </p:set>
                                    <p:anim calcmode="lin" valueType="num">
                                      <p:cBhvr additive="base">
                                        <p:cTn id="37" dur="500" fill="hold"/>
                                        <p:tgtEl>
                                          <p:spTgt spid="10261"/>
                                        </p:tgtEl>
                                        <p:attrNameLst>
                                          <p:attrName>ppt_x</p:attrName>
                                        </p:attrNameLst>
                                      </p:cBhvr>
                                      <p:tavLst>
                                        <p:tav tm="0">
                                          <p:val>
                                            <p:strVal val="#ppt_x"/>
                                          </p:val>
                                        </p:tav>
                                        <p:tav tm="100000">
                                          <p:val>
                                            <p:strVal val="#ppt_x"/>
                                          </p:val>
                                        </p:tav>
                                      </p:tavLst>
                                    </p:anim>
                                    <p:anim calcmode="lin" valueType="num">
                                      <p:cBhvr additive="base">
                                        <p:cTn id="38" dur="500" fill="hold"/>
                                        <p:tgtEl>
                                          <p:spTgt spid="1026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59" grpId="0" animBg="1"/>
      <p:bldP spid="10260" grpId="0" animBg="1"/>
      <p:bldP spid="10261" grpId="0" animBg="1"/>
    </p:bld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Facet" id="{C0C680CD-088A-49FC-A102-D699147F32B2}" vid="{CFBC31BA-B70F-4F30-BCAA-4F3011E16C4D}"/>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Facet</Template>
  <TotalTime>2247</TotalTime>
  <Words>740</Words>
  <Application>Microsoft Office PowerPoint</Application>
  <PresentationFormat>On-screen Show (4:3)</PresentationFormat>
  <Paragraphs>147</Paragraphs>
  <Slides>16</Slides>
  <Notes>1</Notes>
  <HiddenSlides>0</HiddenSlides>
  <MMClips>1</MMClip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Facet</vt:lpstr>
      <vt:lpstr>Slide 1</vt:lpstr>
      <vt:lpstr>Slide 2</vt:lpstr>
      <vt:lpstr>Slide 3</vt:lpstr>
      <vt:lpstr>Slide 4</vt:lpstr>
      <vt:lpstr>Slide 5</vt:lpstr>
      <vt:lpstr>Slide 6</vt:lpstr>
      <vt:lpstr>Slide 7</vt:lpstr>
      <vt:lpstr>Slide 8</vt:lpstr>
      <vt:lpstr>b) Nối các từ ở cột A ứng với nghĩa ở cột B.</vt:lpstr>
      <vt:lpstr>3. Thay từ bảo vệ trong câu sau bằng một từ đồng nghĩa với nó:  </vt:lpstr>
      <vt:lpstr>Slide 11</vt:lpstr>
      <vt:lpstr>Slide 12</vt:lpstr>
      <vt:lpstr>Slide 13</vt:lpstr>
      <vt:lpstr>Slide 14</vt:lpstr>
      <vt:lpstr>Slide 15</vt:lpstr>
      <vt:lpstr>Slide 16</vt:lpstr>
    </vt:vector>
  </TitlesOfParts>
  <Company>itfriend.org</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Smart</dc:creator>
  <cp:lastModifiedBy>admi</cp:lastModifiedBy>
  <cp:revision>278</cp:revision>
  <dcterms:created xsi:type="dcterms:W3CDTF">2013-10-15T12:56:14Z</dcterms:created>
  <dcterms:modified xsi:type="dcterms:W3CDTF">2021-11-22T12:29:58Z</dcterms:modified>
</cp:coreProperties>
</file>