
<file path=[Content_Types].xml><?xml version="1.0" encoding="utf-8"?>
<Types xmlns="http://schemas.openxmlformats.org/package/2006/content-types">
  <Default Extension="fntdata" ContentType="application/x-fontdata"/>
  <Default Extension="jpe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2"/>
  </p:notesMasterIdLst>
  <p:sldIdLst>
    <p:sldId id="261" r:id="rId2"/>
    <p:sldId id="262" r:id="rId3"/>
    <p:sldId id="299" r:id="rId4"/>
    <p:sldId id="298" r:id="rId5"/>
    <p:sldId id="266" r:id="rId6"/>
    <p:sldId id="272" r:id="rId7"/>
    <p:sldId id="284" r:id="rId8"/>
    <p:sldId id="281" r:id="rId9"/>
    <p:sldId id="285" r:id="rId10"/>
    <p:sldId id="286" r:id="rId11"/>
    <p:sldId id="301" r:id="rId12"/>
    <p:sldId id="302" r:id="rId13"/>
    <p:sldId id="300" r:id="rId14"/>
    <p:sldId id="303" r:id="rId15"/>
    <p:sldId id="305" r:id="rId16"/>
    <p:sldId id="307" r:id="rId17"/>
    <p:sldId id="308" r:id="rId18"/>
    <p:sldId id="304" r:id="rId19"/>
    <p:sldId id="268" r:id="rId20"/>
    <p:sldId id="280" r:id="rId21"/>
  </p:sldIdLst>
  <p:sldSz cx="12192000" cy="6858000"/>
  <p:notesSz cx="6858000" cy="9144000"/>
  <p:embeddedFontLst>
    <p:embeddedFont>
      <p:font typeface="等线" panose="02010600030101010101" pitchFamily="2" charset="-122"/>
      <p:regular r:id="rId23"/>
    </p:embeddedFont>
    <p:embeddedFont>
      <p:font typeface="思源黑体 CN Bold" panose="020B0604020202020204" charset="-128"/>
      <p:bold r:id="rId24"/>
    </p:embeddedFont>
    <p:embeddedFont>
      <p:font typeface="#9Slide04 SFU Bodoni" panose="00000400000000000000" pitchFamily="2" charset="0"/>
      <p:regular r:id="rId25"/>
    </p:embeddedFont>
    <p:embeddedFont>
      <p:font typeface="#9Slide07 SVNZiclets" panose="02000603000000000000" pitchFamily="2" charset="0"/>
      <p:regular r:id="rId26"/>
    </p:embeddedFont>
    <p:embeddedFont>
      <p:font typeface="Baloo 2" panose="020B0604020202020204" charset="0"/>
      <p:regular r:id="rId27"/>
      <p:bold r:id="rId28"/>
    </p:embeddedFont>
    <p:embeddedFont>
      <p:font typeface="Calibri" panose="020F0502020204030204" pitchFamily="34" charset="0"/>
      <p:regular r:id="rId29"/>
      <p:bold r:id="rId30"/>
      <p:italic r:id="rId31"/>
      <p:boldItalic r:id="rId32"/>
    </p:embeddedFont>
    <p:embeddedFont>
      <p:font typeface="Dancing Script" panose="020B0604020202020204" charset="0"/>
      <p:regular r:id="rId33"/>
      <p:bold r:id="rId34"/>
    </p:embeddedFont>
    <p:embeddedFont>
      <p:font typeface="UVF Lobster12" panose="02000506000000020003" charset="0"/>
      <p:italic r:id="rId35"/>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CF3FA"/>
    <a:srgbClr val="A0E5FF"/>
    <a:srgbClr val="8DE0E4"/>
    <a:srgbClr val="ED6C0B"/>
    <a:srgbClr val="FF8600"/>
    <a:srgbClr val="86DEE2"/>
    <a:srgbClr val="1B7057"/>
    <a:srgbClr val="427D3A"/>
    <a:srgbClr val="896033"/>
    <a:srgbClr val="2DC8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315" autoAdjust="0"/>
    <p:restoredTop sz="94660"/>
  </p:normalViewPr>
  <p:slideViewPr>
    <p:cSldViewPr snapToGrid="0">
      <p:cViewPr varScale="1">
        <p:scale>
          <a:sx n="65" d="100"/>
          <a:sy n="65" d="100"/>
        </p:scale>
        <p:origin x="436" y="84"/>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font" Target="fonts/font1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4EE979-13C2-47AC-8F15-676F4151C841}" type="datetimeFigureOut">
              <a:rPr lang="en-US" smtClean="0"/>
              <a:t>3/26/2022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2F61A5-A934-4763-8C8D-8DD7914E2EE4}" type="slidenum">
              <a:rPr lang="en-US" smtClean="0"/>
              <a:t>‹#›</a:t>
            </a:fld>
            <a:endParaRPr lang="en-US"/>
          </a:p>
        </p:txBody>
      </p:sp>
    </p:spTree>
    <p:extLst>
      <p:ext uri="{BB962C8B-B14F-4D97-AF65-F5344CB8AC3E}">
        <p14:creationId xmlns:p14="http://schemas.microsoft.com/office/powerpoint/2010/main" val="20881239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39345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36525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09694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378007" y="-95495"/>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480917" y="359539"/>
            <a:ext cx="2513561" cy="762799"/>
          </a:xfrm>
          <a:prstGeom prst="rect">
            <a:avLst/>
          </a:prstGeom>
        </p:spPr>
      </p:pic>
    </p:spTree>
    <p:extLst>
      <p:ext uri="{BB962C8B-B14F-4D97-AF65-F5344CB8AC3E}">
        <p14:creationId xmlns:p14="http://schemas.microsoft.com/office/powerpoint/2010/main" val="861895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1+#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0-#ppt_w/2"/>
                                          </p:val>
                                        </p:tav>
                                        <p:tav tm="100000">
                                          <p:val>
                                            <p:strVal val="#ppt_x"/>
                                          </p:val>
                                        </p:tav>
                                      </p:tavLst>
                                    </p:anim>
                                    <p:anim calcmode="lin" valueType="num">
                                      <p:cBhvr additive="base">
                                        <p:cTn id="12"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0" y="-96187"/>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9322839" y="402389"/>
            <a:ext cx="2513561" cy="762799"/>
          </a:xfrm>
          <a:prstGeom prst="rect">
            <a:avLst/>
          </a:prstGeom>
        </p:spPr>
      </p:pic>
    </p:spTree>
    <p:extLst>
      <p:ext uri="{BB962C8B-B14F-4D97-AF65-F5344CB8AC3E}">
        <p14:creationId xmlns:p14="http://schemas.microsoft.com/office/powerpoint/2010/main" val="1421740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0-#ppt_w/2"/>
                                          </p:val>
                                        </p:tav>
                                        <p:tav tm="100000">
                                          <p:val>
                                            <p:strVal val="#ppt_x"/>
                                          </p:val>
                                        </p:tav>
                                      </p:tavLst>
                                    </p:anim>
                                    <p:anim calcmode="lin" valueType="num">
                                      <p:cBhvr additive="base">
                                        <p:cTn id="12" dur="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DA98030-5A9B-4761-AC84-D775E9C7B26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4" name="图片 3">
            <a:extLst>
              <a:ext uri="{FF2B5EF4-FFF2-40B4-BE49-F238E27FC236}">
                <a16:creationId xmlns:a16="http://schemas.microsoft.com/office/drawing/2014/main" id="{FAFF9ED7-6835-4BD7-B0F4-148A43B912E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78007" y="666129"/>
            <a:ext cx="3813993" cy="1759951"/>
          </a:xfrm>
          <a:prstGeom prst="rect">
            <a:avLst/>
          </a:prstGeom>
        </p:spPr>
      </p:pic>
      <p:pic>
        <p:nvPicPr>
          <p:cNvPr id="5" name="图片 4">
            <a:extLst>
              <a:ext uri="{FF2B5EF4-FFF2-40B4-BE49-F238E27FC236}">
                <a16:creationId xmlns:a16="http://schemas.microsoft.com/office/drawing/2014/main" id="{C7289181-269E-420B-A083-08CBD1935E8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39734">
            <a:off x="103546" y="217615"/>
            <a:ext cx="2513561" cy="762799"/>
          </a:xfrm>
          <a:prstGeom prst="rect">
            <a:avLst/>
          </a:prstGeom>
        </p:spPr>
      </p:pic>
    </p:spTree>
    <p:extLst>
      <p:ext uri="{BB962C8B-B14F-4D97-AF65-F5344CB8AC3E}">
        <p14:creationId xmlns:p14="http://schemas.microsoft.com/office/powerpoint/2010/main" val="450881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64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6400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1+#ppt_w/2"/>
                                          </p:val>
                                        </p:tav>
                                        <p:tav tm="100000">
                                          <p:val>
                                            <p:strVal val="#ppt_x"/>
                                          </p:val>
                                        </p:tav>
                                      </p:tavLst>
                                    </p:anim>
                                    <p:anim calcmode="lin" valueType="num">
                                      <p:cBhvr additive="base">
                                        <p:cTn id="12"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0358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54573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5" r:id="rId5"/>
    <p:sldLayoutId id="2147483654" r:id="rId6"/>
    <p:sldLayoutId id="2147483653"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slideLayout" Target="../slideLayouts/slideLayout1.xml"/><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19.png"/><Relationship Id="rId2" Type="http://schemas.openxmlformats.org/officeDocument/2006/relationships/audio" Target="../media/media1.mp3"/><Relationship Id="rId16" Type="http://schemas.microsoft.com/office/2007/relationships/hdphoto" Target="../media/hdphoto1.wdp"/><Relationship Id="rId1" Type="http://schemas.microsoft.com/office/2007/relationships/media" Target="../media/media1.mp3"/><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8.png"/><Relationship Id="rId10" Type="http://schemas.openxmlformats.org/officeDocument/2006/relationships/image" Target="../media/image13.png"/><Relationship Id="rId4" Type="http://schemas.openxmlformats.org/officeDocument/2006/relationships/image" Target="../media/image7.jpeg"/><Relationship Id="rId9" Type="http://schemas.openxmlformats.org/officeDocument/2006/relationships/image" Target="../media/image12.png"/><Relationship Id="rId14"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6.png"/><Relationship Id="rId2" Type="http://schemas.openxmlformats.org/officeDocument/2006/relationships/image" Target="../media/image25.png"/><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6.png"/><Relationship Id="rId2" Type="http://schemas.openxmlformats.org/officeDocument/2006/relationships/image" Target="../media/image29.png"/><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6.png"/><Relationship Id="rId2" Type="http://schemas.openxmlformats.org/officeDocument/2006/relationships/image" Target="../media/image29.png"/><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hdphoto" Target="../media/hdphoto2.wdp"/><Relationship Id="rId7" Type="http://schemas.openxmlformats.org/officeDocument/2006/relationships/image" Target="../media/image12.png"/><Relationship Id="rId2" Type="http://schemas.openxmlformats.org/officeDocument/2006/relationships/image" Target="../media/image30.png"/><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15.png"/><Relationship Id="rId4" Type="http://schemas.openxmlformats.org/officeDocument/2006/relationships/image" Target="../media/image31.png"/><Relationship Id="rId9"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7" Type="http://schemas.microsoft.com/office/2007/relationships/hdphoto" Target="../media/hdphoto3.wdp"/><Relationship Id="rId2"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4.png"/><Relationship Id="rId7" Type="http://schemas.openxmlformats.org/officeDocument/2006/relationships/image" Target="../media/image34.png"/><Relationship Id="rId2" Type="http://schemas.openxmlformats.org/officeDocument/2006/relationships/image" Target="../media/image15.png"/><Relationship Id="rId1" Type="http://schemas.openxmlformats.org/officeDocument/2006/relationships/slideLayout" Target="../slideLayouts/slideLayout5.xml"/><Relationship Id="rId6" Type="http://schemas.openxmlformats.org/officeDocument/2006/relationships/image" Target="../media/image16.png"/><Relationship Id="rId5" Type="http://schemas.openxmlformats.org/officeDocument/2006/relationships/image" Target="../media/image13.png"/><Relationship Id="rId10" Type="http://schemas.openxmlformats.org/officeDocument/2006/relationships/image" Target="../media/image37.png"/><Relationship Id="rId4" Type="http://schemas.openxmlformats.org/officeDocument/2006/relationships/image" Target="../media/image12.png"/><Relationship Id="rId9"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png"/><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20.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38.png"/><Relationship Id="rId3" Type="http://schemas.openxmlformats.org/officeDocument/2006/relationships/image" Target="../media/image19.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image" Target="../media/image7.jpeg"/><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3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 Id="rId14" Type="http://schemas.microsoft.com/office/2007/relationships/hdphoto" Target="../media/hdphoto4.wdp"/></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22.png"/><Relationship Id="rId1" Type="http://schemas.openxmlformats.org/officeDocument/2006/relationships/slideLayout" Target="../slideLayouts/slideLayout5.xml"/><Relationship Id="rId6" Type="http://schemas.openxmlformats.org/officeDocument/2006/relationships/image" Target="../media/image14.png"/><Relationship Id="rId5" Type="http://schemas.openxmlformats.org/officeDocument/2006/relationships/image" Target="../media/image15.png"/><Relationship Id="rId4" Type="http://schemas.openxmlformats.org/officeDocument/2006/relationships/image" Target="../media/image23.png"/><Relationship Id="rId9"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3.png"/><Relationship Id="rId7"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4.xml"/><Relationship Id="rId6" Type="http://schemas.openxmlformats.org/officeDocument/2006/relationships/image" Target="../media/image26.png"/><Relationship Id="rId11" Type="http://schemas.openxmlformats.org/officeDocument/2006/relationships/image" Target="../media/image16.png"/><Relationship Id="rId5" Type="http://schemas.openxmlformats.org/officeDocument/2006/relationships/image" Target="../media/image25.png"/><Relationship Id="rId10" Type="http://schemas.openxmlformats.org/officeDocument/2006/relationships/image" Target="../media/image13.png"/><Relationship Id="rId4" Type="http://schemas.openxmlformats.org/officeDocument/2006/relationships/image" Target="../media/image4.png"/><Relationship Id="rId9"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7.png"/><Relationship Id="rId1" Type="http://schemas.openxmlformats.org/officeDocument/2006/relationships/slideLayout" Target="../slideLayouts/slideLayout4.xml"/><Relationship Id="rId6" Type="http://schemas.openxmlformats.org/officeDocument/2006/relationships/image" Target="../media/image16.pn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Layout" Target="../slideLayouts/slideLayout4.xml"/><Relationship Id="rId6" Type="http://schemas.openxmlformats.org/officeDocument/2006/relationships/image" Target="../media/image16.png"/><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Layout" Target="../slideLayouts/slideLayout4.xml"/><Relationship Id="rId6" Type="http://schemas.openxmlformats.org/officeDocument/2006/relationships/image" Target="../media/image16.png"/><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8.png"/><Relationship Id="rId1" Type="http://schemas.openxmlformats.org/officeDocument/2006/relationships/slideLayout" Target="../slideLayouts/slideLayout4.xml"/><Relationship Id="rId6" Type="http://schemas.openxmlformats.org/officeDocument/2006/relationships/image" Target="../media/image16.png"/><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5BEBFE7-BE72-4E12-B99C-E2FA8A19F4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 y="0"/>
            <a:ext cx="12191238" cy="6858000"/>
          </a:xfrm>
          <a:prstGeom prst="rect">
            <a:avLst/>
          </a:prstGeom>
        </p:spPr>
      </p:pic>
      <p:pic>
        <p:nvPicPr>
          <p:cNvPr id="40" name="图片 39">
            <a:extLst>
              <a:ext uri="{FF2B5EF4-FFF2-40B4-BE49-F238E27FC236}">
                <a16:creationId xmlns:a16="http://schemas.microsoft.com/office/drawing/2014/main" id="{7C8D7B13-A9F9-4E70-84E3-1AE9E81293AE}"/>
              </a:ext>
            </a:extLst>
          </p:cNvPr>
          <p:cNvPicPr>
            <a:picLocks noChangeAspect="1"/>
          </p:cNvPicPr>
          <p:nvPr/>
        </p:nvPicPr>
        <p:blipFill>
          <a:blip r:embed="rId5" cstate="print">
            <a:extLst>
              <a:ext uri="{28A0092B-C50C-407E-A947-70E740481C1C}">
                <a14:useLocalDpi xmlns:a14="http://schemas.microsoft.com/office/drawing/2010/main" val="0"/>
              </a:ext>
            </a:extLst>
          </a:blip>
          <a:srcRect t="78215" r="87139" b="10584"/>
          <a:stretch>
            <a:fillRect/>
          </a:stretch>
        </p:blipFill>
        <p:spPr>
          <a:xfrm>
            <a:off x="24048" y="5086350"/>
            <a:ext cx="578086" cy="685800"/>
          </a:xfrm>
          <a:custGeom>
            <a:avLst/>
            <a:gdLst>
              <a:gd name="connsiteX0" fmla="*/ 0 w 578086"/>
              <a:gd name="connsiteY0" fmla="*/ 0 h 685800"/>
              <a:gd name="connsiteX1" fmla="*/ 578086 w 578086"/>
              <a:gd name="connsiteY1" fmla="*/ 0 h 685800"/>
              <a:gd name="connsiteX2" fmla="*/ 578086 w 578086"/>
              <a:gd name="connsiteY2" fmla="*/ 685800 h 685800"/>
              <a:gd name="connsiteX3" fmla="*/ 0 w 578086"/>
              <a:gd name="connsiteY3" fmla="*/ 685800 h 685800"/>
              <a:gd name="connsiteX4" fmla="*/ 0 w 5780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86" h="685800">
                <a:moveTo>
                  <a:pt x="0" y="0"/>
                </a:moveTo>
                <a:lnTo>
                  <a:pt x="578086" y="0"/>
                </a:lnTo>
                <a:lnTo>
                  <a:pt x="578086" y="685800"/>
                </a:lnTo>
                <a:lnTo>
                  <a:pt x="0" y="685800"/>
                </a:lnTo>
                <a:lnTo>
                  <a:pt x="0" y="0"/>
                </a:lnTo>
                <a:close/>
              </a:path>
            </a:pathLst>
          </a:custGeom>
        </p:spPr>
      </p:pic>
      <p:pic>
        <p:nvPicPr>
          <p:cNvPr id="39" name="图片 38">
            <a:extLst>
              <a:ext uri="{FF2B5EF4-FFF2-40B4-BE49-F238E27FC236}">
                <a16:creationId xmlns:a16="http://schemas.microsoft.com/office/drawing/2014/main" id="{F09224AF-4C76-45E0-809B-54C17E7CC02C}"/>
              </a:ext>
            </a:extLst>
          </p:cNvPr>
          <p:cNvPicPr>
            <a:picLocks noChangeAspect="1"/>
          </p:cNvPicPr>
          <p:nvPr/>
        </p:nvPicPr>
        <p:blipFill>
          <a:blip r:embed="rId5" cstate="print">
            <a:extLst>
              <a:ext uri="{28A0092B-C50C-407E-A947-70E740481C1C}">
                <a14:useLocalDpi xmlns:a14="http://schemas.microsoft.com/office/drawing/2010/main" val="0"/>
              </a:ext>
            </a:extLst>
          </a:blip>
          <a:srcRect l="65712" t="86481" r="3705"/>
          <a:stretch>
            <a:fillRect/>
          </a:stretch>
        </p:blipFill>
        <p:spPr>
          <a:xfrm>
            <a:off x="10374354" y="2928943"/>
            <a:ext cx="1374691" cy="827757"/>
          </a:xfrm>
          <a:custGeom>
            <a:avLst/>
            <a:gdLst>
              <a:gd name="connsiteX0" fmla="*/ 0 w 1374691"/>
              <a:gd name="connsiteY0" fmla="*/ 0 h 827757"/>
              <a:gd name="connsiteX1" fmla="*/ 1374691 w 1374691"/>
              <a:gd name="connsiteY1" fmla="*/ 0 h 827757"/>
              <a:gd name="connsiteX2" fmla="*/ 1374691 w 1374691"/>
              <a:gd name="connsiteY2" fmla="*/ 827757 h 827757"/>
              <a:gd name="connsiteX3" fmla="*/ 0 w 1374691"/>
              <a:gd name="connsiteY3" fmla="*/ 827757 h 827757"/>
              <a:gd name="connsiteX4" fmla="*/ 0 w 1374691"/>
              <a:gd name="connsiteY4" fmla="*/ 0 h 827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691" h="827757">
                <a:moveTo>
                  <a:pt x="0" y="0"/>
                </a:moveTo>
                <a:lnTo>
                  <a:pt x="1374691" y="0"/>
                </a:lnTo>
                <a:lnTo>
                  <a:pt x="1374691" y="827757"/>
                </a:lnTo>
                <a:lnTo>
                  <a:pt x="0" y="827757"/>
                </a:lnTo>
                <a:lnTo>
                  <a:pt x="0" y="0"/>
                </a:lnTo>
                <a:close/>
              </a:path>
            </a:pathLst>
          </a:custGeom>
        </p:spPr>
      </p:pic>
      <p:pic>
        <p:nvPicPr>
          <p:cNvPr id="38" name="图片 37">
            <a:extLst>
              <a:ext uri="{FF2B5EF4-FFF2-40B4-BE49-F238E27FC236}">
                <a16:creationId xmlns:a16="http://schemas.microsoft.com/office/drawing/2014/main" id="{04E23961-BC25-4CED-AEF5-443C5149BCFC}"/>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24048" y="297180"/>
            <a:ext cx="4494993" cy="6123047"/>
          </a:xfrm>
          <a:custGeom>
            <a:avLst/>
            <a:gdLst>
              <a:gd name="connsiteX0" fmla="*/ 0 w 4494993"/>
              <a:gd name="connsiteY0" fmla="*/ 0 h 6123047"/>
              <a:gd name="connsiteX1" fmla="*/ 4494993 w 4494993"/>
              <a:gd name="connsiteY1" fmla="*/ 0 h 6123047"/>
              <a:gd name="connsiteX2" fmla="*/ 4494993 w 4494993"/>
              <a:gd name="connsiteY2" fmla="*/ 6123047 h 6123047"/>
              <a:gd name="connsiteX3" fmla="*/ 4328456 w 4494993"/>
              <a:gd name="connsiteY3" fmla="*/ 6123047 h 6123047"/>
              <a:gd name="connsiteX4" fmla="*/ 4328456 w 4494993"/>
              <a:gd name="connsiteY4" fmla="*/ 5295290 h 6123047"/>
              <a:gd name="connsiteX5" fmla="*/ 2953765 w 4494993"/>
              <a:gd name="connsiteY5" fmla="*/ 5295290 h 6123047"/>
              <a:gd name="connsiteX6" fmla="*/ 2953765 w 4494993"/>
              <a:gd name="connsiteY6" fmla="*/ 6123047 h 6123047"/>
              <a:gd name="connsiteX7" fmla="*/ 0 w 4494993"/>
              <a:gd name="connsiteY7" fmla="*/ 6123047 h 6123047"/>
              <a:gd name="connsiteX8" fmla="*/ 0 w 4494993"/>
              <a:gd name="connsiteY8" fmla="*/ 5474970 h 6123047"/>
              <a:gd name="connsiteX9" fmla="*/ 578086 w 4494993"/>
              <a:gd name="connsiteY9" fmla="*/ 5474970 h 6123047"/>
              <a:gd name="connsiteX10" fmla="*/ 578086 w 4494993"/>
              <a:gd name="connsiteY10" fmla="*/ 4789170 h 6123047"/>
              <a:gd name="connsiteX11" fmla="*/ 0 w 4494993"/>
              <a:gd name="connsiteY11" fmla="*/ 4789170 h 6123047"/>
              <a:gd name="connsiteX12" fmla="*/ 0 w 4494993"/>
              <a:gd name="connsiteY12" fmla="*/ 0 h 6123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4993" h="6123047">
                <a:moveTo>
                  <a:pt x="0" y="0"/>
                </a:moveTo>
                <a:lnTo>
                  <a:pt x="4494993" y="0"/>
                </a:lnTo>
                <a:lnTo>
                  <a:pt x="4494993" y="6123047"/>
                </a:lnTo>
                <a:lnTo>
                  <a:pt x="4328456" y="6123047"/>
                </a:lnTo>
                <a:lnTo>
                  <a:pt x="4328456" y="5295290"/>
                </a:lnTo>
                <a:lnTo>
                  <a:pt x="2953765" y="5295290"/>
                </a:lnTo>
                <a:lnTo>
                  <a:pt x="2953765" y="6123047"/>
                </a:lnTo>
                <a:lnTo>
                  <a:pt x="0" y="6123047"/>
                </a:lnTo>
                <a:lnTo>
                  <a:pt x="0" y="5474970"/>
                </a:lnTo>
                <a:lnTo>
                  <a:pt x="578086" y="5474970"/>
                </a:lnTo>
                <a:lnTo>
                  <a:pt x="578086" y="4789170"/>
                </a:lnTo>
                <a:lnTo>
                  <a:pt x="0" y="4789170"/>
                </a:lnTo>
                <a:lnTo>
                  <a:pt x="0" y="0"/>
                </a:lnTo>
                <a:close/>
              </a:path>
            </a:pathLst>
          </a:custGeom>
        </p:spPr>
      </p:pic>
      <p:pic>
        <p:nvPicPr>
          <p:cNvPr id="44" name="图片 43">
            <a:extLst>
              <a:ext uri="{FF2B5EF4-FFF2-40B4-BE49-F238E27FC236}">
                <a16:creationId xmlns:a16="http://schemas.microsoft.com/office/drawing/2014/main" id="{915D9C42-B4B5-41E3-9EEA-BF76421AF76D}"/>
              </a:ext>
            </a:extLst>
          </p:cNvPr>
          <p:cNvPicPr>
            <a:picLocks noChangeAspect="1"/>
          </p:cNvPicPr>
          <p:nvPr/>
        </p:nvPicPr>
        <p:blipFill>
          <a:blip r:embed="rId6"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74855" y="509509"/>
            <a:ext cx="4910533" cy="6858000"/>
          </a:xfrm>
          <a:prstGeom prst="rect">
            <a:avLst/>
          </a:prstGeom>
        </p:spPr>
      </p:pic>
      <p:pic>
        <p:nvPicPr>
          <p:cNvPr id="46" name="图片 45">
            <a:extLst>
              <a:ext uri="{FF2B5EF4-FFF2-40B4-BE49-F238E27FC236}">
                <a16:creationId xmlns:a16="http://schemas.microsoft.com/office/drawing/2014/main" id="{66F15F98-A290-48AC-AAC4-7C389C6ED881}"/>
              </a:ext>
            </a:extLst>
          </p:cNvPr>
          <p:cNvPicPr>
            <a:picLocks noChangeAspect="1"/>
          </p:cNvPicPr>
          <p:nvPr/>
        </p:nvPicPr>
        <p:blipFill>
          <a:blip r:embed="rId6"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576922" y="-109802"/>
            <a:ext cx="4910533" cy="6858000"/>
          </a:xfrm>
          <a:prstGeom prst="rect">
            <a:avLst/>
          </a:prstGeom>
        </p:spPr>
      </p:pic>
      <p:grpSp>
        <p:nvGrpSpPr>
          <p:cNvPr id="2" name="组合 1">
            <a:extLst>
              <a:ext uri="{FF2B5EF4-FFF2-40B4-BE49-F238E27FC236}">
                <a16:creationId xmlns:a16="http://schemas.microsoft.com/office/drawing/2014/main" id="{F668629F-4487-4C56-BFC2-8B244D5EEBE8}"/>
              </a:ext>
            </a:extLst>
          </p:cNvPr>
          <p:cNvGrpSpPr/>
          <p:nvPr/>
        </p:nvGrpSpPr>
        <p:grpSpPr>
          <a:xfrm>
            <a:off x="0" y="5207000"/>
            <a:ext cx="12192000" cy="1650999"/>
            <a:chOff x="0" y="5207000"/>
            <a:chExt cx="12192000" cy="1650999"/>
          </a:xfrm>
        </p:grpSpPr>
        <p:pic>
          <p:nvPicPr>
            <p:cNvPr id="6" name="图片 5">
              <a:extLst>
                <a:ext uri="{FF2B5EF4-FFF2-40B4-BE49-F238E27FC236}">
                  <a16:creationId xmlns:a16="http://schemas.microsoft.com/office/drawing/2014/main" id="{3574D0E8-C551-4CE9-A949-DC99B02447A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31400" y="5310502"/>
              <a:ext cx="2260600" cy="1547497"/>
            </a:xfrm>
            <a:prstGeom prst="rect">
              <a:avLst/>
            </a:prstGeom>
          </p:spPr>
        </p:pic>
        <p:pic>
          <p:nvPicPr>
            <p:cNvPr id="8" name="图片 7">
              <a:extLst>
                <a:ext uri="{FF2B5EF4-FFF2-40B4-BE49-F238E27FC236}">
                  <a16:creationId xmlns:a16="http://schemas.microsoft.com/office/drawing/2014/main" id="{F3D6A2B4-CC48-45D9-B0FD-3F86D1405BE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5207000"/>
              <a:ext cx="2679319" cy="1650999"/>
            </a:xfrm>
            <a:prstGeom prst="rect">
              <a:avLst/>
            </a:prstGeom>
          </p:spPr>
        </p:pic>
        <p:pic>
          <p:nvPicPr>
            <p:cNvPr id="25" name="图片 24">
              <a:extLst>
                <a:ext uri="{FF2B5EF4-FFF2-40B4-BE49-F238E27FC236}">
                  <a16:creationId xmlns:a16="http://schemas.microsoft.com/office/drawing/2014/main" id="{4CA6FA32-A4AA-4B98-94AC-85288874CB0E}"/>
                </a:ext>
              </a:extLst>
            </p:cNvPr>
            <p:cNvPicPr>
              <a:picLocks noChangeAspect="1"/>
            </p:cNvPicPr>
            <p:nvPr/>
          </p:nvPicPr>
          <p:blipFill>
            <a:blip r:embed="rId9" cstate="print">
              <a:extLst>
                <a:ext uri="{28A0092B-C50C-407E-A947-70E740481C1C}">
                  <a14:useLocalDpi xmlns:a14="http://schemas.microsoft.com/office/drawing/2010/main" val="0"/>
                </a:ext>
              </a:extLst>
            </a:blip>
            <a:srcRect r="90765" b="62852"/>
            <a:stretch>
              <a:fillRect/>
            </a:stretch>
          </p:blipFill>
          <p:spPr>
            <a:xfrm>
              <a:off x="176806" y="5490093"/>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24" name="图片 23">
              <a:extLst>
                <a:ext uri="{FF2B5EF4-FFF2-40B4-BE49-F238E27FC236}">
                  <a16:creationId xmlns:a16="http://schemas.microsoft.com/office/drawing/2014/main" id="{736980FB-BB26-4D80-9DFC-F3C35DC156AB}"/>
                </a:ext>
              </a:extLst>
            </p:cNvPr>
            <p:cNvPicPr>
              <a:picLocks noChangeAspect="1"/>
            </p:cNvPicPr>
            <p:nvPr/>
          </p:nvPicPr>
          <p:blipFill>
            <a:blip r:embed="rId10" cstate="print">
              <a:extLst>
                <a:ext uri="{28A0092B-C50C-407E-A947-70E740481C1C}">
                  <a14:useLocalDpi xmlns:a14="http://schemas.microsoft.com/office/drawing/2010/main" val="0"/>
                </a:ext>
              </a:extLst>
            </a:blip>
            <a:srcRect l="90765" t="12558" b="40721"/>
            <a:stretch>
              <a:fillRect/>
            </a:stretch>
          </p:blipFill>
          <p:spPr>
            <a:xfrm>
              <a:off x="3665159" y="5663129"/>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0" name="图片 9">
              <a:extLst>
                <a:ext uri="{FF2B5EF4-FFF2-40B4-BE49-F238E27FC236}">
                  <a16:creationId xmlns:a16="http://schemas.microsoft.com/office/drawing/2014/main" id="{1B2622C4-CC7F-4319-971C-1093267D5BC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768600" y="5901249"/>
              <a:ext cx="3451875" cy="956750"/>
            </a:xfrm>
            <a:prstGeom prst="rect">
              <a:avLst/>
            </a:prstGeom>
          </p:spPr>
        </p:pic>
        <p:pic>
          <p:nvPicPr>
            <p:cNvPr id="13" name="图片 12">
              <a:extLst>
                <a:ext uri="{FF2B5EF4-FFF2-40B4-BE49-F238E27FC236}">
                  <a16:creationId xmlns:a16="http://schemas.microsoft.com/office/drawing/2014/main" id="{C06941B8-22E4-4FED-9DE7-7262931CBC4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663689" y="5952293"/>
              <a:ext cx="3267329" cy="905706"/>
            </a:xfrm>
            <a:prstGeom prst="rect">
              <a:avLst/>
            </a:prstGeom>
          </p:spPr>
        </p:pic>
        <p:pic>
          <p:nvPicPr>
            <p:cNvPr id="23" name="图片 22">
              <a:extLst>
                <a:ext uri="{FF2B5EF4-FFF2-40B4-BE49-F238E27FC236}">
                  <a16:creationId xmlns:a16="http://schemas.microsoft.com/office/drawing/2014/main" id="{BF9AEC9E-1D90-4AFC-8BB6-11EE124FB7FD}"/>
                </a:ext>
              </a:extLst>
            </p:cNvPr>
            <p:cNvPicPr>
              <a:picLocks noChangeAspect="1"/>
            </p:cNvPicPr>
            <p:nvPr/>
          </p:nvPicPr>
          <p:blipFill>
            <a:blip r:embed="rId13"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grpSp>
      <p:sp>
        <p:nvSpPr>
          <p:cNvPr id="48" name="任意多边形: 形状 47">
            <a:extLst>
              <a:ext uri="{FF2B5EF4-FFF2-40B4-BE49-F238E27FC236}">
                <a16:creationId xmlns:a16="http://schemas.microsoft.com/office/drawing/2014/main" id="{794B0A7C-6B72-42A3-AF77-0D38664EAF9B}"/>
              </a:ext>
            </a:extLst>
          </p:cNvPr>
          <p:cNvSpPr/>
          <p:nvPr/>
        </p:nvSpPr>
        <p:spPr>
          <a:xfrm>
            <a:off x="1491811" y="1044995"/>
            <a:ext cx="9207617" cy="2282405"/>
          </a:xfrm>
          <a:custGeom>
            <a:avLst/>
            <a:gdLst>
              <a:gd name="connsiteX0" fmla="*/ 4558918 w 9117838"/>
              <a:gd name="connsiteY0" fmla="*/ 0 h 2255475"/>
              <a:gd name="connsiteX1" fmla="*/ 5198217 w 9117838"/>
              <a:gd name="connsiteY1" fmla="*/ 328464 h 2255475"/>
              <a:gd name="connsiteX2" fmla="*/ 5207641 w 9117838"/>
              <a:gd name="connsiteY2" fmla="*/ 345241 h 2255475"/>
              <a:gd name="connsiteX3" fmla="*/ 5276410 w 9117838"/>
              <a:gd name="connsiteY3" fmla="*/ 264699 h 2255475"/>
              <a:gd name="connsiteX4" fmla="*/ 5821568 w 9117838"/>
              <a:gd name="connsiteY4" fmla="*/ 46493 h 2255475"/>
              <a:gd name="connsiteX5" fmla="*/ 6460867 w 9117838"/>
              <a:gd name="connsiteY5" fmla="*/ 374957 h 2255475"/>
              <a:gd name="connsiteX6" fmla="*/ 6526698 w 9117838"/>
              <a:gd name="connsiteY6" fmla="*/ 492157 h 2255475"/>
              <a:gd name="connsiteX7" fmla="*/ 6539061 w 9117838"/>
              <a:gd name="connsiteY7" fmla="*/ 477678 h 2255475"/>
              <a:gd name="connsiteX8" fmla="*/ 7084218 w 9117838"/>
              <a:gd name="connsiteY8" fmla="*/ 259472 h 2255475"/>
              <a:gd name="connsiteX9" fmla="*/ 7839524 w 9117838"/>
              <a:gd name="connsiteY9" fmla="*/ 854330 h 2255475"/>
              <a:gd name="connsiteX10" fmla="*/ 7849078 w 9117838"/>
              <a:gd name="connsiteY10" fmla="*/ 945913 h 2255475"/>
              <a:gd name="connsiteX11" fmla="*/ 7915813 w 9117838"/>
              <a:gd name="connsiteY11" fmla="*/ 892706 h 2255475"/>
              <a:gd name="connsiteX12" fmla="*/ 8346869 w 9117838"/>
              <a:gd name="connsiteY12" fmla="*/ 765471 h 2255475"/>
              <a:gd name="connsiteX13" fmla="*/ 9117838 w 9117838"/>
              <a:gd name="connsiteY13" fmla="*/ 1510473 h 2255475"/>
              <a:gd name="connsiteX14" fmla="*/ 8346869 w 9117838"/>
              <a:gd name="connsiteY14" fmla="*/ 2255475 h 2255475"/>
              <a:gd name="connsiteX15" fmla="*/ 7591563 w 9117838"/>
              <a:gd name="connsiteY15" fmla="*/ 1660617 h 2255475"/>
              <a:gd name="connsiteX16" fmla="*/ 7582009 w 9117838"/>
              <a:gd name="connsiteY16" fmla="*/ 1569034 h 2255475"/>
              <a:gd name="connsiteX17" fmla="*/ 7515274 w 9117838"/>
              <a:gd name="connsiteY17" fmla="*/ 1622241 h 2255475"/>
              <a:gd name="connsiteX18" fmla="*/ 7084218 w 9117838"/>
              <a:gd name="connsiteY18" fmla="*/ 1749476 h 2255475"/>
              <a:gd name="connsiteX19" fmla="*/ 6444918 w 9117838"/>
              <a:gd name="connsiteY19" fmla="*/ 1421012 h 2255475"/>
              <a:gd name="connsiteX20" fmla="*/ 6379087 w 9117838"/>
              <a:gd name="connsiteY20" fmla="*/ 1303812 h 2255475"/>
              <a:gd name="connsiteX21" fmla="*/ 6366725 w 9117838"/>
              <a:gd name="connsiteY21" fmla="*/ 1318291 h 2255475"/>
              <a:gd name="connsiteX22" fmla="*/ 5821568 w 9117838"/>
              <a:gd name="connsiteY22" fmla="*/ 1536497 h 2255475"/>
              <a:gd name="connsiteX23" fmla="*/ 5182268 w 9117838"/>
              <a:gd name="connsiteY23" fmla="*/ 1208033 h 2255475"/>
              <a:gd name="connsiteX24" fmla="*/ 5172845 w 9117838"/>
              <a:gd name="connsiteY24" fmla="*/ 1191256 h 2255475"/>
              <a:gd name="connsiteX25" fmla="*/ 5104075 w 9117838"/>
              <a:gd name="connsiteY25" fmla="*/ 1271798 h 2255475"/>
              <a:gd name="connsiteX26" fmla="*/ 4558918 w 9117838"/>
              <a:gd name="connsiteY26" fmla="*/ 1490004 h 2255475"/>
              <a:gd name="connsiteX27" fmla="*/ 4013761 w 9117838"/>
              <a:gd name="connsiteY27" fmla="*/ 1271798 h 2255475"/>
              <a:gd name="connsiteX28" fmla="*/ 3944991 w 9117838"/>
              <a:gd name="connsiteY28" fmla="*/ 1191256 h 2255475"/>
              <a:gd name="connsiteX29" fmla="*/ 3935567 w 9117838"/>
              <a:gd name="connsiteY29" fmla="*/ 1208033 h 2255475"/>
              <a:gd name="connsiteX30" fmla="*/ 3296268 w 9117838"/>
              <a:gd name="connsiteY30" fmla="*/ 1536497 h 2255475"/>
              <a:gd name="connsiteX31" fmla="*/ 2751111 w 9117838"/>
              <a:gd name="connsiteY31" fmla="*/ 1318291 h 2255475"/>
              <a:gd name="connsiteX32" fmla="*/ 2738749 w 9117838"/>
              <a:gd name="connsiteY32" fmla="*/ 1303813 h 2255475"/>
              <a:gd name="connsiteX33" fmla="*/ 2672918 w 9117838"/>
              <a:gd name="connsiteY33" fmla="*/ 1421012 h 2255475"/>
              <a:gd name="connsiteX34" fmla="*/ 2033618 w 9117838"/>
              <a:gd name="connsiteY34" fmla="*/ 1749476 h 2255475"/>
              <a:gd name="connsiteX35" fmla="*/ 1602563 w 9117838"/>
              <a:gd name="connsiteY35" fmla="*/ 1622241 h 2255475"/>
              <a:gd name="connsiteX36" fmla="*/ 1535829 w 9117838"/>
              <a:gd name="connsiteY36" fmla="*/ 1569035 h 2255475"/>
              <a:gd name="connsiteX37" fmla="*/ 1526274 w 9117838"/>
              <a:gd name="connsiteY37" fmla="*/ 1660617 h 2255475"/>
              <a:gd name="connsiteX38" fmla="*/ 770969 w 9117838"/>
              <a:gd name="connsiteY38" fmla="*/ 2255475 h 2255475"/>
              <a:gd name="connsiteX39" fmla="*/ 0 w 9117838"/>
              <a:gd name="connsiteY39" fmla="*/ 1510473 h 2255475"/>
              <a:gd name="connsiteX40" fmla="*/ 770969 w 9117838"/>
              <a:gd name="connsiteY40" fmla="*/ 765471 h 2255475"/>
              <a:gd name="connsiteX41" fmla="*/ 1202025 w 9117838"/>
              <a:gd name="connsiteY41" fmla="*/ 892706 h 2255475"/>
              <a:gd name="connsiteX42" fmla="*/ 1268759 w 9117838"/>
              <a:gd name="connsiteY42" fmla="*/ 945912 h 2255475"/>
              <a:gd name="connsiteX43" fmla="*/ 1278313 w 9117838"/>
              <a:gd name="connsiteY43" fmla="*/ 854330 h 2255475"/>
              <a:gd name="connsiteX44" fmla="*/ 2033618 w 9117838"/>
              <a:gd name="connsiteY44" fmla="*/ 259472 h 2255475"/>
              <a:gd name="connsiteX45" fmla="*/ 2578776 w 9117838"/>
              <a:gd name="connsiteY45" fmla="*/ 477678 h 2255475"/>
              <a:gd name="connsiteX46" fmla="*/ 2591138 w 9117838"/>
              <a:gd name="connsiteY46" fmla="*/ 492156 h 2255475"/>
              <a:gd name="connsiteX47" fmla="*/ 2656969 w 9117838"/>
              <a:gd name="connsiteY47" fmla="*/ 374957 h 2255475"/>
              <a:gd name="connsiteX48" fmla="*/ 3296268 w 9117838"/>
              <a:gd name="connsiteY48" fmla="*/ 46493 h 2255475"/>
              <a:gd name="connsiteX49" fmla="*/ 3841425 w 9117838"/>
              <a:gd name="connsiteY49" fmla="*/ 264699 h 2255475"/>
              <a:gd name="connsiteX50" fmla="*/ 3910195 w 9117838"/>
              <a:gd name="connsiteY50" fmla="*/ 345241 h 2255475"/>
              <a:gd name="connsiteX51" fmla="*/ 3919618 w 9117838"/>
              <a:gd name="connsiteY51" fmla="*/ 328464 h 2255475"/>
              <a:gd name="connsiteX52" fmla="*/ 4558918 w 9117838"/>
              <a:gd name="connsiteY52" fmla="*/ 0 h 2255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9117838" h="2255475">
                <a:moveTo>
                  <a:pt x="4558918" y="0"/>
                </a:moveTo>
                <a:cubicBezTo>
                  <a:pt x="4825039" y="0"/>
                  <a:pt x="5059668" y="130293"/>
                  <a:pt x="5198217" y="328464"/>
                </a:cubicBezTo>
                <a:lnTo>
                  <a:pt x="5207641" y="345241"/>
                </a:lnTo>
                <a:lnTo>
                  <a:pt x="5276410" y="264699"/>
                </a:lnTo>
                <a:cubicBezTo>
                  <a:pt x="5415928" y="129880"/>
                  <a:pt x="5608671" y="46493"/>
                  <a:pt x="5821568" y="46493"/>
                </a:cubicBezTo>
                <a:cubicBezTo>
                  <a:pt x="6087689" y="46493"/>
                  <a:pt x="6322318" y="176786"/>
                  <a:pt x="6460867" y="374957"/>
                </a:cubicBezTo>
                <a:lnTo>
                  <a:pt x="6526698" y="492157"/>
                </a:lnTo>
                <a:lnTo>
                  <a:pt x="6539061" y="477678"/>
                </a:lnTo>
                <a:cubicBezTo>
                  <a:pt x="6678579" y="342859"/>
                  <a:pt x="6871321" y="259472"/>
                  <a:pt x="7084218" y="259472"/>
                </a:cubicBezTo>
                <a:cubicBezTo>
                  <a:pt x="7456788" y="259472"/>
                  <a:pt x="7767634" y="514845"/>
                  <a:pt x="7839524" y="854330"/>
                </a:cubicBezTo>
                <a:lnTo>
                  <a:pt x="7849078" y="945913"/>
                </a:lnTo>
                <a:lnTo>
                  <a:pt x="7915813" y="892706"/>
                </a:lnTo>
                <a:cubicBezTo>
                  <a:pt x="8038861" y="812376"/>
                  <a:pt x="8187196" y="765471"/>
                  <a:pt x="8346869" y="765471"/>
                </a:cubicBezTo>
                <a:cubicBezTo>
                  <a:pt x="8772663" y="765471"/>
                  <a:pt x="9117838" y="1099020"/>
                  <a:pt x="9117838" y="1510473"/>
                </a:cubicBezTo>
                <a:cubicBezTo>
                  <a:pt x="9117838" y="1921926"/>
                  <a:pt x="8772663" y="2255475"/>
                  <a:pt x="8346869" y="2255475"/>
                </a:cubicBezTo>
                <a:cubicBezTo>
                  <a:pt x="7974299" y="2255475"/>
                  <a:pt x="7663453" y="2000102"/>
                  <a:pt x="7591563" y="1660617"/>
                </a:cubicBezTo>
                <a:lnTo>
                  <a:pt x="7582009" y="1569034"/>
                </a:lnTo>
                <a:lnTo>
                  <a:pt x="7515274" y="1622241"/>
                </a:lnTo>
                <a:cubicBezTo>
                  <a:pt x="7392226" y="1702571"/>
                  <a:pt x="7243891" y="1749476"/>
                  <a:pt x="7084218" y="1749476"/>
                </a:cubicBezTo>
                <a:cubicBezTo>
                  <a:pt x="6818097" y="1749476"/>
                  <a:pt x="6583467" y="1619184"/>
                  <a:pt x="6444918" y="1421012"/>
                </a:cubicBezTo>
                <a:lnTo>
                  <a:pt x="6379087" y="1303812"/>
                </a:lnTo>
                <a:lnTo>
                  <a:pt x="6366725" y="1318291"/>
                </a:lnTo>
                <a:cubicBezTo>
                  <a:pt x="6227207" y="1453110"/>
                  <a:pt x="6034465" y="1536497"/>
                  <a:pt x="5821568" y="1536497"/>
                </a:cubicBezTo>
                <a:cubicBezTo>
                  <a:pt x="5555446" y="1536497"/>
                  <a:pt x="5320817" y="1406205"/>
                  <a:pt x="5182268" y="1208033"/>
                </a:cubicBezTo>
                <a:lnTo>
                  <a:pt x="5172845" y="1191256"/>
                </a:lnTo>
                <a:lnTo>
                  <a:pt x="5104075" y="1271798"/>
                </a:lnTo>
                <a:cubicBezTo>
                  <a:pt x="4964557" y="1406617"/>
                  <a:pt x="4771815" y="1490004"/>
                  <a:pt x="4558918" y="1490004"/>
                </a:cubicBezTo>
                <a:cubicBezTo>
                  <a:pt x="4346021" y="1490004"/>
                  <a:pt x="4153279" y="1406617"/>
                  <a:pt x="4013761" y="1271798"/>
                </a:cubicBezTo>
                <a:lnTo>
                  <a:pt x="3944991" y="1191256"/>
                </a:lnTo>
                <a:lnTo>
                  <a:pt x="3935567" y="1208033"/>
                </a:lnTo>
                <a:cubicBezTo>
                  <a:pt x="3797019" y="1406205"/>
                  <a:pt x="3562389" y="1536497"/>
                  <a:pt x="3296268" y="1536497"/>
                </a:cubicBezTo>
                <a:cubicBezTo>
                  <a:pt x="3083371" y="1536497"/>
                  <a:pt x="2890629" y="1453110"/>
                  <a:pt x="2751111" y="1318291"/>
                </a:cubicBezTo>
                <a:lnTo>
                  <a:pt x="2738749" y="1303813"/>
                </a:lnTo>
                <a:lnTo>
                  <a:pt x="2672918" y="1421012"/>
                </a:lnTo>
                <a:cubicBezTo>
                  <a:pt x="2534369" y="1619184"/>
                  <a:pt x="2299740" y="1749476"/>
                  <a:pt x="2033618" y="1749476"/>
                </a:cubicBezTo>
                <a:cubicBezTo>
                  <a:pt x="1873946" y="1749476"/>
                  <a:pt x="1725611" y="1702571"/>
                  <a:pt x="1602563" y="1622241"/>
                </a:cubicBezTo>
                <a:lnTo>
                  <a:pt x="1535829" y="1569035"/>
                </a:lnTo>
                <a:lnTo>
                  <a:pt x="1526274" y="1660617"/>
                </a:lnTo>
                <a:cubicBezTo>
                  <a:pt x="1454385" y="2000102"/>
                  <a:pt x="1143539" y="2255475"/>
                  <a:pt x="770969" y="2255475"/>
                </a:cubicBezTo>
                <a:cubicBezTo>
                  <a:pt x="345175" y="2255475"/>
                  <a:pt x="0" y="1921926"/>
                  <a:pt x="0" y="1510473"/>
                </a:cubicBezTo>
                <a:cubicBezTo>
                  <a:pt x="0" y="1099020"/>
                  <a:pt x="345175" y="765471"/>
                  <a:pt x="770969" y="765471"/>
                </a:cubicBezTo>
                <a:cubicBezTo>
                  <a:pt x="930642" y="765471"/>
                  <a:pt x="1078977" y="812376"/>
                  <a:pt x="1202025" y="892706"/>
                </a:cubicBezTo>
                <a:lnTo>
                  <a:pt x="1268759" y="945912"/>
                </a:lnTo>
                <a:lnTo>
                  <a:pt x="1278313" y="854330"/>
                </a:lnTo>
                <a:cubicBezTo>
                  <a:pt x="1350203" y="514845"/>
                  <a:pt x="1661049" y="259472"/>
                  <a:pt x="2033618" y="259472"/>
                </a:cubicBezTo>
                <a:cubicBezTo>
                  <a:pt x="2246516" y="259472"/>
                  <a:pt x="2439258" y="342859"/>
                  <a:pt x="2578776" y="477678"/>
                </a:cubicBezTo>
                <a:lnTo>
                  <a:pt x="2591138" y="492156"/>
                </a:lnTo>
                <a:lnTo>
                  <a:pt x="2656969" y="374957"/>
                </a:lnTo>
                <a:cubicBezTo>
                  <a:pt x="2795518" y="176786"/>
                  <a:pt x="3030147" y="46493"/>
                  <a:pt x="3296268" y="46493"/>
                </a:cubicBezTo>
                <a:cubicBezTo>
                  <a:pt x="3509165" y="46493"/>
                  <a:pt x="3701907" y="129880"/>
                  <a:pt x="3841425" y="264699"/>
                </a:cubicBezTo>
                <a:lnTo>
                  <a:pt x="3910195" y="345241"/>
                </a:lnTo>
                <a:lnTo>
                  <a:pt x="3919618" y="328464"/>
                </a:lnTo>
                <a:cubicBezTo>
                  <a:pt x="4058167" y="130293"/>
                  <a:pt x="4292797" y="0"/>
                  <a:pt x="4558918" y="0"/>
                </a:cubicBezTo>
                <a:close/>
              </a:path>
            </a:pathLst>
          </a:custGeom>
          <a:solidFill>
            <a:schemeClr val="bg1"/>
          </a:solidFill>
          <a:ln>
            <a:noFill/>
          </a:ln>
          <a:effectLst>
            <a:outerShdw blurRad="266700" sx="102000" sy="102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rgbClr val="ED6C0B"/>
              </a:solidFill>
            </a:endParaRPr>
          </a:p>
        </p:txBody>
      </p:sp>
      <p:pic>
        <p:nvPicPr>
          <p:cNvPr id="4" name="19795243">
            <a:hlinkClick r:id="" action="ppaction://media"/>
            <a:extLst>
              <a:ext uri="{FF2B5EF4-FFF2-40B4-BE49-F238E27FC236}">
                <a16:creationId xmlns:a16="http://schemas.microsoft.com/office/drawing/2014/main" id="{E0767DB5-1A3E-438D-A209-0CC8F67D4BA7}"/>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626218" y="-1226342"/>
            <a:ext cx="609600" cy="609600"/>
          </a:xfrm>
          <a:prstGeom prst="rect">
            <a:avLst/>
          </a:prstGeom>
        </p:spPr>
      </p:pic>
      <p:grpSp>
        <p:nvGrpSpPr>
          <p:cNvPr id="7" name="Group 6"/>
          <p:cNvGrpSpPr/>
          <p:nvPr/>
        </p:nvGrpSpPr>
        <p:grpSpPr>
          <a:xfrm>
            <a:off x="1228062" y="607223"/>
            <a:ext cx="9759162" cy="3983035"/>
            <a:chOff x="1228062" y="607223"/>
            <a:chExt cx="9759162" cy="3983035"/>
          </a:xfrm>
        </p:grpSpPr>
        <p:sp>
          <p:nvSpPr>
            <p:cNvPr id="21" name="任意多边形: 形状 20">
              <a:extLst>
                <a:ext uri="{FF2B5EF4-FFF2-40B4-BE49-F238E27FC236}">
                  <a16:creationId xmlns:a16="http://schemas.microsoft.com/office/drawing/2014/main" id="{FBF3470B-7DF6-42B6-B755-38E7F8479AAE}"/>
                </a:ext>
              </a:extLst>
            </p:cNvPr>
            <p:cNvSpPr/>
            <p:nvPr/>
          </p:nvSpPr>
          <p:spPr>
            <a:xfrm>
              <a:off x="1228443" y="1044995"/>
              <a:ext cx="9758781" cy="3545263"/>
            </a:xfrm>
            <a:custGeom>
              <a:avLst/>
              <a:gdLst>
                <a:gd name="connsiteX0" fmla="*/ 4558918 w 9117838"/>
                <a:gd name="connsiteY0" fmla="*/ 0 h 2255475"/>
                <a:gd name="connsiteX1" fmla="*/ 5198217 w 9117838"/>
                <a:gd name="connsiteY1" fmla="*/ 328464 h 2255475"/>
                <a:gd name="connsiteX2" fmla="*/ 5207641 w 9117838"/>
                <a:gd name="connsiteY2" fmla="*/ 345241 h 2255475"/>
                <a:gd name="connsiteX3" fmla="*/ 5276410 w 9117838"/>
                <a:gd name="connsiteY3" fmla="*/ 264699 h 2255475"/>
                <a:gd name="connsiteX4" fmla="*/ 5821568 w 9117838"/>
                <a:gd name="connsiteY4" fmla="*/ 46493 h 2255475"/>
                <a:gd name="connsiteX5" fmla="*/ 6460867 w 9117838"/>
                <a:gd name="connsiteY5" fmla="*/ 374957 h 2255475"/>
                <a:gd name="connsiteX6" fmla="*/ 6526698 w 9117838"/>
                <a:gd name="connsiteY6" fmla="*/ 492157 h 2255475"/>
                <a:gd name="connsiteX7" fmla="*/ 6539061 w 9117838"/>
                <a:gd name="connsiteY7" fmla="*/ 477678 h 2255475"/>
                <a:gd name="connsiteX8" fmla="*/ 7084218 w 9117838"/>
                <a:gd name="connsiteY8" fmla="*/ 259472 h 2255475"/>
                <a:gd name="connsiteX9" fmla="*/ 7839524 w 9117838"/>
                <a:gd name="connsiteY9" fmla="*/ 854330 h 2255475"/>
                <a:gd name="connsiteX10" fmla="*/ 7849078 w 9117838"/>
                <a:gd name="connsiteY10" fmla="*/ 945913 h 2255475"/>
                <a:gd name="connsiteX11" fmla="*/ 7915813 w 9117838"/>
                <a:gd name="connsiteY11" fmla="*/ 892706 h 2255475"/>
                <a:gd name="connsiteX12" fmla="*/ 8346869 w 9117838"/>
                <a:gd name="connsiteY12" fmla="*/ 765471 h 2255475"/>
                <a:gd name="connsiteX13" fmla="*/ 9117838 w 9117838"/>
                <a:gd name="connsiteY13" fmla="*/ 1510473 h 2255475"/>
                <a:gd name="connsiteX14" fmla="*/ 8346869 w 9117838"/>
                <a:gd name="connsiteY14" fmla="*/ 2255475 h 2255475"/>
                <a:gd name="connsiteX15" fmla="*/ 7591563 w 9117838"/>
                <a:gd name="connsiteY15" fmla="*/ 1660617 h 2255475"/>
                <a:gd name="connsiteX16" fmla="*/ 7582009 w 9117838"/>
                <a:gd name="connsiteY16" fmla="*/ 1569034 h 2255475"/>
                <a:gd name="connsiteX17" fmla="*/ 7515274 w 9117838"/>
                <a:gd name="connsiteY17" fmla="*/ 1622241 h 2255475"/>
                <a:gd name="connsiteX18" fmla="*/ 7084218 w 9117838"/>
                <a:gd name="connsiteY18" fmla="*/ 1749476 h 2255475"/>
                <a:gd name="connsiteX19" fmla="*/ 6444918 w 9117838"/>
                <a:gd name="connsiteY19" fmla="*/ 1421012 h 2255475"/>
                <a:gd name="connsiteX20" fmla="*/ 6379087 w 9117838"/>
                <a:gd name="connsiteY20" fmla="*/ 1303812 h 2255475"/>
                <a:gd name="connsiteX21" fmla="*/ 6366725 w 9117838"/>
                <a:gd name="connsiteY21" fmla="*/ 1318291 h 2255475"/>
                <a:gd name="connsiteX22" fmla="*/ 5821568 w 9117838"/>
                <a:gd name="connsiteY22" fmla="*/ 1536497 h 2255475"/>
                <a:gd name="connsiteX23" fmla="*/ 5182268 w 9117838"/>
                <a:gd name="connsiteY23" fmla="*/ 1208033 h 2255475"/>
                <a:gd name="connsiteX24" fmla="*/ 5172845 w 9117838"/>
                <a:gd name="connsiteY24" fmla="*/ 1191256 h 2255475"/>
                <a:gd name="connsiteX25" fmla="*/ 5104075 w 9117838"/>
                <a:gd name="connsiteY25" fmla="*/ 1271798 h 2255475"/>
                <a:gd name="connsiteX26" fmla="*/ 4558918 w 9117838"/>
                <a:gd name="connsiteY26" fmla="*/ 1490004 h 2255475"/>
                <a:gd name="connsiteX27" fmla="*/ 4013761 w 9117838"/>
                <a:gd name="connsiteY27" fmla="*/ 1271798 h 2255475"/>
                <a:gd name="connsiteX28" fmla="*/ 3944991 w 9117838"/>
                <a:gd name="connsiteY28" fmla="*/ 1191256 h 2255475"/>
                <a:gd name="connsiteX29" fmla="*/ 3935567 w 9117838"/>
                <a:gd name="connsiteY29" fmla="*/ 1208033 h 2255475"/>
                <a:gd name="connsiteX30" fmla="*/ 3296268 w 9117838"/>
                <a:gd name="connsiteY30" fmla="*/ 1536497 h 2255475"/>
                <a:gd name="connsiteX31" fmla="*/ 2751111 w 9117838"/>
                <a:gd name="connsiteY31" fmla="*/ 1318291 h 2255475"/>
                <a:gd name="connsiteX32" fmla="*/ 2738749 w 9117838"/>
                <a:gd name="connsiteY32" fmla="*/ 1303813 h 2255475"/>
                <a:gd name="connsiteX33" fmla="*/ 2672918 w 9117838"/>
                <a:gd name="connsiteY33" fmla="*/ 1421012 h 2255475"/>
                <a:gd name="connsiteX34" fmla="*/ 2033618 w 9117838"/>
                <a:gd name="connsiteY34" fmla="*/ 1749476 h 2255475"/>
                <a:gd name="connsiteX35" fmla="*/ 1602563 w 9117838"/>
                <a:gd name="connsiteY35" fmla="*/ 1622241 h 2255475"/>
                <a:gd name="connsiteX36" fmla="*/ 1535829 w 9117838"/>
                <a:gd name="connsiteY36" fmla="*/ 1569035 h 2255475"/>
                <a:gd name="connsiteX37" fmla="*/ 1526274 w 9117838"/>
                <a:gd name="connsiteY37" fmla="*/ 1660617 h 2255475"/>
                <a:gd name="connsiteX38" fmla="*/ 770969 w 9117838"/>
                <a:gd name="connsiteY38" fmla="*/ 2255475 h 2255475"/>
                <a:gd name="connsiteX39" fmla="*/ 0 w 9117838"/>
                <a:gd name="connsiteY39" fmla="*/ 1510473 h 2255475"/>
                <a:gd name="connsiteX40" fmla="*/ 770969 w 9117838"/>
                <a:gd name="connsiteY40" fmla="*/ 765471 h 2255475"/>
                <a:gd name="connsiteX41" fmla="*/ 1202025 w 9117838"/>
                <a:gd name="connsiteY41" fmla="*/ 892706 h 2255475"/>
                <a:gd name="connsiteX42" fmla="*/ 1268759 w 9117838"/>
                <a:gd name="connsiteY42" fmla="*/ 945912 h 2255475"/>
                <a:gd name="connsiteX43" fmla="*/ 1278313 w 9117838"/>
                <a:gd name="connsiteY43" fmla="*/ 854330 h 2255475"/>
                <a:gd name="connsiteX44" fmla="*/ 2033618 w 9117838"/>
                <a:gd name="connsiteY44" fmla="*/ 259472 h 2255475"/>
                <a:gd name="connsiteX45" fmla="*/ 2578776 w 9117838"/>
                <a:gd name="connsiteY45" fmla="*/ 477678 h 2255475"/>
                <a:gd name="connsiteX46" fmla="*/ 2591138 w 9117838"/>
                <a:gd name="connsiteY46" fmla="*/ 492156 h 2255475"/>
                <a:gd name="connsiteX47" fmla="*/ 2656969 w 9117838"/>
                <a:gd name="connsiteY47" fmla="*/ 374957 h 2255475"/>
                <a:gd name="connsiteX48" fmla="*/ 3296268 w 9117838"/>
                <a:gd name="connsiteY48" fmla="*/ 46493 h 2255475"/>
                <a:gd name="connsiteX49" fmla="*/ 3841425 w 9117838"/>
                <a:gd name="connsiteY49" fmla="*/ 264699 h 2255475"/>
                <a:gd name="connsiteX50" fmla="*/ 3910195 w 9117838"/>
                <a:gd name="connsiteY50" fmla="*/ 345241 h 2255475"/>
                <a:gd name="connsiteX51" fmla="*/ 3919618 w 9117838"/>
                <a:gd name="connsiteY51" fmla="*/ 328464 h 2255475"/>
                <a:gd name="connsiteX52" fmla="*/ 4558918 w 9117838"/>
                <a:gd name="connsiteY52" fmla="*/ 0 h 2255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9117838" h="2255475">
                  <a:moveTo>
                    <a:pt x="4558918" y="0"/>
                  </a:moveTo>
                  <a:cubicBezTo>
                    <a:pt x="4825039" y="0"/>
                    <a:pt x="5059668" y="130293"/>
                    <a:pt x="5198217" y="328464"/>
                  </a:cubicBezTo>
                  <a:lnTo>
                    <a:pt x="5207641" y="345241"/>
                  </a:lnTo>
                  <a:lnTo>
                    <a:pt x="5276410" y="264699"/>
                  </a:lnTo>
                  <a:cubicBezTo>
                    <a:pt x="5415928" y="129880"/>
                    <a:pt x="5608671" y="46493"/>
                    <a:pt x="5821568" y="46493"/>
                  </a:cubicBezTo>
                  <a:cubicBezTo>
                    <a:pt x="6087689" y="46493"/>
                    <a:pt x="6322318" y="176786"/>
                    <a:pt x="6460867" y="374957"/>
                  </a:cubicBezTo>
                  <a:lnTo>
                    <a:pt x="6526698" y="492157"/>
                  </a:lnTo>
                  <a:lnTo>
                    <a:pt x="6539061" y="477678"/>
                  </a:lnTo>
                  <a:cubicBezTo>
                    <a:pt x="6678579" y="342859"/>
                    <a:pt x="6871321" y="259472"/>
                    <a:pt x="7084218" y="259472"/>
                  </a:cubicBezTo>
                  <a:cubicBezTo>
                    <a:pt x="7456788" y="259472"/>
                    <a:pt x="7767634" y="514845"/>
                    <a:pt x="7839524" y="854330"/>
                  </a:cubicBezTo>
                  <a:lnTo>
                    <a:pt x="7849078" y="945913"/>
                  </a:lnTo>
                  <a:lnTo>
                    <a:pt x="7915813" y="892706"/>
                  </a:lnTo>
                  <a:cubicBezTo>
                    <a:pt x="8038861" y="812376"/>
                    <a:pt x="8187196" y="765471"/>
                    <a:pt x="8346869" y="765471"/>
                  </a:cubicBezTo>
                  <a:cubicBezTo>
                    <a:pt x="8772663" y="765471"/>
                    <a:pt x="9117838" y="1099020"/>
                    <a:pt x="9117838" y="1510473"/>
                  </a:cubicBezTo>
                  <a:cubicBezTo>
                    <a:pt x="9117838" y="1921926"/>
                    <a:pt x="8772663" y="2255475"/>
                    <a:pt x="8346869" y="2255475"/>
                  </a:cubicBezTo>
                  <a:cubicBezTo>
                    <a:pt x="7974299" y="2255475"/>
                    <a:pt x="7663453" y="2000102"/>
                    <a:pt x="7591563" y="1660617"/>
                  </a:cubicBezTo>
                  <a:lnTo>
                    <a:pt x="7582009" y="1569034"/>
                  </a:lnTo>
                  <a:lnTo>
                    <a:pt x="7515274" y="1622241"/>
                  </a:lnTo>
                  <a:cubicBezTo>
                    <a:pt x="7392226" y="1702571"/>
                    <a:pt x="7243891" y="1749476"/>
                    <a:pt x="7084218" y="1749476"/>
                  </a:cubicBezTo>
                  <a:cubicBezTo>
                    <a:pt x="6818097" y="1749476"/>
                    <a:pt x="6583467" y="1619184"/>
                    <a:pt x="6444918" y="1421012"/>
                  </a:cubicBezTo>
                  <a:lnTo>
                    <a:pt x="6379087" y="1303812"/>
                  </a:lnTo>
                  <a:lnTo>
                    <a:pt x="6366725" y="1318291"/>
                  </a:lnTo>
                  <a:cubicBezTo>
                    <a:pt x="6227207" y="1453110"/>
                    <a:pt x="6034465" y="1536497"/>
                    <a:pt x="5821568" y="1536497"/>
                  </a:cubicBezTo>
                  <a:cubicBezTo>
                    <a:pt x="5555446" y="1536497"/>
                    <a:pt x="5320817" y="1406205"/>
                    <a:pt x="5182268" y="1208033"/>
                  </a:cubicBezTo>
                  <a:lnTo>
                    <a:pt x="5172845" y="1191256"/>
                  </a:lnTo>
                  <a:lnTo>
                    <a:pt x="5104075" y="1271798"/>
                  </a:lnTo>
                  <a:cubicBezTo>
                    <a:pt x="4964557" y="1406617"/>
                    <a:pt x="4771815" y="1490004"/>
                    <a:pt x="4558918" y="1490004"/>
                  </a:cubicBezTo>
                  <a:cubicBezTo>
                    <a:pt x="4346021" y="1490004"/>
                    <a:pt x="4153279" y="1406617"/>
                    <a:pt x="4013761" y="1271798"/>
                  </a:cubicBezTo>
                  <a:lnTo>
                    <a:pt x="3944991" y="1191256"/>
                  </a:lnTo>
                  <a:lnTo>
                    <a:pt x="3935567" y="1208033"/>
                  </a:lnTo>
                  <a:cubicBezTo>
                    <a:pt x="3797019" y="1406205"/>
                    <a:pt x="3562389" y="1536497"/>
                    <a:pt x="3296268" y="1536497"/>
                  </a:cubicBezTo>
                  <a:cubicBezTo>
                    <a:pt x="3083371" y="1536497"/>
                    <a:pt x="2890629" y="1453110"/>
                    <a:pt x="2751111" y="1318291"/>
                  </a:cubicBezTo>
                  <a:lnTo>
                    <a:pt x="2738749" y="1303813"/>
                  </a:lnTo>
                  <a:lnTo>
                    <a:pt x="2672918" y="1421012"/>
                  </a:lnTo>
                  <a:cubicBezTo>
                    <a:pt x="2534369" y="1619184"/>
                    <a:pt x="2299740" y="1749476"/>
                    <a:pt x="2033618" y="1749476"/>
                  </a:cubicBezTo>
                  <a:cubicBezTo>
                    <a:pt x="1873946" y="1749476"/>
                    <a:pt x="1725611" y="1702571"/>
                    <a:pt x="1602563" y="1622241"/>
                  </a:cubicBezTo>
                  <a:lnTo>
                    <a:pt x="1535829" y="1569035"/>
                  </a:lnTo>
                  <a:lnTo>
                    <a:pt x="1526274" y="1660617"/>
                  </a:lnTo>
                  <a:cubicBezTo>
                    <a:pt x="1454385" y="2000102"/>
                    <a:pt x="1143539" y="2255475"/>
                    <a:pt x="770969" y="2255475"/>
                  </a:cubicBezTo>
                  <a:cubicBezTo>
                    <a:pt x="345175" y="2255475"/>
                    <a:pt x="0" y="1921926"/>
                    <a:pt x="0" y="1510473"/>
                  </a:cubicBezTo>
                  <a:cubicBezTo>
                    <a:pt x="0" y="1099020"/>
                    <a:pt x="345175" y="765471"/>
                    <a:pt x="770969" y="765471"/>
                  </a:cubicBezTo>
                  <a:cubicBezTo>
                    <a:pt x="930642" y="765471"/>
                    <a:pt x="1078977" y="812376"/>
                    <a:pt x="1202025" y="892706"/>
                  </a:cubicBezTo>
                  <a:lnTo>
                    <a:pt x="1268759" y="945912"/>
                  </a:lnTo>
                  <a:lnTo>
                    <a:pt x="1278313" y="854330"/>
                  </a:lnTo>
                  <a:cubicBezTo>
                    <a:pt x="1350203" y="514845"/>
                    <a:pt x="1661049" y="259472"/>
                    <a:pt x="2033618" y="259472"/>
                  </a:cubicBezTo>
                  <a:cubicBezTo>
                    <a:pt x="2246516" y="259472"/>
                    <a:pt x="2439258" y="342859"/>
                    <a:pt x="2578776" y="477678"/>
                  </a:cubicBezTo>
                  <a:lnTo>
                    <a:pt x="2591138" y="492156"/>
                  </a:lnTo>
                  <a:lnTo>
                    <a:pt x="2656969" y="374957"/>
                  </a:lnTo>
                  <a:cubicBezTo>
                    <a:pt x="2795518" y="176786"/>
                    <a:pt x="3030147" y="46493"/>
                    <a:pt x="3296268" y="46493"/>
                  </a:cubicBezTo>
                  <a:cubicBezTo>
                    <a:pt x="3509165" y="46493"/>
                    <a:pt x="3701907" y="129880"/>
                    <a:pt x="3841425" y="264699"/>
                  </a:cubicBezTo>
                  <a:lnTo>
                    <a:pt x="3910195" y="345241"/>
                  </a:lnTo>
                  <a:lnTo>
                    <a:pt x="3919618" y="328464"/>
                  </a:lnTo>
                  <a:cubicBezTo>
                    <a:pt x="4058167" y="130293"/>
                    <a:pt x="4292797" y="0"/>
                    <a:pt x="4558918" y="0"/>
                  </a:cubicBezTo>
                  <a:close/>
                </a:path>
              </a:pathLst>
            </a:custGeom>
            <a:solidFill>
              <a:schemeClr val="bg1"/>
            </a:solidFill>
            <a:ln>
              <a:noFill/>
            </a:ln>
            <a:effectLst>
              <a:outerShdw blurRad="266700" sx="102000" sy="102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rgbClr val="ED6C0B"/>
                </a:solidFill>
              </a:endParaRPr>
            </a:p>
          </p:txBody>
        </p:sp>
        <p:pic>
          <p:nvPicPr>
            <p:cNvPr id="26" name="Picture 25"/>
            <p:cNvPicPr>
              <a:picLocks noChangeAspect="1"/>
            </p:cNvPicPr>
            <p:nvPr/>
          </p:nvPicPr>
          <p:blipFill rotWithShape="1">
            <a:blip r:embed="rId15">
              <a:extLst>
                <a:ext uri="{BEBA8EAE-BF5A-486C-A8C5-ECC9F3942E4B}">
                  <a14:imgProps xmlns:a14="http://schemas.microsoft.com/office/drawing/2010/main">
                    <a14:imgLayer r:embed="rId16">
                      <a14:imgEffect>
                        <a14:backgroundRemoval t="10000" b="90000" l="10000" r="90000">
                          <a14:foregroundMark x1="12438" y1="49444" x2="13375" y2="50222"/>
                          <a14:foregroundMark x1="17375" y1="48889" x2="18688" y2="52889"/>
                          <a14:foregroundMark x1="23438" y1="38556" x2="25063" y2="37333"/>
                          <a14:foregroundMark x1="29750" y1="35667" x2="30125" y2="41222"/>
                          <a14:foregroundMark x1="29875" y1="28111" x2="31313" y2="30111"/>
                          <a14:foregroundMark x1="33875" y1="30444" x2="35500" y2="35778"/>
                          <a14:foregroundMark x1="34875" y1="50222" x2="35625" y2="54778"/>
                          <a14:foregroundMark x1="30938" y1="52333" x2="31313" y2="55889"/>
                          <a14:foregroundMark x1="41875" y1="28000" x2="42938" y2="32778"/>
                          <a14:foregroundMark x1="48438" y1="25889" x2="50125" y2="25333"/>
                          <a14:foregroundMark x1="50063" y1="20667" x2="50813" y2="22222"/>
                          <a14:foregroundMark x1="51625" y1="18000" x2="52438" y2="20111"/>
                          <a14:foregroundMark x1="40438" y1="44111" x2="41500" y2="45444"/>
                          <a14:foregroundMark x1="41625" y1="47333" x2="42188" y2="50333"/>
                          <a14:foregroundMark x1="44438" y1="47333" x2="44625" y2="50556"/>
                          <a14:foregroundMark x1="42375" y1="41222" x2="43250" y2="39111"/>
                          <a14:foregroundMark x1="32125" y1="42667" x2="32688" y2="42667"/>
                          <a14:foregroundMark x1="52188" y1="47889" x2="51875" y2="49000"/>
                          <a14:foregroundMark x1="55875" y1="46222" x2="55437" y2="49000"/>
                          <a14:foregroundMark x1="57375" y1="28778" x2="56813" y2="32556"/>
                          <a14:foregroundMark x1="63625" y1="30222" x2="62000" y2="33111"/>
                          <a14:foregroundMark x1="68063" y1="31556" x2="67688" y2="34444"/>
                          <a14:foregroundMark x1="66000" y1="25889" x2="66750" y2="26000"/>
                          <a14:foregroundMark x1="68563" y1="25333" x2="69313" y2="25111"/>
                          <a14:foregroundMark x1="76000" y1="37889" x2="77625" y2="38111"/>
                          <a14:foregroundMark x1="78938" y1="45778" x2="81063" y2="44667"/>
                          <a14:foregroundMark x1="85188" y1="51000" x2="84063" y2="53111"/>
                          <a14:foregroundMark x1="84750" y1="43667" x2="85500" y2="43444"/>
                          <a14:foregroundMark x1="60250" y1="44667" x2="61563" y2="42667"/>
                          <a14:foregroundMark x1="60500" y1="48444" x2="61250" y2="49000"/>
                          <a14:foregroundMark x1="63938" y1="50000" x2="64375" y2="52111"/>
                          <a14:foregroundMark x1="63188" y1="42333" x2="63625" y2="41556"/>
                          <a14:foregroundMark x1="69438" y1="51556" x2="69125" y2="55333"/>
                        </a14:backgroundRemoval>
                      </a14:imgEffect>
                    </a14:imgLayer>
                  </a14:imgProps>
                </a:ext>
              </a:extLst>
            </a:blip>
            <a:srcRect l="8552" t="14176" r="4382" b="33910"/>
            <a:stretch/>
          </p:blipFill>
          <p:spPr>
            <a:xfrm>
              <a:off x="1228062" y="607223"/>
              <a:ext cx="9595262" cy="3218213"/>
            </a:xfrm>
            <a:prstGeom prst="rect">
              <a:avLst/>
            </a:prstGeom>
          </p:spPr>
        </p:pic>
      </p:grpSp>
      <p:pic>
        <p:nvPicPr>
          <p:cNvPr id="45" name="图片 44">
            <a:extLst>
              <a:ext uri="{FF2B5EF4-FFF2-40B4-BE49-F238E27FC236}">
                <a16:creationId xmlns:a16="http://schemas.microsoft.com/office/drawing/2014/main" id="{DE7960CA-D404-4D26-AC84-430A240A5513}"/>
              </a:ext>
            </a:extLst>
          </p:cNvPr>
          <p:cNvPicPr>
            <a:picLocks noChangeAspect="1"/>
          </p:cNvPicPr>
          <p:nvPr/>
        </p:nvPicPr>
        <p:blipFill>
          <a:blip r:embed="rId6"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63239" y="-1850410"/>
            <a:ext cx="4910533" cy="6858000"/>
          </a:xfrm>
          <a:prstGeom prst="rect">
            <a:avLst/>
          </a:prstGeom>
        </p:spPr>
      </p:pic>
      <p:pic>
        <p:nvPicPr>
          <p:cNvPr id="12" name="图片 11">
            <a:extLst>
              <a:ext uri="{FF2B5EF4-FFF2-40B4-BE49-F238E27FC236}">
                <a16:creationId xmlns:a16="http://schemas.microsoft.com/office/drawing/2014/main" id="{5EFAA803-2111-4356-8141-FBBDEE1C7832}"/>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168697" y="3158836"/>
            <a:ext cx="7878274" cy="3632378"/>
          </a:xfrm>
          <a:prstGeom prst="rect">
            <a:avLst/>
          </a:prstGeom>
        </p:spPr>
      </p:pic>
      <p:sp>
        <p:nvSpPr>
          <p:cNvPr id="27" name="TextBox 26"/>
          <p:cNvSpPr txBox="1"/>
          <p:nvPr/>
        </p:nvSpPr>
        <p:spPr>
          <a:xfrm>
            <a:off x="3939800" y="-77745"/>
            <a:ext cx="5446790" cy="923330"/>
          </a:xfrm>
          <a:prstGeom prst="rect">
            <a:avLst/>
          </a:prstGeom>
          <a:noFill/>
        </p:spPr>
        <p:txBody>
          <a:bodyPr wrap="square" rtlCol="0">
            <a:spAutoFit/>
          </a:bodyPr>
          <a:lstStyle/>
          <a:p>
            <a:r>
              <a:rPr lang="vi-VN" sz="5400" b="1" dirty="0">
                <a:solidFill>
                  <a:srgbClr val="FFC000"/>
                </a:solidFill>
                <a:effectLst>
                  <a:outerShdw blurRad="38100" dist="38100" dir="2700000" algn="tl">
                    <a:srgbClr val="000000">
                      <a:alpha val="43137"/>
                    </a:srgbClr>
                  </a:outerShdw>
                </a:effectLst>
                <a:latin typeface="Dancing Script" pitchFamily="2" charset="0"/>
              </a:rPr>
              <a:t>Luyện từ và câu</a:t>
            </a:r>
            <a:endParaRPr lang="en-US" sz="5400" b="1" dirty="0">
              <a:solidFill>
                <a:srgbClr val="FFC000"/>
              </a:solidFill>
              <a:effectLst>
                <a:outerShdw blurRad="38100" dist="38100" dir="2700000" algn="tl">
                  <a:srgbClr val="000000">
                    <a:alpha val="43137"/>
                  </a:srgbClr>
                </a:outerShdw>
              </a:effectLst>
              <a:latin typeface="Dancing Script" pitchFamily="2" charset="0"/>
            </a:endParaRPr>
          </a:p>
        </p:txBody>
      </p:sp>
    </p:spTree>
    <p:extLst>
      <p:ext uri="{BB962C8B-B14F-4D97-AF65-F5344CB8AC3E}">
        <p14:creationId xmlns:p14="http://schemas.microsoft.com/office/powerpoint/2010/main" val="38604995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9818" fill="hold"/>
                                        <p:tgtEl>
                                          <p:spTgt spid="4"/>
                                        </p:tgtEl>
                                      </p:cBhvr>
                                    </p:cmd>
                                  </p:childTnLst>
                                </p:cTn>
                              </p:par>
                              <p:par>
                                <p:cTn id="7" presetID="10"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500"/>
                                        <p:tgtEl>
                                          <p:spTgt spid="2"/>
                                        </p:tgtEl>
                                      </p:cBhvr>
                                    </p:animEffect>
                                  </p:childTnLst>
                                </p:cTn>
                              </p:par>
                              <p:par>
                                <p:cTn id="10" presetID="10" presetClass="entr" presetSubtype="0" fill="hold" nodeType="with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500"/>
                                        <p:tgtEl>
                                          <p:spTgt spid="38"/>
                                        </p:tgtEl>
                                      </p:cBhvr>
                                    </p:animEffect>
                                  </p:childTnLst>
                                </p:cTn>
                              </p:par>
                              <p:par>
                                <p:cTn id="13" presetID="10" presetClass="entr" presetSubtype="0" fill="hold" nodeType="withEffect">
                                  <p:stCondLst>
                                    <p:cond delay="0"/>
                                  </p:stCondLst>
                                  <p:childTnLst>
                                    <p:set>
                                      <p:cBhvr>
                                        <p:cTn id="14" dur="1" fill="hold">
                                          <p:stCondLst>
                                            <p:cond delay="0"/>
                                          </p:stCondLst>
                                        </p:cTn>
                                        <p:tgtEl>
                                          <p:spTgt spid="46"/>
                                        </p:tgtEl>
                                        <p:attrNameLst>
                                          <p:attrName>style.visibility</p:attrName>
                                        </p:attrNameLst>
                                      </p:cBhvr>
                                      <p:to>
                                        <p:strVal val="visible"/>
                                      </p:to>
                                    </p:set>
                                    <p:animEffect transition="in" filter="fade">
                                      <p:cBhvr>
                                        <p:cTn id="15" dur="500"/>
                                        <p:tgtEl>
                                          <p:spTgt spid="46"/>
                                        </p:tgtEl>
                                      </p:cBhvr>
                                    </p:animEffect>
                                  </p:childTnLst>
                                </p:cTn>
                              </p:par>
                              <p:par>
                                <p:cTn id="16" presetID="10" presetClass="entr" presetSubtype="0" fill="hold" nodeType="withEffect">
                                  <p:stCondLst>
                                    <p:cond delay="0"/>
                                  </p:stCondLst>
                                  <p:childTnLst>
                                    <p:set>
                                      <p:cBhvr>
                                        <p:cTn id="17" dur="1" fill="hold">
                                          <p:stCondLst>
                                            <p:cond delay="0"/>
                                          </p:stCondLst>
                                        </p:cTn>
                                        <p:tgtEl>
                                          <p:spTgt spid="45"/>
                                        </p:tgtEl>
                                        <p:attrNameLst>
                                          <p:attrName>style.visibility</p:attrName>
                                        </p:attrNameLst>
                                      </p:cBhvr>
                                      <p:to>
                                        <p:strVal val="visible"/>
                                      </p:to>
                                    </p:set>
                                    <p:animEffect transition="in" filter="fade">
                                      <p:cBhvr>
                                        <p:cTn id="18" dur="500"/>
                                        <p:tgtEl>
                                          <p:spTgt spid="45"/>
                                        </p:tgtEl>
                                      </p:cBhvr>
                                    </p:animEffect>
                                  </p:childTnLst>
                                </p:cTn>
                              </p:par>
                            </p:childTnLst>
                          </p:cTn>
                        </p:par>
                        <p:par>
                          <p:cTn id="19" fill="hold">
                            <p:stCondLst>
                              <p:cond delay="109818"/>
                            </p:stCondLst>
                            <p:childTnLst>
                              <p:par>
                                <p:cTn id="20" presetID="42" presetClass="entr" presetSubtype="0" fill="hold"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childTnLst>
                          </p:cTn>
                        </p:par>
                        <p:par>
                          <p:cTn id="25" fill="hold">
                            <p:stCondLst>
                              <p:cond delay="110818"/>
                            </p:stCondLst>
                            <p:childTnLst>
                              <p:par>
                                <p:cTn id="26" presetID="23" presetClass="entr" presetSubtype="288" fill="hold" grpId="0" nodeType="afterEffect">
                                  <p:stCondLst>
                                    <p:cond delay="0"/>
                                  </p:stCondLst>
                                  <p:childTnLst>
                                    <p:set>
                                      <p:cBhvr>
                                        <p:cTn id="27" dur="1" fill="hold">
                                          <p:stCondLst>
                                            <p:cond delay="0"/>
                                          </p:stCondLst>
                                        </p:cTn>
                                        <p:tgtEl>
                                          <p:spTgt spid="48"/>
                                        </p:tgtEl>
                                        <p:attrNameLst>
                                          <p:attrName>style.visibility</p:attrName>
                                        </p:attrNameLst>
                                      </p:cBhvr>
                                      <p:to>
                                        <p:strVal val="visible"/>
                                      </p:to>
                                    </p:set>
                                    <p:anim calcmode="lin" valueType="num">
                                      <p:cBhvr>
                                        <p:cTn id="28" dur="500" fill="hold"/>
                                        <p:tgtEl>
                                          <p:spTgt spid="48"/>
                                        </p:tgtEl>
                                        <p:attrNameLst>
                                          <p:attrName>ppt_w</p:attrName>
                                        </p:attrNameLst>
                                      </p:cBhvr>
                                      <p:tavLst>
                                        <p:tav tm="0">
                                          <p:val>
                                            <p:strVal val="4/3*#ppt_w"/>
                                          </p:val>
                                        </p:tav>
                                        <p:tav tm="100000">
                                          <p:val>
                                            <p:strVal val="#ppt_w"/>
                                          </p:val>
                                        </p:tav>
                                      </p:tavLst>
                                    </p:anim>
                                    <p:anim calcmode="lin" valueType="num">
                                      <p:cBhvr>
                                        <p:cTn id="29" dur="500" fill="hold"/>
                                        <p:tgtEl>
                                          <p:spTgt spid="48"/>
                                        </p:tgtEl>
                                        <p:attrNameLst>
                                          <p:attrName>ppt_h</p:attrName>
                                        </p:attrNameLst>
                                      </p:cBhvr>
                                      <p:tavLst>
                                        <p:tav tm="0">
                                          <p:val>
                                            <p:strVal val="4/3*#ppt_h"/>
                                          </p:val>
                                        </p:tav>
                                        <p:tav tm="100000">
                                          <p:val>
                                            <p:strVal val="#ppt_h"/>
                                          </p:val>
                                        </p:tav>
                                      </p:tavLst>
                                    </p:anim>
                                  </p:childTnLst>
                                </p:cTn>
                              </p:par>
                              <p:par>
                                <p:cTn id="30" presetID="6" presetClass="entr" presetSubtype="16" fill="hold" grpId="0" nodeType="with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circle(in)">
                                      <p:cBhvr>
                                        <p:cTn id="32" dur="2000"/>
                                        <p:tgtEl>
                                          <p:spTgt spid="2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barn(inVertical)">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8" repeatCount="indefinite" fill="remove" display="0">
                  <p:stCondLst>
                    <p:cond delay="indefinite"/>
                  </p:stCondLst>
                  <p:endCondLst>
                    <p:cond evt="onStopAudio" delay="0">
                      <p:tgtEl>
                        <p:sldTgt/>
                      </p:tgtEl>
                    </p:cond>
                  </p:endCondLst>
                </p:cTn>
                <p:tgtEl>
                  <p:spTgt spid="4"/>
                </p:tgtEl>
              </p:cMediaNode>
            </p:audio>
          </p:childTnLst>
        </p:cTn>
      </p:par>
    </p:tnLst>
    <p:bldLst>
      <p:bldP spid="48" grpId="0" animBg="1"/>
      <p:bldP spid="2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任意多边形: 形状 48">
            <a:extLst>
              <a:ext uri="{FF2B5EF4-FFF2-40B4-BE49-F238E27FC236}">
                <a16:creationId xmlns:a16="http://schemas.microsoft.com/office/drawing/2014/main" id="{E0E1780C-DAED-4A4C-A781-DF2EFCB28B64}"/>
              </a:ext>
            </a:extLst>
          </p:cNvPr>
          <p:cNvSpPr/>
          <p:nvPr/>
        </p:nvSpPr>
        <p:spPr>
          <a:xfrm>
            <a:off x="207264" y="208344"/>
            <a:ext cx="11737809" cy="3299849"/>
          </a:xfrm>
          <a:custGeom>
            <a:avLst/>
            <a:gdLst>
              <a:gd name="connsiteX0" fmla="*/ 5337454 w 6062639"/>
              <a:gd name="connsiteY0" fmla="*/ 1389890 h 2153651"/>
              <a:gd name="connsiteX1" fmla="*/ 5337454 w 6062639"/>
              <a:gd name="connsiteY1" fmla="*/ 1409787 h 2153651"/>
              <a:gd name="connsiteX2" fmla="*/ 5349512 w 6062639"/>
              <a:gd name="connsiteY2" fmla="*/ 1399839 h 2153651"/>
              <a:gd name="connsiteX3" fmla="*/ 5337454 w 6062639"/>
              <a:gd name="connsiteY3" fmla="*/ 743863 h 2153651"/>
              <a:gd name="connsiteX4" fmla="*/ 5337454 w 6062639"/>
              <a:gd name="connsiteY4" fmla="*/ 763760 h 2153651"/>
              <a:gd name="connsiteX5" fmla="*/ 5349512 w 6062639"/>
              <a:gd name="connsiteY5" fmla="*/ 753812 h 2153651"/>
              <a:gd name="connsiteX6" fmla="*/ 430798 w 6062639"/>
              <a:gd name="connsiteY6" fmla="*/ 0 h 2153651"/>
              <a:gd name="connsiteX7" fmla="*/ 735418 w 6062639"/>
              <a:gd name="connsiteY7" fmla="*/ 126178 h 2153651"/>
              <a:gd name="connsiteX8" fmla="*/ 755863 w 6062639"/>
              <a:gd name="connsiteY8" fmla="*/ 150958 h 2153651"/>
              <a:gd name="connsiteX9" fmla="*/ 776308 w 6062639"/>
              <a:gd name="connsiteY9" fmla="*/ 126178 h 2153651"/>
              <a:gd name="connsiteX10" fmla="*/ 1080928 w 6062639"/>
              <a:gd name="connsiteY10" fmla="*/ 0 h 2153651"/>
              <a:gd name="connsiteX11" fmla="*/ 1385548 w 6062639"/>
              <a:gd name="connsiteY11" fmla="*/ 126178 h 2153651"/>
              <a:gd name="connsiteX12" fmla="*/ 1405993 w 6062639"/>
              <a:gd name="connsiteY12" fmla="*/ 150958 h 2153651"/>
              <a:gd name="connsiteX13" fmla="*/ 1426438 w 6062639"/>
              <a:gd name="connsiteY13" fmla="*/ 126178 h 2153651"/>
              <a:gd name="connsiteX14" fmla="*/ 1731058 w 6062639"/>
              <a:gd name="connsiteY14" fmla="*/ 0 h 2153651"/>
              <a:gd name="connsiteX15" fmla="*/ 2035678 w 6062639"/>
              <a:gd name="connsiteY15" fmla="*/ 126178 h 2153651"/>
              <a:gd name="connsiteX16" fmla="*/ 2056123 w 6062639"/>
              <a:gd name="connsiteY16" fmla="*/ 150958 h 2153651"/>
              <a:gd name="connsiteX17" fmla="*/ 2076568 w 6062639"/>
              <a:gd name="connsiteY17" fmla="*/ 126178 h 2153651"/>
              <a:gd name="connsiteX18" fmla="*/ 2381188 w 6062639"/>
              <a:gd name="connsiteY18" fmla="*/ 0 h 2153651"/>
              <a:gd name="connsiteX19" fmla="*/ 2685808 w 6062639"/>
              <a:gd name="connsiteY19" fmla="*/ 126178 h 2153651"/>
              <a:gd name="connsiteX20" fmla="*/ 2706253 w 6062639"/>
              <a:gd name="connsiteY20" fmla="*/ 150958 h 2153651"/>
              <a:gd name="connsiteX21" fmla="*/ 2726698 w 6062639"/>
              <a:gd name="connsiteY21" fmla="*/ 126178 h 2153651"/>
              <a:gd name="connsiteX22" fmla="*/ 3031318 w 6062639"/>
              <a:gd name="connsiteY22" fmla="*/ 0 h 2153651"/>
              <a:gd name="connsiteX23" fmla="*/ 3335938 w 6062639"/>
              <a:gd name="connsiteY23" fmla="*/ 126178 h 2153651"/>
              <a:gd name="connsiteX24" fmla="*/ 3356383 w 6062639"/>
              <a:gd name="connsiteY24" fmla="*/ 150958 h 2153651"/>
              <a:gd name="connsiteX25" fmla="*/ 3376828 w 6062639"/>
              <a:gd name="connsiteY25" fmla="*/ 126178 h 2153651"/>
              <a:gd name="connsiteX26" fmla="*/ 3681448 w 6062639"/>
              <a:gd name="connsiteY26" fmla="*/ 0 h 2153651"/>
              <a:gd name="connsiteX27" fmla="*/ 3986068 w 6062639"/>
              <a:gd name="connsiteY27" fmla="*/ 126178 h 2153651"/>
              <a:gd name="connsiteX28" fmla="*/ 4006513 w 6062639"/>
              <a:gd name="connsiteY28" fmla="*/ 150958 h 2153651"/>
              <a:gd name="connsiteX29" fmla="*/ 4026958 w 6062639"/>
              <a:gd name="connsiteY29" fmla="*/ 126178 h 2153651"/>
              <a:gd name="connsiteX30" fmla="*/ 4331578 w 6062639"/>
              <a:gd name="connsiteY30" fmla="*/ 0 h 2153651"/>
              <a:gd name="connsiteX31" fmla="*/ 4636198 w 6062639"/>
              <a:gd name="connsiteY31" fmla="*/ 126178 h 2153651"/>
              <a:gd name="connsiteX32" fmla="*/ 4656643 w 6062639"/>
              <a:gd name="connsiteY32" fmla="*/ 150958 h 2153651"/>
              <a:gd name="connsiteX33" fmla="*/ 4677088 w 6062639"/>
              <a:gd name="connsiteY33" fmla="*/ 126178 h 2153651"/>
              <a:gd name="connsiteX34" fmla="*/ 4981708 w 6062639"/>
              <a:gd name="connsiteY34" fmla="*/ 0 h 2153651"/>
              <a:gd name="connsiteX35" fmla="*/ 5286328 w 6062639"/>
              <a:gd name="connsiteY35" fmla="*/ 126178 h 2153651"/>
              <a:gd name="connsiteX36" fmla="*/ 5306775 w 6062639"/>
              <a:gd name="connsiteY36" fmla="*/ 150959 h 2153651"/>
              <a:gd name="connsiteX37" fmla="*/ 5327221 w 6062639"/>
              <a:gd name="connsiteY37" fmla="*/ 126178 h 2153651"/>
              <a:gd name="connsiteX38" fmla="*/ 5631841 w 6062639"/>
              <a:gd name="connsiteY38" fmla="*/ 0 h 2153651"/>
              <a:gd name="connsiteX39" fmla="*/ 6062639 w 6062639"/>
              <a:gd name="connsiteY39" fmla="*/ 430799 h 2153651"/>
              <a:gd name="connsiteX40" fmla="*/ 5936461 w 6062639"/>
              <a:gd name="connsiteY40" fmla="*/ 735420 h 2153651"/>
              <a:gd name="connsiteX41" fmla="*/ 5914169 w 6062639"/>
              <a:gd name="connsiteY41" fmla="*/ 753813 h 2153651"/>
              <a:gd name="connsiteX42" fmla="*/ 5936460 w 6062639"/>
              <a:gd name="connsiteY42" fmla="*/ 772204 h 2153651"/>
              <a:gd name="connsiteX43" fmla="*/ 6062638 w 6062639"/>
              <a:gd name="connsiteY43" fmla="*/ 1076825 h 2153651"/>
              <a:gd name="connsiteX44" fmla="*/ 5936460 w 6062639"/>
              <a:gd name="connsiteY44" fmla="*/ 1381446 h 2153651"/>
              <a:gd name="connsiteX45" fmla="*/ 5914168 w 6062639"/>
              <a:gd name="connsiteY45" fmla="*/ 1399839 h 2153651"/>
              <a:gd name="connsiteX46" fmla="*/ 5936460 w 6062639"/>
              <a:gd name="connsiteY46" fmla="*/ 1418231 h 2153651"/>
              <a:gd name="connsiteX47" fmla="*/ 6062638 w 6062639"/>
              <a:gd name="connsiteY47" fmla="*/ 1722852 h 2153651"/>
              <a:gd name="connsiteX48" fmla="*/ 5631840 w 6062639"/>
              <a:gd name="connsiteY48" fmla="*/ 2153651 h 2153651"/>
              <a:gd name="connsiteX49" fmla="*/ 5327220 w 6062639"/>
              <a:gd name="connsiteY49" fmla="*/ 2027473 h 2153651"/>
              <a:gd name="connsiteX50" fmla="*/ 5306774 w 6062639"/>
              <a:gd name="connsiteY50" fmla="*/ 2002692 h 2153651"/>
              <a:gd name="connsiteX51" fmla="*/ 5286328 w 6062639"/>
              <a:gd name="connsiteY51" fmla="*/ 2027473 h 2153651"/>
              <a:gd name="connsiteX52" fmla="*/ 4981708 w 6062639"/>
              <a:gd name="connsiteY52" fmla="*/ 2153651 h 2153651"/>
              <a:gd name="connsiteX53" fmla="*/ 4677088 w 6062639"/>
              <a:gd name="connsiteY53" fmla="*/ 2027473 h 2153651"/>
              <a:gd name="connsiteX54" fmla="*/ 4656643 w 6062639"/>
              <a:gd name="connsiteY54" fmla="*/ 2002694 h 2153651"/>
              <a:gd name="connsiteX55" fmla="*/ 4636198 w 6062639"/>
              <a:gd name="connsiteY55" fmla="*/ 2027473 h 2153651"/>
              <a:gd name="connsiteX56" fmla="*/ 4331578 w 6062639"/>
              <a:gd name="connsiteY56" fmla="*/ 2153651 h 2153651"/>
              <a:gd name="connsiteX57" fmla="*/ 4026958 w 6062639"/>
              <a:gd name="connsiteY57" fmla="*/ 2027473 h 2153651"/>
              <a:gd name="connsiteX58" fmla="*/ 4006513 w 6062639"/>
              <a:gd name="connsiteY58" fmla="*/ 2002694 h 2153651"/>
              <a:gd name="connsiteX59" fmla="*/ 3986068 w 6062639"/>
              <a:gd name="connsiteY59" fmla="*/ 2027473 h 2153651"/>
              <a:gd name="connsiteX60" fmla="*/ 3681448 w 6062639"/>
              <a:gd name="connsiteY60" fmla="*/ 2153651 h 2153651"/>
              <a:gd name="connsiteX61" fmla="*/ 3376828 w 6062639"/>
              <a:gd name="connsiteY61" fmla="*/ 2027473 h 2153651"/>
              <a:gd name="connsiteX62" fmla="*/ 3356383 w 6062639"/>
              <a:gd name="connsiteY62" fmla="*/ 2002694 h 2153651"/>
              <a:gd name="connsiteX63" fmla="*/ 3335938 w 6062639"/>
              <a:gd name="connsiteY63" fmla="*/ 2027473 h 2153651"/>
              <a:gd name="connsiteX64" fmla="*/ 3031318 w 6062639"/>
              <a:gd name="connsiteY64" fmla="*/ 2153651 h 2153651"/>
              <a:gd name="connsiteX65" fmla="*/ 2726698 w 6062639"/>
              <a:gd name="connsiteY65" fmla="*/ 2027473 h 2153651"/>
              <a:gd name="connsiteX66" fmla="*/ 2706253 w 6062639"/>
              <a:gd name="connsiteY66" fmla="*/ 2002694 h 2153651"/>
              <a:gd name="connsiteX67" fmla="*/ 2685808 w 6062639"/>
              <a:gd name="connsiteY67" fmla="*/ 2027473 h 2153651"/>
              <a:gd name="connsiteX68" fmla="*/ 2381188 w 6062639"/>
              <a:gd name="connsiteY68" fmla="*/ 2153651 h 2153651"/>
              <a:gd name="connsiteX69" fmla="*/ 2076568 w 6062639"/>
              <a:gd name="connsiteY69" fmla="*/ 2027473 h 2153651"/>
              <a:gd name="connsiteX70" fmla="*/ 2056123 w 6062639"/>
              <a:gd name="connsiteY70" fmla="*/ 2002694 h 2153651"/>
              <a:gd name="connsiteX71" fmla="*/ 2035678 w 6062639"/>
              <a:gd name="connsiteY71" fmla="*/ 2027473 h 2153651"/>
              <a:gd name="connsiteX72" fmla="*/ 1731058 w 6062639"/>
              <a:gd name="connsiteY72" fmla="*/ 2153651 h 2153651"/>
              <a:gd name="connsiteX73" fmla="*/ 1426438 w 6062639"/>
              <a:gd name="connsiteY73" fmla="*/ 2027473 h 2153651"/>
              <a:gd name="connsiteX74" fmla="*/ 1405993 w 6062639"/>
              <a:gd name="connsiteY74" fmla="*/ 2002694 h 2153651"/>
              <a:gd name="connsiteX75" fmla="*/ 1385548 w 6062639"/>
              <a:gd name="connsiteY75" fmla="*/ 2027473 h 2153651"/>
              <a:gd name="connsiteX76" fmla="*/ 1080928 w 6062639"/>
              <a:gd name="connsiteY76" fmla="*/ 2153651 h 2153651"/>
              <a:gd name="connsiteX77" fmla="*/ 776308 w 6062639"/>
              <a:gd name="connsiteY77" fmla="*/ 2027473 h 2153651"/>
              <a:gd name="connsiteX78" fmla="*/ 755863 w 6062639"/>
              <a:gd name="connsiteY78" fmla="*/ 2002694 h 2153651"/>
              <a:gd name="connsiteX79" fmla="*/ 735418 w 6062639"/>
              <a:gd name="connsiteY79" fmla="*/ 2027473 h 2153651"/>
              <a:gd name="connsiteX80" fmla="*/ 430798 w 6062639"/>
              <a:gd name="connsiteY80" fmla="*/ 2153651 h 2153651"/>
              <a:gd name="connsiteX81" fmla="*/ 0 w 6062639"/>
              <a:gd name="connsiteY81" fmla="*/ 1722852 h 2153651"/>
              <a:gd name="connsiteX82" fmla="*/ 126178 w 6062639"/>
              <a:gd name="connsiteY82" fmla="*/ 1418231 h 2153651"/>
              <a:gd name="connsiteX83" fmla="*/ 148470 w 6062639"/>
              <a:gd name="connsiteY83" fmla="*/ 1399839 h 2153651"/>
              <a:gd name="connsiteX84" fmla="*/ 126178 w 6062639"/>
              <a:gd name="connsiteY84" fmla="*/ 1381446 h 2153651"/>
              <a:gd name="connsiteX85" fmla="*/ 0 w 6062639"/>
              <a:gd name="connsiteY85" fmla="*/ 1076825 h 2153651"/>
              <a:gd name="connsiteX86" fmla="*/ 126178 w 6062639"/>
              <a:gd name="connsiteY86" fmla="*/ 772204 h 2153651"/>
              <a:gd name="connsiteX87" fmla="*/ 148469 w 6062639"/>
              <a:gd name="connsiteY87" fmla="*/ 753812 h 2153651"/>
              <a:gd name="connsiteX88" fmla="*/ 126178 w 6062639"/>
              <a:gd name="connsiteY88" fmla="*/ 735420 h 2153651"/>
              <a:gd name="connsiteX89" fmla="*/ 0 w 6062639"/>
              <a:gd name="connsiteY89" fmla="*/ 430799 h 2153651"/>
              <a:gd name="connsiteX90" fmla="*/ 430798 w 6062639"/>
              <a:gd name="connsiteY90"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62639" h="2153651">
                <a:moveTo>
                  <a:pt x="5337454" y="1389890"/>
                </a:moveTo>
                <a:lnTo>
                  <a:pt x="5337454" y="1409787"/>
                </a:lnTo>
                <a:lnTo>
                  <a:pt x="5349512" y="1399839"/>
                </a:lnTo>
                <a:close/>
                <a:moveTo>
                  <a:pt x="5337454" y="743863"/>
                </a:moveTo>
                <a:lnTo>
                  <a:pt x="5337454" y="763760"/>
                </a:lnTo>
                <a:lnTo>
                  <a:pt x="5349512" y="753812"/>
                </a:lnTo>
                <a:close/>
                <a:moveTo>
                  <a:pt x="430798" y="0"/>
                </a:moveTo>
                <a:cubicBezTo>
                  <a:pt x="549760" y="0"/>
                  <a:pt x="657459" y="48219"/>
                  <a:pt x="735418" y="126178"/>
                </a:cubicBezTo>
                <a:lnTo>
                  <a:pt x="755863" y="150958"/>
                </a:lnTo>
                <a:lnTo>
                  <a:pt x="776308" y="126178"/>
                </a:lnTo>
                <a:cubicBezTo>
                  <a:pt x="854267" y="48219"/>
                  <a:pt x="961967" y="0"/>
                  <a:pt x="1080928" y="0"/>
                </a:cubicBezTo>
                <a:cubicBezTo>
                  <a:pt x="1199890" y="0"/>
                  <a:pt x="1307589" y="48219"/>
                  <a:pt x="1385548" y="126178"/>
                </a:cubicBezTo>
                <a:lnTo>
                  <a:pt x="1405993" y="150958"/>
                </a:lnTo>
                <a:lnTo>
                  <a:pt x="1426438" y="126178"/>
                </a:lnTo>
                <a:cubicBezTo>
                  <a:pt x="1504397" y="48219"/>
                  <a:pt x="1612097" y="0"/>
                  <a:pt x="1731058" y="0"/>
                </a:cubicBezTo>
                <a:cubicBezTo>
                  <a:pt x="1850020" y="0"/>
                  <a:pt x="1957719" y="48219"/>
                  <a:pt x="2035678" y="126178"/>
                </a:cubicBezTo>
                <a:lnTo>
                  <a:pt x="2056123" y="150958"/>
                </a:lnTo>
                <a:lnTo>
                  <a:pt x="2076568" y="126178"/>
                </a:lnTo>
                <a:cubicBezTo>
                  <a:pt x="2154527" y="48219"/>
                  <a:pt x="2262227" y="0"/>
                  <a:pt x="2381188" y="0"/>
                </a:cubicBezTo>
                <a:cubicBezTo>
                  <a:pt x="2500150" y="0"/>
                  <a:pt x="2607849" y="48219"/>
                  <a:pt x="2685808" y="126178"/>
                </a:cubicBezTo>
                <a:lnTo>
                  <a:pt x="2706253" y="150958"/>
                </a:lnTo>
                <a:lnTo>
                  <a:pt x="2726698" y="126178"/>
                </a:lnTo>
                <a:cubicBezTo>
                  <a:pt x="2804657" y="48219"/>
                  <a:pt x="2912357" y="0"/>
                  <a:pt x="3031318" y="0"/>
                </a:cubicBezTo>
                <a:cubicBezTo>
                  <a:pt x="3150280" y="0"/>
                  <a:pt x="3257979" y="48219"/>
                  <a:pt x="3335938" y="126178"/>
                </a:cubicBezTo>
                <a:lnTo>
                  <a:pt x="3356383" y="150958"/>
                </a:lnTo>
                <a:lnTo>
                  <a:pt x="3376828" y="126178"/>
                </a:lnTo>
                <a:cubicBezTo>
                  <a:pt x="3454787" y="48219"/>
                  <a:pt x="3562487" y="0"/>
                  <a:pt x="3681448" y="0"/>
                </a:cubicBezTo>
                <a:cubicBezTo>
                  <a:pt x="3800410" y="0"/>
                  <a:pt x="3908109" y="48219"/>
                  <a:pt x="3986068" y="126178"/>
                </a:cubicBezTo>
                <a:lnTo>
                  <a:pt x="4006513" y="150958"/>
                </a:lnTo>
                <a:lnTo>
                  <a:pt x="4026958" y="126178"/>
                </a:lnTo>
                <a:cubicBezTo>
                  <a:pt x="4104917" y="48219"/>
                  <a:pt x="4212616" y="0"/>
                  <a:pt x="4331578" y="0"/>
                </a:cubicBezTo>
                <a:cubicBezTo>
                  <a:pt x="4450540" y="0"/>
                  <a:pt x="4558239" y="48219"/>
                  <a:pt x="4636198" y="126178"/>
                </a:cubicBezTo>
                <a:lnTo>
                  <a:pt x="4656643" y="150958"/>
                </a:lnTo>
                <a:lnTo>
                  <a:pt x="4677088" y="126178"/>
                </a:lnTo>
                <a:cubicBezTo>
                  <a:pt x="4755047" y="48219"/>
                  <a:pt x="4862746" y="0"/>
                  <a:pt x="4981708" y="0"/>
                </a:cubicBezTo>
                <a:cubicBezTo>
                  <a:pt x="5100670" y="0"/>
                  <a:pt x="5208369" y="48219"/>
                  <a:pt x="5286328" y="126178"/>
                </a:cubicBezTo>
                <a:lnTo>
                  <a:pt x="5306775" y="150959"/>
                </a:lnTo>
                <a:lnTo>
                  <a:pt x="5327221" y="126178"/>
                </a:lnTo>
                <a:cubicBezTo>
                  <a:pt x="5405180" y="48219"/>
                  <a:pt x="5512879" y="0"/>
                  <a:pt x="5631841" y="0"/>
                </a:cubicBezTo>
                <a:cubicBezTo>
                  <a:pt x="5869764" y="0"/>
                  <a:pt x="6062639" y="192875"/>
                  <a:pt x="6062639" y="430799"/>
                </a:cubicBezTo>
                <a:cubicBezTo>
                  <a:pt x="6062639" y="549761"/>
                  <a:pt x="6014420" y="657461"/>
                  <a:pt x="5936461" y="735420"/>
                </a:cubicBezTo>
                <a:lnTo>
                  <a:pt x="5914169" y="753813"/>
                </a:lnTo>
                <a:lnTo>
                  <a:pt x="5936460" y="772204"/>
                </a:lnTo>
                <a:cubicBezTo>
                  <a:pt x="6014419" y="850163"/>
                  <a:pt x="6062638" y="957863"/>
                  <a:pt x="6062638" y="1076825"/>
                </a:cubicBezTo>
                <a:cubicBezTo>
                  <a:pt x="6062638" y="1195787"/>
                  <a:pt x="6014419" y="1303487"/>
                  <a:pt x="5936460" y="1381446"/>
                </a:cubicBezTo>
                <a:lnTo>
                  <a:pt x="5914168" y="1399839"/>
                </a:lnTo>
                <a:lnTo>
                  <a:pt x="5936460" y="1418231"/>
                </a:lnTo>
                <a:cubicBezTo>
                  <a:pt x="6014419" y="1496190"/>
                  <a:pt x="6062638" y="1603890"/>
                  <a:pt x="6062638" y="1722852"/>
                </a:cubicBezTo>
                <a:cubicBezTo>
                  <a:pt x="6062638" y="1960776"/>
                  <a:pt x="5869763" y="2153651"/>
                  <a:pt x="5631840" y="2153651"/>
                </a:cubicBezTo>
                <a:cubicBezTo>
                  <a:pt x="5512878" y="2153651"/>
                  <a:pt x="5405179" y="2105432"/>
                  <a:pt x="5327220" y="2027473"/>
                </a:cubicBezTo>
                <a:lnTo>
                  <a:pt x="5306774" y="2002692"/>
                </a:lnTo>
                <a:lnTo>
                  <a:pt x="5286328" y="2027473"/>
                </a:lnTo>
                <a:cubicBezTo>
                  <a:pt x="5208369" y="2105432"/>
                  <a:pt x="5100670" y="2153651"/>
                  <a:pt x="4981708" y="2153651"/>
                </a:cubicBezTo>
                <a:cubicBezTo>
                  <a:pt x="4862747" y="2153651"/>
                  <a:pt x="4755047" y="2105432"/>
                  <a:pt x="4677088" y="2027473"/>
                </a:cubicBezTo>
                <a:lnTo>
                  <a:pt x="4656643" y="2002694"/>
                </a:lnTo>
                <a:lnTo>
                  <a:pt x="4636198" y="2027473"/>
                </a:lnTo>
                <a:cubicBezTo>
                  <a:pt x="4558239" y="2105432"/>
                  <a:pt x="4450540" y="2153651"/>
                  <a:pt x="4331578" y="2153651"/>
                </a:cubicBezTo>
                <a:cubicBezTo>
                  <a:pt x="4212617" y="2153651"/>
                  <a:pt x="4104917" y="2105432"/>
                  <a:pt x="4026958" y="2027473"/>
                </a:cubicBezTo>
                <a:lnTo>
                  <a:pt x="4006513" y="2002694"/>
                </a:lnTo>
                <a:lnTo>
                  <a:pt x="3986068" y="2027473"/>
                </a:lnTo>
                <a:cubicBezTo>
                  <a:pt x="3908109" y="2105432"/>
                  <a:pt x="3800409" y="2153651"/>
                  <a:pt x="3681448" y="2153651"/>
                </a:cubicBezTo>
                <a:cubicBezTo>
                  <a:pt x="3562486" y="2153651"/>
                  <a:pt x="3454787" y="2105432"/>
                  <a:pt x="3376828" y="2027473"/>
                </a:cubicBezTo>
                <a:lnTo>
                  <a:pt x="3356383" y="2002694"/>
                </a:lnTo>
                <a:lnTo>
                  <a:pt x="3335938" y="2027473"/>
                </a:lnTo>
                <a:cubicBezTo>
                  <a:pt x="3257979" y="2105432"/>
                  <a:pt x="3150280" y="2153651"/>
                  <a:pt x="3031318" y="2153651"/>
                </a:cubicBezTo>
                <a:cubicBezTo>
                  <a:pt x="2912357" y="2153651"/>
                  <a:pt x="2804657" y="2105432"/>
                  <a:pt x="2726698" y="2027473"/>
                </a:cubicBezTo>
                <a:lnTo>
                  <a:pt x="2706253" y="2002694"/>
                </a:lnTo>
                <a:lnTo>
                  <a:pt x="2685808" y="2027473"/>
                </a:lnTo>
                <a:cubicBezTo>
                  <a:pt x="2607849" y="2105432"/>
                  <a:pt x="2500150" y="2153651"/>
                  <a:pt x="2381188" y="2153651"/>
                </a:cubicBezTo>
                <a:cubicBezTo>
                  <a:pt x="2262227" y="2153651"/>
                  <a:pt x="2154527" y="2105432"/>
                  <a:pt x="2076568" y="2027473"/>
                </a:cubicBezTo>
                <a:lnTo>
                  <a:pt x="2056123" y="2002694"/>
                </a:lnTo>
                <a:lnTo>
                  <a:pt x="2035678" y="2027473"/>
                </a:lnTo>
                <a:cubicBezTo>
                  <a:pt x="1957719" y="2105432"/>
                  <a:pt x="1850020" y="2153651"/>
                  <a:pt x="1731058" y="2153651"/>
                </a:cubicBezTo>
                <a:cubicBezTo>
                  <a:pt x="1612097" y="2153651"/>
                  <a:pt x="1504397" y="2105432"/>
                  <a:pt x="1426438" y="2027473"/>
                </a:cubicBezTo>
                <a:lnTo>
                  <a:pt x="1405993" y="2002694"/>
                </a:lnTo>
                <a:lnTo>
                  <a:pt x="1385548" y="2027473"/>
                </a:lnTo>
                <a:cubicBezTo>
                  <a:pt x="1307589" y="2105432"/>
                  <a:pt x="1199890" y="2153651"/>
                  <a:pt x="1080928" y="2153651"/>
                </a:cubicBezTo>
                <a:cubicBezTo>
                  <a:pt x="961967" y="2153651"/>
                  <a:pt x="854267" y="2105432"/>
                  <a:pt x="776308" y="2027473"/>
                </a:cubicBezTo>
                <a:lnTo>
                  <a:pt x="755863" y="2002694"/>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alpha val="85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800" dirty="0">
              <a:solidFill>
                <a:srgbClr val="FF8600"/>
              </a:solidFill>
              <a:latin typeface="Baloo 2" pitchFamily="2" charset="0"/>
              <a:ea typeface="思源黑体 CN Bold" panose="020B0800000000000000" pitchFamily="34" charset="-122"/>
              <a:cs typeface="Baloo 2" pitchFamily="2" charset="0"/>
            </a:endParaRPr>
          </a:p>
        </p:txBody>
      </p:sp>
      <p:sp>
        <p:nvSpPr>
          <p:cNvPr id="15" name="Text Box 10"/>
          <p:cNvSpPr txBox="1">
            <a:spLocks noChangeArrowheads="1"/>
          </p:cNvSpPr>
          <p:nvPr/>
        </p:nvSpPr>
        <p:spPr bwMode="auto">
          <a:xfrm>
            <a:off x="633035" y="706940"/>
            <a:ext cx="10679441" cy="3046988"/>
          </a:xfrm>
          <a:prstGeom prst="rect">
            <a:avLst/>
          </a:prstGeom>
          <a:noFill/>
          <a:ln w="9525">
            <a:noFill/>
            <a:miter lim="800000"/>
            <a:headEnd/>
            <a:tailEnd/>
          </a:ln>
          <a:effectLst/>
        </p:spPr>
        <p:txBody>
          <a:bodyPr wrap="square">
            <a:spAutoFit/>
          </a:bodyPr>
          <a:lstStyle/>
          <a:p>
            <a:pPr marL="514350" indent="-514350" algn="just">
              <a:spcBef>
                <a:spcPts val="0"/>
              </a:spcBef>
              <a:buAutoNum type="alphaLcParenR"/>
              <a:defRPr/>
            </a:pPr>
            <a:r>
              <a:rPr lang="en-US" sz="3200" b="1" dirty="0" err="1">
                <a:solidFill>
                  <a:srgbClr val="0070C0"/>
                </a:solidFill>
                <a:latin typeface="Baloo 2" pitchFamily="2" charset="0"/>
                <a:cs typeface="Baloo 2" pitchFamily="2" charset="0"/>
              </a:rPr>
              <a:t>Anh</a:t>
            </a:r>
            <a:r>
              <a:rPr lang="en-US" sz="3200" b="1" dirty="0">
                <a:solidFill>
                  <a:srgbClr val="0070C0"/>
                </a:solidFill>
                <a:latin typeface="Baloo 2" pitchFamily="2" charset="0"/>
                <a:cs typeface="Baloo 2" pitchFamily="2" charset="0"/>
              </a:rPr>
              <a:t> hàng thịt đã thêm dấu câu gì vào chỗ nào trong lời phê của xã để hiểu là xã đồng ý cho làm thịt con </a:t>
            </a:r>
            <a:r>
              <a:rPr lang="en-US" sz="3200" b="1" dirty="0" err="1">
                <a:solidFill>
                  <a:srgbClr val="0070C0"/>
                </a:solidFill>
                <a:latin typeface="Baloo 2" pitchFamily="2" charset="0"/>
                <a:cs typeface="Baloo 2" pitchFamily="2" charset="0"/>
              </a:rPr>
              <a:t>bò</a:t>
            </a:r>
            <a:r>
              <a:rPr lang="en-US" sz="3200" b="1" dirty="0">
                <a:solidFill>
                  <a:srgbClr val="0070C0"/>
                </a:solidFill>
                <a:latin typeface="Baloo 2" pitchFamily="2" charset="0"/>
                <a:cs typeface="Baloo 2" pitchFamily="2" charset="0"/>
              </a:rPr>
              <a:t> ?</a:t>
            </a:r>
            <a:endParaRPr lang="vi-VN" sz="3200" b="1" dirty="0">
              <a:solidFill>
                <a:srgbClr val="0070C0"/>
              </a:solidFill>
              <a:latin typeface="Baloo 2" pitchFamily="2" charset="0"/>
              <a:cs typeface="Baloo 2" pitchFamily="2" charset="0"/>
            </a:endParaRPr>
          </a:p>
          <a:p>
            <a:pPr algn="just">
              <a:spcBef>
                <a:spcPts val="0"/>
              </a:spcBef>
              <a:defRPr/>
            </a:pPr>
            <a:endParaRPr lang="en-US" sz="3200" b="1" dirty="0">
              <a:solidFill>
                <a:srgbClr val="0070C0"/>
              </a:solidFill>
              <a:latin typeface="Baloo 2" pitchFamily="2" charset="0"/>
              <a:cs typeface="Baloo 2" pitchFamily="2" charset="0"/>
            </a:endParaRPr>
          </a:p>
          <a:p>
            <a:pPr algn="just">
              <a:spcBef>
                <a:spcPts val="0"/>
              </a:spcBef>
              <a:defRPr/>
            </a:pPr>
            <a:r>
              <a:rPr lang="en-US" sz="3200" b="1" dirty="0">
                <a:solidFill>
                  <a:srgbClr val="0070C0"/>
                </a:solidFill>
                <a:latin typeface="Baloo 2" pitchFamily="2" charset="0"/>
                <a:cs typeface="Baloo 2" pitchFamily="2" charset="0"/>
              </a:rPr>
              <a:t> </a:t>
            </a:r>
            <a:r>
              <a:rPr lang="vi-VN" sz="3200" b="1" dirty="0">
                <a:solidFill>
                  <a:srgbClr val="0070C0"/>
                </a:solidFill>
                <a:latin typeface="Baloo 2" pitchFamily="2" charset="0"/>
                <a:cs typeface="Baloo 2" pitchFamily="2" charset="0"/>
              </a:rPr>
              <a:t>b)</a:t>
            </a:r>
            <a:r>
              <a:rPr lang="en-US" sz="3200" b="1" dirty="0">
                <a:solidFill>
                  <a:srgbClr val="0070C0"/>
                </a:solidFill>
                <a:latin typeface="Baloo 2" pitchFamily="2" charset="0"/>
                <a:cs typeface="Baloo 2" pitchFamily="2" charset="0"/>
              </a:rPr>
              <a:t> Lời phê trong đơn cần được viết như thế nào để anh hàng thịt không thể chữa một cách dễ dàng ?</a:t>
            </a:r>
          </a:p>
          <a:p>
            <a:pPr algn="just">
              <a:spcBef>
                <a:spcPts val="0"/>
              </a:spcBef>
              <a:defRPr/>
            </a:pPr>
            <a:r>
              <a:rPr lang="en-US" sz="3200" b="1" dirty="0">
                <a:solidFill>
                  <a:srgbClr val="0070C0"/>
                </a:solidFill>
                <a:latin typeface="Baloo 2" pitchFamily="2" charset="0"/>
                <a:cs typeface="Baloo 2" pitchFamily="2" charset="0"/>
              </a:rPr>
              <a:t>                            </a:t>
            </a:r>
          </a:p>
        </p:txBody>
      </p:sp>
      <p:pic>
        <p:nvPicPr>
          <p:cNvPr id="16" name="图片 11">
            <a:extLst>
              <a:ext uri="{FF2B5EF4-FFF2-40B4-BE49-F238E27FC236}">
                <a16:creationId xmlns:a16="http://schemas.microsoft.com/office/drawing/2014/main" id="{16A28798-C735-4597-B111-9EAB5AF042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72756" y="2845942"/>
            <a:ext cx="5818581" cy="3819648"/>
          </a:xfrm>
          <a:prstGeom prst="rect">
            <a:avLst/>
          </a:prstGeom>
        </p:spPr>
      </p:pic>
      <p:grpSp>
        <p:nvGrpSpPr>
          <p:cNvPr id="6" name="组合 5">
            <a:extLst>
              <a:ext uri="{FF2B5EF4-FFF2-40B4-BE49-F238E27FC236}">
                <a16:creationId xmlns:a16="http://schemas.microsoft.com/office/drawing/2014/main" id="{D7706F71-8341-40DE-91C0-5AD14555D3C7}"/>
              </a:ext>
            </a:extLst>
          </p:cNvPr>
          <p:cNvGrpSpPr/>
          <p:nvPr/>
        </p:nvGrpSpPr>
        <p:grpSpPr>
          <a:xfrm>
            <a:off x="39732" y="5706559"/>
            <a:ext cx="12152268" cy="1151441"/>
            <a:chOff x="-2055784" y="5706558"/>
            <a:chExt cx="12152268" cy="1151441"/>
          </a:xfrm>
        </p:grpSpPr>
        <p:pic>
          <p:nvPicPr>
            <p:cNvPr id="7" name="图片 6">
              <a:extLst>
                <a:ext uri="{FF2B5EF4-FFF2-40B4-BE49-F238E27FC236}">
                  <a16:creationId xmlns:a16="http://schemas.microsoft.com/office/drawing/2014/main" id="{BC5E48D6-FBB1-474B-95B1-D823058138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8" name="图片 7">
              <a:extLst>
                <a:ext uri="{FF2B5EF4-FFF2-40B4-BE49-F238E27FC236}">
                  <a16:creationId xmlns:a16="http://schemas.microsoft.com/office/drawing/2014/main" id="{5EB61E21-8019-461D-A5AF-53FE482500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9" name="图片 8">
              <a:extLst>
                <a:ext uri="{FF2B5EF4-FFF2-40B4-BE49-F238E27FC236}">
                  <a16:creationId xmlns:a16="http://schemas.microsoft.com/office/drawing/2014/main" id="{438484C8-DF69-4439-BB52-5C8B99621C87}"/>
                </a:ext>
              </a:extLst>
            </p:cNvPr>
            <p:cNvPicPr>
              <a:picLocks noChangeAspect="1"/>
            </p:cNvPicPr>
            <p:nvPr/>
          </p:nvPicPr>
          <p:blipFill>
            <a:blip r:embed="rId5"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0" name="图片 9">
              <a:extLst>
                <a:ext uri="{FF2B5EF4-FFF2-40B4-BE49-F238E27FC236}">
                  <a16:creationId xmlns:a16="http://schemas.microsoft.com/office/drawing/2014/main" id="{7CFC76D7-A04D-43CE-B331-C364476AFC16}"/>
                </a:ext>
              </a:extLst>
            </p:cNvPr>
            <p:cNvPicPr>
              <a:picLocks noChangeAspect="1"/>
            </p:cNvPicPr>
            <p:nvPr/>
          </p:nvPicPr>
          <p:blipFill>
            <a:blip r:embed="rId6"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1" name="图片 10">
              <a:extLst>
                <a:ext uri="{FF2B5EF4-FFF2-40B4-BE49-F238E27FC236}">
                  <a16:creationId xmlns:a16="http://schemas.microsoft.com/office/drawing/2014/main" id="{F77FB997-F695-48D9-87DE-490CDA4CCCDF}"/>
                </a:ext>
              </a:extLst>
            </p:cNvPr>
            <p:cNvPicPr>
              <a:picLocks noChangeAspect="1"/>
            </p:cNvPicPr>
            <p:nvPr/>
          </p:nvPicPr>
          <p:blipFill>
            <a:blip r:embed="rId7"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2" name="图片 11">
              <a:extLst>
                <a:ext uri="{FF2B5EF4-FFF2-40B4-BE49-F238E27FC236}">
                  <a16:creationId xmlns:a16="http://schemas.microsoft.com/office/drawing/2014/main" id="{BE70EF80-3596-4077-8DFF-369B5E7822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3" name="图片 12">
              <a:extLst>
                <a:ext uri="{FF2B5EF4-FFF2-40B4-BE49-F238E27FC236}">
                  <a16:creationId xmlns:a16="http://schemas.microsoft.com/office/drawing/2014/main" id="{05D2AB26-EE21-4D52-AB92-6D99EBFCC5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Tree>
    <p:extLst>
      <p:ext uri="{BB962C8B-B14F-4D97-AF65-F5344CB8AC3E}">
        <p14:creationId xmlns:p14="http://schemas.microsoft.com/office/powerpoint/2010/main" val="3205656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strips(downLeft)">
                                      <p:cBhvr>
                                        <p:cTn id="7" dur="1000"/>
                                        <p:tgtEl>
                                          <p:spTgt spid="18"/>
                                        </p:tgtEl>
                                      </p:cBhvr>
                                    </p:animEffect>
                                  </p:childTnLst>
                                </p:cTn>
                              </p:par>
                              <p:par>
                                <p:cTn id="8" presetID="47"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1000"/>
                                        <p:tgtEl>
                                          <p:spTgt spid="16"/>
                                        </p:tgtEl>
                                      </p:cBhvr>
                                    </p:animEffect>
                                    <p:anim calcmode="lin" valueType="num">
                                      <p:cBhvr>
                                        <p:cTn id="11" dur="1000" fill="hold"/>
                                        <p:tgtEl>
                                          <p:spTgt spid="16"/>
                                        </p:tgtEl>
                                        <p:attrNameLst>
                                          <p:attrName>ppt_x</p:attrName>
                                        </p:attrNameLst>
                                      </p:cBhvr>
                                      <p:tavLst>
                                        <p:tav tm="0">
                                          <p:val>
                                            <p:strVal val="#ppt_x"/>
                                          </p:val>
                                        </p:tav>
                                        <p:tav tm="100000">
                                          <p:val>
                                            <p:strVal val="#ppt_x"/>
                                          </p:val>
                                        </p:tav>
                                      </p:tavLst>
                                    </p:anim>
                                    <p:anim calcmode="lin" valueType="num">
                                      <p:cBhvr>
                                        <p:cTn id="1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任意多边形: 形状 48">
            <a:extLst>
              <a:ext uri="{FF2B5EF4-FFF2-40B4-BE49-F238E27FC236}">
                <a16:creationId xmlns:a16="http://schemas.microsoft.com/office/drawing/2014/main" id="{E0E1780C-DAED-4A4C-A781-DF2EFCB28B64}"/>
              </a:ext>
            </a:extLst>
          </p:cNvPr>
          <p:cNvSpPr/>
          <p:nvPr/>
        </p:nvSpPr>
        <p:spPr>
          <a:xfrm>
            <a:off x="200009" y="158990"/>
            <a:ext cx="11737809" cy="1975937"/>
          </a:xfrm>
          <a:custGeom>
            <a:avLst/>
            <a:gdLst>
              <a:gd name="connsiteX0" fmla="*/ 5337454 w 6062639"/>
              <a:gd name="connsiteY0" fmla="*/ 1389890 h 2153651"/>
              <a:gd name="connsiteX1" fmla="*/ 5337454 w 6062639"/>
              <a:gd name="connsiteY1" fmla="*/ 1409787 h 2153651"/>
              <a:gd name="connsiteX2" fmla="*/ 5349512 w 6062639"/>
              <a:gd name="connsiteY2" fmla="*/ 1399839 h 2153651"/>
              <a:gd name="connsiteX3" fmla="*/ 5337454 w 6062639"/>
              <a:gd name="connsiteY3" fmla="*/ 743863 h 2153651"/>
              <a:gd name="connsiteX4" fmla="*/ 5337454 w 6062639"/>
              <a:gd name="connsiteY4" fmla="*/ 763760 h 2153651"/>
              <a:gd name="connsiteX5" fmla="*/ 5349512 w 6062639"/>
              <a:gd name="connsiteY5" fmla="*/ 753812 h 2153651"/>
              <a:gd name="connsiteX6" fmla="*/ 430798 w 6062639"/>
              <a:gd name="connsiteY6" fmla="*/ 0 h 2153651"/>
              <a:gd name="connsiteX7" fmla="*/ 735418 w 6062639"/>
              <a:gd name="connsiteY7" fmla="*/ 126178 h 2153651"/>
              <a:gd name="connsiteX8" fmla="*/ 755863 w 6062639"/>
              <a:gd name="connsiteY8" fmla="*/ 150958 h 2153651"/>
              <a:gd name="connsiteX9" fmla="*/ 776308 w 6062639"/>
              <a:gd name="connsiteY9" fmla="*/ 126178 h 2153651"/>
              <a:gd name="connsiteX10" fmla="*/ 1080928 w 6062639"/>
              <a:gd name="connsiteY10" fmla="*/ 0 h 2153651"/>
              <a:gd name="connsiteX11" fmla="*/ 1385548 w 6062639"/>
              <a:gd name="connsiteY11" fmla="*/ 126178 h 2153651"/>
              <a:gd name="connsiteX12" fmla="*/ 1405993 w 6062639"/>
              <a:gd name="connsiteY12" fmla="*/ 150958 h 2153651"/>
              <a:gd name="connsiteX13" fmla="*/ 1426438 w 6062639"/>
              <a:gd name="connsiteY13" fmla="*/ 126178 h 2153651"/>
              <a:gd name="connsiteX14" fmla="*/ 1731058 w 6062639"/>
              <a:gd name="connsiteY14" fmla="*/ 0 h 2153651"/>
              <a:gd name="connsiteX15" fmla="*/ 2035678 w 6062639"/>
              <a:gd name="connsiteY15" fmla="*/ 126178 h 2153651"/>
              <a:gd name="connsiteX16" fmla="*/ 2056123 w 6062639"/>
              <a:gd name="connsiteY16" fmla="*/ 150958 h 2153651"/>
              <a:gd name="connsiteX17" fmla="*/ 2076568 w 6062639"/>
              <a:gd name="connsiteY17" fmla="*/ 126178 h 2153651"/>
              <a:gd name="connsiteX18" fmla="*/ 2381188 w 6062639"/>
              <a:gd name="connsiteY18" fmla="*/ 0 h 2153651"/>
              <a:gd name="connsiteX19" fmla="*/ 2685808 w 6062639"/>
              <a:gd name="connsiteY19" fmla="*/ 126178 h 2153651"/>
              <a:gd name="connsiteX20" fmla="*/ 2706253 w 6062639"/>
              <a:gd name="connsiteY20" fmla="*/ 150958 h 2153651"/>
              <a:gd name="connsiteX21" fmla="*/ 2726698 w 6062639"/>
              <a:gd name="connsiteY21" fmla="*/ 126178 h 2153651"/>
              <a:gd name="connsiteX22" fmla="*/ 3031318 w 6062639"/>
              <a:gd name="connsiteY22" fmla="*/ 0 h 2153651"/>
              <a:gd name="connsiteX23" fmla="*/ 3335938 w 6062639"/>
              <a:gd name="connsiteY23" fmla="*/ 126178 h 2153651"/>
              <a:gd name="connsiteX24" fmla="*/ 3356383 w 6062639"/>
              <a:gd name="connsiteY24" fmla="*/ 150958 h 2153651"/>
              <a:gd name="connsiteX25" fmla="*/ 3376828 w 6062639"/>
              <a:gd name="connsiteY25" fmla="*/ 126178 h 2153651"/>
              <a:gd name="connsiteX26" fmla="*/ 3681448 w 6062639"/>
              <a:gd name="connsiteY26" fmla="*/ 0 h 2153651"/>
              <a:gd name="connsiteX27" fmla="*/ 3986068 w 6062639"/>
              <a:gd name="connsiteY27" fmla="*/ 126178 h 2153651"/>
              <a:gd name="connsiteX28" fmla="*/ 4006513 w 6062639"/>
              <a:gd name="connsiteY28" fmla="*/ 150958 h 2153651"/>
              <a:gd name="connsiteX29" fmla="*/ 4026958 w 6062639"/>
              <a:gd name="connsiteY29" fmla="*/ 126178 h 2153651"/>
              <a:gd name="connsiteX30" fmla="*/ 4331578 w 6062639"/>
              <a:gd name="connsiteY30" fmla="*/ 0 h 2153651"/>
              <a:gd name="connsiteX31" fmla="*/ 4636198 w 6062639"/>
              <a:gd name="connsiteY31" fmla="*/ 126178 h 2153651"/>
              <a:gd name="connsiteX32" fmla="*/ 4656643 w 6062639"/>
              <a:gd name="connsiteY32" fmla="*/ 150958 h 2153651"/>
              <a:gd name="connsiteX33" fmla="*/ 4677088 w 6062639"/>
              <a:gd name="connsiteY33" fmla="*/ 126178 h 2153651"/>
              <a:gd name="connsiteX34" fmla="*/ 4981708 w 6062639"/>
              <a:gd name="connsiteY34" fmla="*/ 0 h 2153651"/>
              <a:gd name="connsiteX35" fmla="*/ 5286328 w 6062639"/>
              <a:gd name="connsiteY35" fmla="*/ 126178 h 2153651"/>
              <a:gd name="connsiteX36" fmla="*/ 5306775 w 6062639"/>
              <a:gd name="connsiteY36" fmla="*/ 150959 h 2153651"/>
              <a:gd name="connsiteX37" fmla="*/ 5327221 w 6062639"/>
              <a:gd name="connsiteY37" fmla="*/ 126178 h 2153651"/>
              <a:gd name="connsiteX38" fmla="*/ 5631841 w 6062639"/>
              <a:gd name="connsiteY38" fmla="*/ 0 h 2153651"/>
              <a:gd name="connsiteX39" fmla="*/ 6062639 w 6062639"/>
              <a:gd name="connsiteY39" fmla="*/ 430799 h 2153651"/>
              <a:gd name="connsiteX40" fmla="*/ 5936461 w 6062639"/>
              <a:gd name="connsiteY40" fmla="*/ 735420 h 2153651"/>
              <a:gd name="connsiteX41" fmla="*/ 5914169 w 6062639"/>
              <a:gd name="connsiteY41" fmla="*/ 753813 h 2153651"/>
              <a:gd name="connsiteX42" fmla="*/ 5936460 w 6062639"/>
              <a:gd name="connsiteY42" fmla="*/ 772204 h 2153651"/>
              <a:gd name="connsiteX43" fmla="*/ 6062638 w 6062639"/>
              <a:gd name="connsiteY43" fmla="*/ 1076825 h 2153651"/>
              <a:gd name="connsiteX44" fmla="*/ 5936460 w 6062639"/>
              <a:gd name="connsiteY44" fmla="*/ 1381446 h 2153651"/>
              <a:gd name="connsiteX45" fmla="*/ 5914168 w 6062639"/>
              <a:gd name="connsiteY45" fmla="*/ 1399839 h 2153651"/>
              <a:gd name="connsiteX46" fmla="*/ 5936460 w 6062639"/>
              <a:gd name="connsiteY46" fmla="*/ 1418231 h 2153651"/>
              <a:gd name="connsiteX47" fmla="*/ 6062638 w 6062639"/>
              <a:gd name="connsiteY47" fmla="*/ 1722852 h 2153651"/>
              <a:gd name="connsiteX48" fmla="*/ 5631840 w 6062639"/>
              <a:gd name="connsiteY48" fmla="*/ 2153651 h 2153651"/>
              <a:gd name="connsiteX49" fmla="*/ 5327220 w 6062639"/>
              <a:gd name="connsiteY49" fmla="*/ 2027473 h 2153651"/>
              <a:gd name="connsiteX50" fmla="*/ 5306774 w 6062639"/>
              <a:gd name="connsiteY50" fmla="*/ 2002692 h 2153651"/>
              <a:gd name="connsiteX51" fmla="*/ 5286328 w 6062639"/>
              <a:gd name="connsiteY51" fmla="*/ 2027473 h 2153651"/>
              <a:gd name="connsiteX52" fmla="*/ 4981708 w 6062639"/>
              <a:gd name="connsiteY52" fmla="*/ 2153651 h 2153651"/>
              <a:gd name="connsiteX53" fmla="*/ 4677088 w 6062639"/>
              <a:gd name="connsiteY53" fmla="*/ 2027473 h 2153651"/>
              <a:gd name="connsiteX54" fmla="*/ 4656643 w 6062639"/>
              <a:gd name="connsiteY54" fmla="*/ 2002694 h 2153651"/>
              <a:gd name="connsiteX55" fmla="*/ 4636198 w 6062639"/>
              <a:gd name="connsiteY55" fmla="*/ 2027473 h 2153651"/>
              <a:gd name="connsiteX56" fmla="*/ 4331578 w 6062639"/>
              <a:gd name="connsiteY56" fmla="*/ 2153651 h 2153651"/>
              <a:gd name="connsiteX57" fmla="*/ 4026958 w 6062639"/>
              <a:gd name="connsiteY57" fmla="*/ 2027473 h 2153651"/>
              <a:gd name="connsiteX58" fmla="*/ 4006513 w 6062639"/>
              <a:gd name="connsiteY58" fmla="*/ 2002694 h 2153651"/>
              <a:gd name="connsiteX59" fmla="*/ 3986068 w 6062639"/>
              <a:gd name="connsiteY59" fmla="*/ 2027473 h 2153651"/>
              <a:gd name="connsiteX60" fmla="*/ 3681448 w 6062639"/>
              <a:gd name="connsiteY60" fmla="*/ 2153651 h 2153651"/>
              <a:gd name="connsiteX61" fmla="*/ 3376828 w 6062639"/>
              <a:gd name="connsiteY61" fmla="*/ 2027473 h 2153651"/>
              <a:gd name="connsiteX62" fmla="*/ 3356383 w 6062639"/>
              <a:gd name="connsiteY62" fmla="*/ 2002694 h 2153651"/>
              <a:gd name="connsiteX63" fmla="*/ 3335938 w 6062639"/>
              <a:gd name="connsiteY63" fmla="*/ 2027473 h 2153651"/>
              <a:gd name="connsiteX64" fmla="*/ 3031318 w 6062639"/>
              <a:gd name="connsiteY64" fmla="*/ 2153651 h 2153651"/>
              <a:gd name="connsiteX65" fmla="*/ 2726698 w 6062639"/>
              <a:gd name="connsiteY65" fmla="*/ 2027473 h 2153651"/>
              <a:gd name="connsiteX66" fmla="*/ 2706253 w 6062639"/>
              <a:gd name="connsiteY66" fmla="*/ 2002694 h 2153651"/>
              <a:gd name="connsiteX67" fmla="*/ 2685808 w 6062639"/>
              <a:gd name="connsiteY67" fmla="*/ 2027473 h 2153651"/>
              <a:gd name="connsiteX68" fmla="*/ 2381188 w 6062639"/>
              <a:gd name="connsiteY68" fmla="*/ 2153651 h 2153651"/>
              <a:gd name="connsiteX69" fmla="*/ 2076568 w 6062639"/>
              <a:gd name="connsiteY69" fmla="*/ 2027473 h 2153651"/>
              <a:gd name="connsiteX70" fmla="*/ 2056123 w 6062639"/>
              <a:gd name="connsiteY70" fmla="*/ 2002694 h 2153651"/>
              <a:gd name="connsiteX71" fmla="*/ 2035678 w 6062639"/>
              <a:gd name="connsiteY71" fmla="*/ 2027473 h 2153651"/>
              <a:gd name="connsiteX72" fmla="*/ 1731058 w 6062639"/>
              <a:gd name="connsiteY72" fmla="*/ 2153651 h 2153651"/>
              <a:gd name="connsiteX73" fmla="*/ 1426438 w 6062639"/>
              <a:gd name="connsiteY73" fmla="*/ 2027473 h 2153651"/>
              <a:gd name="connsiteX74" fmla="*/ 1405993 w 6062639"/>
              <a:gd name="connsiteY74" fmla="*/ 2002694 h 2153651"/>
              <a:gd name="connsiteX75" fmla="*/ 1385548 w 6062639"/>
              <a:gd name="connsiteY75" fmla="*/ 2027473 h 2153651"/>
              <a:gd name="connsiteX76" fmla="*/ 1080928 w 6062639"/>
              <a:gd name="connsiteY76" fmla="*/ 2153651 h 2153651"/>
              <a:gd name="connsiteX77" fmla="*/ 776308 w 6062639"/>
              <a:gd name="connsiteY77" fmla="*/ 2027473 h 2153651"/>
              <a:gd name="connsiteX78" fmla="*/ 755863 w 6062639"/>
              <a:gd name="connsiteY78" fmla="*/ 2002694 h 2153651"/>
              <a:gd name="connsiteX79" fmla="*/ 735418 w 6062639"/>
              <a:gd name="connsiteY79" fmla="*/ 2027473 h 2153651"/>
              <a:gd name="connsiteX80" fmla="*/ 430798 w 6062639"/>
              <a:gd name="connsiteY80" fmla="*/ 2153651 h 2153651"/>
              <a:gd name="connsiteX81" fmla="*/ 0 w 6062639"/>
              <a:gd name="connsiteY81" fmla="*/ 1722852 h 2153651"/>
              <a:gd name="connsiteX82" fmla="*/ 126178 w 6062639"/>
              <a:gd name="connsiteY82" fmla="*/ 1418231 h 2153651"/>
              <a:gd name="connsiteX83" fmla="*/ 148470 w 6062639"/>
              <a:gd name="connsiteY83" fmla="*/ 1399839 h 2153651"/>
              <a:gd name="connsiteX84" fmla="*/ 126178 w 6062639"/>
              <a:gd name="connsiteY84" fmla="*/ 1381446 h 2153651"/>
              <a:gd name="connsiteX85" fmla="*/ 0 w 6062639"/>
              <a:gd name="connsiteY85" fmla="*/ 1076825 h 2153651"/>
              <a:gd name="connsiteX86" fmla="*/ 126178 w 6062639"/>
              <a:gd name="connsiteY86" fmla="*/ 772204 h 2153651"/>
              <a:gd name="connsiteX87" fmla="*/ 148469 w 6062639"/>
              <a:gd name="connsiteY87" fmla="*/ 753812 h 2153651"/>
              <a:gd name="connsiteX88" fmla="*/ 126178 w 6062639"/>
              <a:gd name="connsiteY88" fmla="*/ 735420 h 2153651"/>
              <a:gd name="connsiteX89" fmla="*/ 0 w 6062639"/>
              <a:gd name="connsiteY89" fmla="*/ 430799 h 2153651"/>
              <a:gd name="connsiteX90" fmla="*/ 430798 w 6062639"/>
              <a:gd name="connsiteY90"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62639" h="2153651">
                <a:moveTo>
                  <a:pt x="5337454" y="1389890"/>
                </a:moveTo>
                <a:lnTo>
                  <a:pt x="5337454" y="1409787"/>
                </a:lnTo>
                <a:lnTo>
                  <a:pt x="5349512" y="1399839"/>
                </a:lnTo>
                <a:close/>
                <a:moveTo>
                  <a:pt x="5337454" y="743863"/>
                </a:moveTo>
                <a:lnTo>
                  <a:pt x="5337454" y="763760"/>
                </a:lnTo>
                <a:lnTo>
                  <a:pt x="5349512" y="753812"/>
                </a:lnTo>
                <a:close/>
                <a:moveTo>
                  <a:pt x="430798" y="0"/>
                </a:moveTo>
                <a:cubicBezTo>
                  <a:pt x="549760" y="0"/>
                  <a:pt x="657459" y="48219"/>
                  <a:pt x="735418" y="126178"/>
                </a:cubicBezTo>
                <a:lnTo>
                  <a:pt x="755863" y="150958"/>
                </a:lnTo>
                <a:lnTo>
                  <a:pt x="776308" y="126178"/>
                </a:lnTo>
                <a:cubicBezTo>
                  <a:pt x="854267" y="48219"/>
                  <a:pt x="961967" y="0"/>
                  <a:pt x="1080928" y="0"/>
                </a:cubicBezTo>
                <a:cubicBezTo>
                  <a:pt x="1199890" y="0"/>
                  <a:pt x="1307589" y="48219"/>
                  <a:pt x="1385548" y="126178"/>
                </a:cubicBezTo>
                <a:lnTo>
                  <a:pt x="1405993" y="150958"/>
                </a:lnTo>
                <a:lnTo>
                  <a:pt x="1426438" y="126178"/>
                </a:lnTo>
                <a:cubicBezTo>
                  <a:pt x="1504397" y="48219"/>
                  <a:pt x="1612097" y="0"/>
                  <a:pt x="1731058" y="0"/>
                </a:cubicBezTo>
                <a:cubicBezTo>
                  <a:pt x="1850020" y="0"/>
                  <a:pt x="1957719" y="48219"/>
                  <a:pt x="2035678" y="126178"/>
                </a:cubicBezTo>
                <a:lnTo>
                  <a:pt x="2056123" y="150958"/>
                </a:lnTo>
                <a:lnTo>
                  <a:pt x="2076568" y="126178"/>
                </a:lnTo>
                <a:cubicBezTo>
                  <a:pt x="2154527" y="48219"/>
                  <a:pt x="2262227" y="0"/>
                  <a:pt x="2381188" y="0"/>
                </a:cubicBezTo>
                <a:cubicBezTo>
                  <a:pt x="2500150" y="0"/>
                  <a:pt x="2607849" y="48219"/>
                  <a:pt x="2685808" y="126178"/>
                </a:cubicBezTo>
                <a:lnTo>
                  <a:pt x="2706253" y="150958"/>
                </a:lnTo>
                <a:lnTo>
                  <a:pt x="2726698" y="126178"/>
                </a:lnTo>
                <a:cubicBezTo>
                  <a:pt x="2804657" y="48219"/>
                  <a:pt x="2912357" y="0"/>
                  <a:pt x="3031318" y="0"/>
                </a:cubicBezTo>
                <a:cubicBezTo>
                  <a:pt x="3150280" y="0"/>
                  <a:pt x="3257979" y="48219"/>
                  <a:pt x="3335938" y="126178"/>
                </a:cubicBezTo>
                <a:lnTo>
                  <a:pt x="3356383" y="150958"/>
                </a:lnTo>
                <a:lnTo>
                  <a:pt x="3376828" y="126178"/>
                </a:lnTo>
                <a:cubicBezTo>
                  <a:pt x="3454787" y="48219"/>
                  <a:pt x="3562487" y="0"/>
                  <a:pt x="3681448" y="0"/>
                </a:cubicBezTo>
                <a:cubicBezTo>
                  <a:pt x="3800410" y="0"/>
                  <a:pt x="3908109" y="48219"/>
                  <a:pt x="3986068" y="126178"/>
                </a:cubicBezTo>
                <a:lnTo>
                  <a:pt x="4006513" y="150958"/>
                </a:lnTo>
                <a:lnTo>
                  <a:pt x="4026958" y="126178"/>
                </a:lnTo>
                <a:cubicBezTo>
                  <a:pt x="4104917" y="48219"/>
                  <a:pt x="4212616" y="0"/>
                  <a:pt x="4331578" y="0"/>
                </a:cubicBezTo>
                <a:cubicBezTo>
                  <a:pt x="4450540" y="0"/>
                  <a:pt x="4558239" y="48219"/>
                  <a:pt x="4636198" y="126178"/>
                </a:cubicBezTo>
                <a:lnTo>
                  <a:pt x="4656643" y="150958"/>
                </a:lnTo>
                <a:lnTo>
                  <a:pt x="4677088" y="126178"/>
                </a:lnTo>
                <a:cubicBezTo>
                  <a:pt x="4755047" y="48219"/>
                  <a:pt x="4862746" y="0"/>
                  <a:pt x="4981708" y="0"/>
                </a:cubicBezTo>
                <a:cubicBezTo>
                  <a:pt x="5100670" y="0"/>
                  <a:pt x="5208369" y="48219"/>
                  <a:pt x="5286328" y="126178"/>
                </a:cubicBezTo>
                <a:lnTo>
                  <a:pt x="5306775" y="150959"/>
                </a:lnTo>
                <a:lnTo>
                  <a:pt x="5327221" y="126178"/>
                </a:lnTo>
                <a:cubicBezTo>
                  <a:pt x="5405180" y="48219"/>
                  <a:pt x="5512879" y="0"/>
                  <a:pt x="5631841" y="0"/>
                </a:cubicBezTo>
                <a:cubicBezTo>
                  <a:pt x="5869764" y="0"/>
                  <a:pt x="6062639" y="192875"/>
                  <a:pt x="6062639" y="430799"/>
                </a:cubicBezTo>
                <a:cubicBezTo>
                  <a:pt x="6062639" y="549761"/>
                  <a:pt x="6014420" y="657461"/>
                  <a:pt x="5936461" y="735420"/>
                </a:cubicBezTo>
                <a:lnTo>
                  <a:pt x="5914169" y="753813"/>
                </a:lnTo>
                <a:lnTo>
                  <a:pt x="5936460" y="772204"/>
                </a:lnTo>
                <a:cubicBezTo>
                  <a:pt x="6014419" y="850163"/>
                  <a:pt x="6062638" y="957863"/>
                  <a:pt x="6062638" y="1076825"/>
                </a:cubicBezTo>
                <a:cubicBezTo>
                  <a:pt x="6062638" y="1195787"/>
                  <a:pt x="6014419" y="1303487"/>
                  <a:pt x="5936460" y="1381446"/>
                </a:cubicBezTo>
                <a:lnTo>
                  <a:pt x="5914168" y="1399839"/>
                </a:lnTo>
                <a:lnTo>
                  <a:pt x="5936460" y="1418231"/>
                </a:lnTo>
                <a:cubicBezTo>
                  <a:pt x="6014419" y="1496190"/>
                  <a:pt x="6062638" y="1603890"/>
                  <a:pt x="6062638" y="1722852"/>
                </a:cubicBezTo>
                <a:cubicBezTo>
                  <a:pt x="6062638" y="1960776"/>
                  <a:pt x="5869763" y="2153651"/>
                  <a:pt x="5631840" y="2153651"/>
                </a:cubicBezTo>
                <a:cubicBezTo>
                  <a:pt x="5512878" y="2153651"/>
                  <a:pt x="5405179" y="2105432"/>
                  <a:pt x="5327220" y="2027473"/>
                </a:cubicBezTo>
                <a:lnTo>
                  <a:pt x="5306774" y="2002692"/>
                </a:lnTo>
                <a:lnTo>
                  <a:pt x="5286328" y="2027473"/>
                </a:lnTo>
                <a:cubicBezTo>
                  <a:pt x="5208369" y="2105432"/>
                  <a:pt x="5100670" y="2153651"/>
                  <a:pt x="4981708" y="2153651"/>
                </a:cubicBezTo>
                <a:cubicBezTo>
                  <a:pt x="4862747" y="2153651"/>
                  <a:pt x="4755047" y="2105432"/>
                  <a:pt x="4677088" y="2027473"/>
                </a:cubicBezTo>
                <a:lnTo>
                  <a:pt x="4656643" y="2002694"/>
                </a:lnTo>
                <a:lnTo>
                  <a:pt x="4636198" y="2027473"/>
                </a:lnTo>
                <a:cubicBezTo>
                  <a:pt x="4558239" y="2105432"/>
                  <a:pt x="4450540" y="2153651"/>
                  <a:pt x="4331578" y="2153651"/>
                </a:cubicBezTo>
                <a:cubicBezTo>
                  <a:pt x="4212617" y="2153651"/>
                  <a:pt x="4104917" y="2105432"/>
                  <a:pt x="4026958" y="2027473"/>
                </a:cubicBezTo>
                <a:lnTo>
                  <a:pt x="4006513" y="2002694"/>
                </a:lnTo>
                <a:lnTo>
                  <a:pt x="3986068" y="2027473"/>
                </a:lnTo>
                <a:cubicBezTo>
                  <a:pt x="3908109" y="2105432"/>
                  <a:pt x="3800409" y="2153651"/>
                  <a:pt x="3681448" y="2153651"/>
                </a:cubicBezTo>
                <a:cubicBezTo>
                  <a:pt x="3562486" y="2153651"/>
                  <a:pt x="3454787" y="2105432"/>
                  <a:pt x="3376828" y="2027473"/>
                </a:cubicBezTo>
                <a:lnTo>
                  <a:pt x="3356383" y="2002694"/>
                </a:lnTo>
                <a:lnTo>
                  <a:pt x="3335938" y="2027473"/>
                </a:lnTo>
                <a:cubicBezTo>
                  <a:pt x="3257979" y="2105432"/>
                  <a:pt x="3150280" y="2153651"/>
                  <a:pt x="3031318" y="2153651"/>
                </a:cubicBezTo>
                <a:cubicBezTo>
                  <a:pt x="2912357" y="2153651"/>
                  <a:pt x="2804657" y="2105432"/>
                  <a:pt x="2726698" y="2027473"/>
                </a:cubicBezTo>
                <a:lnTo>
                  <a:pt x="2706253" y="2002694"/>
                </a:lnTo>
                <a:lnTo>
                  <a:pt x="2685808" y="2027473"/>
                </a:lnTo>
                <a:cubicBezTo>
                  <a:pt x="2607849" y="2105432"/>
                  <a:pt x="2500150" y="2153651"/>
                  <a:pt x="2381188" y="2153651"/>
                </a:cubicBezTo>
                <a:cubicBezTo>
                  <a:pt x="2262227" y="2153651"/>
                  <a:pt x="2154527" y="2105432"/>
                  <a:pt x="2076568" y="2027473"/>
                </a:cubicBezTo>
                <a:lnTo>
                  <a:pt x="2056123" y="2002694"/>
                </a:lnTo>
                <a:lnTo>
                  <a:pt x="2035678" y="2027473"/>
                </a:lnTo>
                <a:cubicBezTo>
                  <a:pt x="1957719" y="2105432"/>
                  <a:pt x="1850020" y="2153651"/>
                  <a:pt x="1731058" y="2153651"/>
                </a:cubicBezTo>
                <a:cubicBezTo>
                  <a:pt x="1612097" y="2153651"/>
                  <a:pt x="1504397" y="2105432"/>
                  <a:pt x="1426438" y="2027473"/>
                </a:cubicBezTo>
                <a:lnTo>
                  <a:pt x="1405993" y="2002694"/>
                </a:lnTo>
                <a:lnTo>
                  <a:pt x="1385548" y="2027473"/>
                </a:lnTo>
                <a:cubicBezTo>
                  <a:pt x="1307589" y="2105432"/>
                  <a:pt x="1199890" y="2153651"/>
                  <a:pt x="1080928" y="2153651"/>
                </a:cubicBezTo>
                <a:cubicBezTo>
                  <a:pt x="961967" y="2153651"/>
                  <a:pt x="854267" y="2105432"/>
                  <a:pt x="776308" y="2027473"/>
                </a:cubicBezTo>
                <a:lnTo>
                  <a:pt x="755863" y="2002694"/>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alpha val="85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800" dirty="0">
              <a:solidFill>
                <a:srgbClr val="FF8600"/>
              </a:solidFill>
              <a:latin typeface="Baloo 2" pitchFamily="2" charset="0"/>
              <a:ea typeface="思源黑体 CN Bold" panose="020B0800000000000000" pitchFamily="34" charset="-122"/>
              <a:cs typeface="Baloo 2" pitchFamily="2" charset="0"/>
            </a:endParaRPr>
          </a:p>
        </p:txBody>
      </p:sp>
      <p:sp>
        <p:nvSpPr>
          <p:cNvPr id="15" name="Text Box 10"/>
          <p:cNvSpPr txBox="1">
            <a:spLocks noChangeArrowheads="1"/>
          </p:cNvSpPr>
          <p:nvPr/>
        </p:nvSpPr>
        <p:spPr bwMode="auto">
          <a:xfrm>
            <a:off x="633035" y="551901"/>
            <a:ext cx="10620181" cy="1077218"/>
          </a:xfrm>
          <a:prstGeom prst="rect">
            <a:avLst/>
          </a:prstGeom>
          <a:noFill/>
          <a:ln w="9525">
            <a:noFill/>
            <a:miter lim="800000"/>
            <a:headEnd/>
            <a:tailEnd/>
          </a:ln>
          <a:effectLst/>
        </p:spPr>
        <p:txBody>
          <a:bodyPr wrap="square">
            <a:spAutoFit/>
          </a:bodyPr>
          <a:lstStyle/>
          <a:p>
            <a:pPr marL="514350" indent="-514350" algn="just">
              <a:spcBef>
                <a:spcPts val="0"/>
              </a:spcBef>
              <a:buAutoNum type="alphaLcParenR"/>
              <a:defRPr/>
            </a:pPr>
            <a:r>
              <a:rPr lang="en-US" sz="3200" b="1" dirty="0" err="1">
                <a:solidFill>
                  <a:srgbClr val="0070C0"/>
                </a:solidFill>
                <a:latin typeface="Baloo 2" pitchFamily="2" charset="0"/>
                <a:cs typeface="Baloo 2" pitchFamily="2" charset="0"/>
              </a:rPr>
              <a:t>Anh</a:t>
            </a:r>
            <a:r>
              <a:rPr lang="en-US" sz="3200" b="1" dirty="0">
                <a:solidFill>
                  <a:srgbClr val="0070C0"/>
                </a:solidFill>
                <a:latin typeface="Baloo 2" pitchFamily="2" charset="0"/>
                <a:cs typeface="Baloo 2" pitchFamily="2" charset="0"/>
              </a:rPr>
              <a:t> hàng thịt đã thêm dấu câu gì vào chỗ nào trong lời phê của xã để hiểu là xã đồng ý cho làm thịt con </a:t>
            </a:r>
            <a:r>
              <a:rPr lang="en-US" sz="3200" b="1" dirty="0" err="1">
                <a:solidFill>
                  <a:srgbClr val="0070C0"/>
                </a:solidFill>
                <a:latin typeface="Baloo 2" pitchFamily="2" charset="0"/>
                <a:cs typeface="Baloo 2" pitchFamily="2" charset="0"/>
              </a:rPr>
              <a:t>bò</a:t>
            </a:r>
            <a:r>
              <a:rPr lang="en-US" sz="3200" b="1" dirty="0">
                <a:solidFill>
                  <a:srgbClr val="0070C0"/>
                </a:solidFill>
                <a:latin typeface="Baloo 2" pitchFamily="2" charset="0"/>
                <a:cs typeface="Baloo 2" pitchFamily="2" charset="0"/>
              </a:rPr>
              <a:t> ?                            </a:t>
            </a:r>
          </a:p>
        </p:txBody>
      </p:sp>
      <p:pic>
        <p:nvPicPr>
          <p:cNvPr id="16" name="图片 11">
            <a:extLst>
              <a:ext uri="{FF2B5EF4-FFF2-40B4-BE49-F238E27FC236}">
                <a16:creationId xmlns:a16="http://schemas.microsoft.com/office/drawing/2014/main" id="{16A28798-C735-4597-B111-9EAB5AF0429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44672" y="4314258"/>
            <a:ext cx="3525161" cy="2314117"/>
          </a:xfrm>
          <a:prstGeom prst="rect">
            <a:avLst/>
          </a:prstGeom>
        </p:spPr>
      </p:pic>
      <p:grpSp>
        <p:nvGrpSpPr>
          <p:cNvPr id="6" name="组合 5">
            <a:extLst>
              <a:ext uri="{FF2B5EF4-FFF2-40B4-BE49-F238E27FC236}">
                <a16:creationId xmlns:a16="http://schemas.microsoft.com/office/drawing/2014/main" id="{D7706F71-8341-40DE-91C0-5AD14555D3C7}"/>
              </a:ext>
            </a:extLst>
          </p:cNvPr>
          <p:cNvGrpSpPr/>
          <p:nvPr/>
        </p:nvGrpSpPr>
        <p:grpSpPr>
          <a:xfrm>
            <a:off x="39731" y="5706559"/>
            <a:ext cx="12230101" cy="1151441"/>
            <a:chOff x="-2055784" y="5706558"/>
            <a:chExt cx="12152268" cy="1151441"/>
          </a:xfrm>
        </p:grpSpPr>
        <p:pic>
          <p:nvPicPr>
            <p:cNvPr id="7" name="图片 6">
              <a:extLst>
                <a:ext uri="{FF2B5EF4-FFF2-40B4-BE49-F238E27FC236}">
                  <a16:creationId xmlns:a16="http://schemas.microsoft.com/office/drawing/2014/main" id="{BC5E48D6-FBB1-474B-95B1-D823058138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8" name="图片 7">
              <a:extLst>
                <a:ext uri="{FF2B5EF4-FFF2-40B4-BE49-F238E27FC236}">
                  <a16:creationId xmlns:a16="http://schemas.microsoft.com/office/drawing/2014/main" id="{5EB61E21-8019-461D-A5AF-53FE482500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9" name="图片 8">
              <a:extLst>
                <a:ext uri="{FF2B5EF4-FFF2-40B4-BE49-F238E27FC236}">
                  <a16:creationId xmlns:a16="http://schemas.microsoft.com/office/drawing/2014/main" id="{438484C8-DF69-4439-BB52-5C8B99621C87}"/>
                </a:ext>
              </a:extLst>
            </p:cNvPr>
            <p:cNvPicPr>
              <a:picLocks noChangeAspect="1"/>
            </p:cNvPicPr>
            <p:nvPr/>
          </p:nvPicPr>
          <p:blipFill>
            <a:blip r:embed="rId5"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0" name="图片 9">
              <a:extLst>
                <a:ext uri="{FF2B5EF4-FFF2-40B4-BE49-F238E27FC236}">
                  <a16:creationId xmlns:a16="http://schemas.microsoft.com/office/drawing/2014/main" id="{7CFC76D7-A04D-43CE-B331-C364476AFC16}"/>
                </a:ext>
              </a:extLst>
            </p:cNvPr>
            <p:cNvPicPr>
              <a:picLocks noChangeAspect="1"/>
            </p:cNvPicPr>
            <p:nvPr/>
          </p:nvPicPr>
          <p:blipFill>
            <a:blip r:embed="rId6"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1" name="图片 10">
              <a:extLst>
                <a:ext uri="{FF2B5EF4-FFF2-40B4-BE49-F238E27FC236}">
                  <a16:creationId xmlns:a16="http://schemas.microsoft.com/office/drawing/2014/main" id="{F77FB997-F695-48D9-87DE-490CDA4CCCDF}"/>
                </a:ext>
              </a:extLst>
            </p:cNvPr>
            <p:cNvPicPr>
              <a:picLocks noChangeAspect="1"/>
            </p:cNvPicPr>
            <p:nvPr/>
          </p:nvPicPr>
          <p:blipFill>
            <a:blip r:embed="rId7"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2" name="图片 11">
              <a:extLst>
                <a:ext uri="{FF2B5EF4-FFF2-40B4-BE49-F238E27FC236}">
                  <a16:creationId xmlns:a16="http://schemas.microsoft.com/office/drawing/2014/main" id="{BE70EF80-3596-4077-8DFF-369B5E7822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3" name="图片 12">
              <a:extLst>
                <a:ext uri="{FF2B5EF4-FFF2-40B4-BE49-F238E27FC236}">
                  <a16:creationId xmlns:a16="http://schemas.microsoft.com/office/drawing/2014/main" id="{05D2AB26-EE21-4D52-AB92-6D99EBFCC5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grpSp>
        <p:nvGrpSpPr>
          <p:cNvPr id="2" name="Group 1"/>
          <p:cNvGrpSpPr/>
          <p:nvPr/>
        </p:nvGrpSpPr>
        <p:grpSpPr>
          <a:xfrm>
            <a:off x="-162424" y="2426263"/>
            <a:ext cx="12354424" cy="1244472"/>
            <a:chOff x="-162424" y="2426263"/>
            <a:chExt cx="12354424" cy="1244472"/>
          </a:xfrm>
        </p:grpSpPr>
        <p:sp>
          <p:nvSpPr>
            <p:cNvPr id="14" name="Rectangle 13"/>
            <p:cNvSpPr/>
            <p:nvPr/>
          </p:nvSpPr>
          <p:spPr>
            <a:xfrm>
              <a:off x="-162424" y="2426263"/>
              <a:ext cx="12354424" cy="1244472"/>
            </a:xfrm>
            <a:prstGeom prst="rect">
              <a:avLst/>
            </a:prstGeom>
            <a:solidFill>
              <a:schemeClr val="bg1">
                <a:alpha val="94000"/>
              </a:schemeClr>
            </a:solidFill>
            <a:ln>
              <a:noFill/>
            </a:ln>
            <a:effectLst>
              <a:softEdge rad="127000"/>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7" name="Rectangle 16"/>
            <p:cNvSpPr/>
            <p:nvPr/>
          </p:nvSpPr>
          <p:spPr>
            <a:xfrm>
              <a:off x="633035" y="2842821"/>
              <a:ext cx="8510965" cy="584775"/>
            </a:xfrm>
            <a:prstGeom prst="rect">
              <a:avLst/>
            </a:prstGeom>
          </p:spPr>
          <p:txBody>
            <a:bodyPr wrap="square">
              <a:spAutoFit/>
            </a:bodyPr>
            <a:lstStyle/>
            <a:p>
              <a:pPr algn="just"/>
              <a:r>
                <a:rPr lang="vi-VN" sz="3200" b="1" dirty="0">
                  <a:latin typeface="Baloo 2" pitchFamily="2" charset="0"/>
                  <a:cs typeface="Baloo 2" pitchFamily="2" charset="0"/>
                </a:rPr>
                <a:t>Lời phê trong đơn: “Bò cày không được thịt.”</a:t>
              </a:r>
              <a:endParaRPr lang="en-US" sz="3200" b="1" dirty="0">
                <a:latin typeface="Baloo 2" pitchFamily="2" charset="0"/>
                <a:cs typeface="Baloo 2" pitchFamily="2" charset="0"/>
              </a:endParaRPr>
            </a:p>
          </p:txBody>
        </p:sp>
      </p:grpSp>
      <p:grpSp>
        <p:nvGrpSpPr>
          <p:cNvPr id="3" name="Group 2"/>
          <p:cNvGrpSpPr/>
          <p:nvPr/>
        </p:nvGrpSpPr>
        <p:grpSpPr>
          <a:xfrm>
            <a:off x="-162424" y="3622853"/>
            <a:ext cx="12354424" cy="2013141"/>
            <a:chOff x="-162424" y="3622853"/>
            <a:chExt cx="12354424" cy="2013141"/>
          </a:xfrm>
        </p:grpSpPr>
        <p:sp>
          <p:nvSpPr>
            <p:cNvPr id="21" name="Rectangle 20"/>
            <p:cNvSpPr/>
            <p:nvPr/>
          </p:nvSpPr>
          <p:spPr>
            <a:xfrm>
              <a:off x="-162424" y="3622853"/>
              <a:ext cx="12354424" cy="2013141"/>
            </a:xfrm>
            <a:prstGeom prst="rect">
              <a:avLst/>
            </a:prstGeom>
            <a:solidFill>
              <a:schemeClr val="bg1">
                <a:alpha val="94000"/>
              </a:schemeClr>
            </a:solidFill>
            <a:ln>
              <a:noFill/>
            </a:ln>
            <a:effectLst>
              <a:softEdge rad="127000"/>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9" name="Rectangle 18"/>
            <p:cNvSpPr/>
            <p:nvPr/>
          </p:nvSpPr>
          <p:spPr>
            <a:xfrm>
              <a:off x="538456" y="3854745"/>
              <a:ext cx="10534366" cy="769441"/>
            </a:xfrm>
            <a:prstGeom prst="rect">
              <a:avLst/>
            </a:prstGeom>
          </p:spPr>
          <p:txBody>
            <a:bodyPr wrap="square">
              <a:spAutoFit/>
            </a:bodyPr>
            <a:lstStyle/>
            <a:p>
              <a:pPr algn="just">
                <a:lnSpc>
                  <a:spcPct val="150000"/>
                </a:lnSpc>
              </a:pPr>
              <a:r>
                <a:rPr lang="en-US" sz="3200" b="1" dirty="0" err="1">
                  <a:latin typeface="Baloo 2" pitchFamily="2" charset="0"/>
                  <a:cs typeface="Baloo 2" pitchFamily="2" charset="0"/>
                </a:rPr>
                <a:t>Anh</a:t>
              </a:r>
              <a:r>
                <a:rPr lang="en-US" sz="3200" b="1" dirty="0">
                  <a:latin typeface="Baloo 2" pitchFamily="2" charset="0"/>
                  <a:cs typeface="Baloo 2" pitchFamily="2" charset="0"/>
                </a:rPr>
                <a:t> </a:t>
              </a:r>
              <a:r>
                <a:rPr lang="en-US" sz="3200" b="1" dirty="0" err="1">
                  <a:latin typeface="Baloo 2" pitchFamily="2" charset="0"/>
                  <a:cs typeface="Baloo 2" pitchFamily="2" charset="0"/>
                </a:rPr>
                <a:t>hàng</a:t>
              </a:r>
              <a:r>
                <a:rPr lang="en-US" sz="3200" b="1" dirty="0">
                  <a:latin typeface="Baloo 2" pitchFamily="2" charset="0"/>
                  <a:cs typeface="Baloo 2" pitchFamily="2" charset="0"/>
                </a:rPr>
                <a:t> </a:t>
              </a:r>
              <a:r>
                <a:rPr lang="en-US" sz="3200" b="1" dirty="0" err="1">
                  <a:latin typeface="Baloo 2" pitchFamily="2" charset="0"/>
                  <a:cs typeface="Baloo 2" pitchFamily="2" charset="0"/>
                </a:rPr>
                <a:t>thịt</a:t>
              </a:r>
              <a:r>
                <a:rPr lang="en-US" sz="3200" b="1" dirty="0">
                  <a:latin typeface="Baloo 2" pitchFamily="2" charset="0"/>
                  <a:cs typeface="Baloo 2" pitchFamily="2" charset="0"/>
                </a:rPr>
                <a:t> </a:t>
              </a:r>
              <a:r>
                <a:rPr lang="en-US" sz="3200" b="1" dirty="0" err="1">
                  <a:latin typeface="Baloo 2" pitchFamily="2" charset="0"/>
                  <a:cs typeface="Baloo 2" pitchFamily="2" charset="0"/>
                </a:rPr>
                <a:t>đã</a:t>
              </a:r>
              <a:r>
                <a:rPr lang="en-US" sz="3200" b="1" dirty="0">
                  <a:latin typeface="Baloo 2" pitchFamily="2" charset="0"/>
                  <a:cs typeface="Baloo 2" pitchFamily="2" charset="0"/>
                </a:rPr>
                <a:t> </a:t>
              </a:r>
              <a:r>
                <a:rPr lang="en-US" sz="3200" b="1" dirty="0" err="1">
                  <a:latin typeface="Baloo 2" pitchFamily="2" charset="0"/>
                  <a:cs typeface="Baloo 2" pitchFamily="2" charset="0"/>
                </a:rPr>
                <a:t>thêm</a:t>
              </a:r>
              <a:r>
                <a:rPr lang="en-US" sz="3200" b="1" dirty="0">
                  <a:latin typeface="Baloo 2" pitchFamily="2" charset="0"/>
                  <a:cs typeface="Baloo 2" pitchFamily="2" charset="0"/>
                </a:rPr>
                <a:t> </a:t>
              </a:r>
              <a:r>
                <a:rPr lang="en-US" sz="3200" b="1" dirty="0" err="1">
                  <a:latin typeface="Baloo 2" pitchFamily="2" charset="0"/>
                  <a:cs typeface="Baloo 2" pitchFamily="2" charset="0"/>
                </a:rPr>
                <a:t>dấu</a:t>
              </a:r>
              <a:r>
                <a:rPr lang="vi-VN" sz="3200" b="1" dirty="0">
                  <a:latin typeface="Baloo 2" pitchFamily="2" charset="0"/>
                  <a:cs typeface="Baloo 2" pitchFamily="2" charset="0"/>
                </a:rPr>
                <a:t> phẩy vào lời phê của xã: </a:t>
              </a:r>
            </a:p>
          </p:txBody>
        </p:sp>
      </p:grpSp>
      <p:sp>
        <p:nvSpPr>
          <p:cNvPr id="20" name="Rectangle 19"/>
          <p:cNvSpPr/>
          <p:nvPr/>
        </p:nvSpPr>
        <p:spPr>
          <a:xfrm>
            <a:off x="470611" y="4657440"/>
            <a:ext cx="8510965" cy="707886"/>
          </a:xfrm>
          <a:prstGeom prst="rect">
            <a:avLst/>
          </a:prstGeom>
        </p:spPr>
        <p:txBody>
          <a:bodyPr wrap="square">
            <a:spAutoFit/>
          </a:bodyPr>
          <a:lstStyle/>
          <a:p>
            <a:pPr algn="just"/>
            <a:r>
              <a:rPr lang="vi-VN" sz="3200" b="1" dirty="0">
                <a:latin typeface="Baloo 2" pitchFamily="2" charset="0"/>
                <a:cs typeface="Baloo 2" pitchFamily="2" charset="0"/>
              </a:rPr>
              <a:t>“Bò cày không được </a:t>
            </a:r>
            <a:r>
              <a:rPr lang="vi-VN" sz="4000" b="1" dirty="0">
                <a:solidFill>
                  <a:srgbClr val="FF0000"/>
                </a:solidFill>
                <a:latin typeface="Baloo 2" pitchFamily="2" charset="0"/>
                <a:cs typeface="Baloo 2" pitchFamily="2" charset="0"/>
              </a:rPr>
              <a:t>,</a:t>
            </a:r>
            <a:r>
              <a:rPr lang="vi-VN" sz="3200" b="1" dirty="0">
                <a:latin typeface="Baloo 2" pitchFamily="2" charset="0"/>
                <a:cs typeface="Baloo 2" pitchFamily="2" charset="0"/>
              </a:rPr>
              <a:t> thịt.</a:t>
            </a:r>
            <a:endParaRPr lang="en-US" sz="3200" b="1" dirty="0">
              <a:latin typeface="Baloo 2" pitchFamily="2" charset="0"/>
              <a:cs typeface="Baloo 2" pitchFamily="2" charset="0"/>
            </a:endParaRPr>
          </a:p>
        </p:txBody>
      </p:sp>
    </p:spTree>
    <p:extLst>
      <p:ext uri="{BB962C8B-B14F-4D97-AF65-F5344CB8AC3E}">
        <p14:creationId xmlns:p14="http://schemas.microsoft.com/office/powerpoint/2010/main" val="4050037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inVertical)">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任意多边形: 形状 48">
            <a:extLst>
              <a:ext uri="{FF2B5EF4-FFF2-40B4-BE49-F238E27FC236}">
                <a16:creationId xmlns:a16="http://schemas.microsoft.com/office/drawing/2014/main" id="{E0E1780C-DAED-4A4C-A781-DF2EFCB28B64}"/>
              </a:ext>
            </a:extLst>
          </p:cNvPr>
          <p:cNvSpPr/>
          <p:nvPr/>
        </p:nvSpPr>
        <p:spPr>
          <a:xfrm>
            <a:off x="200009" y="158990"/>
            <a:ext cx="11737809" cy="1975937"/>
          </a:xfrm>
          <a:custGeom>
            <a:avLst/>
            <a:gdLst>
              <a:gd name="connsiteX0" fmla="*/ 5337454 w 6062639"/>
              <a:gd name="connsiteY0" fmla="*/ 1389890 h 2153651"/>
              <a:gd name="connsiteX1" fmla="*/ 5337454 w 6062639"/>
              <a:gd name="connsiteY1" fmla="*/ 1409787 h 2153651"/>
              <a:gd name="connsiteX2" fmla="*/ 5349512 w 6062639"/>
              <a:gd name="connsiteY2" fmla="*/ 1399839 h 2153651"/>
              <a:gd name="connsiteX3" fmla="*/ 5337454 w 6062639"/>
              <a:gd name="connsiteY3" fmla="*/ 743863 h 2153651"/>
              <a:gd name="connsiteX4" fmla="*/ 5337454 w 6062639"/>
              <a:gd name="connsiteY4" fmla="*/ 763760 h 2153651"/>
              <a:gd name="connsiteX5" fmla="*/ 5349512 w 6062639"/>
              <a:gd name="connsiteY5" fmla="*/ 753812 h 2153651"/>
              <a:gd name="connsiteX6" fmla="*/ 430798 w 6062639"/>
              <a:gd name="connsiteY6" fmla="*/ 0 h 2153651"/>
              <a:gd name="connsiteX7" fmla="*/ 735418 w 6062639"/>
              <a:gd name="connsiteY7" fmla="*/ 126178 h 2153651"/>
              <a:gd name="connsiteX8" fmla="*/ 755863 w 6062639"/>
              <a:gd name="connsiteY8" fmla="*/ 150958 h 2153651"/>
              <a:gd name="connsiteX9" fmla="*/ 776308 w 6062639"/>
              <a:gd name="connsiteY9" fmla="*/ 126178 h 2153651"/>
              <a:gd name="connsiteX10" fmla="*/ 1080928 w 6062639"/>
              <a:gd name="connsiteY10" fmla="*/ 0 h 2153651"/>
              <a:gd name="connsiteX11" fmla="*/ 1385548 w 6062639"/>
              <a:gd name="connsiteY11" fmla="*/ 126178 h 2153651"/>
              <a:gd name="connsiteX12" fmla="*/ 1405993 w 6062639"/>
              <a:gd name="connsiteY12" fmla="*/ 150958 h 2153651"/>
              <a:gd name="connsiteX13" fmla="*/ 1426438 w 6062639"/>
              <a:gd name="connsiteY13" fmla="*/ 126178 h 2153651"/>
              <a:gd name="connsiteX14" fmla="*/ 1731058 w 6062639"/>
              <a:gd name="connsiteY14" fmla="*/ 0 h 2153651"/>
              <a:gd name="connsiteX15" fmla="*/ 2035678 w 6062639"/>
              <a:gd name="connsiteY15" fmla="*/ 126178 h 2153651"/>
              <a:gd name="connsiteX16" fmla="*/ 2056123 w 6062639"/>
              <a:gd name="connsiteY16" fmla="*/ 150958 h 2153651"/>
              <a:gd name="connsiteX17" fmla="*/ 2076568 w 6062639"/>
              <a:gd name="connsiteY17" fmla="*/ 126178 h 2153651"/>
              <a:gd name="connsiteX18" fmla="*/ 2381188 w 6062639"/>
              <a:gd name="connsiteY18" fmla="*/ 0 h 2153651"/>
              <a:gd name="connsiteX19" fmla="*/ 2685808 w 6062639"/>
              <a:gd name="connsiteY19" fmla="*/ 126178 h 2153651"/>
              <a:gd name="connsiteX20" fmla="*/ 2706253 w 6062639"/>
              <a:gd name="connsiteY20" fmla="*/ 150958 h 2153651"/>
              <a:gd name="connsiteX21" fmla="*/ 2726698 w 6062639"/>
              <a:gd name="connsiteY21" fmla="*/ 126178 h 2153651"/>
              <a:gd name="connsiteX22" fmla="*/ 3031318 w 6062639"/>
              <a:gd name="connsiteY22" fmla="*/ 0 h 2153651"/>
              <a:gd name="connsiteX23" fmla="*/ 3335938 w 6062639"/>
              <a:gd name="connsiteY23" fmla="*/ 126178 h 2153651"/>
              <a:gd name="connsiteX24" fmla="*/ 3356383 w 6062639"/>
              <a:gd name="connsiteY24" fmla="*/ 150958 h 2153651"/>
              <a:gd name="connsiteX25" fmla="*/ 3376828 w 6062639"/>
              <a:gd name="connsiteY25" fmla="*/ 126178 h 2153651"/>
              <a:gd name="connsiteX26" fmla="*/ 3681448 w 6062639"/>
              <a:gd name="connsiteY26" fmla="*/ 0 h 2153651"/>
              <a:gd name="connsiteX27" fmla="*/ 3986068 w 6062639"/>
              <a:gd name="connsiteY27" fmla="*/ 126178 h 2153651"/>
              <a:gd name="connsiteX28" fmla="*/ 4006513 w 6062639"/>
              <a:gd name="connsiteY28" fmla="*/ 150958 h 2153651"/>
              <a:gd name="connsiteX29" fmla="*/ 4026958 w 6062639"/>
              <a:gd name="connsiteY29" fmla="*/ 126178 h 2153651"/>
              <a:gd name="connsiteX30" fmla="*/ 4331578 w 6062639"/>
              <a:gd name="connsiteY30" fmla="*/ 0 h 2153651"/>
              <a:gd name="connsiteX31" fmla="*/ 4636198 w 6062639"/>
              <a:gd name="connsiteY31" fmla="*/ 126178 h 2153651"/>
              <a:gd name="connsiteX32" fmla="*/ 4656643 w 6062639"/>
              <a:gd name="connsiteY32" fmla="*/ 150958 h 2153651"/>
              <a:gd name="connsiteX33" fmla="*/ 4677088 w 6062639"/>
              <a:gd name="connsiteY33" fmla="*/ 126178 h 2153651"/>
              <a:gd name="connsiteX34" fmla="*/ 4981708 w 6062639"/>
              <a:gd name="connsiteY34" fmla="*/ 0 h 2153651"/>
              <a:gd name="connsiteX35" fmla="*/ 5286328 w 6062639"/>
              <a:gd name="connsiteY35" fmla="*/ 126178 h 2153651"/>
              <a:gd name="connsiteX36" fmla="*/ 5306775 w 6062639"/>
              <a:gd name="connsiteY36" fmla="*/ 150959 h 2153651"/>
              <a:gd name="connsiteX37" fmla="*/ 5327221 w 6062639"/>
              <a:gd name="connsiteY37" fmla="*/ 126178 h 2153651"/>
              <a:gd name="connsiteX38" fmla="*/ 5631841 w 6062639"/>
              <a:gd name="connsiteY38" fmla="*/ 0 h 2153651"/>
              <a:gd name="connsiteX39" fmla="*/ 6062639 w 6062639"/>
              <a:gd name="connsiteY39" fmla="*/ 430799 h 2153651"/>
              <a:gd name="connsiteX40" fmla="*/ 5936461 w 6062639"/>
              <a:gd name="connsiteY40" fmla="*/ 735420 h 2153651"/>
              <a:gd name="connsiteX41" fmla="*/ 5914169 w 6062639"/>
              <a:gd name="connsiteY41" fmla="*/ 753813 h 2153651"/>
              <a:gd name="connsiteX42" fmla="*/ 5936460 w 6062639"/>
              <a:gd name="connsiteY42" fmla="*/ 772204 h 2153651"/>
              <a:gd name="connsiteX43" fmla="*/ 6062638 w 6062639"/>
              <a:gd name="connsiteY43" fmla="*/ 1076825 h 2153651"/>
              <a:gd name="connsiteX44" fmla="*/ 5936460 w 6062639"/>
              <a:gd name="connsiteY44" fmla="*/ 1381446 h 2153651"/>
              <a:gd name="connsiteX45" fmla="*/ 5914168 w 6062639"/>
              <a:gd name="connsiteY45" fmla="*/ 1399839 h 2153651"/>
              <a:gd name="connsiteX46" fmla="*/ 5936460 w 6062639"/>
              <a:gd name="connsiteY46" fmla="*/ 1418231 h 2153651"/>
              <a:gd name="connsiteX47" fmla="*/ 6062638 w 6062639"/>
              <a:gd name="connsiteY47" fmla="*/ 1722852 h 2153651"/>
              <a:gd name="connsiteX48" fmla="*/ 5631840 w 6062639"/>
              <a:gd name="connsiteY48" fmla="*/ 2153651 h 2153651"/>
              <a:gd name="connsiteX49" fmla="*/ 5327220 w 6062639"/>
              <a:gd name="connsiteY49" fmla="*/ 2027473 h 2153651"/>
              <a:gd name="connsiteX50" fmla="*/ 5306774 w 6062639"/>
              <a:gd name="connsiteY50" fmla="*/ 2002692 h 2153651"/>
              <a:gd name="connsiteX51" fmla="*/ 5286328 w 6062639"/>
              <a:gd name="connsiteY51" fmla="*/ 2027473 h 2153651"/>
              <a:gd name="connsiteX52" fmla="*/ 4981708 w 6062639"/>
              <a:gd name="connsiteY52" fmla="*/ 2153651 h 2153651"/>
              <a:gd name="connsiteX53" fmla="*/ 4677088 w 6062639"/>
              <a:gd name="connsiteY53" fmla="*/ 2027473 h 2153651"/>
              <a:gd name="connsiteX54" fmla="*/ 4656643 w 6062639"/>
              <a:gd name="connsiteY54" fmla="*/ 2002694 h 2153651"/>
              <a:gd name="connsiteX55" fmla="*/ 4636198 w 6062639"/>
              <a:gd name="connsiteY55" fmla="*/ 2027473 h 2153651"/>
              <a:gd name="connsiteX56" fmla="*/ 4331578 w 6062639"/>
              <a:gd name="connsiteY56" fmla="*/ 2153651 h 2153651"/>
              <a:gd name="connsiteX57" fmla="*/ 4026958 w 6062639"/>
              <a:gd name="connsiteY57" fmla="*/ 2027473 h 2153651"/>
              <a:gd name="connsiteX58" fmla="*/ 4006513 w 6062639"/>
              <a:gd name="connsiteY58" fmla="*/ 2002694 h 2153651"/>
              <a:gd name="connsiteX59" fmla="*/ 3986068 w 6062639"/>
              <a:gd name="connsiteY59" fmla="*/ 2027473 h 2153651"/>
              <a:gd name="connsiteX60" fmla="*/ 3681448 w 6062639"/>
              <a:gd name="connsiteY60" fmla="*/ 2153651 h 2153651"/>
              <a:gd name="connsiteX61" fmla="*/ 3376828 w 6062639"/>
              <a:gd name="connsiteY61" fmla="*/ 2027473 h 2153651"/>
              <a:gd name="connsiteX62" fmla="*/ 3356383 w 6062639"/>
              <a:gd name="connsiteY62" fmla="*/ 2002694 h 2153651"/>
              <a:gd name="connsiteX63" fmla="*/ 3335938 w 6062639"/>
              <a:gd name="connsiteY63" fmla="*/ 2027473 h 2153651"/>
              <a:gd name="connsiteX64" fmla="*/ 3031318 w 6062639"/>
              <a:gd name="connsiteY64" fmla="*/ 2153651 h 2153651"/>
              <a:gd name="connsiteX65" fmla="*/ 2726698 w 6062639"/>
              <a:gd name="connsiteY65" fmla="*/ 2027473 h 2153651"/>
              <a:gd name="connsiteX66" fmla="*/ 2706253 w 6062639"/>
              <a:gd name="connsiteY66" fmla="*/ 2002694 h 2153651"/>
              <a:gd name="connsiteX67" fmla="*/ 2685808 w 6062639"/>
              <a:gd name="connsiteY67" fmla="*/ 2027473 h 2153651"/>
              <a:gd name="connsiteX68" fmla="*/ 2381188 w 6062639"/>
              <a:gd name="connsiteY68" fmla="*/ 2153651 h 2153651"/>
              <a:gd name="connsiteX69" fmla="*/ 2076568 w 6062639"/>
              <a:gd name="connsiteY69" fmla="*/ 2027473 h 2153651"/>
              <a:gd name="connsiteX70" fmla="*/ 2056123 w 6062639"/>
              <a:gd name="connsiteY70" fmla="*/ 2002694 h 2153651"/>
              <a:gd name="connsiteX71" fmla="*/ 2035678 w 6062639"/>
              <a:gd name="connsiteY71" fmla="*/ 2027473 h 2153651"/>
              <a:gd name="connsiteX72" fmla="*/ 1731058 w 6062639"/>
              <a:gd name="connsiteY72" fmla="*/ 2153651 h 2153651"/>
              <a:gd name="connsiteX73" fmla="*/ 1426438 w 6062639"/>
              <a:gd name="connsiteY73" fmla="*/ 2027473 h 2153651"/>
              <a:gd name="connsiteX74" fmla="*/ 1405993 w 6062639"/>
              <a:gd name="connsiteY74" fmla="*/ 2002694 h 2153651"/>
              <a:gd name="connsiteX75" fmla="*/ 1385548 w 6062639"/>
              <a:gd name="connsiteY75" fmla="*/ 2027473 h 2153651"/>
              <a:gd name="connsiteX76" fmla="*/ 1080928 w 6062639"/>
              <a:gd name="connsiteY76" fmla="*/ 2153651 h 2153651"/>
              <a:gd name="connsiteX77" fmla="*/ 776308 w 6062639"/>
              <a:gd name="connsiteY77" fmla="*/ 2027473 h 2153651"/>
              <a:gd name="connsiteX78" fmla="*/ 755863 w 6062639"/>
              <a:gd name="connsiteY78" fmla="*/ 2002694 h 2153651"/>
              <a:gd name="connsiteX79" fmla="*/ 735418 w 6062639"/>
              <a:gd name="connsiteY79" fmla="*/ 2027473 h 2153651"/>
              <a:gd name="connsiteX80" fmla="*/ 430798 w 6062639"/>
              <a:gd name="connsiteY80" fmla="*/ 2153651 h 2153651"/>
              <a:gd name="connsiteX81" fmla="*/ 0 w 6062639"/>
              <a:gd name="connsiteY81" fmla="*/ 1722852 h 2153651"/>
              <a:gd name="connsiteX82" fmla="*/ 126178 w 6062639"/>
              <a:gd name="connsiteY82" fmla="*/ 1418231 h 2153651"/>
              <a:gd name="connsiteX83" fmla="*/ 148470 w 6062639"/>
              <a:gd name="connsiteY83" fmla="*/ 1399839 h 2153651"/>
              <a:gd name="connsiteX84" fmla="*/ 126178 w 6062639"/>
              <a:gd name="connsiteY84" fmla="*/ 1381446 h 2153651"/>
              <a:gd name="connsiteX85" fmla="*/ 0 w 6062639"/>
              <a:gd name="connsiteY85" fmla="*/ 1076825 h 2153651"/>
              <a:gd name="connsiteX86" fmla="*/ 126178 w 6062639"/>
              <a:gd name="connsiteY86" fmla="*/ 772204 h 2153651"/>
              <a:gd name="connsiteX87" fmla="*/ 148469 w 6062639"/>
              <a:gd name="connsiteY87" fmla="*/ 753812 h 2153651"/>
              <a:gd name="connsiteX88" fmla="*/ 126178 w 6062639"/>
              <a:gd name="connsiteY88" fmla="*/ 735420 h 2153651"/>
              <a:gd name="connsiteX89" fmla="*/ 0 w 6062639"/>
              <a:gd name="connsiteY89" fmla="*/ 430799 h 2153651"/>
              <a:gd name="connsiteX90" fmla="*/ 430798 w 6062639"/>
              <a:gd name="connsiteY90"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62639" h="2153651">
                <a:moveTo>
                  <a:pt x="5337454" y="1389890"/>
                </a:moveTo>
                <a:lnTo>
                  <a:pt x="5337454" y="1409787"/>
                </a:lnTo>
                <a:lnTo>
                  <a:pt x="5349512" y="1399839"/>
                </a:lnTo>
                <a:close/>
                <a:moveTo>
                  <a:pt x="5337454" y="743863"/>
                </a:moveTo>
                <a:lnTo>
                  <a:pt x="5337454" y="763760"/>
                </a:lnTo>
                <a:lnTo>
                  <a:pt x="5349512" y="753812"/>
                </a:lnTo>
                <a:close/>
                <a:moveTo>
                  <a:pt x="430798" y="0"/>
                </a:moveTo>
                <a:cubicBezTo>
                  <a:pt x="549760" y="0"/>
                  <a:pt x="657459" y="48219"/>
                  <a:pt x="735418" y="126178"/>
                </a:cubicBezTo>
                <a:lnTo>
                  <a:pt x="755863" y="150958"/>
                </a:lnTo>
                <a:lnTo>
                  <a:pt x="776308" y="126178"/>
                </a:lnTo>
                <a:cubicBezTo>
                  <a:pt x="854267" y="48219"/>
                  <a:pt x="961967" y="0"/>
                  <a:pt x="1080928" y="0"/>
                </a:cubicBezTo>
                <a:cubicBezTo>
                  <a:pt x="1199890" y="0"/>
                  <a:pt x="1307589" y="48219"/>
                  <a:pt x="1385548" y="126178"/>
                </a:cubicBezTo>
                <a:lnTo>
                  <a:pt x="1405993" y="150958"/>
                </a:lnTo>
                <a:lnTo>
                  <a:pt x="1426438" y="126178"/>
                </a:lnTo>
                <a:cubicBezTo>
                  <a:pt x="1504397" y="48219"/>
                  <a:pt x="1612097" y="0"/>
                  <a:pt x="1731058" y="0"/>
                </a:cubicBezTo>
                <a:cubicBezTo>
                  <a:pt x="1850020" y="0"/>
                  <a:pt x="1957719" y="48219"/>
                  <a:pt x="2035678" y="126178"/>
                </a:cubicBezTo>
                <a:lnTo>
                  <a:pt x="2056123" y="150958"/>
                </a:lnTo>
                <a:lnTo>
                  <a:pt x="2076568" y="126178"/>
                </a:lnTo>
                <a:cubicBezTo>
                  <a:pt x="2154527" y="48219"/>
                  <a:pt x="2262227" y="0"/>
                  <a:pt x="2381188" y="0"/>
                </a:cubicBezTo>
                <a:cubicBezTo>
                  <a:pt x="2500150" y="0"/>
                  <a:pt x="2607849" y="48219"/>
                  <a:pt x="2685808" y="126178"/>
                </a:cubicBezTo>
                <a:lnTo>
                  <a:pt x="2706253" y="150958"/>
                </a:lnTo>
                <a:lnTo>
                  <a:pt x="2726698" y="126178"/>
                </a:lnTo>
                <a:cubicBezTo>
                  <a:pt x="2804657" y="48219"/>
                  <a:pt x="2912357" y="0"/>
                  <a:pt x="3031318" y="0"/>
                </a:cubicBezTo>
                <a:cubicBezTo>
                  <a:pt x="3150280" y="0"/>
                  <a:pt x="3257979" y="48219"/>
                  <a:pt x="3335938" y="126178"/>
                </a:cubicBezTo>
                <a:lnTo>
                  <a:pt x="3356383" y="150958"/>
                </a:lnTo>
                <a:lnTo>
                  <a:pt x="3376828" y="126178"/>
                </a:lnTo>
                <a:cubicBezTo>
                  <a:pt x="3454787" y="48219"/>
                  <a:pt x="3562487" y="0"/>
                  <a:pt x="3681448" y="0"/>
                </a:cubicBezTo>
                <a:cubicBezTo>
                  <a:pt x="3800410" y="0"/>
                  <a:pt x="3908109" y="48219"/>
                  <a:pt x="3986068" y="126178"/>
                </a:cubicBezTo>
                <a:lnTo>
                  <a:pt x="4006513" y="150958"/>
                </a:lnTo>
                <a:lnTo>
                  <a:pt x="4026958" y="126178"/>
                </a:lnTo>
                <a:cubicBezTo>
                  <a:pt x="4104917" y="48219"/>
                  <a:pt x="4212616" y="0"/>
                  <a:pt x="4331578" y="0"/>
                </a:cubicBezTo>
                <a:cubicBezTo>
                  <a:pt x="4450540" y="0"/>
                  <a:pt x="4558239" y="48219"/>
                  <a:pt x="4636198" y="126178"/>
                </a:cubicBezTo>
                <a:lnTo>
                  <a:pt x="4656643" y="150958"/>
                </a:lnTo>
                <a:lnTo>
                  <a:pt x="4677088" y="126178"/>
                </a:lnTo>
                <a:cubicBezTo>
                  <a:pt x="4755047" y="48219"/>
                  <a:pt x="4862746" y="0"/>
                  <a:pt x="4981708" y="0"/>
                </a:cubicBezTo>
                <a:cubicBezTo>
                  <a:pt x="5100670" y="0"/>
                  <a:pt x="5208369" y="48219"/>
                  <a:pt x="5286328" y="126178"/>
                </a:cubicBezTo>
                <a:lnTo>
                  <a:pt x="5306775" y="150959"/>
                </a:lnTo>
                <a:lnTo>
                  <a:pt x="5327221" y="126178"/>
                </a:lnTo>
                <a:cubicBezTo>
                  <a:pt x="5405180" y="48219"/>
                  <a:pt x="5512879" y="0"/>
                  <a:pt x="5631841" y="0"/>
                </a:cubicBezTo>
                <a:cubicBezTo>
                  <a:pt x="5869764" y="0"/>
                  <a:pt x="6062639" y="192875"/>
                  <a:pt x="6062639" y="430799"/>
                </a:cubicBezTo>
                <a:cubicBezTo>
                  <a:pt x="6062639" y="549761"/>
                  <a:pt x="6014420" y="657461"/>
                  <a:pt x="5936461" y="735420"/>
                </a:cubicBezTo>
                <a:lnTo>
                  <a:pt x="5914169" y="753813"/>
                </a:lnTo>
                <a:lnTo>
                  <a:pt x="5936460" y="772204"/>
                </a:lnTo>
                <a:cubicBezTo>
                  <a:pt x="6014419" y="850163"/>
                  <a:pt x="6062638" y="957863"/>
                  <a:pt x="6062638" y="1076825"/>
                </a:cubicBezTo>
                <a:cubicBezTo>
                  <a:pt x="6062638" y="1195787"/>
                  <a:pt x="6014419" y="1303487"/>
                  <a:pt x="5936460" y="1381446"/>
                </a:cubicBezTo>
                <a:lnTo>
                  <a:pt x="5914168" y="1399839"/>
                </a:lnTo>
                <a:lnTo>
                  <a:pt x="5936460" y="1418231"/>
                </a:lnTo>
                <a:cubicBezTo>
                  <a:pt x="6014419" y="1496190"/>
                  <a:pt x="6062638" y="1603890"/>
                  <a:pt x="6062638" y="1722852"/>
                </a:cubicBezTo>
                <a:cubicBezTo>
                  <a:pt x="6062638" y="1960776"/>
                  <a:pt x="5869763" y="2153651"/>
                  <a:pt x="5631840" y="2153651"/>
                </a:cubicBezTo>
                <a:cubicBezTo>
                  <a:pt x="5512878" y="2153651"/>
                  <a:pt x="5405179" y="2105432"/>
                  <a:pt x="5327220" y="2027473"/>
                </a:cubicBezTo>
                <a:lnTo>
                  <a:pt x="5306774" y="2002692"/>
                </a:lnTo>
                <a:lnTo>
                  <a:pt x="5286328" y="2027473"/>
                </a:lnTo>
                <a:cubicBezTo>
                  <a:pt x="5208369" y="2105432"/>
                  <a:pt x="5100670" y="2153651"/>
                  <a:pt x="4981708" y="2153651"/>
                </a:cubicBezTo>
                <a:cubicBezTo>
                  <a:pt x="4862747" y="2153651"/>
                  <a:pt x="4755047" y="2105432"/>
                  <a:pt x="4677088" y="2027473"/>
                </a:cubicBezTo>
                <a:lnTo>
                  <a:pt x="4656643" y="2002694"/>
                </a:lnTo>
                <a:lnTo>
                  <a:pt x="4636198" y="2027473"/>
                </a:lnTo>
                <a:cubicBezTo>
                  <a:pt x="4558239" y="2105432"/>
                  <a:pt x="4450540" y="2153651"/>
                  <a:pt x="4331578" y="2153651"/>
                </a:cubicBezTo>
                <a:cubicBezTo>
                  <a:pt x="4212617" y="2153651"/>
                  <a:pt x="4104917" y="2105432"/>
                  <a:pt x="4026958" y="2027473"/>
                </a:cubicBezTo>
                <a:lnTo>
                  <a:pt x="4006513" y="2002694"/>
                </a:lnTo>
                <a:lnTo>
                  <a:pt x="3986068" y="2027473"/>
                </a:lnTo>
                <a:cubicBezTo>
                  <a:pt x="3908109" y="2105432"/>
                  <a:pt x="3800409" y="2153651"/>
                  <a:pt x="3681448" y="2153651"/>
                </a:cubicBezTo>
                <a:cubicBezTo>
                  <a:pt x="3562486" y="2153651"/>
                  <a:pt x="3454787" y="2105432"/>
                  <a:pt x="3376828" y="2027473"/>
                </a:cubicBezTo>
                <a:lnTo>
                  <a:pt x="3356383" y="2002694"/>
                </a:lnTo>
                <a:lnTo>
                  <a:pt x="3335938" y="2027473"/>
                </a:lnTo>
                <a:cubicBezTo>
                  <a:pt x="3257979" y="2105432"/>
                  <a:pt x="3150280" y="2153651"/>
                  <a:pt x="3031318" y="2153651"/>
                </a:cubicBezTo>
                <a:cubicBezTo>
                  <a:pt x="2912357" y="2153651"/>
                  <a:pt x="2804657" y="2105432"/>
                  <a:pt x="2726698" y="2027473"/>
                </a:cubicBezTo>
                <a:lnTo>
                  <a:pt x="2706253" y="2002694"/>
                </a:lnTo>
                <a:lnTo>
                  <a:pt x="2685808" y="2027473"/>
                </a:lnTo>
                <a:cubicBezTo>
                  <a:pt x="2607849" y="2105432"/>
                  <a:pt x="2500150" y="2153651"/>
                  <a:pt x="2381188" y="2153651"/>
                </a:cubicBezTo>
                <a:cubicBezTo>
                  <a:pt x="2262227" y="2153651"/>
                  <a:pt x="2154527" y="2105432"/>
                  <a:pt x="2076568" y="2027473"/>
                </a:cubicBezTo>
                <a:lnTo>
                  <a:pt x="2056123" y="2002694"/>
                </a:lnTo>
                <a:lnTo>
                  <a:pt x="2035678" y="2027473"/>
                </a:lnTo>
                <a:cubicBezTo>
                  <a:pt x="1957719" y="2105432"/>
                  <a:pt x="1850020" y="2153651"/>
                  <a:pt x="1731058" y="2153651"/>
                </a:cubicBezTo>
                <a:cubicBezTo>
                  <a:pt x="1612097" y="2153651"/>
                  <a:pt x="1504397" y="2105432"/>
                  <a:pt x="1426438" y="2027473"/>
                </a:cubicBezTo>
                <a:lnTo>
                  <a:pt x="1405993" y="2002694"/>
                </a:lnTo>
                <a:lnTo>
                  <a:pt x="1385548" y="2027473"/>
                </a:lnTo>
                <a:cubicBezTo>
                  <a:pt x="1307589" y="2105432"/>
                  <a:pt x="1199890" y="2153651"/>
                  <a:pt x="1080928" y="2153651"/>
                </a:cubicBezTo>
                <a:cubicBezTo>
                  <a:pt x="961967" y="2153651"/>
                  <a:pt x="854267" y="2105432"/>
                  <a:pt x="776308" y="2027473"/>
                </a:cubicBezTo>
                <a:lnTo>
                  <a:pt x="755863" y="2002694"/>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alpha val="85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800" dirty="0">
              <a:solidFill>
                <a:srgbClr val="FF8600"/>
              </a:solidFill>
              <a:latin typeface="Baloo 2" pitchFamily="2" charset="0"/>
              <a:ea typeface="思源黑体 CN Bold" panose="020B0800000000000000" pitchFamily="34" charset="-122"/>
              <a:cs typeface="Baloo 2" pitchFamily="2" charset="0"/>
            </a:endParaRPr>
          </a:p>
        </p:txBody>
      </p:sp>
      <p:pic>
        <p:nvPicPr>
          <p:cNvPr id="16" name="图片 11">
            <a:extLst>
              <a:ext uri="{FF2B5EF4-FFF2-40B4-BE49-F238E27FC236}">
                <a16:creationId xmlns:a16="http://schemas.microsoft.com/office/drawing/2014/main" id="{16A28798-C735-4597-B111-9EAB5AF0429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44672" y="4314258"/>
            <a:ext cx="3525161" cy="2314117"/>
          </a:xfrm>
          <a:prstGeom prst="rect">
            <a:avLst/>
          </a:prstGeom>
        </p:spPr>
      </p:pic>
      <p:grpSp>
        <p:nvGrpSpPr>
          <p:cNvPr id="6" name="组合 5">
            <a:extLst>
              <a:ext uri="{FF2B5EF4-FFF2-40B4-BE49-F238E27FC236}">
                <a16:creationId xmlns:a16="http://schemas.microsoft.com/office/drawing/2014/main" id="{D7706F71-8341-40DE-91C0-5AD14555D3C7}"/>
              </a:ext>
            </a:extLst>
          </p:cNvPr>
          <p:cNvGrpSpPr/>
          <p:nvPr/>
        </p:nvGrpSpPr>
        <p:grpSpPr>
          <a:xfrm>
            <a:off x="39731" y="5706559"/>
            <a:ext cx="12230101" cy="1151441"/>
            <a:chOff x="-2055784" y="5706558"/>
            <a:chExt cx="12152268" cy="1151441"/>
          </a:xfrm>
        </p:grpSpPr>
        <p:pic>
          <p:nvPicPr>
            <p:cNvPr id="7" name="图片 6">
              <a:extLst>
                <a:ext uri="{FF2B5EF4-FFF2-40B4-BE49-F238E27FC236}">
                  <a16:creationId xmlns:a16="http://schemas.microsoft.com/office/drawing/2014/main" id="{BC5E48D6-FBB1-474B-95B1-D823058138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8" name="图片 7">
              <a:extLst>
                <a:ext uri="{FF2B5EF4-FFF2-40B4-BE49-F238E27FC236}">
                  <a16:creationId xmlns:a16="http://schemas.microsoft.com/office/drawing/2014/main" id="{5EB61E21-8019-461D-A5AF-53FE482500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9" name="图片 8">
              <a:extLst>
                <a:ext uri="{FF2B5EF4-FFF2-40B4-BE49-F238E27FC236}">
                  <a16:creationId xmlns:a16="http://schemas.microsoft.com/office/drawing/2014/main" id="{438484C8-DF69-4439-BB52-5C8B99621C87}"/>
                </a:ext>
              </a:extLst>
            </p:cNvPr>
            <p:cNvPicPr>
              <a:picLocks noChangeAspect="1"/>
            </p:cNvPicPr>
            <p:nvPr/>
          </p:nvPicPr>
          <p:blipFill>
            <a:blip r:embed="rId5"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0" name="图片 9">
              <a:extLst>
                <a:ext uri="{FF2B5EF4-FFF2-40B4-BE49-F238E27FC236}">
                  <a16:creationId xmlns:a16="http://schemas.microsoft.com/office/drawing/2014/main" id="{7CFC76D7-A04D-43CE-B331-C364476AFC16}"/>
                </a:ext>
              </a:extLst>
            </p:cNvPr>
            <p:cNvPicPr>
              <a:picLocks noChangeAspect="1"/>
            </p:cNvPicPr>
            <p:nvPr/>
          </p:nvPicPr>
          <p:blipFill>
            <a:blip r:embed="rId6"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1" name="图片 10">
              <a:extLst>
                <a:ext uri="{FF2B5EF4-FFF2-40B4-BE49-F238E27FC236}">
                  <a16:creationId xmlns:a16="http://schemas.microsoft.com/office/drawing/2014/main" id="{F77FB997-F695-48D9-87DE-490CDA4CCCDF}"/>
                </a:ext>
              </a:extLst>
            </p:cNvPr>
            <p:cNvPicPr>
              <a:picLocks noChangeAspect="1"/>
            </p:cNvPicPr>
            <p:nvPr/>
          </p:nvPicPr>
          <p:blipFill>
            <a:blip r:embed="rId7"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2" name="图片 11">
              <a:extLst>
                <a:ext uri="{FF2B5EF4-FFF2-40B4-BE49-F238E27FC236}">
                  <a16:creationId xmlns:a16="http://schemas.microsoft.com/office/drawing/2014/main" id="{BE70EF80-3596-4077-8DFF-369B5E7822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3" name="图片 12">
              <a:extLst>
                <a:ext uri="{FF2B5EF4-FFF2-40B4-BE49-F238E27FC236}">
                  <a16:creationId xmlns:a16="http://schemas.microsoft.com/office/drawing/2014/main" id="{05D2AB26-EE21-4D52-AB92-6D99EBFCC5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grpSp>
        <p:nvGrpSpPr>
          <p:cNvPr id="23" name="Group 22"/>
          <p:cNvGrpSpPr/>
          <p:nvPr/>
        </p:nvGrpSpPr>
        <p:grpSpPr>
          <a:xfrm>
            <a:off x="-108299" y="4134062"/>
            <a:ext cx="12354424" cy="1244472"/>
            <a:chOff x="-108299" y="4134062"/>
            <a:chExt cx="12354424" cy="1244472"/>
          </a:xfrm>
        </p:grpSpPr>
        <p:sp>
          <p:nvSpPr>
            <p:cNvPr id="14" name="Rectangle 13"/>
            <p:cNvSpPr/>
            <p:nvPr/>
          </p:nvSpPr>
          <p:spPr>
            <a:xfrm>
              <a:off x="-108299" y="4134062"/>
              <a:ext cx="12354424" cy="1244472"/>
            </a:xfrm>
            <a:prstGeom prst="rect">
              <a:avLst/>
            </a:prstGeom>
            <a:solidFill>
              <a:schemeClr val="bg1">
                <a:alpha val="94000"/>
              </a:schemeClr>
            </a:solidFill>
            <a:ln>
              <a:noFill/>
            </a:ln>
            <a:effectLst>
              <a:softEdge rad="127000"/>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20" name="Rectangle 19"/>
            <p:cNvSpPr/>
            <p:nvPr/>
          </p:nvSpPr>
          <p:spPr>
            <a:xfrm>
              <a:off x="616598" y="4431518"/>
              <a:ext cx="8510965" cy="707886"/>
            </a:xfrm>
            <a:prstGeom prst="rect">
              <a:avLst/>
            </a:prstGeom>
          </p:spPr>
          <p:txBody>
            <a:bodyPr wrap="square">
              <a:spAutoFit/>
            </a:bodyPr>
            <a:lstStyle/>
            <a:p>
              <a:pPr algn="just"/>
              <a:r>
                <a:rPr lang="vi-VN" sz="3200" b="1" dirty="0">
                  <a:latin typeface="Baloo 2" pitchFamily="2" charset="0"/>
                  <a:cs typeface="Baloo 2" pitchFamily="2" charset="0"/>
                </a:rPr>
                <a:t>“Bò cày</a:t>
              </a:r>
              <a:r>
                <a:rPr lang="vi-VN" sz="3200" b="1" dirty="0">
                  <a:solidFill>
                    <a:srgbClr val="FF0000"/>
                  </a:solidFill>
                  <a:latin typeface="Baloo 2" pitchFamily="2" charset="0"/>
                  <a:cs typeface="Baloo 2" pitchFamily="2" charset="0"/>
                </a:rPr>
                <a:t> </a:t>
              </a:r>
              <a:r>
                <a:rPr lang="vi-VN" sz="4000" b="1" dirty="0">
                  <a:solidFill>
                    <a:srgbClr val="FF0000"/>
                  </a:solidFill>
                  <a:latin typeface="Baloo 2" pitchFamily="2" charset="0"/>
                  <a:cs typeface="Baloo 2" pitchFamily="2" charset="0"/>
                </a:rPr>
                <a:t>,</a:t>
              </a:r>
              <a:r>
                <a:rPr lang="vi-VN" sz="3200" b="1" dirty="0">
                  <a:latin typeface="Baloo 2" pitchFamily="2" charset="0"/>
                  <a:cs typeface="Baloo 2" pitchFamily="2" charset="0"/>
                </a:rPr>
                <a:t> không được thịt.”</a:t>
              </a:r>
              <a:endParaRPr lang="en-US" sz="3200" b="1" dirty="0">
                <a:latin typeface="Baloo 2" pitchFamily="2" charset="0"/>
                <a:cs typeface="Baloo 2" pitchFamily="2" charset="0"/>
              </a:endParaRPr>
            </a:p>
          </p:txBody>
        </p:sp>
      </p:grpSp>
      <p:sp>
        <p:nvSpPr>
          <p:cNvPr id="22" name="Text Box 10"/>
          <p:cNvSpPr txBox="1">
            <a:spLocks noChangeArrowheads="1"/>
          </p:cNvSpPr>
          <p:nvPr/>
        </p:nvSpPr>
        <p:spPr bwMode="auto">
          <a:xfrm>
            <a:off x="692506" y="602157"/>
            <a:ext cx="10644563" cy="1077218"/>
          </a:xfrm>
          <a:prstGeom prst="rect">
            <a:avLst/>
          </a:prstGeom>
          <a:noFill/>
          <a:ln w="9525">
            <a:noFill/>
            <a:miter lim="800000"/>
            <a:headEnd/>
            <a:tailEnd/>
          </a:ln>
          <a:effectLst/>
        </p:spPr>
        <p:txBody>
          <a:bodyPr wrap="square">
            <a:spAutoFit/>
          </a:bodyPr>
          <a:lstStyle/>
          <a:p>
            <a:pPr algn="just">
              <a:spcBef>
                <a:spcPts val="0"/>
              </a:spcBef>
              <a:defRPr/>
            </a:pPr>
            <a:r>
              <a:rPr lang="vi-VN" sz="3200" b="1" dirty="0">
                <a:solidFill>
                  <a:srgbClr val="0070C0"/>
                </a:solidFill>
                <a:latin typeface="Baloo 2" pitchFamily="2" charset="0"/>
                <a:cs typeface="Baloo 2" pitchFamily="2" charset="0"/>
              </a:rPr>
              <a:t>b)</a:t>
            </a:r>
            <a:r>
              <a:rPr lang="en-US" sz="3200" b="1" dirty="0">
                <a:solidFill>
                  <a:srgbClr val="0070C0"/>
                </a:solidFill>
                <a:latin typeface="Baloo 2" pitchFamily="2" charset="0"/>
                <a:cs typeface="Baloo 2" pitchFamily="2" charset="0"/>
              </a:rPr>
              <a:t> Lời phê trong đơn cần được viết như thế nào để anh hàng thịt không thể chữa một cách dễ </a:t>
            </a:r>
            <a:r>
              <a:rPr lang="en-US" sz="3200" b="1" dirty="0" err="1">
                <a:solidFill>
                  <a:srgbClr val="0070C0"/>
                </a:solidFill>
                <a:latin typeface="Baloo 2" pitchFamily="2" charset="0"/>
                <a:cs typeface="Baloo 2" pitchFamily="2" charset="0"/>
              </a:rPr>
              <a:t>dàng</a:t>
            </a:r>
            <a:r>
              <a:rPr lang="en-US" sz="3200" b="1" dirty="0">
                <a:solidFill>
                  <a:srgbClr val="0070C0"/>
                </a:solidFill>
                <a:latin typeface="Baloo 2" pitchFamily="2" charset="0"/>
                <a:cs typeface="Baloo 2" pitchFamily="2" charset="0"/>
              </a:rPr>
              <a:t>                      </a:t>
            </a:r>
          </a:p>
        </p:txBody>
      </p:sp>
      <p:grpSp>
        <p:nvGrpSpPr>
          <p:cNvPr id="5" name="Group 4"/>
          <p:cNvGrpSpPr/>
          <p:nvPr/>
        </p:nvGrpSpPr>
        <p:grpSpPr>
          <a:xfrm>
            <a:off x="-83915" y="2301117"/>
            <a:ext cx="12354424" cy="1820399"/>
            <a:chOff x="-83915" y="2301117"/>
            <a:chExt cx="12354424" cy="1820399"/>
          </a:xfrm>
        </p:grpSpPr>
        <p:sp>
          <p:nvSpPr>
            <p:cNvPr id="21" name="Rectangle 20"/>
            <p:cNvSpPr/>
            <p:nvPr/>
          </p:nvSpPr>
          <p:spPr>
            <a:xfrm>
              <a:off x="-83915" y="2301117"/>
              <a:ext cx="12354424" cy="1820399"/>
            </a:xfrm>
            <a:prstGeom prst="rect">
              <a:avLst/>
            </a:prstGeom>
            <a:solidFill>
              <a:schemeClr val="bg1">
                <a:alpha val="94000"/>
              </a:schemeClr>
            </a:solidFill>
            <a:ln>
              <a:noFill/>
            </a:ln>
            <a:effectLst>
              <a:softEdge rad="127000"/>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4" name="Rectangle 3"/>
            <p:cNvSpPr/>
            <p:nvPr/>
          </p:nvSpPr>
          <p:spPr>
            <a:xfrm>
              <a:off x="645236" y="2695745"/>
              <a:ext cx="11144427" cy="1077218"/>
            </a:xfrm>
            <a:prstGeom prst="rect">
              <a:avLst/>
            </a:prstGeom>
          </p:spPr>
          <p:txBody>
            <a:bodyPr wrap="square">
              <a:spAutoFit/>
            </a:bodyPr>
            <a:lstStyle/>
            <a:p>
              <a:r>
                <a:rPr lang="vi-VN" sz="3200" b="1" dirty="0">
                  <a:latin typeface="Baloo 2" pitchFamily="2" charset="0"/>
                  <a:cs typeface="Baloo 2" pitchFamily="2" charset="0"/>
                </a:rPr>
                <a:t>Lời phê trong đơn cần được viết để anh hàng thịt không thể chữa một cách dễ dàng: </a:t>
              </a:r>
              <a:endParaRPr lang="en-US" sz="3200" b="1" dirty="0">
                <a:latin typeface="Baloo 2" pitchFamily="2" charset="0"/>
                <a:cs typeface="Baloo 2" pitchFamily="2" charset="0"/>
              </a:endParaRPr>
            </a:p>
          </p:txBody>
        </p:sp>
      </p:grpSp>
    </p:spTree>
    <p:extLst>
      <p:ext uri="{BB962C8B-B14F-4D97-AF65-F5344CB8AC3E}">
        <p14:creationId xmlns:p14="http://schemas.microsoft.com/office/powerpoint/2010/main" val="26436021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圆角 7">
            <a:extLst>
              <a:ext uri="{FF2B5EF4-FFF2-40B4-BE49-F238E27FC236}">
                <a16:creationId xmlns:a16="http://schemas.microsoft.com/office/drawing/2014/main" id="{306B2557-EDA2-434E-BCA1-AEF91036A168}"/>
              </a:ext>
            </a:extLst>
          </p:cNvPr>
          <p:cNvSpPr/>
          <p:nvPr/>
        </p:nvSpPr>
        <p:spPr>
          <a:xfrm>
            <a:off x="4796324" y="291047"/>
            <a:ext cx="5668758" cy="1310438"/>
          </a:xfrm>
          <a:prstGeom prst="roundRect">
            <a:avLst>
              <a:gd name="adj" fmla="val 50000"/>
            </a:avLst>
          </a:prstGeom>
          <a:gradFill>
            <a:gsLst>
              <a:gs pos="0">
                <a:schemeClr val="accent4">
                  <a:lumMod val="110000"/>
                  <a:satMod val="105000"/>
                  <a:tint val="67000"/>
                </a:schemeClr>
              </a:gs>
              <a:gs pos="50000">
                <a:schemeClr val="accent4">
                  <a:lumMod val="105000"/>
                  <a:satMod val="103000"/>
                  <a:tint val="73000"/>
                </a:schemeClr>
              </a:gs>
              <a:gs pos="100000">
                <a:schemeClr val="accent4">
                  <a:lumMod val="105000"/>
                  <a:satMod val="109000"/>
                  <a:tint val="81000"/>
                </a:schemeClr>
              </a:gs>
            </a:gsLst>
          </a:gra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vi-VN" altLang="zh-CN" sz="4000" dirty="0">
                <a:solidFill>
                  <a:srgbClr val="C00000"/>
                </a:solidFill>
                <a:latin typeface="#9Slide04 SFU Bodoni" panose="00000400000000000000" pitchFamily="2" charset="0"/>
                <a:cs typeface="Baloo 2" pitchFamily="2" charset="0"/>
              </a:rPr>
              <a:t>TÁC HẠI CỦA VIỆC DÙNG SAI DẤU PHẨY</a:t>
            </a:r>
            <a:endParaRPr lang="zh-CN" altLang="en-US" sz="4000" dirty="0">
              <a:solidFill>
                <a:srgbClr val="C00000"/>
              </a:solidFill>
              <a:latin typeface="#9Slide04 SFU Bodoni" panose="00000400000000000000" pitchFamily="2" charset="0"/>
              <a:cs typeface="Baloo 2" pitchFamily="2" charset="0"/>
            </a:endParaRPr>
          </a:p>
        </p:txBody>
      </p:sp>
      <p:grpSp>
        <p:nvGrpSpPr>
          <p:cNvPr id="5" name="Group 4"/>
          <p:cNvGrpSpPr/>
          <p:nvPr/>
        </p:nvGrpSpPr>
        <p:grpSpPr>
          <a:xfrm>
            <a:off x="3574220" y="1944058"/>
            <a:ext cx="8292349" cy="3461052"/>
            <a:chOff x="3574220" y="1944058"/>
            <a:chExt cx="8292349" cy="3461052"/>
          </a:xfrm>
        </p:grpSpPr>
        <p:sp>
          <p:nvSpPr>
            <p:cNvPr id="18" name="任意多边形: 形状 48">
              <a:extLst>
                <a:ext uri="{FF2B5EF4-FFF2-40B4-BE49-F238E27FC236}">
                  <a16:creationId xmlns:a16="http://schemas.microsoft.com/office/drawing/2014/main" id="{E0E1780C-DAED-4A4C-A781-DF2EFCB28B64}"/>
                </a:ext>
              </a:extLst>
            </p:cNvPr>
            <p:cNvSpPr/>
            <p:nvPr/>
          </p:nvSpPr>
          <p:spPr>
            <a:xfrm>
              <a:off x="3574220" y="1944058"/>
              <a:ext cx="8292349" cy="3461052"/>
            </a:xfrm>
            <a:custGeom>
              <a:avLst/>
              <a:gdLst>
                <a:gd name="connsiteX0" fmla="*/ 5337454 w 6062639"/>
                <a:gd name="connsiteY0" fmla="*/ 1389890 h 2153651"/>
                <a:gd name="connsiteX1" fmla="*/ 5337454 w 6062639"/>
                <a:gd name="connsiteY1" fmla="*/ 1409787 h 2153651"/>
                <a:gd name="connsiteX2" fmla="*/ 5349512 w 6062639"/>
                <a:gd name="connsiteY2" fmla="*/ 1399839 h 2153651"/>
                <a:gd name="connsiteX3" fmla="*/ 5337454 w 6062639"/>
                <a:gd name="connsiteY3" fmla="*/ 743863 h 2153651"/>
                <a:gd name="connsiteX4" fmla="*/ 5337454 w 6062639"/>
                <a:gd name="connsiteY4" fmla="*/ 763760 h 2153651"/>
                <a:gd name="connsiteX5" fmla="*/ 5349512 w 6062639"/>
                <a:gd name="connsiteY5" fmla="*/ 753812 h 2153651"/>
                <a:gd name="connsiteX6" fmla="*/ 430798 w 6062639"/>
                <a:gd name="connsiteY6" fmla="*/ 0 h 2153651"/>
                <a:gd name="connsiteX7" fmla="*/ 735418 w 6062639"/>
                <a:gd name="connsiteY7" fmla="*/ 126178 h 2153651"/>
                <a:gd name="connsiteX8" fmla="*/ 755863 w 6062639"/>
                <a:gd name="connsiteY8" fmla="*/ 150958 h 2153651"/>
                <a:gd name="connsiteX9" fmla="*/ 776308 w 6062639"/>
                <a:gd name="connsiteY9" fmla="*/ 126178 h 2153651"/>
                <a:gd name="connsiteX10" fmla="*/ 1080928 w 6062639"/>
                <a:gd name="connsiteY10" fmla="*/ 0 h 2153651"/>
                <a:gd name="connsiteX11" fmla="*/ 1385548 w 6062639"/>
                <a:gd name="connsiteY11" fmla="*/ 126178 h 2153651"/>
                <a:gd name="connsiteX12" fmla="*/ 1405993 w 6062639"/>
                <a:gd name="connsiteY12" fmla="*/ 150958 h 2153651"/>
                <a:gd name="connsiteX13" fmla="*/ 1426438 w 6062639"/>
                <a:gd name="connsiteY13" fmla="*/ 126178 h 2153651"/>
                <a:gd name="connsiteX14" fmla="*/ 1731058 w 6062639"/>
                <a:gd name="connsiteY14" fmla="*/ 0 h 2153651"/>
                <a:gd name="connsiteX15" fmla="*/ 2035678 w 6062639"/>
                <a:gd name="connsiteY15" fmla="*/ 126178 h 2153651"/>
                <a:gd name="connsiteX16" fmla="*/ 2056123 w 6062639"/>
                <a:gd name="connsiteY16" fmla="*/ 150958 h 2153651"/>
                <a:gd name="connsiteX17" fmla="*/ 2076568 w 6062639"/>
                <a:gd name="connsiteY17" fmla="*/ 126178 h 2153651"/>
                <a:gd name="connsiteX18" fmla="*/ 2381188 w 6062639"/>
                <a:gd name="connsiteY18" fmla="*/ 0 h 2153651"/>
                <a:gd name="connsiteX19" fmla="*/ 2685808 w 6062639"/>
                <a:gd name="connsiteY19" fmla="*/ 126178 h 2153651"/>
                <a:gd name="connsiteX20" fmla="*/ 2706253 w 6062639"/>
                <a:gd name="connsiteY20" fmla="*/ 150958 h 2153651"/>
                <a:gd name="connsiteX21" fmla="*/ 2726698 w 6062639"/>
                <a:gd name="connsiteY21" fmla="*/ 126178 h 2153651"/>
                <a:gd name="connsiteX22" fmla="*/ 3031318 w 6062639"/>
                <a:gd name="connsiteY22" fmla="*/ 0 h 2153651"/>
                <a:gd name="connsiteX23" fmla="*/ 3335938 w 6062639"/>
                <a:gd name="connsiteY23" fmla="*/ 126178 h 2153651"/>
                <a:gd name="connsiteX24" fmla="*/ 3356383 w 6062639"/>
                <a:gd name="connsiteY24" fmla="*/ 150958 h 2153651"/>
                <a:gd name="connsiteX25" fmla="*/ 3376828 w 6062639"/>
                <a:gd name="connsiteY25" fmla="*/ 126178 h 2153651"/>
                <a:gd name="connsiteX26" fmla="*/ 3681448 w 6062639"/>
                <a:gd name="connsiteY26" fmla="*/ 0 h 2153651"/>
                <a:gd name="connsiteX27" fmla="*/ 3986068 w 6062639"/>
                <a:gd name="connsiteY27" fmla="*/ 126178 h 2153651"/>
                <a:gd name="connsiteX28" fmla="*/ 4006513 w 6062639"/>
                <a:gd name="connsiteY28" fmla="*/ 150958 h 2153651"/>
                <a:gd name="connsiteX29" fmla="*/ 4026958 w 6062639"/>
                <a:gd name="connsiteY29" fmla="*/ 126178 h 2153651"/>
                <a:gd name="connsiteX30" fmla="*/ 4331578 w 6062639"/>
                <a:gd name="connsiteY30" fmla="*/ 0 h 2153651"/>
                <a:gd name="connsiteX31" fmla="*/ 4636198 w 6062639"/>
                <a:gd name="connsiteY31" fmla="*/ 126178 h 2153651"/>
                <a:gd name="connsiteX32" fmla="*/ 4656643 w 6062639"/>
                <a:gd name="connsiteY32" fmla="*/ 150958 h 2153651"/>
                <a:gd name="connsiteX33" fmla="*/ 4677088 w 6062639"/>
                <a:gd name="connsiteY33" fmla="*/ 126178 h 2153651"/>
                <a:gd name="connsiteX34" fmla="*/ 4981708 w 6062639"/>
                <a:gd name="connsiteY34" fmla="*/ 0 h 2153651"/>
                <a:gd name="connsiteX35" fmla="*/ 5286328 w 6062639"/>
                <a:gd name="connsiteY35" fmla="*/ 126178 h 2153651"/>
                <a:gd name="connsiteX36" fmla="*/ 5306775 w 6062639"/>
                <a:gd name="connsiteY36" fmla="*/ 150959 h 2153651"/>
                <a:gd name="connsiteX37" fmla="*/ 5327221 w 6062639"/>
                <a:gd name="connsiteY37" fmla="*/ 126178 h 2153651"/>
                <a:gd name="connsiteX38" fmla="*/ 5631841 w 6062639"/>
                <a:gd name="connsiteY38" fmla="*/ 0 h 2153651"/>
                <a:gd name="connsiteX39" fmla="*/ 6062639 w 6062639"/>
                <a:gd name="connsiteY39" fmla="*/ 430799 h 2153651"/>
                <a:gd name="connsiteX40" fmla="*/ 5936461 w 6062639"/>
                <a:gd name="connsiteY40" fmla="*/ 735420 h 2153651"/>
                <a:gd name="connsiteX41" fmla="*/ 5914169 w 6062639"/>
                <a:gd name="connsiteY41" fmla="*/ 753813 h 2153651"/>
                <a:gd name="connsiteX42" fmla="*/ 5936460 w 6062639"/>
                <a:gd name="connsiteY42" fmla="*/ 772204 h 2153651"/>
                <a:gd name="connsiteX43" fmla="*/ 6062638 w 6062639"/>
                <a:gd name="connsiteY43" fmla="*/ 1076825 h 2153651"/>
                <a:gd name="connsiteX44" fmla="*/ 5936460 w 6062639"/>
                <a:gd name="connsiteY44" fmla="*/ 1381446 h 2153651"/>
                <a:gd name="connsiteX45" fmla="*/ 5914168 w 6062639"/>
                <a:gd name="connsiteY45" fmla="*/ 1399839 h 2153651"/>
                <a:gd name="connsiteX46" fmla="*/ 5936460 w 6062639"/>
                <a:gd name="connsiteY46" fmla="*/ 1418231 h 2153651"/>
                <a:gd name="connsiteX47" fmla="*/ 6062638 w 6062639"/>
                <a:gd name="connsiteY47" fmla="*/ 1722852 h 2153651"/>
                <a:gd name="connsiteX48" fmla="*/ 5631840 w 6062639"/>
                <a:gd name="connsiteY48" fmla="*/ 2153651 h 2153651"/>
                <a:gd name="connsiteX49" fmla="*/ 5327220 w 6062639"/>
                <a:gd name="connsiteY49" fmla="*/ 2027473 h 2153651"/>
                <a:gd name="connsiteX50" fmla="*/ 5306774 w 6062639"/>
                <a:gd name="connsiteY50" fmla="*/ 2002692 h 2153651"/>
                <a:gd name="connsiteX51" fmla="*/ 5286328 w 6062639"/>
                <a:gd name="connsiteY51" fmla="*/ 2027473 h 2153651"/>
                <a:gd name="connsiteX52" fmla="*/ 4981708 w 6062639"/>
                <a:gd name="connsiteY52" fmla="*/ 2153651 h 2153651"/>
                <a:gd name="connsiteX53" fmla="*/ 4677088 w 6062639"/>
                <a:gd name="connsiteY53" fmla="*/ 2027473 h 2153651"/>
                <a:gd name="connsiteX54" fmla="*/ 4656643 w 6062639"/>
                <a:gd name="connsiteY54" fmla="*/ 2002694 h 2153651"/>
                <a:gd name="connsiteX55" fmla="*/ 4636198 w 6062639"/>
                <a:gd name="connsiteY55" fmla="*/ 2027473 h 2153651"/>
                <a:gd name="connsiteX56" fmla="*/ 4331578 w 6062639"/>
                <a:gd name="connsiteY56" fmla="*/ 2153651 h 2153651"/>
                <a:gd name="connsiteX57" fmla="*/ 4026958 w 6062639"/>
                <a:gd name="connsiteY57" fmla="*/ 2027473 h 2153651"/>
                <a:gd name="connsiteX58" fmla="*/ 4006513 w 6062639"/>
                <a:gd name="connsiteY58" fmla="*/ 2002694 h 2153651"/>
                <a:gd name="connsiteX59" fmla="*/ 3986068 w 6062639"/>
                <a:gd name="connsiteY59" fmla="*/ 2027473 h 2153651"/>
                <a:gd name="connsiteX60" fmla="*/ 3681448 w 6062639"/>
                <a:gd name="connsiteY60" fmla="*/ 2153651 h 2153651"/>
                <a:gd name="connsiteX61" fmla="*/ 3376828 w 6062639"/>
                <a:gd name="connsiteY61" fmla="*/ 2027473 h 2153651"/>
                <a:gd name="connsiteX62" fmla="*/ 3356383 w 6062639"/>
                <a:gd name="connsiteY62" fmla="*/ 2002694 h 2153651"/>
                <a:gd name="connsiteX63" fmla="*/ 3335938 w 6062639"/>
                <a:gd name="connsiteY63" fmla="*/ 2027473 h 2153651"/>
                <a:gd name="connsiteX64" fmla="*/ 3031318 w 6062639"/>
                <a:gd name="connsiteY64" fmla="*/ 2153651 h 2153651"/>
                <a:gd name="connsiteX65" fmla="*/ 2726698 w 6062639"/>
                <a:gd name="connsiteY65" fmla="*/ 2027473 h 2153651"/>
                <a:gd name="connsiteX66" fmla="*/ 2706253 w 6062639"/>
                <a:gd name="connsiteY66" fmla="*/ 2002694 h 2153651"/>
                <a:gd name="connsiteX67" fmla="*/ 2685808 w 6062639"/>
                <a:gd name="connsiteY67" fmla="*/ 2027473 h 2153651"/>
                <a:gd name="connsiteX68" fmla="*/ 2381188 w 6062639"/>
                <a:gd name="connsiteY68" fmla="*/ 2153651 h 2153651"/>
                <a:gd name="connsiteX69" fmla="*/ 2076568 w 6062639"/>
                <a:gd name="connsiteY69" fmla="*/ 2027473 h 2153651"/>
                <a:gd name="connsiteX70" fmla="*/ 2056123 w 6062639"/>
                <a:gd name="connsiteY70" fmla="*/ 2002694 h 2153651"/>
                <a:gd name="connsiteX71" fmla="*/ 2035678 w 6062639"/>
                <a:gd name="connsiteY71" fmla="*/ 2027473 h 2153651"/>
                <a:gd name="connsiteX72" fmla="*/ 1731058 w 6062639"/>
                <a:gd name="connsiteY72" fmla="*/ 2153651 h 2153651"/>
                <a:gd name="connsiteX73" fmla="*/ 1426438 w 6062639"/>
                <a:gd name="connsiteY73" fmla="*/ 2027473 h 2153651"/>
                <a:gd name="connsiteX74" fmla="*/ 1405993 w 6062639"/>
                <a:gd name="connsiteY74" fmla="*/ 2002694 h 2153651"/>
                <a:gd name="connsiteX75" fmla="*/ 1385548 w 6062639"/>
                <a:gd name="connsiteY75" fmla="*/ 2027473 h 2153651"/>
                <a:gd name="connsiteX76" fmla="*/ 1080928 w 6062639"/>
                <a:gd name="connsiteY76" fmla="*/ 2153651 h 2153651"/>
                <a:gd name="connsiteX77" fmla="*/ 776308 w 6062639"/>
                <a:gd name="connsiteY77" fmla="*/ 2027473 h 2153651"/>
                <a:gd name="connsiteX78" fmla="*/ 755863 w 6062639"/>
                <a:gd name="connsiteY78" fmla="*/ 2002694 h 2153651"/>
                <a:gd name="connsiteX79" fmla="*/ 735418 w 6062639"/>
                <a:gd name="connsiteY79" fmla="*/ 2027473 h 2153651"/>
                <a:gd name="connsiteX80" fmla="*/ 430798 w 6062639"/>
                <a:gd name="connsiteY80" fmla="*/ 2153651 h 2153651"/>
                <a:gd name="connsiteX81" fmla="*/ 0 w 6062639"/>
                <a:gd name="connsiteY81" fmla="*/ 1722852 h 2153651"/>
                <a:gd name="connsiteX82" fmla="*/ 126178 w 6062639"/>
                <a:gd name="connsiteY82" fmla="*/ 1418231 h 2153651"/>
                <a:gd name="connsiteX83" fmla="*/ 148470 w 6062639"/>
                <a:gd name="connsiteY83" fmla="*/ 1399839 h 2153651"/>
                <a:gd name="connsiteX84" fmla="*/ 126178 w 6062639"/>
                <a:gd name="connsiteY84" fmla="*/ 1381446 h 2153651"/>
                <a:gd name="connsiteX85" fmla="*/ 0 w 6062639"/>
                <a:gd name="connsiteY85" fmla="*/ 1076825 h 2153651"/>
                <a:gd name="connsiteX86" fmla="*/ 126178 w 6062639"/>
                <a:gd name="connsiteY86" fmla="*/ 772204 h 2153651"/>
                <a:gd name="connsiteX87" fmla="*/ 148469 w 6062639"/>
                <a:gd name="connsiteY87" fmla="*/ 753812 h 2153651"/>
                <a:gd name="connsiteX88" fmla="*/ 126178 w 6062639"/>
                <a:gd name="connsiteY88" fmla="*/ 735420 h 2153651"/>
                <a:gd name="connsiteX89" fmla="*/ 0 w 6062639"/>
                <a:gd name="connsiteY89" fmla="*/ 430799 h 2153651"/>
                <a:gd name="connsiteX90" fmla="*/ 430798 w 6062639"/>
                <a:gd name="connsiteY90"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62639" h="2153651">
                  <a:moveTo>
                    <a:pt x="5337454" y="1389890"/>
                  </a:moveTo>
                  <a:lnTo>
                    <a:pt x="5337454" y="1409787"/>
                  </a:lnTo>
                  <a:lnTo>
                    <a:pt x="5349512" y="1399839"/>
                  </a:lnTo>
                  <a:close/>
                  <a:moveTo>
                    <a:pt x="5337454" y="743863"/>
                  </a:moveTo>
                  <a:lnTo>
                    <a:pt x="5337454" y="763760"/>
                  </a:lnTo>
                  <a:lnTo>
                    <a:pt x="5349512" y="753812"/>
                  </a:lnTo>
                  <a:close/>
                  <a:moveTo>
                    <a:pt x="430798" y="0"/>
                  </a:moveTo>
                  <a:cubicBezTo>
                    <a:pt x="549760" y="0"/>
                    <a:pt x="657459" y="48219"/>
                    <a:pt x="735418" y="126178"/>
                  </a:cubicBezTo>
                  <a:lnTo>
                    <a:pt x="755863" y="150958"/>
                  </a:lnTo>
                  <a:lnTo>
                    <a:pt x="776308" y="126178"/>
                  </a:lnTo>
                  <a:cubicBezTo>
                    <a:pt x="854267" y="48219"/>
                    <a:pt x="961967" y="0"/>
                    <a:pt x="1080928" y="0"/>
                  </a:cubicBezTo>
                  <a:cubicBezTo>
                    <a:pt x="1199890" y="0"/>
                    <a:pt x="1307589" y="48219"/>
                    <a:pt x="1385548" y="126178"/>
                  </a:cubicBezTo>
                  <a:lnTo>
                    <a:pt x="1405993" y="150958"/>
                  </a:lnTo>
                  <a:lnTo>
                    <a:pt x="1426438" y="126178"/>
                  </a:lnTo>
                  <a:cubicBezTo>
                    <a:pt x="1504397" y="48219"/>
                    <a:pt x="1612097" y="0"/>
                    <a:pt x="1731058" y="0"/>
                  </a:cubicBezTo>
                  <a:cubicBezTo>
                    <a:pt x="1850020" y="0"/>
                    <a:pt x="1957719" y="48219"/>
                    <a:pt x="2035678" y="126178"/>
                  </a:cubicBezTo>
                  <a:lnTo>
                    <a:pt x="2056123" y="150958"/>
                  </a:lnTo>
                  <a:lnTo>
                    <a:pt x="2076568" y="126178"/>
                  </a:lnTo>
                  <a:cubicBezTo>
                    <a:pt x="2154527" y="48219"/>
                    <a:pt x="2262227" y="0"/>
                    <a:pt x="2381188" y="0"/>
                  </a:cubicBezTo>
                  <a:cubicBezTo>
                    <a:pt x="2500150" y="0"/>
                    <a:pt x="2607849" y="48219"/>
                    <a:pt x="2685808" y="126178"/>
                  </a:cubicBezTo>
                  <a:lnTo>
                    <a:pt x="2706253" y="150958"/>
                  </a:lnTo>
                  <a:lnTo>
                    <a:pt x="2726698" y="126178"/>
                  </a:lnTo>
                  <a:cubicBezTo>
                    <a:pt x="2804657" y="48219"/>
                    <a:pt x="2912357" y="0"/>
                    <a:pt x="3031318" y="0"/>
                  </a:cubicBezTo>
                  <a:cubicBezTo>
                    <a:pt x="3150280" y="0"/>
                    <a:pt x="3257979" y="48219"/>
                    <a:pt x="3335938" y="126178"/>
                  </a:cubicBezTo>
                  <a:lnTo>
                    <a:pt x="3356383" y="150958"/>
                  </a:lnTo>
                  <a:lnTo>
                    <a:pt x="3376828" y="126178"/>
                  </a:lnTo>
                  <a:cubicBezTo>
                    <a:pt x="3454787" y="48219"/>
                    <a:pt x="3562487" y="0"/>
                    <a:pt x="3681448" y="0"/>
                  </a:cubicBezTo>
                  <a:cubicBezTo>
                    <a:pt x="3800410" y="0"/>
                    <a:pt x="3908109" y="48219"/>
                    <a:pt x="3986068" y="126178"/>
                  </a:cubicBezTo>
                  <a:lnTo>
                    <a:pt x="4006513" y="150958"/>
                  </a:lnTo>
                  <a:lnTo>
                    <a:pt x="4026958" y="126178"/>
                  </a:lnTo>
                  <a:cubicBezTo>
                    <a:pt x="4104917" y="48219"/>
                    <a:pt x="4212616" y="0"/>
                    <a:pt x="4331578" y="0"/>
                  </a:cubicBezTo>
                  <a:cubicBezTo>
                    <a:pt x="4450540" y="0"/>
                    <a:pt x="4558239" y="48219"/>
                    <a:pt x="4636198" y="126178"/>
                  </a:cubicBezTo>
                  <a:lnTo>
                    <a:pt x="4656643" y="150958"/>
                  </a:lnTo>
                  <a:lnTo>
                    <a:pt x="4677088" y="126178"/>
                  </a:lnTo>
                  <a:cubicBezTo>
                    <a:pt x="4755047" y="48219"/>
                    <a:pt x="4862746" y="0"/>
                    <a:pt x="4981708" y="0"/>
                  </a:cubicBezTo>
                  <a:cubicBezTo>
                    <a:pt x="5100670" y="0"/>
                    <a:pt x="5208369" y="48219"/>
                    <a:pt x="5286328" y="126178"/>
                  </a:cubicBezTo>
                  <a:lnTo>
                    <a:pt x="5306775" y="150959"/>
                  </a:lnTo>
                  <a:lnTo>
                    <a:pt x="5327221" y="126178"/>
                  </a:lnTo>
                  <a:cubicBezTo>
                    <a:pt x="5405180" y="48219"/>
                    <a:pt x="5512879" y="0"/>
                    <a:pt x="5631841" y="0"/>
                  </a:cubicBezTo>
                  <a:cubicBezTo>
                    <a:pt x="5869764" y="0"/>
                    <a:pt x="6062639" y="192875"/>
                    <a:pt x="6062639" y="430799"/>
                  </a:cubicBezTo>
                  <a:cubicBezTo>
                    <a:pt x="6062639" y="549761"/>
                    <a:pt x="6014420" y="657461"/>
                    <a:pt x="5936461" y="735420"/>
                  </a:cubicBezTo>
                  <a:lnTo>
                    <a:pt x="5914169" y="753813"/>
                  </a:lnTo>
                  <a:lnTo>
                    <a:pt x="5936460" y="772204"/>
                  </a:lnTo>
                  <a:cubicBezTo>
                    <a:pt x="6014419" y="850163"/>
                    <a:pt x="6062638" y="957863"/>
                    <a:pt x="6062638" y="1076825"/>
                  </a:cubicBezTo>
                  <a:cubicBezTo>
                    <a:pt x="6062638" y="1195787"/>
                    <a:pt x="6014419" y="1303487"/>
                    <a:pt x="5936460" y="1381446"/>
                  </a:cubicBezTo>
                  <a:lnTo>
                    <a:pt x="5914168" y="1399839"/>
                  </a:lnTo>
                  <a:lnTo>
                    <a:pt x="5936460" y="1418231"/>
                  </a:lnTo>
                  <a:cubicBezTo>
                    <a:pt x="6014419" y="1496190"/>
                    <a:pt x="6062638" y="1603890"/>
                    <a:pt x="6062638" y="1722852"/>
                  </a:cubicBezTo>
                  <a:cubicBezTo>
                    <a:pt x="6062638" y="1960776"/>
                    <a:pt x="5869763" y="2153651"/>
                    <a:pt x="5631840" y="2153651"/>
                  </a:cubicBezTo>
                  <a:cubicBezTo>
                    <a:pt x="5512878" y="2153651"/>
                    <a:pt x="5405179" y="2105432"/>
                    <a:pt x="5327220" y="2027473"/>
                  </a:cubicBezTo>
                  <a:lnTo>
                    <a:pt x="5306774" y="2002692"/>
                  </a:lnTo>
                  <a:lnTo>
                    <a:pt x="5286328" y="2027473"/>
                  </a:lnTo>
                  <a:cubicBezTo>
                    <a:pt x="5208369" y="2105432"/>
                    <a:pt x="5100670" y="2153651"/>
                    <a:pt x="4981708" y="2153651"/>
                  </a:cubicBezTo>
                  <a:cubicBezTo>
                    <a:pt x="4862747" y="2153651"/>
                    <a:pt x="4755047" y="2105432"/>
                    <a:pt x="4677088" y="2027473"/>
                  </a:cubicBezTo>
                  <a:lnTo>
                    <a:pt x="4656643" y="2002694"/>
                  </a:lnTo>
                  <a:lnTo>
                    <a:pt x="4636198" y="2027473"/>
                  </a:lnTo>
                  <a:cubicBezTo>
                    <a:pt x="4558239" y="2105432"/>
                    <a:pt x="4450540" y="2153651"/>
                    <a:pt x="4331578" y="2153651"/>
                  </a:cubicBezTo>
                  <a:cubicBezTo>
                    <a:pt x="4212617" y="2153651"/>
                    <a:pt x="4104917" y="2105432"/>
                    <a:pt x="4026958" y="2027473"/>
                  </a:cubicBezTo>
                  <a:lnTo>
                    <a:pt x="4006513" y="2002694"/>
                  </a:lnTo>
                  <a:lnTo>
                    <a:pt x="3986068" y="2027473"/>
                  </a:lnTo>
                  <a:cubicBezTo>
                    <a:pt x="3908109" y="2105432"/>
                    <a:pt x="3800409" y="2153651"/>
                    <a:pt x="3681448" y="2153651"/>
                  </a:cubicBezTo>
                  <a:cubicBezTo>
                    <a:pt x="3562486" y="2153651"/>
                    <a:pt x="3454787" y="2105432"/>
                    <a:pt x="3376828" y="2027473"/>
                  </a:cubicBezTo>
                  <a:lnTo>
                    <a:pt x="3356383" y="2002694"/>
                  </a:lnTo>
                  <a:lnTo>
                    <a:pt x="3335938" y="2027473"/>
                  </a:lnTo>
                  <a:cubicBezTo>
                    <a:pt x="3257979" y="2105432"/>
                    <a:pt x="3150280" y="2153651"/>
                    <a:pt x="3031318" y="2153651"/>
                  </a:cubicBezTo>
                  <a:cubicBezTo>
                    <a:pt x="2912357" y="2153651"/>
                    <a:pt x="2804657" y="2105432"/>
                    <a:pt x="2726698" y="2027473"/>
                  </a:cubicBezTo>
                  <a:lnTo>
                    <a:pt x="2706253" y="2002694"/>
                  </a:lnTo>
                  <a:lnTo>
                    <a:pt x="2685808" y="2027473"/>
                  </a:lnTo>
                  <a:cubicBezTo>
                    <a:pt x="2607849" y="2105432"/>
                    <a:pt x="2500150" y="2153651"/>
                    <a:pt x="2381188" y="2153651"/>
                  </a:cubicBezTo>
                  <a:cubicBezTo>
                    <a:pt x="2262227" y="2153651"/>
                    <a:pt x="2154527" y="2105432"/>
                    <a:pt x="2076568" y="2027473"/>
                  </a:cubicBezTo>
                  <a:lnTo>
                    <a:pt x="2056123" y="2002694"/>
                  </a:lnTo>
                  <a:lnTo>
                    <a:pt x="2035678" y="2027473"/>
                  </a:lnTo>
                  <a:cubicBezTo>
                    <a:pt x="1957719" y="2105432"/>
                    <a:pt x="1850020" y="2153651"/>
                    <a:pt x="1731058" y="2153651"/>
                  </a:cubicBezTo>
                  <a:cubicBezTo>
                    <a:pt x="1612097" y="2153651"/>
                    <a:pt x="1504397" y="2105432"/>
                    <a:pt x="1426438" y="2027473"/>
                  </a:cubicBezTo>
                  <a:lnTo>
                    <a:pt x="1405993" y="2002694"/>
                  </a:lnTo>
                  <a:lnTo>
                    <a:pt x="1385548" y="2027473"/>
                  </a:lnTo>
                  <a:cubicBezTo>
                    <a:pt x="1307589" y="2105432"/>
                    <a:pt x="1199890" y="2153651"/>
                    <a:pt x="1080928" y="2153651"/>
                  </a:cubicBezTo>
                  <a:cubicBezTo>
                    <a:pt x="961967" y="2153651"/>
                    <a:pt x="854267" y="2105432"/>
                    <a:pt x="776308" y="2027473"/>
                  </a:cubicBezTo>
                  <a:lnTo>
                    <a:pt x="755863" y="2002694"/>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alpha val="85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800" dirty="0">
                <a:solidFill>
                  <a:srgbClr val="FF8600"/>
                </a:solidFill>
                <a:latin typeface="Baloo 2" pitchFamily="2" charset="0"/>
                <a:ea typeface="思源黑体 CN Bold" panose="020B0800000000000000" pitchFamily="34" charset="-122"/>
                <a:cs typeface="Baloo 2" pitchFamily="2" charset="0"/>
              </a:endParaRPr>
            </a:p>
          </p:txBody>
        </p:sp>
        <p:sp>
          <p:nvSpPr>
            <p:cNvPr id="3" name="Rectangle 2"/>
            <p:cNvSpPr/>
            <p:nvPr/>
          </p:nvSpPr>
          <p:spPr>
            <a:xfrm>
              <a:off x="4358324" y="2452333"/>
              <a:ext cx="6544759" cy="2554545"/>
            </a:xfrm>
            <a:prstGeom prst="rect">
              <a:avLst/>
            </a:prstGeom>
          </p:spPr>
          <p:txBody>
            <a:bodyPr wrap="square">
              <a:spAutoFit/>
            </a:bodyPr>
            <a:lstStyle/>
            <a:p>
              <a:pPr algn="just"/>
              <a:r>
                <a:rPr lang="en-US" altLang="en-US" sz="4000" b="1" dirty="0" err="1">
                  <a:latin typeface="Baloo 2" pitchFamily="2" charset="0"/>
                  <a:cs typeface="Baloo 2" pitchFamily="2" charset="0"/>
                </a:rPr>
                <a:t>Dùng</a:t>
              </a:r>
              <a:r>
                <a:rPr lang="en-US" altLang="en-US" sz="4000" b="1" dirty="0">
                  <a:latin typeface="Baloo 2" pitchFamily="2" charset="0"/>
                  <a:cs typeface="Baloo 2" pitchFamily="2" charset="0"/>
                </a:rPr>
                <a:t> </a:t>
              </a:r>
              <a:r>
                <a:rPr lang="en-US" altLang="en-US" sz="4000" b="1" dirty="0" err="1">
                  <a:latin typeface="Baloo 2" pitchFamily="2" charset="0"/>
                  <a:cs typeface="Baloo 2" pitchFamily="2" charset="0"/>
                </a:rPr>
                <a:t>sai</a:t>
              </a:r>
              <a:r>
                <a:rPr lang="en-US" altLang="en-US" sz="4000" b="1" dirty="0">
                  <a:latin typeface="Baloo 2" pitchFamily="2" charset="0"/>
                  <a:cs typeface="Baloo 2" pitchFamily="2" charset="0"/>
                </a:rPr>
                <a:t> </a:t>
              </a:r>
              <a:r>
                <a:rPr lang="en-US" altLang="en-US" sz="4000" b="1" dirty="0" err="1">
                  <a:latin typeface="Baloo 2" pitchFamily="2" charset="0"/>
                  <a:cs typeface="Baloo 2" pitchFamily="2" charset="0"/>
                </a:rPr>
                <a:t>dấu</a:t>
              </a:r>
              <a:r>
                <a:rPr lang="en-US" altLang="en-US" sz="4000" b="1" dirty="0">
                  <a:latin typeface="Baloo 2" pitchFamily="2" charset="0"/>
                  <a:cs typeface="Baloo 2" pitchFamily="2" charset="0"/>
                </a:rPr>
                <a:t> </a:t>
              </a:r>
              <a:r>
                <a:rPr lang="en-US" altLang="en-US" sz="4000" b="1" dirty="0" err="1">
                  <a:latin typeface="Baloo 2" pitchFamily="2" charset="0"/>
                  <a:cs typeface="Baloo 2" pitchFamily="2" charset="0"/>
                </a:rPr>
                <a:t>phẩy</a:t>
              </a:r>
              <a:r>
                <a:rPr lang="en-US" altLang="en-US" sz="4000" b="1" dirty="0">
                  <a:latin typeface="Baloo 2" pitchFamily="2" charset="0"/>
                  <a:cs typeface="Baloo 2" pitchFamily="2" charset="0"/>
                </a:rPr>
                <a:t> </a:t>
              </a:r>
              <a:r>
                <a:rPr lang="en-US" altLang="en-US" sz="4000" b="1" dirty="0" err="1">
                  <a:latin typeface="Baloo 2" pitchFamily="2" charset="0"/>
                  <a:cs typeface="Baloo 2" pitchFamily="2" charset="0"/>
                </a:rPr>
                <a:t>khi</a:t>
              </a:r>
              <a:r>
                <a:rPr lang="en-US" altLang="en-US" sz="4000" b="1" dirty="0">
                  <a:latin typeface="Baloo 2" pitchFamily="2" charset="0"/>
                  <a:cs typeface="Baloo 2" pitchFamily="2" charset="0"/>
                </a:rPr>
                <a:t> </a:t>
              </a:r>
              <a:r>
                <a:rPr lang="en-US" altLang="en-US" sz="4000" b="1" dirty="0" err="1">
                  <a:latin typeface="Baloo 2" pitchFamily="2" charset="0"/>
                  <a:cs typeface="Baloo 2" pitchFamily="2" charset="0"/>
                </a:rPr>
                <a:t>viết</a:t>
              </a:r>
              <a:r>
                <a:rPr lang="en-US" altLang="en-US" sz="4000" b="1" dirty="0">
                  <a:latin typeface="Baloo 2" pitchFamily="2" charset="0"/>
                  <a:cs typeface="Baloo 2" pitchFamily="2" charset="0"/>
                </a:rPr>
                <a:t> </a:t>
              </a:r>
              <a:r>
                <a:rPr lang="en-US" altLang="en-US" sz="4000" b="1" dirty="0" err="1">
                  <a:latin typeface="Baloo 2" pitchFamily="2" charset="0"/>
                  <a:cs typeface="Baloo 2" pitchFamily="2" charset="0"/>
                </a:rPr>
                <a:t>văn</a:t>
              </a:r>
              <a:r>
                <a:rPr lang="en-US" altLang="en-US" sz="4000" b="1" dirty="0">
                  <a:latin typeface="Baloo 2" pitchFamily="2" charset="0"/>
                  <a:cs typeface="Baloo 2" pitchFamily="2" charset="0"/>
                </a:rPr>
                <a:t> </a:t>
              </a:r>
              <a:r>
                <a:rPr lang="en-US" altLang="en-US" sz="4000" b="1" dirty="0" err="1">
                  <a:latin typeface="Baloo 2" pitchFamily="2" charset="0"/>
                  <a:cs typeface="Baloo 2" pitchFamily="2" charset="0"/>
                </a:rPr>
                <a:t>bản</a:t>
              </a:r>
              <a:r>
                <a:rPr lang="en-US" altLang="en-US" sz="4000" b="1" dirty="0">
                  <a:latin typeface="Baloo 2" pitchFamily="2" charset="0"/>
                  <a:cs typeface="Baloo 2" pitchFamily="2" charset="0"/>
                </a:rPr>
                <a:t> </a:t>
              </a:r>
              <a:r>
                <a:rPr lang="vi-VN" altLang="en-US" sz="4000" b="1" dirty="0">
                  <a:latin typeface="Baloo 2" pitchFamily="2" charset="0"/>
                  <a:cs typeface="Baloo 2" pitchFamily="2" charset="0"/>
                </a:rPr>
                <a:t>sẽ </a:t>
              </a:r>
              <a:r>
                <a:rPr lang="en-US" altLang="en-US" sz="4000" b="1" dirty="0" err="1">
                  <a:latin typeface="Baloo 2" pitchFamily="2" charset="0"/>
                  <a:cs typeface="Baloo 2" pitchFamily="2" charset="0"/>
                </a:rPr>
                <a:t>làm</a:t>
              </a:r>
              <a:r>
                <a:rPr lang="vi-VN" altLang="en-US" sz="4000" b="1" dirty="0">
                  <a:latin typeface="Baloo 2" pitchFamily="2" charset="0"/>
                  <a:cs typeface="Baloo 2" pitchFamily="2" charset="0"/>
                </a:rPr>
                <a:t> </a:t>
              </a:r>
              <a:r>
                <a:rPr lang="en-US" altLang="en-US" sz="4000" b="1" dirty="0" err="1">
                  <a:latin typeface="Baloo 2" pitchFamily="2" charset="0"/>
                  <a:cs typeface="Baloo 2" pitchFamily="2" charset="0"/>
                </a:rPr>
                <a:t>người</a:t>
              </a:r>
              <a:r>
                <a:rPr lang="en-US" altLang="en-US" sz="4000" b="1" dirty="0">
                  <a:latin typeface="Baloo 2" pitchFamily="2" charset="0"/>
                  <a:cs typeface="Baloo 2" pitchFamily="2" charset="0"/>
                </a:rPr>
                <a:t>  </a:t>
              </a:r>
              <a:r>
                <a:rPr lang="en-US" altLang="en-US" sz="4000" b="1" dirty="0" err="1">
                  <a:latin typeface="Baloo 2" pitchFamily="2" charset="0"/>
                  <a:cs typeface="Baloo 2" pitchFamily="2" charset="0"/>
                </a:rPr>
                <a:t>khác</a:t>
              </a:r>
              <a:r>
                <a:rPr lang="en-US" altLang="en-US" sz="4000" b="1" dirty="0">
                  <a:latin typeface="Baloo 2" pitchFamily="2" charset="0"/>
                  <a:cs typeface="Baloo 2" pitchFamily="2" charset="0"/>
                </a:rPr>
                <a:t> </a:t>
              </a:r>
              <a:r>
                <a:rPr lang="en-US" altLang="en-US" sz="4000" b="1" dirty="0" err="1">
                  <a:latin typeface="Baloo 2" pitchFamily="2" charset="0"/>
                  <a:cs typeface="Baloo 2" pitchFamily="2" charset="0"/>
                </a:rPr>
                <a:t>hiểu</a:t>
              </a:r>
              <a:r>
                <a:rPr lang="en-US" altLang="en-US" sz="4000" b="1" dirty="0">
                  <a:latin typeface="Baloo 2" pitchFamily="2" charset="0"/>
                  <a:cs typeface="Baloo 2" pitchFamily="2" charset="0"/>
                </a:rPr>
                <a:t> </a:t>
              </a:r>
              <a:r>
                <a:rPr lang="en-US" altLang="en-US" sz="4000" b="1" dirty="0" err="1">
                  <a:latin typeface="Baloo 2" pitchFamily="2" charset="0"/>
                  <a:cs typeface="Baloo 2" pitchFamily="2" charset="0"/>
                </a:rPr>
                <a:t>lầm</a:t>
              </a:r>
              <a:r>
                <a:rPr lang="en-US" altLang="en-US" sz="4000" b="1" dirty="0">
                  <a:latin typeface="Baloo 2" pitchFamily="2" charset="0"/>
                  <a:cs typeface="Baloo 2" pitchFamily="2" charset="0"/>
                </a:rPr>
                <a:t>, </a:t>
              </a:r>
              <a:r>
                <a:rPr lang="en-US" altLang="en-US" sz="4000" b="1" dirty="0" err="1">
                  <a:latin typeface="Baloo 2" pitchFamily="2" charset="0"/>
                  <a:cs typeface="Baloo 2" pitchFamily="2" charset="0"/>
                </a:rPr>
                <a:t>có</a:t>
              </a:r>
              <a:r>
                <a:rPr lang="en-US" altLang="en-US" sz="4000" b="1" dirty="0">
                  <a:latin typeface="Baloo 2" pitchFamily="2" charset="0"/>
                  <a:cs typeface="Baloo 2" pitchFamily="2" charset="0"/>
                </a:rPr>
                <a:t> </a:t>
              </a:r>
              <a:r>
                <a:rPr lang="en-US" altLang="en-US" sz="4000" b="1" dirty="0" err="1">
                  <a:latin typeface="Baloo 2" pitchFamily="2" charset="0"/>
                  <a:cs typeface="Baloo 2" pitchFamily="2" charset="0"/>
                </a:rPr>
                <a:t>khi</a:t>
              </a:r>
              <a:r>
                <a:rPr lang="en-US" altLang="en-US" sz="4000" b="1" dirty="0">
                  <a:latin typeface="Baloo 2" pitchFamily="2" charset="0"/>
                  <a:cs typeface="Baloo 2" pitchFamily="2" charset="0"/>
                </a:rPr>
                <a:t> </a:t>
              </a:r>
              <a:r>
                <a:rPr lang="en-US" altLang="en-US" sz="4000" b="1" dirty="0" err="1">
                  <a:latin typeface="Baloo 2" pitchFamily="2" charset="0"/>
                  <a:cs typeface="Baloo 2" pitchFamily="2" charset="0"/>
                </a:rPr>
                <a:t>lại</a:t>
              </a:r>
              <a:r>
                <a:rPr lang="en-US" altLang="en-US" sz="4000" b="1" dirty="0">
                  <a:latin typeface="Baloo 2" pitchFamily="2" charset="0"/>
                  <a:cs typeface="Baloo 2" pitchFamily="2" charset="0"/>
                </a:rPr>
                <a:t> </a:t>
              </a:r>
              <a:r>
                <a:rPr lang="en-US" altLang="en-US" sz="4000" b="1" dirty="0" err="1">
                  <a:latin typeface="Baloo 2" pitchFamily="2" charset="0"/>
                  <a:cs typeface="Baloo 2" pitchFamily="2" charset="0"/>
                </a:rPr>
                <a:t>làm</a:t>
              </a:r>
              <a:r>
                <a:rPr lang="en-US" altLang="en-US" sz="4000" b="1" dirty="0">
                  <a:latin typeface="Baloo 2" pitchFamily="2" charset="0"/>
                  <a:cs typeface="Baloo 2" pitchFamily="2" charset="0"/>
                </a:rPr>
                <a:t> </a:t>
              </a:r>
              <a:r>
                <a:rPr lang="en-US" altLang="en-US" sz="4000" b="1" dirty="0" err="1">
                  <a:latin typeface="Baloo 2" pitchFamily="2" charset="0"/>
                  <a:cs typeface="Baloo 2" pitchFamily="2" charset="0"/>
                </a:rPr>
                <a:t>ngược</a:t>
              </a:r>
              <a:r>
                <a:rPr lang="en-US" altLang="en-US" sz="4000" b="1" dirty="0">
                  <a:latin typeface="Baloo 2" pitchFamily="2" charset="0"/>
                  <a:cs typeface="Baloo 2" pitchFamily="2" charset="0"/>
                </a:rPr>
                <a:t> </a:t>
              </a:r>
              <a:r>
                <a:rPr lang="en-US" altLang="en-US" sz="4000" b="1" dirty="0" err="1">
                  <a:latin typeface="Baloo 2" pitchFamily="2" charset="0"/>
                  <a:cs typeface="Baloo 2" pitchFamily="2" charset="0"/>
                </a:rPr>
                <a:t>lại</a:t>
              </a:r>
              <a:r>
                <a:rPr lang="en-US" altLang="en-US" sz="4000" b="1" dirty="0">
                  <a:latin typeface="Baloo 2" pitchFamily="2" charset="0"/>
                  <a:cs typeface="Baloo 2" pitchFamily="2" charset="0"/>
                </a:rPr>
                <a:t> </a:t>
              </a:r>
              <a:r>
                <a:rPr lang="en-US" altLang="en-US" sz="4000" b="1" dirty="0" err="1">
                  <a:latin typeface="Baloo 2" pitchFamily="2" charset="0"/>
                  <a:cs typeface="Baloo 2" pitchFamily="2" charset="0"/>
                </a:rPr>
                <a:t>với</a:t>
              </a:r>
              <a:r>
                <a:rPr lang="en-US" altLang="en-US" sz="4000" b="1" dirty="0">
                  <a:latin typeface="Baloo 2" pitchFamily="2" charset="0"/>
                  <a:cs typeface="Baloo 2" pitchFamily="2" charset="0"/>
                </a:rPr>
                <a:t> </a:t>
              </a:r>
              <a:r>
                <a:rPr lang="en-US" altLang="en-US" sz="4000" b="1" dirty="0" err="1">
                  <a:latin typeface="Baloo 2" pitchFamily="2" charset="0"/>
                  <a:cs typeface="Baloo 2" pitchFamily="2" charset="0"/>
                </a:rPr>
                <a:t>yêu</a:t>
              </a:r>
              <a:r>
                <a:rPr lang="en-US" altLang="en-US" sz="4000" b="1" dirty="0">
                  <a:latin typeface="Baloo 2" pitchFamily="2" charset="0"/>
                  <a:cs typeface="Baloo 2" pitchFamily="2" charset="0"/>
                </a:rPr>
                <a:t> </a:t>
              </a:r>
              <a:r>
                <a:rPr lang="en-US" altLang="en-US" sz="4000" b="1" dirty="0" err="1">
                  <a:latin typeface="Baloo 2" pitchFamily="2" charset="0"/>
                  <a:cs typeface="Baloo 2" pitchFamily="2" charset="0"/>
                </a:rPr>
                <a:t>cầu</a:t>
              </a:r>
              <a:r>
                <a:rPr lang="en-US" altLang="en-US" sz="4000" b="1" dirty="0">
                  <a:latin typeface="Baloo 2" pitchFamily="2" charset="0"/>
                  <a:cs typeface="Baloo 2" pitchFamily="2" charset="0"/>
                </a:rPr>
                <a:t>. </a:t>
              </a:r>
            </a:p>
          </p:txBody>
        </p:sp>
      </p:grpSp>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backgroundRemoval t="27273" b="75868" l="27170" r="50755">
                        <a14:foregroundMark x1="39434" y1="55537" x2="41415" y2="61157"/>
                        <a14:foregroundMark x1="42736" y1="57355" x2="42075" y2="62314"/>
                        <a14:foregroundMark x1="39717" y1="57851" x2="40189" y2="63471"/>
                      </a14:backgroundRemoval>
                    </a14:imgEffect>
                  </a14:imgLayer>
                </a14:imgProps>
              </a:ext>
            </a:extLst>
          </a:blip>
          <a:srcRect l="27057" t="27098" r="48430" b="21279"/>
          <a:stretch/>
        </p:blipFill>
        <p:spPr>
          <a:xfrm>
            <a:off x="39732" y="2865120"/>
            <a:ext cx="3321945" cy="3992880"/>
          </a:xfrm>
          <a:prstGeom prst="rect">
            <a:avLst/>
          </a:prstGeom>
        </p:spPr>
      </p:pic>
      <p:grpSp>
        <p:nvGrpSpPr>
          <p:cNvPr id="19" name="Group 18">
            <a:extLst>
              <a:ext uri="{FF2B5EF4-FFF2-40B4-BE49-F238E27FC236}">
                <a16:creationId xmlns:a16="http://schemas.microsoft.com/office/drawing/2014/main" id="{8AF10E19-FBB9-47FD-AC62-302EE69CF74F}"/>
              </a:ext>
            </a:extLst>
          </p:cNvPr>
          <p:cNvGrpSpPr/>
          <p:nvPr/>
        </p:nvGrpSpPr>
        <p:grpSpPr>
          <a:xfrm>
            <a:off x="422646" y="1433275"/>
            <a:ext cx="2939031" cy="1283197"/>
            <a:chOff x="437263" y="445235"/>
            <a:chExt cx="4971839" cy="2366916"/>
          </a:xfrm>
        </p:grpSpPr>
        <p:pic>
          <p:nvPicPr>
            <p:cNvPr id="22" name="Picture 21">
              <a:extLst>
                <a:ext uri="{FF2B5EF4-FFF2-40B4-BE49-F238E27FC236}">
                  <a16:creationId xmlns:a16="http://schemas.microsoft.com/office/drawing/2014/main" id="{A1FEBBF7-924F-4A2B-BCF3-B0168B7EC2E5}"/>
                </a:ext>
              </a:extLst>
            </p:cNvPr>
            <p:cNvPicPr>
              <a:picLocks noChangeAspect="1"/>
            </p:cNvPicPr>
            <p:nvPr/>
          </p:nvPicPr>
          <p:blipFill>
            <a:blip r:embed="rId4"/>
            <a:stretch>
              <a:fillRect/>
            </a:stretch>
          </p:blipFill>
          <p:spPr>
            <a:xfrm rot="175581">
              <a:off x="437263" y="445235"/>
              <a:ext cx="4971839" cy="2366916"/>
            </a:xfrm>
            <a:prstGeom prst="rect">
              <a:avLst/>
            </a:prstGeom>
          </p:spPr>
        </p:pic>
        <p:sp>
          <p:nvSpPr>
            <p:cNvPr id="23" name="TextBox 22">
              <a:extLst>
                <a:ext uri="{FF2B5EF4-FFF2-40B4-BE49-F238E27FC236}">
                  <a16:creationId xmlns:a16="http://schemas.microsoft.com/office/drawing/2014/main" id="{29D5B383-EB38-4AB3-9453-1E9710E0E149}"/>
                </a:ext>
              </a:extLst>
            </p:cNvPr>
            <p:cNvSpPr txBox="1"/>
            <p:nvPr/>
          </p:nvSpPr>
          <p:spPr>
            <a:xfrm>
              <a:off x="748374" y="933012"/>
              <a:ext cx="4349615" cy="1816666"/>
            </a:xfrm>
            <a:prstGeom prst="rect">
              <a:avLst/>
            </a:prstGeom>
            <a:noFill/>
          </p:spPr>
          <p:txBody>
            <a:bodyPr wrap="square" lIns="0" tIns="0" rIns="0" bIns="0" rtlCol="0">
              <a:spAutoFit/>
            </a:bodyPr>
            <a:lstStyle/>
            <a:p>
              <a:pPr algn="ctr"/>
              <a:r>
                <a:rPr lang="vi-VN" sz="3200" b="1" dirty="0">
                  <a:solidFill>
                    <a:srgbClr val="FA759E"/>
                  </a:solidFill>
                  <a:latin typeface="Baloo 2" pitchFamily="2" charset="0"/>
                  <a:cs typeface="Baloo 2" pitchFamily="2" charset="0"/>
                </a:rPr>
                <a:t>Các bạn nhớ nhé!</a:t>
              </a:r>
              <a:endParaRPr lang="en-US" sz="3200" b="1" dirty="0">
                <a:solidFill>
                  <a:srgbClr val="FA759E"/>
                </a:solidFill>
                <a:latin typeface="Baloo 2" pitchFamily="2" charset="0"/>
                <a:cs typeface="Baloo 2" pitchFamily="2" charset="0"/>
              </a:endParaRPr>
            </a:p>
          </p:txBody>
        </p:sp>
      </p:grpSp>
      <p:grpSp>
        <p:nvGrpSpPr>
          <p:cNvPr id="6" name="组合 5">
            <a:extLst>
              <a:ext uri="{FF2B5EF4-FFF2-40B4-BE49-F238E27FC236}">
                <a16:creationId xmlns:a16="http://schemas.microsoft.com/office/drawing/2014/main" id="{D7706F71-8341-40DE-91C0-5AD14555D3C7}"/>
              </a:ext>
            </a:extLst>
          </p:cNvPr>
          <p:cNvGrpSpPr/>
          <p:nvPr/>
        </p:nvGrpSpPr>
        <p:grpSpPr>
          <a:xfrm>
            <a:off x="39732" y="5120639"/>
            <a:ext cx="12152268" cy="1737361"/>
            <a:chOff x="-2055784" y="5706558"/>
            <a:chExt cx="12152268" cy="1151441"/>
          </a:xfrm>
        </p:grpSpPr>
        <p:pic>
          <p:nvPicPr>
            <p:cNvPr id="7" name="图片 6">
              <a:extLst>
                <a:ext uri="{FF2B5EF4-FFF2-40B4-BE49-F238E27FC236}">
                  <a16:creationId xmlns:a16="http://schemas.microsoft.com/office/drawing/2014/main" id="{BC5E48D6-FBB1-474B-95B1-D8230581384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8" name="图片 7">
              <a:extLst>
                <a:ext uri="{FF2B5EF4-FFF2-40B4-BE49-F238E27FC236}">
                  <a16:creationId xmlns:a16="http://schemas.microsoft.com/office/drawing/2014/main" id="{5EB61E21-8019-461D-A5AF-53FE482500E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9" name="图片 8">
              <a:extLst>
                <a:ext uri="{FF2B5EF4-FFF2-40B4-BE49-F238E27FC236}">
                  <a16:creationId xmlns:a16="http://schemas.microsoft.com/office/drawing/2014/main" id="{438484C8-DF69-4439-BB52-5C8B99621C87}"/>
                </a:ext>
              </a:extLst>
            </p:cNvPr>
            <p:cNvPicPr>
              <a:picLocks noChangeAspect="1"/>
            </p:cNvPicPr>
            <p:nvPr/>
          </p:nvPicPr>
          <p:blipFill>
            <a:blip r:embed="rId7"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0" name="图片 9">
              <a:extLst>
                <a:ext uri="{FF2B5EF4-FFF2-40B4-BE49-F238E27FC236}">
                  <a16:creationId xmlns:a16="http://schemas.microsoft.com/office/drawing/2014/main" id="{7CFC76D7-A04D-43CE-B331-C364476AFC16}"/>
                </a:ext>
              </a:extLst>
            </p:cNvPr>
            <p:cNvPicPr>
              <a:picLocks noChangeAspect="1"/>
            </p:cNvPicPr>
            <p:nvPr/>
          </p:nvPicPr>
          <p:blipFill>
            <a:blip r:embed="rId8"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1" name="图片 10">
              <a:extLst>
                <a:ext uri="{FF2B5EF4-FFF2-40B4-BE49-F238E27FC236}">
                  <a16:creationId xmlns:a16="http://schemas.microsoft.com/office/drawing/2014/main" id="{F77FB997-F695-48D9-87DE-490CDA4CCCDF}"/>
                </a:ext>
              </a:extLst>
            </p:cNvPr>
            <p:cNvPicPr>
              <a:picLocks noChangeAspect="1"/>
            </p:cNvPicPr>
            <p:nvPr/>
          </p:nvPicPr>
          <p:blipFill>
            <a:blip r:embed="rId9"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2" name="图片 11">
              <a:extLst>
                <a:ext uri="{FF2B5EF4-FFF2-40B4-BE49-F238E27FC236}">
                  <a16:creationId xmlns:a16="http://schemas.microsoft.com/office/drawing/2014/main" id="{BE70EF80-3596-4077-8DFF-369B5E7822C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3" name="图片 12">
              <a:extLst>
                <a:ext uri="{FF2B5EF4-FFF2-40B4-BE49-F238E27FC236}">
                  <a16:creationId xmlns:a16="http://schemas.microsoft.com/office/drawing/2014/main" id="{05D2AB26-EE21-4D52-AB92-6D99EBFCC50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Tree>
    <p:extLst>
      <p:ext uri="{BB962C8B-B14F-4D97-AF65-F5344CB8AC3E}">
        <p14:creationId xmlns:p14="http://schemas.microsoft.com/office/powerpoint/2010/main" val="2644191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0"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任意多边形: 形状 40">
            <a:extLst>
              <a:ext uri="{FF2B5EF4-FFF2-40B4-BE49-F238E27FC236}">
                <a16:creationId xmlns:a16="http://schemas.microsoft.com/office/drawing/2014/main" id="{50C53215-5F60-4E34-AE0B-4349CB326516}"/>
              </a:ext>
            </a:extLst>
          </p:cNvPr>
          <p:cNvSpPr/>
          <p:nvPr/>
        </p:nvSpPr>
        <p:spPr>
          <a:xfrm>
            <a:off x="390144" y="256032"/>
            <a:ext cx="11484864" cy="5742432"/>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pic>
        <p:nvPicPr>
          <p:cNvPr id="27" name="图片 26">
            <a:extLst>
              <a:ext uri="{FF2B5EF4-FFF2-40B4-BE49-F238E27FC236}">
                <a16:creationId xmlns:a16="http://schemas.microsoft.com/office/drawing/2014/main" id="{FA6AD0DB-5937-49D2-826C-95EADFCB786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776654"/>
            <a:ext cx="12192000" cy="1081346"/>
          </a:xfrm>
          <a:prstGeom prst="rect">
            <a:avLst/>
          </a:prstGeom>
        </p:spPr>
      </p:pic>
      <p:sp>
        <p:nvSpPr>
          <p:cNvPr id="6" name="Rectangle 5"/>
          <p:cNvSpPr/>
          <p:nvPr/>
        </p:nvSpPr>
        <p:spPr>
          <a:xfrm>
            <a:off x="1109473" y="733888"/>
            <a:ext cx="10021823" cy="1077218"/>
          </a:xfrm>
          <a:prstGeom prst="rect">
            <a:avLst/>
          </a:prstGeom>
        </p:spPr>
        <p:txBody>
          <a:bodyPr wrap="square">
            <a:spAutoFit/>
          </a:bodyPr>
          <a:lstStyle/>
          <a:p>
            <a:r>
              <a:rPr lang="vi-VN" sz="3200" b="1" dirty="0">
                <a:solidFill>
                  <a:srgbClr val="0070C0"/>
                </a:solidFill>
                <a:latin typeface="Baloo 2" pitchFamily="2" charset="0"/>
                <a:cs typeface="Baloo 2" pitchFamily="2" charset="0"/>
              </a:rPr>
              <a:t>3. Trong đoạn văn sau có 3 dấu </a:t>
            </a:r>
            <a:r>
              <a:rPr lang="vi-VN" sz="3200" b="1" dirty="0" err="1">
                <a:solidFill>
                  <a:srgbClr val="0070C0"/>
                </a:solidFill>
                <a:latin typeface="Baloo 2" pitchFamily="2" charset="0"/>
                <a:cs typeface="Baloo 2" pitchFamily="2" charset="0"/>
              </a:rPr>
              <a:t>phẩy</a:t>
            </a:r>
            <a:r>
              <a:rPr lang="vi-VN" sz="3200" b="1" dirty="0">
                <a:solidFill>
                  <a:srgbClr val="0070C0"/>
                </a:solidFill>
                <a:latin typeface="Baloo 2" pitchFamily="2" charset="0"/>
                <a:cs typeface="Baloo 2" pitchFamily="2" charset="0"/>
              </a:rPr>
              <a:t> </a:t>
            </a:r>
            <a:r>
              <a:rPr lang="en-US" sz="3200" b="1" dirty="0" err="1">
                <a:solidFill>
                  <a:srgbClr val="0070C0"/>
                </a:solidFill>
                <a:latin typeface="Baloo 2" pitchFamily="2" charset="0"/>
                <a:cs typeface="Baloo 2" pitchFamily="2" charset="0"/>
              </a:rPr>
              <a:t>bị</a:t>
            </a:r>
            <a:r>
              <a:rPr lang="en-US" sz="3200" b="1" dirty="0">
                <a:solidFill>
                  <a:srgbClr val="0070C0"/>
                </a:solidFill>
                <a:latin typeface="Baloo 2" pitchFamily="2" charset="0"/>
                <a:cs typeface="Baloo 2" pitchFamily="2" charset="0"/>
              </a:rPr>
              <a:t> </a:t>
            </a:r>
            <a:r>
              <a:rPr lang="vi-VN" sz="3200" b="1" dirty="0" err="1">
                <a:solidFill>
                  <a:srgbClr val="0070C0"/>
                </a:solidFill>
                <a:latin typeface="Baloo 2" pitchFamily="2" charset="0"/>
                <a:cs typeface="Baloo 2" pitchFamily="2" charset="0"/>
              </a:rPr>
              <a:t>đặt</a:t>
            </a:r>
            <a:r>
              <a:rPr lang="vi-VN" sz="3200" b="1" dirty="0">
                <a:solidFill>
                  <a:srgbClr val="0070C0"/>
                </a:solidFill>
                <a:latin typeface="Baloo 2" pitchFamily="2" charset="0"/>
                <a:cs typeface="Baloo 2" pitchFamily="2" charset="0"/>
              </a:rPr>
              <a:t> sai vị trí. Em hãy sửa lại cho đúng.</a:t>
            </a:r>
          </a:p>
        </p:txBody>
      </p:sp>
      <p:sp>
        <p:nvSpPr>
          <p:cNvPr id="11" name="Rectangle 10"/>
          <p:cNvSpPr/>
          <p:nvPr/>
        </p:nvSpPr>
        <p:spPr>
          <a:xfrm>
            <a:off x="1106242" y="1881547"/>
            <a:ext cx="9979515" cy="3539430"/>
          </a:xfrm>
          <a:prstGeom prst="rect">
            <a:avLst/>
          </a:prstGeom>
        </p:spPr>
        <p:txBody>
          <a:bodyPr wrap="square">
            <a:spAutoFit/>
          </a:bodyPr>
          <a:lstStyle/>
          <a:p>
            <a:pPr algn="just"/>
            <a:r>
              <a:rPr lang="vi-VN" sz="3200" dirty="0">
                <a:latin typeface="Baloo 2" pitchFamily="2" charset="0"/>
                <a:cs typeface="Baloo 2" pitchFamily="2" charset="0"/>
              </a:rPr>
              <a:t>     Sách Ghi-nét ghi nhận, chị Ca-rôn là người phụ nữ nặng nhất hành tinh. Ca-rôn nặng gần 700kg nhưng lại mắc bệnh còi xương. Cuối mùa hè, năm 1994 chị phải đến cấp cứu tại một bệnh viện ở thành phố Phơ-lin, bang Mi-chi-gân, nước Mĩ. Để có thể, đưa chị đến bệnh viện người ta phải nhờ sự giúp đỡ của 22 nhân viên cứu hoả.</a:t>
            </a:r>
          </a:p>
          <a:p>
            <a:pPr algn="just"/>
            <a:r>
              <a:rPr lang="vi-VN" sz="3200" i="1" dirty="0">
                <a:latin typeface="Baloo 2" pitchFamily="2" charset="0"/>
                <a:cs typeface="Baloo 2" pitchFamily="2" charset="0"/>
              </a:rPr>
              <a:t>			Theo</a:t>
            </a:r>
            <a:r>
              <a:rPr lang="vi-VN" sz="3200" dirty="0">
                <a:latin typeface="Baloo 2" pitchFamily="2" charset="0"/>
                <a:cs typeface="Baloo 2" pitchFamily="2" charset="0"/>
              </a:rPr>
              <a:t> </a:t>
            </a:r>
            <a:r>
              <a:rPr lang="vi-VN" sz="3200" b="1" dirty="0">
                <a:latin typeface="Baloo 2" pitchFamily="2" charset="0"/>
                <a:cs typeface="Baloo 2" pitchFamily="2" charset="0"/>
              </a:rPr>
              <a:t>MỘT CỬA SỔ NHÌN RA THỂ GIỚI</a:t>
            </a:r>
            <a:endParaRPr lang="vi-VN" sz="3200" b="0" dirty="0">
              <a:effectLst/>
              <a:latin typeface="Baloo 2" pitchFamily="2" charset="0"/>
              <a:cs typeface="Baloo 2" pitchFamily="2" charset="0"/>
            </a:endParaRPr>
          </a:p>
        </p:txBody>
      </p:sp>
      <p:grpSp>
        <p:nvGrpSpPr>
          <p:cNvPr id="12" name="组合 5">
            <a:extLst>
              <a:ext uri="{FF2B5EF4-FFF2-40B4-BE49-F238E27FC236}">
                <a16:creationId xmlns:a16="http://schemas.microsoft.com/office/drawing/2014/main" id="{D7706F71-8341-40DE-91C0-5AD14555D3C7}"/>
              </a:ext>
            </a:extLst>
          </p:cNvPr>
          <p:cNvGrpSpPr/>
          <p:nvPr/>
        </p:nvGrpSpPr>
        <p:grpSpPr>
          <a:xfrm>
            <a:off x="39732" y="5491418"/>
            <a:ext cx="12152268" cy="1366582"/>
            <a:chOff x="-2055784" y="5706558"/>
            <a:chExt cx="12152268" cy="1151441"/>
          </a:xfrm>
        </p:grpSpPr>
        <p:pic>
          <p:nvPicPr>
            <p:cNvPr id="13" name="图片 6">
              <a:extLst>
                <a:ext uri="{FF2B5EF4-FFF2-40B4-BE49-F238E27FC236}">
                  <a16:creationId xmlns:a16="http://schemas.microsoft.com/office/drawing/2014/main" id="{BC5E48D6-FBB1-474B-95B1-D823058138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5" name="图片 7">
              <a:extLst>
                <a:ext uri="{FF2B5EF4-FFF2-40B4-BE49-F238E27FC236}">
                  <a16:creationId xmlns:a16="http://schemas.microsoft.com/office/drawing/2014/main" id="{5EB61E21-8019-461D-A5AF-53FE482500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6" name="图片 8">
              <a:extLst>
                <a:ext uri="{FF2B5EF4-FFF2-40B4-BE49-F238E27FC236}">
                  <a16:creationId xmlns:a16="http://schemas.microsoft.com/office/drawing/2014/main" id="{438484C8-DF69-4439-BB52-5C8B99621C87}"/>
                </a:ext>
              </a:extLst>
            </p:cNvPr>
            <p:cNvPicPr>
              <a:picLocks noChangeAspect="1"/>
            </p:cNvPicPr>
            <p:nvPr/>
          </p:nvPicPr>
          <p:blipFill>
            <a:blip r:embed="rId5"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7" name="图片 9">
              <a:extLst>
                <a:ext uri="{FF2B5EF4-FFF2-40B4-BE49-F238E27FC236}">
                  <a16:creationId xmlns:a16="http://schemas.microsoft.com/office/drawing/2014/main" id="{7CFC76D7-A04D-43CE-B331-C364476AFC16}"/>
                </a:ext>
              </a:extLst>
            </p:cNvPr>
            <p:cNvPicPr>
              <a:picLocks noChangeAspect="1"/>
            </p:cNvPicPr>
            <p:nvPr/>
          </p:nvPicPr>
          <p:blipFill>
            <a:blip r:embed="rId6"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8" name="图片 10">
              <a:extLst>
                <a:ext uri="{FF2B5EF4-FFF2-40B4-BE49-F238E27FC236}">
                  <a16:creationId xmlns:a16="http://schemas.microsoft.com/office/drawing/2014/main" id="{F77FB997-F695-48D9-87DE-490CDA4CCCDF}"/>
                </a:ext>
              </a:extLst>
            </p:cNvPr>
            <p:cNvPicPr>
              <a:picLocks noChangeAspect="1"/>
            </p:cNvPicPr>
            <p:nvPr/>
          </p:nvPicPr>
          <p:blipFill>
            <a:blip r:embed="rId7"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9" name="图片 11">
              <a:extLst>
                <a:ext uri="{FF2B5EF4-FFF2-40B4-BE49-F238E27FC236}">
                  <a16:creationId xmlns:a16="http://schemas.microsoft.com/office/drawing/2014/main" id="{BE70EF80-3596-4077-8DFF-369B5E7822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20" name="图片 12">
              <a:extLst>
                <a:ext uri="{FF2B5EF4-FFF2-40B4-BE49-F238E27FC236}">
                  <a16:creationId xmlns:a16="http://schemas.microsoft.com/office/drawing/2014/main" id="{05D2AB26-EE21-4D52-AB92-6D99EBFCC5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21" name="Rectangle 20"/>
          <p:cNvSpPr/>
          <p:nvPr/>
        </p:nvSpPr>
        <p:spPr>
          <a:xfrm>
            <a:off x="913349" y="1867586"/>
            <a:ext cx="10204703" cy="3539430"/>
          </a:xfrm>
          <a:prstGeom prst="rect">
            <a:avLst/>
          </a:prstGeom>
        </p:spPr>
        <p:txBody>
          <a:bodyPr wrap="square">
            <a:spAutoFit/>
          </a:bodyPr>
          <a:lstStyle/>
          <a:p>
            <a:pPr algn="just"/>
            <a:r>
              <a:rPr lang="vi-VN" sz="3200" dirty="0">
                <a:latin typeface="Baloo 2" pitchFamily="2" charset="0"/>
                <a:cs typeface="Baloo 2" pitchFamily="2" charset="0"/>
              </a:rPr>
              <a:t>   </a:t>
            </a:r>
            <a:r>
              <a:rPr lang="vi-VN" sz="3200" dirty="0">
                <a:solidFill>
                  <a:srgbClr val="FF0000"/>
                </a:solidFill>
                <a:latin typeface="Baloo 2" pitchFamily="2" charset="0"/>
                <a:cs typeface="Baloo 2" pitchFamily="2" charset="0"/>
              </a:rPr>
              <a:t> (1) </a:t>
            </a:r>
            <a:r>
              <a:rPr lang="vi-VN" sz="3200" dirty="0">
                <a:latin typeface="Baloo 2" pitchFamily="2" charset="0"/>
                <a:cs typeface="Baloo 2" pitchFamily="2" charset="0"/>
              </a:rPr>
              <a:t>Sách Ghi-nét ghi nhận, chị Ca-rôn là người phụ nữ nặng nhất hành tinh. </a:t>
            </a:r>
            <a:r>
              <a:rPr lang="vi-VN" sz="3200" dirty="0">
                <a:solidFill>
                  <a:srgbClr val="FF0000"/>
                </a:solidFill>
                <a:latin typeface="Baloo 2" pitchFamily="2" charset="0"/>
                <a:cs typeface="Baloo 2" pitchFamily="2" charset="0"/>
              </a:rPr>
              <a:t>(2) </a:t>
            </a:r>
            <a:r>
              <a:rPr lang="vi-VN" sz="3200" dirty="0">
                <a:latin typeface="Baloo 2" pitchFamily="2" charset="0"/>
                <a:cs typeface="Baloo 2" pitchFamily="2" charset="0"/>
              </a:rPr>
              <a:t>Ca-rôn nặng gần 700kg nhưng lại mắc bệnh còi xương. </a:t>
            </a:r>
            <a:r>
              <a:rPr lang="vi-VN" sz="3200" dirty="0">
                <a:solidFill>
                  <a:srgbClr val="FF0000"/>
                </a:solidFill>
                <a:latin typeface="Baloo 2" pitchFamily="2" charset="0"/>
                <a:cs typeface="Baloo 2" pitchFamily="2" charset="0"/>
              </a:rPr>
              <a:t>(3)</a:t>
            </a:r>
            <a:r>
              <a:rPr lang="vi-VN" sz="3200" dirty="0">
                <a:latin typeface="Baloo 2" pitchFamily="2" charset="0"/>
                <a:cs typeface="Baloo 2" pitchFamily="2" charset="0"/>
              </a:rPr>
              <a:t> Cuối mùa hè, năm 1994 chị phải đến cấp cứu tại một bệnh viện ở thành phố Phơ-lin, bang Mi-chi-gân, nước Mĩ. </a:t>
            </a:r>
            <a:r>
              <a:rPr lang="vi-VN" sz="3200" dirty="0">
                <a:solidFill>
                  <a:srgbClr val="FF0000"/>
                </a:solidFill>
                <a:latin typeface="Baloo 2" pitchFamily="2" charset="0"/>
                <a:cs typeface="Baloo 2" pitchFamily="2" charset="0"/>
              </a:rPr>
              <a:t>(4) </a:t>
            </a:r>
            <a:r>
              <a:rPr lang="vi-VN" sz="3200" dirty="0">
                <a:latin typeface="Baloo 2" pitchFamily="2" charset="0"/>
                <a:cs typeface="Baloo 2" pitchFamily="2" charset="0"/>
              </a:rPr>
              <a:t>Để có thể, đưa chị đến bệnh viện người ta phải nhờ sự giúp đỡ của 22 nhân viên cứu hoả.</a:t>
            </a:r>
          </a:p>
          <a:p>
            <a:pPr algn="just"/>
            <a:r>
              <a:rPr lang="vi-VN" sz="3200" i="1" dirty="0">
                <a:latin typeface="Baloo 2" pitchFamily="2" charset="0"/>
                <a:cs typeface="Baloo 2" pitchFamily="2" charset="0"/>
              </a:rPr>
              <a:t>			Theo</a:t>
            </a:r>
            <a:r>
              <a:rPr lang="vi-VN" sz="3200" dirty="0">
                <a:latin typeface="Baloo 2" pitchFamily="2" charset="0"/>
                <a:cs typeface="Baloo 2" pitchFamily="2" charset="0"/>
              </a:rPr>
              <a:t> </a:t>
            </a:r>
            <a:r>
              <a:rPr lang="vi-VN" sz="3200" b="1" dirty="0">
                <a:latin typeface="Baloo 2" pitchFamily="2" charset="0"/>
                <a:cs typeface="Baloo 2" pitchFamily="2" charset="0"/>
              </a:rPr>
              <a:t>MỘT CỬA SỔ NHÌN RA THỂ GIỚI</a:t>
            </a:r>
            <a:endParaRPr lang="vi-VN" sz="3200" b="0" dirty="0">
              <a:effectLst/>
              <a:latin typeface="Baloo 2" pitchFamily="2" charset="0"/>
              <a:cs typeface="Baloo 2" pitchFamily="2" charset="0"/>
            </a:endParaRPr>
          </a:p>
        </p:txBody>
      </p:sp>
    </p:spTree>
    <p:extLst>
      <p:ext uri="{BB962C8B-B14F-4D97-AF65-F5344CB8AC3E}">
        <p14:creationId xmlns:p14="http://schemas.microsoft.com/office/powerpoint/2010/main" val="38090713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任意多边形: 形状 40">
            <a:extLst>
              <a:ext uri="{FF2B5EF4-FFF2-40B4-BE49-F238E27FC236}">
                <a16:creationId xmlns:a16="http://schemas.microsoft.com/office/drawing/2014/main" id="{50C53215-5F60-4E34-AE0B-4349CB326516}"/>
              </a:ext>
            </a:extLst>
          </p:cNvPr>
          <p:cNvSpPr/>
          <p:nvPr/>
        </p:nvSpPr>
        <p:spPr>
          <a:xfrm>
            <a:off x="390144" y="256032"/>
            <a:ext cx="11484864" cy="5742432"/>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pic>
        <p:nvPicPr>
          <p:cNvPr id="27" name="图片 26">
            <a:extLst>
              <a:ext uri="{FF2B5EF4-FFF2-40B4-BE49-F238E27FC236}">
                <a16:creationId xmlns:a16="http://schemas.microsoft.com/office/drawing/2014/main" id="{FA6AD0DB-5937-49D2-826C-95EADFCB786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776654"/>
            <a:ext cx="12192000" cy="1081346"/>
          </a:xfrm>
          <a:prstGeom prst="rect">
            <a:avLst/>
          </a:prstGeom>
        </p:spPr>
      </p:pic>
      <p:sp>
        <p:nvSpPr>
          <p:cNvPr id="11" name="Rectangle 10"/>
          <p:cNvSpPr/>
          <p:nvPr/>
        </p:nvSpPr>
        <p:spPr>
          <a:xfrm>
            <a:off x="749254" y="957423"/>
            <a:ext cx="6619812" cy="4339650"/>
          </a:xfrm>
          <a:prstGeom prst="rect">
            <a:avLst/>
          </a:prstGeom>
        </p:spPr>
        <p:txBody>
          <a:bodyPr wrap="square">
            <a:spAutoFit/>
          </a:bodyPr>
          <a:lstStyle/>
          <a:p>
            <a:pPr algn="just"/>
            <a:r>
              <a:rPr lang="vi-VN" sz="2800" dirty="0">
                <a:latin typeface="Baloo 2" pitchFamily="2" charset="0"/>
                <a:cs typeface="Baloo 2" pitchFamily="2" charset="0"/>
              </a:rPr>
              <a:t>   </a:t>
            </a:r>
            <a:r>
              <a:rPr lang="vi-VN" sz="2800" dirty="0">
                <a:solidFill>
                  <a:srgbClr val="FF0000"/>
                </a:solidFill>
                <a:latin typeface="Baloo 2" pitchFamily="2" charset="0"/>
                <a:cs typeface="Baloo 2" pitchFamily="2" charset="0"/>
              </a:rPr>
              <a:t> (1) </a:t>
            </a:r>
            <a:r>
              <a:rPr lang="vi-VN" sz="2800" dirty="0">
                <a:latin typeface="Baloo 2" pitchFamily="2" charset="0"/>
                <a:cs typeface="Baloo 2" pitchFamily="2" charset="0"/>
              </a:rPr>
              <a:t>Sách Ghi-nét ghi nhận</a:t>
            </a:r>
            <a:r>
              <a:rPr lang="vi-VN" sz="2800" b="1" dirty="0">
                <a:latin typeface="Baloo 2" pitchFamily="2" charset="0"/>
                <a:cs typeface="Baloo 2" pitchFamily="2" charset="0"/>
              </a:rPr>
              <a:t> </a:t>
            </a:r>
            <a:r>
              <a:rPr lang="vi-VN" sz="2800" dirty="0">
                <a:latin typeface="Baloo 2" pitchFamily="2" charset="0"/>
                <a:cs typeface="Baloo 2" pitchFamily="2" charset="0"/>
              </a:rPr>
              <a:t>chị Ca-rôn là người phụ nữ nặng nhất hành tinh. </a:t>
            </a:r>
            <a:r>
              <a:rPr lang="vi-VN" sz="2800" dirty="0">
                <a:solidFill>
                  <a:srgbClr val="FF0000"/>
                </a:solidFill>
                <a:latin typeface="Baloo 2" pitchFamily="2" charset="0"/>
                <a:cs typeface="Baloo 2" pitchFamily="2" charset="0"/>
              </a:rPr>
              <a:t>(2) </a:t>
            </a:r>
            <a:r>
              <a:rPr lang="vi-VN" sz="2800" dirty="0">
                <a:latin typeface="Baloo 2" pitchFamily="2" charset="0"/>
                <a:cs typeface="Baloo 2" pitchFamily="2" charset="0"/>
              </a:rPr>
              <a:t>Ca-rôn nặng gần 700kg nhưng lại mắc bệnh còi xương. </a:t>
            </a:r>
            <a:r>
              <a:rPr lang="vi-VN" sz="2800" dirty="0">
                <a:solidFill>
                  <a:srgbClr val="FF0000"/>
                </a:solidFill>
                <a:latin typeface="Baloo 2" pitchFamily="2" charset="0"/>
                <a:cs typeface="Baloo 2" pitchFamily="2" charset="0"/>
              </a:rPr>
              <a:t>(3)</a:t>
            </a:r>
            <a:r>
              <a:rPr lang="vi-VN" sz="2800" dirty="0">
                <a:latin typeface="Baloo 2" pitchFamily="2" charset="0"/>
                <a:cs typeface="Baloo 2" pitchFamily="2" charset="0"/>
              </a:rPr>
              <a:t> Cuối mùa hè, năm 1994 chị phải đến cấp cứu tại một bệnh viện ở thành phố Phơ-lin, bang Mi-chi-gân, nước Mĩ. </a:t>
            </a:r>
            <a:r>
              <a:rPr lang="vi-VN" sz="2800" dirty="0">
                <a:solidFill>
                  <a:srgbClr val="FF0000"/>
                </a:solidFill>
                <a:latin typeface="Baloo 2" pitchFamily="2" charset="0"/>
                <a:cs typeface="Baloo 2" pitchFamily="2" charset="0"/>
              </a:rPr>
              <a:t>(4) </a:t>
            </a:r>
            <a:r>
              <a:rPr lang="vi-VN" sz="2800" dirty="0">
                <a:latin typeface="Baloo 2" pitchFamily="2" charset="0"/>
                <a:cs typeface="Baloo 2" pitchFamily="2" charset="0"/>
              </a:rPr>
              <a:t>Để có thể, đưa chị đến bệnh viện người ta phải nhờ sự giúp đỡ của 22 nhân viên cứu hoả.</a:t>
            </a:r>
          </a:p>
          <a:p>
            <a:pPr algn="r"/>
            <a:r>
              <a:rPr lang="vi-VN" sz="2400" i="1" dirty="0">
                <a:latin typeface="Baloo 2" pitchFamily="2" charset="0"/>
                <a:cs typeface="Baloo 2" pitchFamily="2" charset="0"/>
              </a:rPr>
              <a:t>Theo</a:t>
            </a:r>
            <a:r>
              <a:rPr lang="vi-VN" sz="2400" dirty="0">
                <a:latin typeface="Baloo 2" pitchFamily="2" charset="0"/>
                <a:cs typeface="Baloo 2" pitchFamily="2" charset="0"/>
              </a:rPr>
              <a:t> </a:t>
            </a:r>
            <a:r>
              <a:rPr lang="vi-VN" sz="2400" b="1" dirty="0">
                <a:latin typeface="Baloo 2" pitchFamily="2" charset="0"/>
                <a:cs typeface="Baloo 2" pitchFamily="2" charset="0"/>
              </a:rPr>
              <a:t>MỘT CỬA SỔ NHÌN RA THỂ GIỚI</a:t>
            </a:r>
            <a:endParaRPr lang="vi-VN" sz="2400" b="0" dirty="0">
              <a:effectLst/>
              <a:latin typeface="Baloo 2" pitchFamily="2" charset="0"/>
              <a:cs typeface="Baloo 2" pitchFamily="2" charset="0"/>
            </a:endParaRPr>
          </a:p>
        </p:txBody>
      </p:sp>
      <p:cxnSp>
        <p:nvCxnSpPr>
          <p:cNvPr id="3" name="Straight Connector 2"/>
          <p:cNvCxnSpPr>
            <a:stCxn id="41" idx="23"/>
            <a:endCxn id="41" idx="53"/>
          </p:cNvCxnSpPr>
          <p:nvPr/>
        </p:nvCxnSpPr>
        <p:spPr>
          <a:xfrm flipH="1">
            <a:off x="7956903" y="592469"/>
            <a:ext cx="20362" cy="5069558"/>
          </a:xfrm>
          <a:prstGeom prst="line">
            <a:avLst/>
          </a:prstGeom>
          <a:ln w="28575"/>
        </p:spPr>
        <p:style>
          <a:lnRef idx="1">
            <a:schemeClr val="accent1"/>
          </a:lnRef>
          <a:fillRef idx="0">
            <a:schemeClr val="accent1"/>
          </a:fillRef>
          <a:effectRef idx="0">
            <a:schemeClr val="accent1"/>
          </a:effectRef>
          <a:fontRef idx="minor">
            <a:schemeClr val="tx1"/>
          </a:fontRef>
        </p:style>
      </p:cxnSp>
      <p:grpSp>
        <p:nvGrpSpPr>
          <p:cNvPr id="12" name="组合 5">
            <a:extLst>
              <a:ext uri="{FF2B5EF4-FFF2-40B4-BE49-F238E27FC236}">
                <a16:creationId xmlns:a16="http://schemas.microsoft.com/office/drawing/2014/main" id="{D7706F71-8341-40DE-91C0-5AD14555D3C7}"/>
              </a:ext>
            </a:extLst>
          </p:cNvPr>
          <p:cNvGrpSpPr/>
          <p:nvPr/>
        </p:nvGrpSpPr>
        <p:grpSpPr>
          <a:xfrm>
            <a:off x="39732" y="5583936"/>
            <a:ext cx="12152268" cy="1274064"/>
            <a:chOff x="-2055784" y="5706558"/>
            <a:chExt cx="12152268" cy="1151441"/>
          </a:xfrm>
        </p:grpSpPr>
        <p:pic>
          <p:nvPicPr>
            <p:cNvPr id="13" name="图片 6">
              <a:extLst>
                <a:ext uri="{FF2B5EF4-FFF2-40B4-BE49-F238E27FC236}">
                  <a16:creationId xmlns:a16="http://schemas.microsoft.com/office/drawing/2014/main" id="{BC5E48D6-FBB1-474B-95B1-D823058138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5" name="图片 7">
              <a:extLst>
                <a:ext uri="{FF2B5EF4-FFF2-40B4-BE49-F238E27FC236}">
                  <a16:creationId xmlns:a16="http://schemas.microsoft.com/office/drawing/2014/main" id="{5EB61E21-8019-461D-A5AF-53FE482500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6" name="图片 8">
              <a:extLst>
                <a:ext uri="{FF2B5EF4-FFF2-40B4-BE49-F238E27FC236}">
                  <a16:creationId xmlns:a16="http://schemas.microsoft.com/office/drawing/2014/main" id="{438484C8-DF69-4439-BB52-5C8B99621C87}"/>
                </a:ext>
              </a:extLst>
            </p:cNvPr>
            <p:cNvPicPr>
              <a:picLocks noChangeAspect="1"/>
            </p:cNvPicPr>
            <p:nvPr/>
          </p:nvPicPr>
          <p:blipFill>
            <a:blip r:embed="rId5"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7" name="图片 9">
              <a:extLst>
                <a:ext uri="{FF2B5EF4-FFF2-40B4-BE49-F238E27FC236}">
                  <a16:creationId xmlns:a16="http://schemas.microsoft.com/office/drawing/2014/main" id="{7CFC76D7-A04D-43CE-B331-C364476AFC16}"/>
                </a:ext>
              </a:extLst>
            </p:cNvPr>
            <p:cNvPicPr>
              <a:picLocks noChangeAspect="1"/>
            </p:cNvPicPr>
            <p:nvPr/>
          </p:nvPicPr>
          <p:blipFill>
            <a:blip r:embed="rId6"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8" name="图片 10">
              <a:extLst>
                <a:ext uri="{FF2B5EF4-FFF2-40B4-BE49-F238E27FC236}">
                  <a16:creationId xmlns:a16="http://schemas.microsoft.com/office/drawing/2014/main" id="{F77FB997-F695-48D9-87DE-490CDA4CCCDF}"/>
                </a:ext>
              </a:extLst>
            </p:cNvPr>
            <p:cNvPicPr>
              <a:picLocks noChangeAspect="1"/>
            </p:cNvPicPr>
            <p:nvPr/>
          </p:nvPicPr>
          <p:blipFill>
            <a:blip r:embed="rId7"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9" name="图片 11">
              <a:extLst>
                <a:ext uri="{FF2B5EF4-FFF2-40B4-BE49-F238E27FC236}">
                  <a16:creationId xmlns:a16="http://schemas.microsoft.com/office/drawing/2014/main" id="{BE70EF80-3596-4077-8DFF-369B5E7822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20" name="图片 12">
              <a:extLst>
                <a:ext uri="{FF2B5EF4-FFF2-40B4-BE49-F238E27FC236}">
                  <a16:creationId xmlns:a16="http://schemas.microsoft.com/office/drawing/2014/main" id="{05D2AB26-EE21-4D52-AB92-6D99EBFCC5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21" name="Rectangle 20"/>
          <p:cNvSpPr/>
          <p:nvPr/>
        </p:nvSpPr>
        <p:spPr>
          <a:xfrm>
            <a:off x="9205023" y="1050880"/>
            <a:ext cx="2706623" cy="584775"/>
          </a:xfrm>
          <a:prstGeom prst="rect">
            <a:avLst/>
          </a:prstGeom>
        </p:spPr>
        <p:txBody>
          <a:bodyPr wrap="square">
            <a:spAutoFit/>
          </a:bodyPr>
          <a:lstStyle/>
          <a:p>
            <a:r>
              <a:rPr lang="vi-VN" sz="3200" b="1" dirty="0">
                <a:solidFill>
                  <a:srgbClr val="0070C0"/>
                </a:solidFill>
                <a:latin typeface="Baloo 2" pitchFamily="2" charset="0"/>
                <a:cs typeface="Baloo 2" pitchFamily="2" charset="0"/>
              </a:rPr>
              <a:t>Sửa lỗi</a:t>
            </a:r>
          </a:p>
        </p:txBody>
      </p:sp>
      <p:sp>
        <p:nvSpPr>
          <p:cNvPr id="22" name="Rectangle 21"/>
          <p:cNvSpPr/>
          <p:nvPr/>
        </p:nvSpPr>
        <p:spPr>
          <a:xfrm>
            <a:off x="8217408" y="2238850"/>
            <a:ext cx="3486911" cy="1077218"/>
          </a:xfrm>
          <a:prstGeom prst="rect">
            <a:avLst/>
          </a:prstGeom>
        </p:spPr>
        <p:txBody>
          <a:bodyPr wrap="square">
            <a:spAutoFit/>
          </a:bodyPr>
          <a:lstStyle/>
          <a:p>
            <a:r>
              <a:rPr lang="vi-VN" sz="3200" b="1" dirty="0">
                <a:solidFill>
                  <a:srgbClr val="0070C0"/>
                </a:solidFill>
                <a:latin typeface="Baloo 2" pitchFamily="2" charset="0"/>
                <a:cs typeface="Baloo 2" pitchFamily="2" charset="0"/>
              </a:rPr>
              <a:t>Câu </a:t>
            </a:r>
            <a:r>
              <a:rPr lang="vi-VN" sz="3200" b="1" dirty="0">
                <a:solidFill>
                  <a:srgbClr val="FF0000"/>
                </a:solidFill>
                <a:latin typeface="Baloo 2" pitchFamily="2" charset="0"/>
                <a:cs typeface="Baloo 2" pitchFamily="2" charset="0"/>
              </a:rPr>
              <a:t>(1)</a:t>
            </a:r>
            <a:r>
              <a:rPr lang="vi-VN" sz="3200" b="1" dirty="0">
                <a:solidFill>
                  <a:srgbClr val="0070C0"/>
                </a:solidFill>
                <a:latin typeface="Baloo 2" pitchFamily="2" charset="0"/>
                <a:cs typeface="Baloo 2" pitchFamily="2" charset="0"/>
              </a:rPr>
              <a:t>:</a:t>
            </a:r>
            <a:r>
              <a:rPr lang="vi-VN" sz="3200" b="1" dirty="0">
                <a:solidFill>
                  <a:srgbClr val="FF0000"/>
                </a:solidFill>
                <a:latin typeface="Baloo 2" pitchFamily="2" charset="0"/>
                <a:cs typeface="Baloo 2" pitchFamily="2" charset="0"/>
              </a:rPr>
              <a:t> </a:t>
            </a:r>
            <a:r>
              <a:rPr lang="vi-VN" sz="3200" b="1" dirty="0">
                <a:solidFill>
                  <a:srgbClr val="0070C0"/>
                </a:solidFill>
                <a:latin typeface="Baloo 2" pitchFamily="2" charset="0"/>
                <a:cs typeface="Baloo 2" pitchFamily="2" charset="0"/>
                <a:sym typeface="Wingdings" panose="05000000000000000000" pitchFamily="2" charset="2"/>
              </a:rPr>
              <a:t>Bỏ dấu phẩy dùng thừa.</a:t>
            </a:r>
            <a:endParaRPr lang="vi-VN" sz="3200" b="1" dirty="0">
              <a:solidFill>
                <a:srgbClr val="0070C0"/>
              </a:solidFill>
              <a:latin typeface="Baloo 2" pitchFamily="2" charset="0"/>
              <a:cs typeface="Baloo 2" pitchFamily="2" charset="0"/>
            </a:endParaRPr>
          </a:p>
        </p:txBody>
      </p:sp>
      <p:sp>
        <p:nvSpPr>
          <p:cNvPr id="23" name="Rectangle 22"/>
          <p:cNvSpPr/>
          <p:nvPr/>
        </p:nvSpPr>
        <p:spPr>
          <a:xfrm>
            <a:off x="5008211" y="952029"/>
            <a:ext cx="465998" cy="523220"/>
          </a:xfrm>
          <a:prstGeom prst="rect">
            <a:avLst/>
          </a:prstGeom>
        </p:spPr>
        <p:txBody>
          <a:bodyPr wrap="square">
            <a:spAutoFit/>
          </a:bodyPr>
          <a:lstStyle/>
          <a:p>
            <a:r>
              <a:rPr lang="vi-VN" sz="2800" b="1" dirty="0">
                <a:latin typeface="Baloo 2" pitchFamily="2" charset="0"/>
                <a:cs typeface="Baloo 2" pitchFamily="2" charset="0"/>
              </a:rPr>
              <a:t>,</a:t>
            </a:r>
          </a:p>
        </p:txBody>
      </p:sp>
      <p:sp>
        <p:nvSpPr>
          <p:cNvPr id="24" name="Rectangle 23"/>
          <p:cNvSpPr/>
          <p:nvPr/>
        </p:nvSpPr>
        <p:spPr>
          <a:xfrm>
            <a:off x="5008211" y="921251"/>
            <a:ext cx="465998" cy="584775"/>
          </a:xfrm>
          <a:prstGeom prst="rect">
            <a:avLst/>
          </a:prstGeom>
        </p:spPr>
        <p:txBody>
          <a:bodyPr wrap="square">
            <a:spAutoFit/>
          </a:bodyPr>
          <a:lstStyle/>
          <a:p>
            <a:r>
              <a:rPr lang="vi-VN" sz="3200" b="1" dirty="0">
                <a:solidFill>
                  <a:srgbClr val="FF0000"/>
                </a:solidFill>
                <a:latin typeface="Baloo 2" pitchFamily="2" charset="0"/>
                <a:cs typeface="Baloo 2" pitchFamily="2" charset="0"/>
              </a:rPr>
              <a:t>,</a:t>
            </a:r>
          </a:p>
        </p:txBody>
      </p:sp>
    </p:spTree>
    <p:extLst>
      <p:ext uri="{BB962C8B-B14F-4D97-AF65-F5344CB8AC3E}">
        <p14:creationId xmlns:p14="http://schemas.microsoft.com/office/powerpoint/2010/main" val="1997963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24"/>
                                        </p:tgtEl>
                                      </p:cBhvr>
                                    </p:animEffect>
                                    <p:set>
                                      <p:cBhvr>
                                        <p:cTn id="15" dur="1" fill="hold">
                                          <p:stCondLst>
                                            <p:cond delay="499"/>
                                          </p:stCondLst>
                                        </p:cTn>
                                        <p:tgtEl>
                                          <p:spTgt spid="24"/>
                                        </p:tgtEl>
                                        <p:attrNameLst>
                                          <p:attrName>style.visibility</p:attrName>
                                        </p:attrNameLst>
                                      </p:cBhvr>
                                      <p:to>
                                        <p:strVal val="hidden"/>
                                      </p:to>
                                    </p:set>
                                  </p:childTnLst>
                                </p:cTn>
                              </p:par>
                              <p:par>
                                <p:cTn id="16" presetID="10" presetClass="exit" presetSubtype="0" fill="hold" grpId="0" nodeType="withEffect">
                                  <p:stCondLst>
                                    <p:cond delay="0"/>
                                  </p:stCondLst>
                                  <p:childTnLst>
                                    <p:animEffect transition="out" filter="fade">
                                      <p:cBhvr>
                                        <p:cTn id="17" dur="500"/>
                                        <p:tgtEl>
                                          <p:spTgt spid="23"/>
                                        </p:tgtEl>
                                      </p:cBhvr>
                                    </p:animEffect>
                                    <p:set>
                                      <p:cBhvr>
                                        <p:cTn id="18"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4"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任意多边形: 形状 40">
            <a:extLst>
              <a:ext uri="{FF2B5EF4-FFF2-40B4-BE49-F238E27FC236}">
                <a16:creationId xmlns:a16="http://schemas.microsoft.com/office/drawing/2014/main" id="{50C53215-5F60-4E34-AE0B-4349CB326516}"/>
              </a:ext>
            </a:extLst>
          </p:cNvPr>
          <p:cNvSpPr/>
          <p:nvPr/>
        </p:nvSpPr>
        <p:spPr>
          <a:xfrm>
            <a:off x="390144" y="256032"/>
            <a:ext cx="11484864" cy="5742432"/>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pic>
        <p:nvPicPr>
          <p:cNvPr id="27" name="图片 26">
            <a:extLst>
              <a:ext uri="{FF2B5EF4-FFF2-40B4-BE49-F238E27FC236}">
                <a16:creationId xmlns:a16="http://schemas.microsoft.com/office/drawing/2014/main" id="{FA6AD0DB-5937-49D2-826C-95EADFCB786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776654"/>
            <a:ext cx="12192000" cy="1081346"/>
          </a:xfrm>
          <a:prstGeom prst="rect">
            <a:avLst/>
          </a:prstGeom>
        </p:spPr>
      </p:pic>
      <p:sp>
        <p:nvSpPr>
          <p:cNvPr id="11" name="Rectangle 10"/>
          <p:cNvSpPr/>
          <p:nvPr/>
        </p:nvSpPr>
        <p:spPr>
          <a:xfrm>
            <a:off x="749254" y="957423"/>
            <a:ext cx="6619812" cy="4339650"/>
          </a:xfrm>
          <a:prstGeom prst="rect">
            <a:avLst/>
          </a:prstGeom>
        </p:spPr>
        <p:txBody>
          <a:bodyPr wrap="square">
            <a:spAutoFit/>
          </a:bodyPr>
          <a:lstStyle/>
          <a:p>
            <a:pPr algn="just"/>
            <a:r>
              <a:rPr lang="vi-VN" sz="2800" dirty="0">
                <a:latin typeface="Baloo 2" pitchFamily="2" charset="0"/>
                <a:cs typeface="Baloo 2" pitchFamily="2" charset="0"/>
              </a:rPr>
              <a:t>   </a:t>
            </a:r>
            <a:r>
              <a:rPr lang="vi-VN" sz="2800" dirty="0">
                <a:solidFill>
                  <a:srgbClr val="FF0000"/>
                </a:solidFill>
                <a:latin typeface="Baloo 2" pitchFamily="2" charset="0"/>
                <a:cs typeface="Baloo 2" pitchFamily="2" charset="0"/>
              </a:rPr>
              <a:t> (1) </a:t>
            </a:r>
            <a:r>
              <a:rPr lang="vi-VN" sz="2800" dirty="0">
                <a:latin typeface="Baloo 2" pitchFamily="2" charset="0"/>
                <a:cs typeface="Baloo 2" pitchFamily="2" charset="0"/>
              </a:rPr>
              <a:t>Sách Ghi-nét ghi nhận</a:t>
            </a:r>
            <a:r>
              <a:rPr lang="vi-VN" sz="2800" b="1" dirty="0">
                <a:latin typeface="Baloo 2" pitchFamily="2" charset="0"/>
                <a:cs typeface="Baloo 2" pitchFamily="2" charset="0"/>
              </a:rPr>
              <a:t> </a:t>
            </a:r>
            <a:r>
              <a:rPr lang="vi-VN" sz="2800" dirty="0">
                <a:latin typeface="Baloo 2" pitchFamily="2" charset="0"/>
                <a:cs typeface="Baloo 2" pitchFamily="2" charset="0"/>
              </a:rPr>
              <a:t>chị Ca-rôn là người phụ nữ nặng nhất hành tinh. </a:t>
            </a:r>
            <a:r>
              <a:rPr lang="vi-VN" sz="2800" dirty="0">
                <a:solidFill>
                  <a:srgbClr val="FF0000"/>
                </a:solidFill>
                <a:latin typeface="Baloo 2" pitchFamily="2" charset="0"/>
                <a:cs typeface="Baloo 2" pitchFamily="2" charset="0"/>
              </a:rPr>
              <a:t>(2) </a:t>
            </a:r>
            <a:r>
              <a:rPr lang="vi-VN" sz="2800" dirty="0">
                <a:latin typeface="Baloo 2" pitchFamily="2" charset="0"/>
                <a:cs typeface="Baloo 2" pitchFamily="2" charset="0"/>
              </a:rPr>
              <a:t>Ca-rôn nặng gần 700kg nhưng lại mắc bệnh còi xương. </a:t>
            </a:r>
            <a:r>
              <a:rPr lang="vi-VN" sz="2800" dirty="0">
                <a:solidFill>
                  <a:srgbClr val="FF0000"/>
                </a:solidFill>
                <a:latin typeface="Baloo 2" pitchFamily="2" charset="0"/>
                <a:cs typeface="Baloo 2" pitchFamily="2" charset="0"/>
              </a:rPr>
              <a:t>(3)</a:t>
            </a:r>
            <a:r>
              <a:rPr lang="vi-VN" sz="2800" dirty="0">
                <a:latin typeface="Baloo 2" pitchFamily="2" charset="0"/>
                <a:cs typeface="Baloo 2" pitchFamily="2" charset="0"/>
              </a:rPr>
              <a:t> Cuối mùa hè năm 1994 chị phải đến cấp cứu tại một bệnh viện ở thành phố Phơ-lin, bang Mi-chi-gân, nước Mĩ. </a:t>
            </a:r>
            <a:r>
              <a:rPr lang="vi-VN" sz="2800" dirty="0">
                <a:solidFill>
                  <a:srgbClr val="FF0000"/>
                </a:solidFill>
                <a:latin typeface="Baloo 2" pitchFamily="2" charset="0"/>
                <a:cs typeface="Baloo 2" pitchFamily="2" charset="0"/>
              </a:rPr>
              <a:t>(4) </a:t>
            </a:r>
            <a:r>
              <a:rPr lang="vi-VN" sz="2800" dirty="0">
                <a:latin typeface="Baloo 2" pitchFamily="2" charset="0"/>
                <a:cs typeface="Baloo 2" pitchFamily="2" charset="0"/>
              </a:rPr>
              <a:t>Để có thể, đưa chị đến bệnh viện người ta phải nhờ sự giúp đỡ của 22 nhân viên cứu hoả.</a:t>
            </a:r>
          </a:p>
          <a:p>
            <a:pPr algn="r"/>
            <a:r>
              <a:rPr lang="vi-VN" sz="2400" i="1" dirty="0">
                <a:latin typeface="Baloo 2" pitchFamily="2" charset="0"/>
                <a:cs typeface="Baloo 2" pitchFamily="2" charset="0"/>
              </a:rPr>
              <a:t>Theo</a:t>
            </a:r>
            <a:r>
              <a:rPr lang="vi-VN" sz="2400" dirty="0">
                <a:latin typeface="Baloo 2" pitchFamily="2" charset="0"/>
                <a:cs typeface="Baloo 2" pitchFamily="2" charset="0"/>
              </a:rPr>
              <a:t> </a:t>
            </a:r>
            <a:r>
              <a:rPr lang="vi-VN" sz="2400" b="1" dirty="0">
                <a:latin typeface="Baloo 2" pitchFamily="2" charset="0"/>
                <a:cs typeface="Baloo 2" pitchFamily="2" charset="0"/>
              </a:rPr>
              <a:t>MỘT CỬA SỔ NHÌN RA THỂ GIỚI</a:t>
            </a:r>
            <a:endParaRPr lang="vi-VN" sz="2400" b="0" dirty="0">
              <a:effectLst/>
              <a:latin typeface="Baloo 2" pitchFamily="2" charset="0"/>
              <a:cs typeface="Baloo 2" pitchFamily="2" charset="0"/>
            </a:endParaRPr>
          </a:p>
        </p:txBody>
      </p:sp>
      <p:cxnSp>
        <p:nvCxnSpPr>
          <p:cNvPr id="3" name="Straight Connector 2"/>
          <p:cNvCxnSpPr>
            <a:stCxn id="41" idx="23"/>
            <a:endCxn id="41" idx="53"/>
          </p:cNvCxnSpPr>
          <p:nvPr/>
        </p:nvCxnSpPr>
        <p:spPr>
          <a:xfrm flipH="1">
            <a:off x="7956903" y="592469"/>
            <a:ext cx="20362" cy="5069558"/>
          </a:xfrm>
          <a:prstGeom prst="line">
            <a:avLst/>
          </a:prstGeom>
          <a:ln w="28575"/>
        </p:spPr>
        <p:style>
          <a:lnRef idx="1">
            <a:schemeClr val="accent1"/>
          </a:lnRef>
          <a:fillRef idx="0">
            <a:schemeClr val="accent1"/>
          </a:fillRef>
          <a:effectRef idx="0">
            <a:schemeClr val="accent1"/>
          </a:effectRef>
          <a:fontRef idx="minor">
            <a:schemeClr val="tx1"/>
          </a:fontRef>
        </p:style>
      </p:cxnSp>
      <p:grpSp>
        <p:nvGrpSpPr>
          <p:cNvPr id="12" name="组合 5">
            <a:extLst>
              <a:ext uri="{FF2B5EF4-FFF2-40B4-BE49-F238E27FC236}">
                <a16:creationId xmlns:a16="http://schemas.microsoft.com/office/drawing/2014/main" id="{D7706F71-8341-40DE-91C0-5AD14555D3C7}"/>
              </a:ext>
            </a:extLst>
          </p:cNvPr>
          <p:cNvGrpSpPr/>
          <p:nvPr/>
        </p:nvGrpSpPr>
        <p:grpSpPr>
          <a:xfrm>
            <a:off x="39732" y="5583936"/>
            <a:ext cx="12152268" cy="1274064"/>
            <a:chOff x="-2055784" y="5706558"/>
            <a:chExt cx="12152268" cy="1151441"/>
          </a:xfrm>
        </p:grpSpPr>
        <p:pic>
          <p:nvPicPr>
            <p:cNvPr id="13" name="图片 6">
              <a:extLst>
                <a:ext uri="{FF2B5EF4-FFF2-40B4-BE49-F238E27FC236}">
                  <a16:creationId xmlns:a16="http://schemas.microsoft.com/office/drawing/2014/main" id="{BC5E48D6-FBB1-474B-95B1-D823058138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5" name="图片 7">
              <a:extLst>
                <a:ext uri="{FF2B5EF4-FFF2-40B4-BE49-F238E27FC236}">
                  <a16:creationId xmlns:a16="http://schemas.microsoft.com/office/drawing/2014/main" id="{5EB61E21-8019-461D-A5AF-53FE482500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6" name="图片 8">
              <a:extLst>
                <a:ext uri="{FF2B5EF4-FFF2-40B4-BE49-F238E27FC236}">
                  <a16:creationId xmlns:a16="http://schemas.microsoft.com/office/drawing/2014/main" id="{438484C8-DF69-4439-BB52-5C8B99621C87}"/>
                </a:ext>
              </a:extLst>
            </p:cNvPr>
            <p:cNvPicPr>
              <a:picLocks noChangeAspect="1"/>
            </p:cNvPicPr>
            <p:nvPr/>
          </p:nvPicPr>
          <p:blipFill>
            <a:blip r:embed="rId5"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7" name="图片 9">
              <a:extLst>
                <a:ext uri="{FF2B5EF4-FFF2-40B4-BE49-F238E27FC236}">
                  <a16:creationId xmlns:a16="http://schemas.microsoft.com/office/drawing/2014/main" id="{7CFC76D7-A04D-43CE-B331-C364476AFC16}"/>
                </a:ext>
              </a:extLst>
            </p:cNvPr>
            <p:cNvPicPr>
              <a:picLocks noChangeAspect="1"/>
            </p:cNvPicPr>
            <p:nvPr/>
          </p:nvPicPr>
          <p:blipFill>
            <a:blip r:embed="rId6"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8" name="图片 10">
              <a:extLst>
                <a:ext uri="{FF2B5EF4-FFF2-40B4-BE49-F238E27FC236}">
                  <a16:creationId xmlns:a16="http://schemas.microsoft.com/office/drawing/2014/main" id="{F77FB997-F695-48D9-87DE-490CDA4CCCDF}"/>
                </a:ext>
              </a:extLst>
            </p:cNvPr>
            <p:cNvPicPr>
              <a:picLocks noChangeAspect="1"/>
            </p:cNvPicPr>
            <p:nvPr/>
          </p:nvPicPr>
          <p:blipFill>
            <a:blip r:embed="rId7"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9" name="图片 11">
              <a:extLst>
                <a:ext uri="{FF2B5EF4-FFF2-40B4-BE49-F238E27FC236}">
                  <a16:creationId xmlns:a16="http://schemas.microsoft.com/office/drawing/2014/main" id="{BE70EF80-3596-4077-8DFF-369B5E7822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20" name="图片 12">
              <a:extLst>
                <a:ext uri="{FF2B5EF4-FFF2-40B4-BE49-F238E27FC236}">
                  <a16:creationId xmlns:a16="http://schemas.microsoft.com/office/drawing/2014/main" id="{05D2AB26-EE21-4D52-AB92-6D99EBFCC5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21" name="Rectangle 20"/>
          <p:cNvSpPr/>
          <p:nvPr/>
        </p:nvSpPr>
        <p:spPr>
          <a:xfrm>
            <a:off x="9205023" y="1050880"/>
            <a:ext cx="2706623" cy="584775"/>
          </a:xfrm>
          <a:prstGeom prst="rect">
            <a:avLst/>
          </a:prstGeom>
        </p:spPr>
        <p:txBody>
          <a:bodyPr wrap="square">
            <a:spAutoFit/>
          </a:bodyPr>
          <a:lstStyle/>
          <a:p>
            <a:r>
              <a:rPr lang="vi-VN" sz="3200" b="1" dirty="0">
                <a:solidFill>
                  <a:srgbClr val="0070C0"/>
                </a:solidFill>
                <a:latin typeface="Baloo 2" pitchFamily="2" charset="0"/>
                <a:cs typeface="Baloo 2" pitchFamily="2" charset="0"/>
              </a:rPr>
              <a:t>Sửa lỗi</a:t>
            </a:r>
          </a:p>
        </p:txBody>
      </p:sp>
      <p:sp>
        <p:nvSpPr>
          <p:cNvPr id="22" name="Rectangle 21"/>
          <p:cNvSpPr/>
          <p:nvPr/>
        </p:nvSpPr>
        <p:spPr>
          <a:xfrm>
            <a:off x="8217408" y="2238850"/>
            <a:ext cx="3486911" cy="1569660"/>
          </a:xfrm>
          <a:prstGeom prst="rect">
            <a:avLst/>
          </a:prstGeom>
        </p:spPr>
        <p:txBody>
          <a:bodyPr wrap="square">
            <a:spAutoFit/>
          </a:bodyPr>
          <a:lstStyle/>
          <a:p>
            <a:r>
              <a:rPr lang="vi-VN" sz="3200" b="1" dirty="0">
                <a:solidFill>
                  <a:srgbClr val="0070C0"/>
                </a:solidFill>
                <a:latin typeface="Baloo 2" pitchFamily="2" charset="0"/>
                <a:cs typeface="Baloo 2" pitchFamily="2" charset="0"/>
              </a:rPr>
              <a:t>Câu </a:t>
            </a:r>
            <a:r>
              <a:rPr lang="vi-VN" sz="3200" b="1" dirty="0">
                <a:solidFill>
                  <a:srgbClr val="FF0000"/>
                </a:solidFill>
                <a:latin typeface="Baloo 2" pitchFamily="2" charset="0"/>
                <a:cs typeface="Baloo 2" pitchFamily="2" charset="0"/>
              </a:rPr>
              <a:t>(3)</a:t>
            </a:r>
            <a:r>
              <a:rPr lang="vi-VN" sz="3200" b="1" dirty="0">
                <a:solidFill>
                  <a:srgbClr val="0070C0"/>
                </a:solidFill>
                <a:latin typeface="Baloo 2" pitchFamily="2" charset="0"/>
                <a:cs typeface="Baloo 2" pitchFamily="2" charset="0"/>
              </a:rPr>
              <a:t>:</a:t>
            </a:r>
            <a:r>
              <a:rPr lang="vi-VN" sz="3200" b="1" dirty="0">
                <a:solidFill>
                  <a:srgbClr val="FF0000"/>
                </a:solidFill>
                <a:latin typeface="Baloo 2" pitchFamily="2" charset="0"/>
                <a:cs typeface="Baloo 2" pitchFamily="2" charset="0"/>
              </a:rPr>
              <a:t> </a:t>
            </a:r>
            <a:r>
              <a:rPr lang="vi-VN" sz="3200" b="1" dirty="0">
                <a:solidFill>
                  <a:srgbClr val="0070C0"/>
                </a:solidFill>
                <a:latin typeface="Baloo 2" pitchFamily="2" charset="0"/>
                <a:cs typeface="Baloo 2" pitchFamily="2" charset="0"/>
                <a:sym typeface="Wingdings" panose="05000000000000000000" pitchFamily="2" charset="2"/>
              </a:rPr>
              <a:t>Đặt lại</a:t>
            </a:r>
          </a:p>
          <a:p>
            <a:r>
              <a:rPr lang="vi-VN" sz="3200" b="1" dirty="0">
                <a:solidFill>
                  <a:srgbClr val="0070C0"/>
                </a:solidFill>
                <a:latin typeface="Baloo 2" pitchFamily="2" charset="0"/>
                <a:cs typeface="Baloo 2" pitchFamily="2" charset="0"/>
                <a:sym typeface="Wingdings" panose="05000000000000000000" pitchFamily="2" charset="2"/>
              </a:rPr>
              <a:t> vị trí dấu phẩy thứ nhất.</a:t>
            </a:r>
            <a:endParaRPr lang="vi-VN" sz="3200" b="1" dirty="0">
              <a:solidFill>
                <a:srgbClr val="0070C0"/>
              </a:solidFill>
              <a:latin typeface="Baloo 2" pitchFamily="2" charset="0"/>
              <a:cs typeface="Baloo 2" pitchFamily="2" charset="0"/>
            </a:endParaRPr>
          </a:p>
        </p:txBody>
      </p:sp>
      <p:sp>
        <p:nvSpPr>
          <p:cNvPr id="23" name="Rectangle 22"/>
          <p:cNvSpPr/>
          <p:nvPr/>
        </p:nvSpPr>
        <p:spPr>
          <a:xfrm>
            <a:off x="4994667" y="2242451"/>
            <a:ext cx="465998" cy="523220"/>
          </a:xfrm>
          <a:prstGeom prst="rect">
            <a:avLst/>
          </a:prstGeom>
        </p:spPr>
        <p:txBody>
          <a:bodyPr wrap="square">
            <a:spAutoFit/>
          </a:bodyPr>
          <a:lstStyle/>
          <a:p>
            <a:r>
              <a:rPr lang="vi-VN" sz="2800" dirty="0">
                <a:latin typeface="Baloo 2" pitchFamily="2" charset="0"/>
                <a:cs typeface="Baloo 2" pitchFamily="2" charset="0"/>
              </a:rPr>
              <a:t>,</a:t>
            </a:r>
          </a:p>
        </p:txBody>
      </p:sp>
      <p:sp>
        <p:nvSpPr>
          <p:cNvPr id="24" name="Rectangle 23"/>
          <p:cNvSpPr/>
          <p:nvPr/>
        </p:nvSpPr>
        <p:spPr>
          <a:xfrm>
            <a:off x="4994667" y="2211673"/>
            <a:ext cx="465998" cy="584775"/>
          </a:xfrm>
          <a:prstGeom prst="rect">
            <a:avLst/>
          </a:prstGeom>
        </p:spPr>
        <p:txBody>
          <a:bodyPr wrap="square">
            <a:spAutoFit/>
          </a:bodyPr>
          <a:lstStyle/>
          <a:p>
            <a:r>
              <a:rPr lang="vi-VN" sz="3200" b="1" dirty="0">
                <a:solidFill>
                  <a:srgbClr val="FF0000"/>
                </a:solidFill>
                <a:latin typeface="Baloo 2" pitchFamily="2" charset="0"/>
                <a:cs typeface="Baloo 2" pitchFamily="2" charset="0"/>
              </a:rPr>
              <a:t>,</a:t>
            </a:r>
          </a:p>
        </p:txBody>
      </p:sp>
    </p:spTree>
    <p:extLst>
      <p:ext uri="{BB962C8B-B14F-4D97-AF65-F5344CB8AC3E}">
        <p14:creationId xmlns:p14="http://schemas.microsoft.com/office/powerpoint/2010/main" val="1246572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par>
                                <p:cTn id="11" presetID="10" presetClass="exit" presetSubtype="0" fill="hold" grpId="0" nodeType="withEffect">
                                  <p:stCondLst>
                                    <p:cond delay="0"/>
                                  </p:stCondLst>
                                  <p:childTnLst>
                                    <p:animEffect transition="out" filter="fade">
                                      <p:cBhvr>
                                        <p:cTn id="12" dur="500"/>
                                        <p:tgtEl>
                                          <p:spTgt spid="23"/>
                                        </p:tgtEl>
                                      </p:cBhvr>
                                    </p:animEffect>
                                    <p:set>
                                      <p:cBhvr>
                                        <p:cTn id="13" dur="1" fill="hold">
                                          <p:stCondLst>
                                            <p:cond delay="499"/>
                                          </p:stCondLst>
                                        </p:cTn>
                                        <p:tgtEl>
                                          <p:spTgt spid="23"/>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63" presetClass="path" presetSubtype="0" accel="50000" decel="50000" fill="hold" grpId="1" nodeType="clickEffect">
                                  <p:stCondLst>
                                    <p:cond delay="0"/>
                                  </p:stCondLst>
                                  <p:childTnLst>
                                    <p:animMotion origin="layout" path="M 3.95833E-6 3.7037E-6 L 0.13424 -0.00232 " pathEditMode="relative" rAng="0" ptsTypes="AA">
                                      <p:cBhvr>
                                        <p:cTn id="17" dur="2000" fill="hold"/>
                                        <p:tgtEl>
                                          <p:spTgt spid="24"/>
                                        </p:tgtEl>
                                        <p:attrNameLst>
                                          <p:attrName>ppt_x</p:attrName>
                                          <p:attrName>ppt_y</p:attrName>
                                        </p:attrNameLst>
                                      </p:cBhvr>
                                      <p:rCtr x="6706" y="-11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4"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任意多边形: 形状 40">
            <a:extLst>
              <a:ext uri="{FF2B5EF4-FFF2-40B4-BE49-F238E27FC236}">
                <a16:creationId xmlns:a16="http://schemas.microsoft.com/office/drawing/2014/main" id="{50C53215-5F60-4E34-AE0B-4349CB326516}"/>
              </a:ext>
            </a:extLst>
          </p:cNvPr>
          <p:cNvSpPr/>
          <p:nvPr/>
        </p:nvSpPr>
        <p:spPr>
          <a:xfrm>
            <a:off x="390144" y="256032"/>
            <a:ext cx="11484864" cy="5742432"/>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pic>
        <p:nvPicPr>
          <p:cNvPr id="27" name="图片 26">
            <a:extLst>
              <a:ext uri="{FF2B5EF4-FFF2-40B4-BE49-F238E27FC236}">
                <a16:creationId xmlns:a16="http://schemas.microsoft.com/office/drawing/2014/main" id="{FA6AD0DB-5937-49D2-826C-95EADFCB786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776654"/>
            <a:ext cx="12192000" cy="1081346"/>
          </a:xfrm>
          <a:prstGeom prst="rect">
            <a:avLst/>
          </a:prstGeom>
        </p:spPr>
      </p:pic>
      <p:sp>
        <p:nvSpPr>
          <p:cNvPr id="11" name="Rectangle 10"/>
          <p:cNvSpPr/>
          <p:nvPr/>
        </p:nvSpPr>
        <p:spPr>
          <a:xfrm>
            <a:off x="749253" y="957423"/>
            <a:ext cx="6890657" cy="4616648"/>
          </a:xfrm>
          <a:prstGeom prst="rect">
            <a:avLst/>
          </a:prstGeom>
        </p:spPr>
        <p:txBody>
          <a:bodyPr wrap="square">
            <a:spAutoFit/>
          </a:bodyPr>
          <a:lstStyle/>
          <a:p>
            <a:pPr algn="just"/>
            <a:r>
              <a:rPr lang="vi-VN" sz="2800" dirty="0">
                <a:latin typeface="Baloo 2" pitchFamily="2" charset="0"/>
                <a:cs typeface="Baloo 2" pitchFamily="2" charset="0"/>
              </a:rPr>
              <a:t>   </a:t>
            </a:r>
            <a:r>
              <a:rPr lang="vi-VN" sz="2800" dirty="0">
                <a:solidFill>
                  <a:srgbClr val="FF0000"/>
                </a:solidFill>
                <a:latin typeface="Baloo 2" pitchFamily="2" charset="0"/>
                <a:cs typeface="Baloo 2" pitchFamily="2" charset="0"/>
              </a:rPr>
              <a:t> </a:t>
            </a:r>
            <a:r>
              <a:rPr lang="vi-VN" sz="3000" dirty="0">
                <a:solidFill>
                  <a:srgbClr val="FF0000"/>
                </a:solidFill>
                <a:latin typeface="Baloo 2" pitchFamily="2" charset="0"/>
                <a:cs typeface="Baloo 2" pitchFamily="2" charset="0"/>
              </a:rPr>
              <a:t>(1) </a:t>
            </a:r>
            <a:r>
              <a:rPr lang="vi-VN" sz="3000" dirty="0">
                <a:latin typeface="Baloo 2" pitchFamily="2" charset="0"/>
                <a:cs typeface="Baloo 2" pitchFamily="2" charset="0"/>
              </a:rPr>
              <a:t>Sách Ghi-nét ghi nhận</a:t>
            </a:r>
            <a:r>
              <a:rPr lang="vi-VN" sz="3000" b="1" dirty="0">
                <a:latin typeface="Baloo 2" pitchFamily="2" charset="0"/>
                <a:cs typeface="Baloo 2" pitchFamily="2" charset="0"/>
              </a:rPr>
              <a:t> </a:t>
            </a:r>
            <a:r>
              <a:rPr lang="vi-VN" sz="3000" dirty="0">
                <a:latin typeface="Baloo 2" pitchFamily="2" charset="0"/>
                <a:cs typeface="Baloo 2" pitchFamily="2" charset="0"/>
              </a:rPr>
              <a:t>chị Ca-rôn là người phụ nữ nặng nhất hành tinh. </a:t>
            </a:r>
            <a:r>
              <a:rPr lang="vi-VN" sz="3000" dirty="0">
                <a:solidFill>
                  <a:srgbClr val="FF0000"/>
                </a:solidFill>
                <a:latin typeface="Baloo 2" pitchFamily="2" charset="0"/>
                <a:cs typeface="Baloo 2" pitchFamily="2" charset="0"/>
              </a:rPr>
              <a:t>(2) </a:t>
            </a:r>
            <a:r>
              <a:rPr lang="vi-VN" sz="3000" dirty="0">
                <a:latin typeface="Baloo 2" pitchFamily="2" charset="0"/>
                <a:cs typeface="Baloo 2" pitchFamily="2" charset="0"/>
              </a:rPr>
              <a:t>Ca-rôn nặng gần 700kg nhưng lại mắc bệnh còi xương. </a:t>
            </a:r>
            <a:r>
              <a:rPr lang="vi-VN" sz="3000" dirty="0">
                <a:solidFill>
                  <a:srgbClr val="FF0000"/>
                </a:solidFill>
                <a:latin typeface="Baloo 2" pitchFamily="2" charset="0"/>
                <a:cs typeface="Baloo 2" pitchFamily="2" charset="0"/>
              </a:rPr>
              <a:t>(3)</a:t>
            </a:r>
            <a:r>
              <a:rPr lang="vi-VN" sz="3000" dirty="0">
                <a:latin typeface="Baloo 2" pitchFamily="2" charset="0"/>
                <a:cs typeface="Baloo 2" pitchFamily="2" charset="0"/>
              </a:rPr>
              <a:t> Cuối mùa hè năm 1994 chị phải đến cấp cứu tại một bệnh viện ở thành phố Phơ-lin, bang Mi-chi-gân, nước Mĩ. </a:t>
            </a:r>
            <a:r>
              <a:rPr lang="vi-VN" sz="3000" dirty="0">
                <a:solidFill>
                  <a:srgbClr val="FF0000"/>
                </a:solidFill>
                <a:latin typeface="Baloo 2" pitchFamily="2" charset="0"/>
                <a:cs typeface="Baloo 2" pitchFamily="2" charset="0"/>
              </a:rPr>
              <a:t>(4) </a:t>
            </a:r>
            <a:r>
              <a:rPr lang="vi-VN" sz="3000" dirty="0">
                <a:latin typeface="Baloo 2" pitchFamily="2" charset="0"/>
                <a:cs typeface="Baloo 2" pitchFamily="2" charset="0"/>
              </a:rPr>
              <a:t>Để có thể đưa chị đến bệnh viện người ta phải nhờ sự giúp đỡ của 22 nhân viên cứu hoả.</a:t>
            </a:r>
          </a:p>
          <a:p>
            <a:pPr algn="r"/>
            <a:r>
              <a:rPr lang="vi-VN" sz="2400" i="1" dirty="0">
                <a:latin typeface="Baloo 2" pitchFamily="2" charset="0"/>
                <a:cs typeface="Baloo 2" pitchFamily="2" charset="0"/>
              </a:rPr>
              <a:t>Theo</a:t>
            </a:r>
            <a:r>
              <a:rPr lang="vi-VN" sz="2400" dirty="0">
                <a:latin typeface="Baloo 2" pitchFamily="2" charset="0"/>
                <a:cs typeface="Baloo 2" pitchFamily="2" charset="0"/>
              </a:rPr>
              <a:t> </a:t>
            </a:r>
            <a:r>
              <a:rPr lang="vi-VN" sz="2400" b="1" dirty="0">
                <a:latin typeface="Baloo 2" pitchFamily="2" charset="0"/>
                <a:cs typeface="Baloo 2" pitchFamily="2" charset="0"/>
              </a:rPr>
              <a:t>MỘT CỬA SỔ NHÌN RA THỂ GIỚI</a:t>
            </a:r>
            <a:endParaRPr lang="vi-VN" sz="2400" b="0" dirty="0">
              <a:effectLst/>
              <a:latin typeface="Baloo 2" pitchFamily="2" charset="0"/>
              <a:cs typeface="Baloo 2" pitchFamily="2" charset="0"/>
            </a:endParaRPr>
          </a:p>
        </p:txBody>
      </p:sp>
      <p:cxnSp>
        <p:nvCxnSpPr>
          <p:cNvPr id="3" name="Straight Connector 2"/>
          <p:cNvCxnSpPr>
            <a:stCxn id="41" idx="23"/>
            <a:endCxn id="41" idx="53"/>
          </p:cNvCxnSpPr>
          <p:nvPr/>
        </p:nvCxnSpPr>
        <p:spPr>
          <a:xfrm flipH="1">
            <a:off x="7956903" y="592469"/>
            <a:ext cx="20362" cy="5069558"/>
          </a:xfrm>
          <a:prstGeom prst="line">
            <a:avLst/>
          </a:prstGeom>
          <a:ln w="28575"/>
        </p:spPr>
        <p:style>
          <a:lnRef idx="1">
            <a:schemeClr val="accent1"/>
          </a:lnRef>
          <a:fillRef idx="0">
            <a:schemeClr val="accent1"/>
          </a:fillRef>
          <a:effectRef idx="0">
            <a:schemeClr val="accent1"/>
          </a:effectRef>
          <a:fontRef idx="minor">
            <a:schemeClr val="tx1"/>
          </a:fontRef>
        </p:style>
      </p:cxnSp>
      <p:grpSp>
        <p:nvGrpSpPr>
          <p:cNvPr id="12" name="组合 5">
            <a:extLst>
              <a:ext uri="{FF2B5EF4-FFF2-40B4-BE49-F238E27FC236}">
                <a16:creationId xmlns:a16="http://schemas.microsoft.com/office/drawing/2014/main" id="{D7706F71-8341-40DE-91C0-5AD14555D3C7}"/>
              </a:ext>
            </a:extLst>
          </p:cNvPr>
          <p:cNvGrpSpPr/>
          <p:nvPr/>
        </p:nvGrpSpPr>
        <p:grpSpPr>
          <a:xfrm>
            <a:off x="39732" y="5583936"/>
            <a:ext cx="12152268" cy="1274064"/>
            <a:chOff x="-2055784" y="5706558"/>
            <a:chExt cx="12152268" cy="1151441"/>
          </a:xfrm>
        </p:grpSpPr>
        <p:pic>
          <p:nvPicPr>
            <p:cNvPr id="13" name="图片 6">
              <a:extLst>
                <a:ext uri="{FF2B5EF4-FFF2-40B4-BE49-F238E27FC236}">
                  <a16:creationId xmlns:a16="http://schemas.microsoft.com/office/drawing/2014/main" id="{BC5E48D6-FBB1-474B-95B1-D823058138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5" name="图片 7">
              <a:extLst>
                <a:ext uri="{FF2B5EF4-FFF2-40B4-BE49-F238E27FC236}">
                  <a16:creationId xmlns:a16="http://schemas.microsoft.com/office/drawing/2014/main" id="{5EB61E21-8019-461D-A5AF-53FE482500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6" name="图片 8">
              <a:extLst>
                <a:ext uri="{FF2B5EF4-FFF2-40B4-BE49-F238E27FC236}">
                  <a16:creationId xmlns:a16="http://schemas.microsoft.com/office/drawing/2014/main" id="{438484C8-DF69-4439-BB52-5C8B99621C87}"/>
                </a:ext>
              </a:extLst>
            </p:cNvPr>
            <p:cNvPicPr>
              <a:picLocks noChangeAspect="1"/>
            </p:cNvPicPr>
            <p:nvPr/>
          </p:nvPicPr>
          <p:blipFill>
            <a:blip r:embed="rId5"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7" name="图片 9">
              <a:extLst>
                <a:ext uri="{FF2B5EF4-FFF2-40B4-BE49-F238E27FC236}">
                  <a16:creationId xmlns:a16="http://schemas.microsoft.com/office/drawing/2014/main" id="{7CFC76D7-A04D-43CE-B331-C364476AFC16}"/>
                </a:ext>
              </a:extLst>
            </p:cNvPr>
            <p:cNvPicPr>
              <a:picLocks noChangeAspect="1"/>
            </p:cNvPicPr>
            <p:nvPr/>
          </p:nvPicPr>
          <p:blipFill>
            <a:blip r:embed="rId6"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8" name="图片 10">
              <a:extLst>
                <a:ext uri="{FF2B5EF4-FFF2-40B4-BE49-F238E27FC236}">
                  <a16:creationId xmlns:a16="http://schemas.microsoft.com/office/drawing/2014/main" id="{F77FB997-F695-48D9-87DE-490CDA4CCCDF}"/>
                </a:ext>
              </a:extLst>
            </p:cNvPr>
            <p:cNvPicPr>
              <a:picLocks noChangeAspect="1"/>
            </p:cNvPicPr>
            <p:nvPr/>
          </p:nvPicPr>
          <p:blipFill>
            <a:blip r:embed="rId7"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9" name="图片 11">
              <a:extLst>
                <a:ext uri="{FF2B5EF4-FFF2-40B4-BE49-F238E27FC236}">
                  <a16:creationId xmlns:a16="http://schemas.microsoft.com/office/drawing/2014/main" id="{BE70EF80-3596-4077-8DFF-369B5E7822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20" name="图片 12">
              <a:extLst>
                <a:ext uri="{FF2B5EF4-FFF2-40B4-BE49-F238E27FC236}">
                  <a16:creationId xmlns:a16="http://schemas.microsoft.com/office/drawing/2014/main" id="{05D2AB26-EE21-4D52-AB92-6D99EBFCC5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21" name="Rectangle 20"/>
          <p:cNvSpPr/>
          <p:nvPr/>
        </p:nvSpPr>
        <p:spPr>
          <a:xfrm>
            <a:off x="9205023" y="1050880"/>
            <a:ext cx="2706623" cy="584775"/>
          </a:xfrm>
          <a:prstGeom prst="rect">
            <a:avLst/>
          </a:prstGeom>
        </p:spPr>
        <p:txBody>
          <a:bodyPr wrap="square">
            <a:spAutoFit/>
          </a:bodyPr>
          <a:lstStyle/>
          <a:p>
            <a:r>
              <a:rPr lang="vi-VN" sz="3200" b="1" dirty="0">
                <a:solidFill>
                  <a:srgbClr val="0070C0"/>
                </a:solidFill>
                <a:latin typeface="Baloo 2" pitchFamily="2" charset="0"/>
                <a:cs typeface="Baloo 2" pitchFamily="2" charset="0"/>
              </a:rPr>
              <a:t>Sửa lỗi</a:t>
            </a:r>
          </a:p>
        </p:txBody>
      </p:sp>
      <p:sp>
        <p:nvSpPr>
          <p:cNvPr id="22" name="Rectangle 21"/>
          <p:cNvSpPr/>
          <p:nvPr/>
        </p:nvSpPr>
        <p:spPr>
          <a:xfrm>
            <a:off x="8217408" y="2238850"/>
            <a:ext cx="3486911" cy="1077218"/>
          </a:xfrm>
          <a:prstGeom prst="rect">
            <a:avLst/>
          </a:prstGeom>
        </p:spPr>
        <p:txBody>
          <a:bodyPr wrap="square">
            <a:spAutoFit/>
          </a:bodyPr>
          <a:lstStyle/>
          <a:p>
            <a:r>
              <a:rPr lang="vi-VN" sz="3200" b="1" dirty="0">
                <a:solidFill>
                  <a:srgbClr val="0070C0"/>
                </a:solidFill>
                <a:latin typeface="Baloo 2" pitchFamily="2" charset="0"/>
                <a:cs typeface="Baloo 2" pitchFamily="2" charset="0"/>
              </a:rPr>
              <a:t>Câu </a:t>
            </a:r>
            <a:r>
              <a:rPr lang="vi-VN" sz="3200" b="1" dirty="0">
                <a:solidFill>
                  <a:srgbClr val="FF0000"/>
                </a:solidFill>
                <a:latin typeface="Baloo 2" pitchFamily="2" charset="0"/>
                <a:cs typeface="Baloo 2" pitchFamily="2" charset="0"/>
              </a:rPr>
              <a:t>(4)</a:t>
            </a:r>
            <a:r>
              <a:rPr lang="vi-VN" sz="3200" b="1" dirty="0">
                <a:solidFill>
                  <a:srgbClr val="0070C0"/>
                </a:solidFill>
                <a:latin typeface="Baloo 2" pitchFamily="2" charset="0"/>
                <a:cs typeface="Baloo 2" pitchFamily="2" charset="0"/>
              </a:rPr>
              <a:t>:</a:t>
            </a:r>
            <a:r>
              <a:rPr lang="vi-VN" sz="3200" b="1" dirty="0">
                <a:solidFill>
                  <a:srgbClr val="FF0000"/>
                </a:solidFill>
                <a:latin typeface="Baloo 2" pitchFamily="2" charset="0"/>
                <a:cs typeface="Baloo 2" pitchFamily="2" charset="0"/>
              </a:rPr>
              <a:t> </a:t>
            </a:r>
            <a:r>
              <a:rPr lang="vi-VN" sz="3200" b="1" dirty="0">
                <a:solidFill>
                  <a:srgbClr val="0070C0"/>
                </a:solidFill>
                <a:latin typeface="Baloo 2" pitchFamily="2" charset="0"/>
                <a:cs typeface="Baloo 2" pitchFamily="2" charset="0"/>
                <a:sym typeface="Wingdings" panose="05000000000000000000" pitchFamily="2" charset="2"/>
              </a:rPr>
              <a:t>Đặt lại </a:t>
            </a:r>
          </a:p>
          <a:p>
            <a:r>
              <a:rPr lang="vi-VN" sz="3200" b="1" dirty="0">
                <a:solidFill>
                  <a:srgbClr val="0070C0"/>
                </a:solidFill>
                <a:latin typeface="Baloo 2" pitchFamily="2" charset="0"/>
                <a:cs typeface="Baloo 2" pitchFamily="2" charset="0"/>
                <a:sym typeface="Wingdings" panose="05000000000000000000" pitchFamily="2" charset="2"/>
              </a:rPr>
              <a:t>vị trí dấu phẩy.</a:t>
            </a:r>
            <a:endParaRPr lang="vi-VN" sz="3200" b="1" dirty="0">
              <a:solidFill>
                <a:srgbClr val="0070C0"/>
              </a:solidFill>
              <a:latin typeface="Baloo 2" pitchFamily="2" charset="0"/>
              <a:cs typeface="Baloo 2" pitchFamily="2" charset="0"/>
            </a:endParaRPr>
          </a:p>
        </p:txBody>
      </p:sp>
      <p:sp>
        <p:nvSpPr>
          <p:cNvPr id="23" name="Rectangle 22"/>
          <p:cNvSpPr/>
          <p:nvPr/>
        </p:nvSpPr>
        <p:spPr>
          <a:xfrm>
            <a:off x="3589539" y="3699976"/>
            <a:ext cx="465998" cy="523220"/>
          </a:xfrm>
          <a:prstGeom prst="rect">
            <a:avLst/>
          </a:prstGeom>
        </p:spPr>
        <p:txBody>
          <a:bodyPr wrap="square">
            <a:spAutoFit/>
          </a:bodyPr>
          <a:lstStyle/>
          <a:p>
            <a:r>
              <a:rPr lang="vi-VN" sz="2800" dirty="0">
                <a:latin typeface="Baloo 2" pitchFamily="2" charset="0"/>
                <a:cs typeface="Baloo 2" pitchFamily="2" charset="0"/>
              </a:rPr>
              <a:t>,</a:t>
            </a:r>
          </a:p>
        </p:txBody>
      </p:sp>
      <p:sp>
        <p:nvSpPr>
          <p:cNvPr id="24" name="Rectangle 23"/>
          <p:cNvSpPr/>
          <p:nvPr/>
        </p:nvSpPr>
        <p:spPr>
          <a:xfrm>
            <a:off x="3589539" y="3669199"/>
            <a:ext cx="465998" cy="584775"/>
          </a:xfrm>
          <a:prstGeom prst="rect">
            <a:avLst/>
          </a:prstGeom>
        </p:spPr>
        <p:txBody>
          <a:bodyPr wrap="square">
            <a:spAutoFit/>
          </a:bodyPr>
          <a:lstStyle/>
          <a:p>
            <a:r>
              <a:rPr lang="vi-VN" sz="3200" b="1" dirty="0">
                <a:solidFill>
                  <a:srgbClr val="FF0000"/>
                </a:solidFill>
                <a:latin typeface="Baloo 2" pitchFamily="2" charset="0"/>
                <a:cs typeface="Baloo 2" pitchFamily="2" charset="0"/>
              </a:rPr>
              <a:t>,</a:t>
            </a:r>
          </a:p>
        </p:txBody>
      </p:sp>
      <p:sp>
        <p:nvSpPr>
          <p:cNvPr id="25" name="Rectangle 24"/>
          <p:cNvSpPr/>
          <p:nvPr/>
        </p:nvSpPr>
        <p:spPr>
          <a:xfrm>
            <a:off x="6871032" y="2296725"/>
            <a:ext cx="465998" cy="584775"/>
          </a:xfrm>
          <a:prstGeom prst="rect">
            <a:avLst/>
          </a:prstGeom>
        </p:spPr>
        <p:txBody>
          <a:bodyPr wrap="square">
            <a:spAutoFit/>
          </a:bodyPr>
          <a:lstStyle/>
          <a:p>
            <a:r>
              <a:rPr lang="vi-VN" sz="3200" b="1" dirty="0">
                <a:solidFill>
                  <a:srgbClr val="FF0000"/>
                </a:solidFill>
                <a:latin typeface="Baloo 2" pitchFamily="2" charset="0"/>
                <a:cs typeface="Baloo 2" pitchFamily="2" charset="0"/>
              </a:rPr>
              <a:t>,</a:t>
            </a:r>
          </a:p>
        </p:txBody>
      </p:sp>
    </p:spTree>
    <p:extLst>
      <p:ext uri="{BB962C8B-B14F-4D97-AF65-F5344CB8AC3E}">
        <p14:creationId xmlns:p14="http://schemas.microsoft.com/office/powerpoint/2010/main" val="1921784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par>
                                <p:cTn id="11" presetID="10" presetClass="exit" presetSubtype="0" fill="hold" grpId="0" nodeType="withEffect">
                                  <p:stCondLst>
                                    <p:cond delay="0"/>
                                  </p:stCondLst>
                                  <p:childTnLst>
                                    <p:animEffect transition="out" filter="fade">
                                      <p:cBhvr>
                                        <p:cTn id="12" dur="500"/>
                                        <p:tgtEl>
                                          <p:spTgt spid="23"/>
                                        </p:tgtEl>
                                      </p:cBhvr>
                                    </p:animEffect>
                                    <p:set>
                                      <p:cBhvr>
                                        <p:cTn id="13" dur="1" fill="hold">
                                          <p:stCondLst>
                                            <p:cond delay="499"/>
                                          </p:stCondLst>
                                        </p:cTn>
                                        <p:tgtEl>
                                          <p:spTgt spid="23"/>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63" presetClass="path" presetSubtype="0" accel="50000" decel="50000" fill="hold" grpId="1" nodeType="clickEffect">
                                  <p:stCondLst>
                                    <p:cond delay="0"/>
                                  </p:stCondLst>
                                  <p:childTnLst>
                                    <p:animMotion origin="layout" path="M -1.66667E-6 3.7037E-6 L 0.3194 0.00301 " pathEditMode="relative" rAng="0" ptsTypes="AA">
                                      <p:cBhvr>
                                        <p:cTn id="17" dur="2000" fill="hold"/>
                                        <p:tgtEl>
                                          <p:spTgt spid="24"/>
                                        </p:tgtEl>
                                        <p:attrNameLst>
                                          <p:attrName>ppt_x</p:attrName>
                                          <p:attrName>ppt_y</p:attrName>
                                        </p:attrNameLst>
                                      </p:cBhvr>
                                      <p:rCtr x="15964" y="13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4"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任意多边形: 形状 40">
            <a:extLst>
              <a:ext uri="{FF2B5EF4-FFF2-40B4-BE49-F238E27FC236}">
                <a16:creationId xmlns:a16="http://schemas.microsoft.com/office/drawing/2014/main" id="{50C53215-5F60-4E34-AE0B-4349CB326516}"/>
              </a:ext>
            </a:extLst>
          </p:cNvPr>
          <p:cNvSpPr/>
          <p:nvPr/>
        </p:nvSpPr>
        <p:spPr>
          <a:xfrm>
            <a:off x="974691" y="1403933"/>
            <a:ext cx="7254909" cy="137584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pic>
        <p:nvPicPr>
          <p:cNvPr id="115" name="图片 114">
            <a:extLst>
              <a:ext uri="{FF2B5EF4-FFF2-40B4-BE49-F238E27FC236}">
                <a16:creationId xmlns:a16="http://schemas.microsoft.com/office/drawing/2014/main" id="{C137FCA5-E7BF-4684-942E-85F778C02F6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0" y="4276504"/>
            <a:ext cx="12192000" cy="2641052"/>
          </a:xfrm>
          <a:prstGeom prst="rect">
            <a:avLst/>
          </a:prstGeom>
        </p:spPr>
      </p:pic>
      <p:pic>
        <p:nvPicPr>
          <p:cNvPr id="27" name="图片 26">
            <a:extLst>
              <a:ext uri="{FF2B5EF4-FFF2-40B4-BE49-F238E27FC236}">
                <a16:creationId xmlns:a16="http://schemas.microsoft.com/office/drawing/2014/main" id="{FA6AD0DB-5937-49D2-826C-95EADFCB78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776654"/>
            <a:ext cx="12192000" cy="1081346"/>
          </a:xfrm>
          <a:prstGeom prst="rect">
            <a:avLst/>
          </a:prstGeom>
        </p:spPr>
      </p:pic>
      <p:sp>
        <p:nvSpPr>
          <p:cNvPr id="7" name="任意多边形: 形状 40">
            <a:extLst>
              <a:ext uri="{FF2B5EF4-FFF2-40B4-BE49-F238E27FC236}">
                <a16:creationId xmlns:a16="http://schemas.microsoft.com/office/drawing/2014/main" id="{50C53215-5F60-4E34-AE0B-4349CB326516}"/>
              </a:ext>
            </a:extLst>
          </p:cNvPr>
          <p:cNvSpPr/>
          <p:nvPr/>
        </p:nvSpPr>
        <p:spPr>
          <a:xfrm>
            <a:off x="974690" y="2996172"/>
            <a:ext cx="7352446" cy="137584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sp>
        <p:nvSpPr>
          <p:cNvPr id="3" name="Rectangle 2"/>
          <p:cNvSpPr/>
          <p:nvPr/>
        </p:nvSpPr>
        <p:spPr>
          <a:xfrm>
            <a:off x="1075964" y="1802163"/>
            <a:ext cx="7153636" cy="584775"/>
          </a:xfrm>
          <a:prstGeom prst="rect">
            <a:avLst/>
          </a:prstGeom>
        </p:spPr>
        <p:txBody>
          <a:bodyPr wrap="square">
            <a:spAutoFit/>
          </a:bodyPr>
          <a:lstStyle/>
          <a:p>
            <a:r>
              <a:rPr lang="vi-VN" sz="3200" dirty="0">
                <a:solidFill>
                  <a:srgbClr val="000000"/>
                </a:solidFill>
                <a:latin typeface="Baloo 2" pitchFamily="2" charset="0"/>
                <a:cs typeface="Baloo 2" pitchFamily="2" charset="0"/>
              </a:rPr>
              <a:t>Nắm được 3 tác dụng của dấu phẩy (BT1).</a:t>
            </a:r>
            <a:endParaRPr lang="en-US" sz="3200" dirty="0">
              <a:latin typeface="Baloo 2" pitchFamily="2" charset="0"/>
              <a:cs typeface="Baloo 2" pitchFamily="2" charset="0"/>
            </a:endParaRPr>
          </a:p>
        </p:txBody>
      </p:sp>
      <p:pic>
        <p:nvPicPr>
          <p:cNvPr id="33" name="图片 32">
            <a:extLst>
              <a:ext uri="{FF2B5EF4-FFF2-40B4-BE49-F238E27FC236}">
                <a16:creationId xmlns:a16="http://schemas.microsoft.com/office/drawing/2014/main" id="{09E16B54-6705-4C0D-870E-2464315E319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40829" y="2660250"/>
            <a:ext cx="3151171" cy="2640538"/>
          </a:xfrm>
          <a:prstGeom prst="rect">
            <a:avLst/>
          </a:prstGeom>
        </p:spPr>
      </p:pic>
      <p:sp>
        <p:nvSpPr>
          <p:cNvPr id="12" name="TextBox 11"/>
          <p:cNvSpPr txBox="1"/>
          <p:nvPr/>
        </p:nvSpPr>
        <p:spPr>
          <a:xfrm>
            <a:off x="1962912" y="147616"/>
            <a:ext cx="8334879" cy="1107996"/>
          </a:xfrm>
          <a:prstGeom prst="rect">
            <a:avLst/>
          </a:prstGeom>
          <a:noFill/>
        </p:spPr>
        <p:txBody>
          <a:bodyPr wrap="square" rtlCol="0">
            <a:spAutoFit/>
          </a:bodyPr>
          <a:lstStyle/>
          <a:p>
            <a:r>
              <a:rPr lang="vi-VN" sz="6600" b="1" dirty="0">
                <a:ln w="12700" cmpd="sng">
                  <a:solidFill>
                    <a:srgbClr val="FFC000"/>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Li-N SVN-Cookies" panose="02040603050506020204" pitchFamily="18" charset="0"/>
              </a:rPr>
              <a:t>ĐÁNH GIÁ MỤC TIÊU</a:t>
            </a:r>
            <a:endParaRPr lang="en-US" sz="6600" b="1" dirty="0">
              <a:ln w="12700" cmpd="sng">
                <a:solidFill>
                  <a:srgbClr val="FFC000"/>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Li-N SVN-Cookies" panose="02040603050506020204" pitchFamily="18" charset="0"/>
            </a:endParaRPr>
          </a:p>
        </p:txBody>
      </p:sp>
      <p:pic>
        <p:nvPicPr>
          <p:cNvPr id="13" name="Picture 12">
            <a:extLst>
              <a:ext uri="{FF2B5EF4-FFF2-40B4-BE49-F238E27FC236}">
                <a16:creationId xmlns:a16="http://schemas.microsoft.com/office/drawing/2014/main" id="{34F30A8C-DA76-44F8-BC6D-CF1DB15124CC}"/>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rcRect/>
          <a:stretch/>
        </p:blipFill>
        <p:spPr>
          <a:xfrm>
            <a:off x="7711533" y="1936314"/>
            <a:ext cx="1075912" cy="964346"/>
          </a:xfrm>
          <a:prstGeom prst="rect">
            <a:avLst/>
          </a:prstGeom>
        </p:spPr>
      </p:pic>
      <p:pic>
        <p:nvPicPr>
          <p:cNvPr id="14" name="Picture 13">
            <a:extLst>
              <a:ext uri="{FF2B5EF4-FFF2-40B4-BE49-F238E27FC236}">
                <a16:creationId xmlns:a16="http://schemas.microsoft.com/office/drawing/2014/main" id="{34F30A8C-DA76-44F8-BC6D-CF1DB15124CC}"/>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rcRect/>
          <a:stretch/>
        </p:blipFill>
        <p:spPr>
          <a:xfrm>
            <a:off x="7774340" y="3484330"/>
            <a:ext cx="1075912" cy="964346"/>
          </a:xfrm>
          <a:prstGeom prst="rect">
            <a:avLst/>
          </a:prstGeom>
        </p:spPr>
      </p:pic>
      <p:sp>
        <p:nvSpPr>
          <p:cNvPr id="15" name="Rectangle 14"/>
          <p:cNvSpPr/>
          <p:nvPr/>
        </p:nvSpPr>
        <p:spPr>
          <a:xfrm>
            <a:off x="1173500" y="3199286"/>
            <a:ext cx="6885412" cy="1077218"/>
          </a:xfrm>
          <a:prstGeom prst="rect">
            <a:avLst/>
          </a:prstGeom>
        </p:spPr>
        <p:txBody>
          <a:bodyPr wrap="square">
            <a:spAutoFit/>
          </a:bodyPr>
          <a:lstStyle/>
          <a:p>
            <a:r>
              <a:rPr lang="vi-VN" sz="3200" dirty="0">
                <a:solidFill>
                  <a:srgbClr val="000000"/>
                </a:solidFill>
                <a:latin typeface="Baloo 2" pitchFamily="2" charset="0"/>
                <a:cs typeface="Baloo 2" pitchFamily="2" charset="0"/>
              </a:rPr>
              <a:t>Biết phân tích và chữa lỗi dùng sai dấu phẩy (BT2, BT3).</a:t>
            </a:r>
            <a:endParaRPr lang="vi-VN" sz="3200" b="0" i="0" dirty="0">
              <a:solidFill>
                <a:srgbClr val="000000"/>
              </a:solidFill>
              <a:effectLst/>
              <a:latin typeface="Baloo 2" pitchFamily="2" charset="0"/>
              <a:cs typeface="Baloo 2" pitchFamily="2" charset="0"/>
            </a:endParaRPr>
          </a:p>
        </p:txBody>
      </p:sp>
    </p:spTree>
    <p:extLst>
      <p:ext uri="{BB962C8B-B14F-4D97-AF65-F5344CB8AC3E}">
        <p14:creationId xmlns:p14="http://schemas.microsoft.com/office/powerpoint/2010/main" val="23365465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250" fill="hold"/>
                                        <p:tgtEl>
                                          <p:spTgt spid="13"/>
                                        </p:tgtEl>
                                        <p:attrNameLst>
                                          <p:attrName>ppt_w</p:attrName>
                                        </p:attrNameLst>
                                      </p:cBhvr>
                                      <p:tavLst>
                                        <p:tav tm="0">
                                          <p:val>
                                            <p:strVal val="4*#ppt_w"/>
                                          </p:val>
                                        </p:tav>
                                        <p:tav tm="100000">
                                          <p:val>
                                            <p:strVal val="#ppt_w"/>
                                          </p:val>
                                        </p:tav>
                                      </p:tavLst>
                                    </p:anim>
                                    <p:anim calcmode="lin" valueType="num">
                                      <p:cBhvr>
                                        <p:cTn id="8"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Check mark.wav"/>
                                        </p:tgtEl>
                                      </p:cMediaNode>
                                    </p:audio>
                                  </p:subTnLst>
                                </p:cTn>
                              </p:par>
                            </p:childTnLst>
                          </p:cTn>
                        </p:par>
                      </p:childTnLst>
                    </p:cTn>
                  </p:par>
                  <p:par>
                    <p:cTn id="9" fill="hold">
                      <p:stCondLst>
                        <p:cond delay="indefinite"/>
                      </p:stCondLst>
                      <p:childTnLst>
                        <p:par>
                          <p:cTn id="10" fill="hold">
                            <p:stCondLst>
                              <p:cond delay="0"/>
                            </p:stCondLst>
                            <p:childTnLst>
                              <p:par>
                                <p:cTn id="11" presetID="23" presetClass="entr" presetSubtype="32"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250" fill="hold"/>
                                        <p:tgtEl>
                                          <p:spTgt spid="14"/>
                                        </p:tgtEl>
                                        <p:attrNameLst>
                                          <p:attrName>ppt_w</p:attrName>
                                        </p:attrNameLst>
                                      </p:cBhvr>
                                      <p:tavLst>
                                        <p:tav tm="0">
                                          <p:val>
                                            <p:strVal val="4*#ppt_w"/>
                                          </p:val>
                                        </p:tav>
                                        <p:tav tm="100000">
                                          <p:val>
                                            <p:strVal val="#ppt_w"/>
                                          </p:val>
                                        </p:tav>
                                      </p:tavLst>
                                    </p:anim>
                                    <p:anim calcmode="lin" valueType="num">
                                      <p:cBhvr>
                                        <p:cTn id="14"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1"/>
                                            </p:cond>
                                          </p:stCondLst>
                                          <p:endCondLst>
                                            <p:cond evt="onStopAudio" delay="0">
                                              <p:tgtEl>
                                                <p:sldTgt/>
                                              </p:tgtEl>
                                            </p:cond>
                                          </p:endCondLst>
                                        </p:cTn>
                                        <p:tgtEl>
                                          <p:sndTgt r:embed="rId2"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5C2598F6-10B6-42EF-8D6B-878B99185510}"/>
              </a:ext>
            </a:extLst>
          </p:cNvPr>
          <p:cNvGrpSpPr/>
          <p:nvPr/>
        </p:nvGrpSpPr>
        <p:grpSpPr>
          <a:xfrm>
            <a:off x="39732" y="5706559"/>
            <a:ext cx="12152268" cy="1151441"/>
            <a:chOff x="-2055784" y="5706558"/>
            <a:chExt cx="12152268" cy="1151441"/>
          </a:xfrm>
        </p:grpSpPr>
        <p:pic>
          <p:nvPicPr>
            <p:cNvPr id="8" name="图片 7">
              <a:extLst>
                <a:ext uri="{FF2B5EF4-FFF2-40B4-BE49-F238E27FC236}">
                  <a16:creationId xmlns:a16="http://schemas.microsoft.com/office/drawing/2014/main" id="{418BD841-A0A5-494E-97A3-6B533AD0B3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9" name="图片 8">
              <a:extLst>
                <a:ext uri="{FF2B5EF4-FFF2-40B4-BE49-F238E27FC236}">
                  <a16:creationId xmlns:a16="http://schemas.microsoft.com/office/drawing/2014/main" id="{CA7AD538-E775-499A-944B-D5D711A817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0" name="图片 9">
              <a:extLst>
                <a:ext uri="{FF2B5EF4-FFF2-40B4-BE49-F238E27FC236}">
                  <a16:creationId xmlns:a16="http://schemas.microsoft.com/office/drawing/2014/main" id="{08D982D9-0A94-40A6-B8CE-03E9A1F521FD}"/>
                </a:ext>
              </a:extLst>
            </p:cNvPr>
            <p:cNvPicPr>
              <a:picLocks noChangeAspect="1"/>
            </p:cNvPicPr>
            <p:nvPr/>
          </p:nvPicPr>
          <p:blipFill>
            <a:blip r:embed="rId4"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1" name="图片 10">
              <a:extLst>
                <a:ext uri="{FF2B5EF4-FFF2-40B4-BE49-F238E27FC236}">
                  <a16:creationId xmlns:a16="http://schemas.microsoft.com/office/drawing/2014/main" id="{2DA4681F-CDF1-4A05-B110-2D615D4208F4}"/>
                </a:ext>
              </a:extLst>
            </p:cNvPr>
            <p:cNvPicPr>
              <a:picLocks noChangeAspect="1"/>
            </p:cNvPicPr>
            <p:nvPr/>
          </p:nvPicPr>
          <p:blipFill>
            <a:blip r:embed="rId5"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2" name="图片 11">
              <a:extLst>
                <a:ext uri="{FF2B5EF4-FFF2-40B4-BE49-F238E27FC236}">
                  <a16:creationId xmlns:a16="http://schemas.microsoft.com/office/drawing/2014/main" id="{3D3945F5-9127-49A3-8A1E-BA6F7EF0C1A5}"/>
                </a:ext>
              </a:extLst>
            </p:cNvPr>
            <p:cNvPicPr>
              <a:picLocks noChangeAspect="1"/>
            </p:cNvPicPr>
            <p:nvPr/>
          </p:nvPicPr>
          <p:blipFill>
            <a:blip r:embed="rId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3" name="图片 12">
              <a:extLst>
                <a:ext uri="{FF2B5EF4-FFF2-40B4-BE49-F238E27FC236}">
                  <a16:creationId xmlns:a16="http://schemas.microsoft.com/office/drawing/2014/main" id="{7EFC36B8-DA3D-4870-AC71-D972980AA2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4" name="图片 13">
              <a:extLst>
                <a:ext uri="{FF2B5EF4-FFF2-40B4-BE49-F238E27FC236}">
                  <a16:creationId xmlns:a16="http://schemas.microsoft.com/office/drawing/2014/main" id="{B11E13AA-1E08-48CA-A5DF-0030AE5EE8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16" name="TextBox 15"/>
          <p:cNvSpPr txBox="1"/>
          <p:nvPr/>
        </p:nvSpPr>
        <p:spPr>
          <a:xfrm>
            <a:off x="4711840" y="365910"/>
            <a:ext cx="6166022" cy="1107996"/>
          </a:xfrm>
          <a:prstGeom prst="rect">
            <a:avLst/>
          </a:prstGeom>
          <a:noFill/>
        </p:spPr>
        <p:txBody>
          <a:bodyPr wrap="square" rtlCol="0">
            <a:spAutoFit/>
          </a:bodyPr>
          <a:lstStyle/>
          <a:p>
            <a:r>
              <a:rPr lang="vi-VN" sz="6600" b="1" dirty="0">
                <a:ln w="12700" cmpd="sng">
                  <a:solidFill>
                    <a:srgbClr val="FFC000"/>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Li-N SVN-Cookies" panose="02040603050506020204" pitchFamily="18" charset="0"/>
              </a:rPr>
              <a:t>DẶN DÒ</a:t>
            </a:r>
            <a:endParaRPr lang="en-US" sz="6600" b="1" dirty="0">
              <a:ln w="12700" cmpd="sng">
                <a:solidFill>
                  <a:srgbClr val="FFC000"/>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Li-N SVN-Cookies" panose="02040603050506020204" pitchFamily="18" charset="0"/>
            </a:endParaRPr>
          </a:p>
        </p:txBody>
      </p:sp>
      <p:sp>
        <p:nvSpPr>
          <p:cNvPr id="18" name="矩形 4">
            <a:extLst>
              <a:ext uri="{FF2B5EF4-FFF2-40B4-BE49-F238E27FC236}">
                <a16:creationId xmlns:a16="http://schemas.microsoft.com/office/drawing/2014/main" id="{3E514DFE-8F68-4686-A889-5049D2BDDF54}"/>
              </a:ext>
            </a:extLst>
          </p:cNvPr>
          <p:cNvSpPr/>
          <p:nvPr/>
        </p:nvSpPr>
        <p:spPr>
          <a:xfrm>
            <a:off x="1484557" y="1769069"/>
            <a:ext cx="9168714" cy="3039763"/>
          </a:xfrm>
          <a:prstGeom prst="rect">
            <a:avLst/>
          </a:prstGeom>
          <a:solidFill>
            <a:schemeClr val="accent1">
              <a:alpha val="23000"/>
            </a:schemeClr>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just"/>
            <a:endParaRPr lang="vi-VN" altLang="zh-CN" sz="3200" dirty="0">
              <a:solidFill>
                <a:srgbClr val="002060"/>
              </a:solidFill>
              <a:latin typeface="Baloo 2" pitchFamily="2" charset="0"/>
              <a:cs typeface="Baloo 2" pitchFamily="2" charset="0"/>
            </a:endParaRPr>
          </a:p>
        </p:txBody>
      </p:sp>
      <p:sp>
        <p:nvSpPr>
          <p:cNvPr id="19" name="矩形 4">
            <a:extLst>
              <a:ext uri="{FF2B5EF4-FFF2-40B4-BE49-F238E27FC236}">
                <a16:creationId xmlns:a16="http://schemas.microsoft.com/office/drawing/2014/main" id="{3E514DFE-8F68-4686-A889-5049D2BDDF54}"/>
              </a:ext>
            </a:extLst>
          </p:cNvPr>
          <p:cNvSpPr/>
          <p:nvPr/>
        </p:nvSpPr>
        <p:spPr>
          <a:xfrm>
            <a:off x="1669909" y="1896858"/>
            <a:ext cx="8835081" cy="27729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vi-VN" altLang="zh-CN" sz="3200" dirty="0">
                <a:solidFill>
                  <a:srgbClr val="002060"/>
                </a:solidFill>
                <a:latin typeface="Baloo 2" pitchFamily="2" charset="0"/>
                <a:cs typeface="Baloo 2" pitchFamily="2" charset="0"/>
              </a:rPr>
              <a:t>    - Ghi nhớ các tác dụng của dấu phẩy, luôn có </a:t>
            </a:r>
          </a:p>
          <a:p>
            <a:r>
              <a:rPr lang="vi-VN" altLang="zh-CN" sz="3200" dirty="0">
                <a:solidFill>
                  <a:srgbClr val="002060"/>
                </a:solidFill>
                <a:latin typeface="Baloo 2" pitchFamily="2" charset="0"/>
                <a:cs typeface="Baloo 2" pitchFamily="2" charset="0"/>
              </a:rPr>
              <a:t>      ý thức sử dụng đúng dấu phẩy.</a:t>
            </a:r>
          </a:p>
          <a:p>
            <a:r>
              <a:rPr lang="vi-VN" altLang="zh-CN" sz="3200" dirty="0">
                <a:solidFill>
                  <a:srgbClr val="002060"/>
                </a:solidFill>
                <a:latin typeface="Baloo 2" pitchFamily="2" charset="0"/>
                <a:cs typeface="Baloo 2" pitchFamily="2" charset="0"/>
              </a:rPr>
              <a:t>   - Chuẩn bị bài: “ Ôn tập về dấu câu (Dấu phẩy)”.</a:t>
            </a:r>
          </a:p>
        </p:txBody>
      </p:sp>
      <p:pic>
        <p:nvPicPr>
          <p:cNvPr id="21" name="图片 20">
            <a:extLst>
              <a:ext uri="{FF2B5EF4-FFF2-40B4-BE49-F238E27FC236}">
                <a16:creationId xmlns:a16="http://schemas.microsoft.com/office/drawing/2014/main" id="{D4720577-7521-44FA-85C1-2F7FA45B2AFA}"/>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524230" y="3798569"/>
            <a:ext cx="1241439" cy="2670455"/>
          </a:xfrm>
          <a:prstGeom prst="rect">
            <a:avLst/>
          </a:prstGeom>
        </p:spPr>
      </p:pic>
      <p:pic>
        <p:nvPicPr>
          <p:cNvPr id="49" name="图片 48">
            <a:extLst>
              <a:ext uri="{FF2B5EF4-FFF2-40B4-BE49-F238E27FC236}">
                <a16:creationId xmlns:a16="http://schemas.microsoft.com/office/drawing/2014/main" id="{76D19F95-DDC2-44F3-8904-AA965BA73B18}"/>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9834710" y="3798569"/>
            <a:ext cx="1227895" cy="2641320"/>
          </a:xfrm>
          <a:prstGeom prst="rect">
            <a:avLst/>
          </a:prstGeom>
        </p:spPr>
      </p:pic>
      <p:pic>
        <p:nvPicPr>
          <p:cNvPr id="50" name="图片 49">
            <a:extLst>
              <a:ext uri="{FF2B5EF4-FFF2-40B4-BE49-F238E27FC236}">
                <a16:creationId xmlns:a16="http://schemas.microsoft.com/office/drawing/2014/main" id="{1ECA344E-40C8-4B0F-9DC0-1DAF86AAEFC9}"/>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10804131" y="3155396"/>
            <a:ext cx="1584049" cy="3407441"/>
          </a:xfrm>
          <a:prstGeom prst="rect">
            <a:avLst/>
          </a:prstGeom>
        </p:spPr>
      </p:pic>
      <p:pic>
        <p:nvPicPr>
          <p:cNvPr id="51" name="图片 50">
            <a:extLst>
              <a:ext uri="{FF2B5EF4-FFF2-40B4-BE49-F238E27FC236}">
                <a16:creationId xmlns:a16="http://schemas.microsoft.com/office/drawing/2014/main" id="{5691B4FC-AE4A-468F-983B-788045C3CE81}"/>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220166" y="3778592"/>
            <a:ext cx="971043" cy="2088808"/>
          </a:xfrm>
          <a:prstGeom prst="rect">
            <a:avLst/>
          </a:prstGeom>
        </p:spPr>
      </p:pic>
    </p:spTree>
    <p:extLst>
      <p:ext uri="{BB962C8B-B14F-4D97-AF65-F5344CB8AC3E}">
        <p14:creationId xmlns:p14="http://schemas.microsoft.com/office/powerpoint/2010/main" val="37360053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1000"/>
                                        <p:tgtEl>
                                          <p:spTgt spid="51"/>
                                        </p:tgtEl>
                                      </p:cBhvr>
                                    </p:animEffect>
                                    <p:anim calcmode="lin" valueType="num">
                                      <p:cBhvr>
                                        <p:cTn id="8" dur="1000" fill="hold"/>
                                        <p:tgtEl>
                                          <p:spTgt spid="51"/>
                                        </p:tgtEl>
                                        <p:attrNameLst>
                                          <p:attrName>ppt_x</p:attrName>
                                        </p:attrNameLst>
                                      </p:cBhvr>
                                      <p:tavLst>
                                        <p:tav tm="0">
                                          <p:val>
                                            <p:strVal val="#ppt_x"/>
                                          </p:val>
                                        </p:tav>
                                        <p:tav tm="100000">
                                          <p:val>
                                            <p:strVal val="#ppt_x"/>
                                          </p:val>
                                        </p:tav>
                                      </p:tavLst>
                                    </p:anim>
                                    <p:anim calcmode="lin" valueType="num">
                                      <p:cBhvr>
                                        <p:cTn id="9" dur="1000" fill="hold"/>
                                        <p:tgtEl>
                                          <p:spTgt spid="5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25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500"/>
                                  </p:stCondLst>
                                  <p:childTnLst>
                                    <p:set>
                                      <p:cBhvr>
                                        <p:cTn id="16" dur="1" fill="hold">
                                          <p:stCondLst>
                                            <p:cond delay="0"/>
                                          </p:stCondLst>
                                        </p:cTn>
                                        <p:tgtEl>
                                          <p:spTgt spid="49"/>
                                        </p:tgtEl>
                                        <p:attrNameLst>
                                          <p:attrName>style.visibility</p:attrName>
                                        </p:attrNameLst>
                                      </p:cBhvr>
                                      <p:to>
                                        <p:strVal val="visible"/>
                                      </p:to>
                                    </p:set>
                                    <p:animEffect transition="in" filter="fade">
                                      <p:cBhvr>
                                        <p:cTn id="17" dur="1000"/>
                                        <p:tgtEl>
                                          <p:spTgt spid="49"/>
                                        </p:tgtEl>
                                      </p:cBhvr>
                                    </p:animEffect>
                                    <p:anim calcmode="lin" valueType="num">
                                      <p:cBhvr>
                                        <p:cTn id="18" dur="1000" fill="hold"/>
                                        <p:tgtEl>
                                          <p:spTgt spid="49"/>
                                        </p:tgtEl>
                                        <p:attrNameLst>
                                          <p:attrName>ppt_x</p:attrName>
                                        </p:attrNameLst>
                                      </p:cBhvr>
                                      <p:tavLst>
                                        <p:tav tm="0">
                                          <p:val>
                                            <p:strVal val="#ppt_x"/>
                                          </p:val>
                                        </p:tav>
                                        <p:tav tm="100000">
                                          <p:val>
                                            <p:strVal val="#ppt_x"/>
                                          </p:val>
                                        </p:tav>
                                      </p:tavLst>
                                    </p:anim>
                                    <p:anim calcmode="lin" valueType="num">
                                      <p:cBhvr>
                                        <p:cTn id="19" dur="1000" fill="hold"/>
                                        <p:tgtEl>
                                          <p:spTgt spid="4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750"/>
                                  </p:stCondLst>
                                  <p:childTnLst>
                                    <p:set>
                                      <p:cBhvr>
                                        <p:cTn id="21" dur="1" fill="hold">
                                          <p:stCondLst>
                                            <p:cond delay="0"/>
                                          </p:stCondLst>
                                        </p:cTn>
                                        <p:tgtEl>
                                          <p:spTgt spid="50"/>
                                        </p:tgtEl>
                                        <p:attrNameLst>
                                          <p:attrName>style.visibility</p:attrName>
                                        </p:attrNameLst>
                                      </p:cBhvr>
                                      <p:to>
                                        <p:strVal val="visible"/>
                                      </p:to>
                                    </p:set>
                                    <p:animEffect transition="in" filter="fade">
                                      <p:cBhvr>
                                        <p:cTn id="22" dur="1000"/>
                                        <p:tgtEl>
                                          <p:spTgt spid="50"/>
                                        </p:tgtEl>
                                      </p:cBhvr>
                                    </p:animEffect>
                                    <p:anim calcmode="lin" valueType="num">
                                      <p:cBhvr>
                                        <p:cTn id="23" dur="1000" fill="hold"/>
                                        <p:tgtEl>
                                          <p:spTgt spid="50"/>
                                        </p:tgtEl>
                                        <p:attrNameLst>
                                          <p:attrName>ppt_x</p:attrName>
                                        </p:attrNameLst>
                                      </p:cBhvr>
                                      <p:tavLst>
                                        <p:tav tm="0">
                                          <p:val>
                                            <p:strVal val="#ppt_x"/>
                                          </p:val>
                                        </p:tav>
                                        <p:tav tm="100000">
                                          <p:val>
                                            <p:strVal val="#ppt_x"/>
                                          </p:val>
                                        </p:tav>
                                      </p:tavLst>
                                    </p:anim>
                                    <p:anim calcmode="lin" valueType="num">
                                      <p:cBhvr>
                                        <p:cTn id="24"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circle(in)">
                                      <p:cBhvr>
                                        <p:cTn id="29" dur="500"/>
                                        <p:tgtEl>
                                          <p:spTgt spid="16"/>
                                        </p:tgtEl>
                                      </p:cBhvr>
                                    </p:animEffect>
                                  </p:childTnLst>
                                </p:cTn>
                              </p:par>
                              <p:par>
                                <p:cTn id="30" presetID="18" presetClass="entr" presetSubtype="12"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strips(downLeft)">
                                      <p:cBhvr>
                                        <p:cTn id="32" dur="500"/>
                                        <p:tgtEl>
                                          <p:spTgt spid="19"/>
                                        </p:tgtEl>
                                      </p:cBhvr>
                                    </p:animEffect>
                                  </p:childTnLst>
                                </p:cTn>
                              </p:par>
                              <p:par>
                                <p:cTn id="33" presetID="18" presetClass="entr" presetSubtype="12"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strips(downLeft)">
                                      <p:cBhvr>
                                        <p:cTn id="3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animBg="1"/>
      <p:bldP spid="1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 name="图片 114">
            <a:extLst>
              <a:ext uri="{FF2B5EF4-FFF2-40B4-BE49-F238E27FC236}">
                <a16:creationId xmlns:a16="http://schemas.microsoft.com/office/drawing/2014/main" id="{C137FCA5-E7BF-4684-942E-85F778C02F6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0" y="4276504"/>
            <a:ext cx="12192000" cy="2641052"/>
          </a:xfrm>
          <a:prstGeom prst="rect">
            <a:avLst/>
          </a:prstGeom>
        </p:spPr>
      </p:pic>
      <p:pic>
        <p:nvPicPr>
          <p:cNvPr id="27" name="图片 26">
            <a:extLst>
              <a:ext uri="{FF2B5EF4-FFF2-40B4-BE49-F238E27FC236}">
                <a16:creationId xmlns:a16="http://schemas.microsoft.com/office/drawing/2014/main" id="{FA6AD0DB-5937-49D2-826C-95EADFCB78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776654"/>
            <a:ext cx="12192000" cy="1081346"/>
          </a:xfrm>
          <a:prstGeom prst="rect">
            <a:avLst/>
          </a:prstGeom>
        </p:spPr>
      </p:pic>
      <p:sp>
        <p:nvSpPr>
          <p:cNvPr id="8" name="TextBox 7"/>
          <p:cNvSpPr txBox="1"/>
          <p:nvPr/>
        </p:nvSpPr>
        <p:spPr>
          <a:xfrm>
            <a:off x="4131769" y="147616"/>
            <a:ext cx="6166022" cy="1107996"/>
          </a:xfrm>
          <a:prstGeom prst="rect">
            <a:avLst/>
          </a:prstGeom>
          <a:noFill/>
        </p:spPr>
        <p:txBody>
          <a:bodyPr wrap="square" rtlCol="0">
            <a:spAutoFit/>
          </a:bodyPr>
          <a:lstStyle/>
          <a:p>
            <a:r>
              <a:rPr lang="vi-VN" sz="6600" b="1" dirty="0">
                <a:ln w="12700" cmpd="sng">
                  <a:solidFill>
                    <a:srgbClr val="FFC000"/>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Li-N SVN-Cookies" panose="02040603050506020204" pitchFamily="18" charset="0"/>
              </a:rPr>
              <a:t>MỤC TIÊU</a:t>
            </a:r>
            <a:endParaRPr lang="en-US" sz="6600" b="1" dirty="0">
              <a:ln w="12700" cmpd="sng">
                <a:solidFill>
                  <a:srgbClr val="FFC000"/>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Li-N SVN-Cookies" panose="02040603050506020204" pitchFamily="18" charset="0"/>
            </a:endParaRPr>
          </a:p>
        </p:txBody>
      </p:sp>
      <p:grpSp>
        <p:nvGrpSpPr>
          <p:cNvPr id="5" name="Group 4"/>
          <p:cNvGrpSpPr/>
          <p:nvPr/>
        </p:nvGrpSpPr>
        <p:grpSpPr>
          <a:xfrm>
            <a:off x="974690" y="2996172"/>
            <a:ext cx="7352446" cy="1375844"/>
            <a:chOff x="974690" y="2996172"/>
            <a:chExt cx="7352446" cy="1375844"/>
          </a:xfrm>
        </p:grpSpPr>
        <p:sp>
          <p:nvSpPr>
            <p:cNvPr id="7" name="任意多边形: 形状 40">
              <a:extLst>
                <a:ext uri="{FF2B5EF4-FFF2-40B4-BE49-F238E27FC236}">
                  <a16:creationId xmlns:a16="http://schemas.microsoft.com/office/drawing/2014/main" id="{50C53215-5F60-4E34-AE0B-4349CB326516}"/>
                </a:ext>
              </a:extLst>
            </p:cNvPr>
            <p:cNvSpPr/>
            <p:nvPr/>
          </p:nvSpPr>
          <p:spPr>
            <a:xfrm>
              <a:off x="974690" y="2996172"/>
              <a:ext cx="7352446" cy="137584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sp>
          <p:nvSpPr>
            <p:cNvPr id="2" name="Rectangle 1"/>
            <p:cNvSpPr/>
            <p:nvPr/>
          </p:nvSpPr>
          <p:spPr>
            <a:xfrm>
              <a:off x="1173500" y="3199286"/>
              <a:ext cx="6885412" cy="1077218"/>
            </a:xfrm>
            <a:prstGeom prst="rect">
              <a:avLst/>
            </a:prstGeom>
          </p:spPr>
          <p:txBody>
            <a:bodyPr wrap="square">
              <a:spAutoFit/>
            </a:bodyPr>
            <a:lstStyle/>
            <a:p>
              <a:r>
                <a:rPr lang="vi-VN" sz="3200" dirty="0">
                  <a:solidFill>
                    <a:srgbClr val="000000"/>
                  </a:solidFill>
                  <a:latin typeface="Baloo 2" pitchFamily="2" charset="0"/>
                  <a:cs typeface="Baloo 2" pitchFamily="2" charset="0"/>
                </a:rPr>
                <a:t>Biết phân tích và chữa lỗi dùng sai dấu phẩy (BT2, BT3).</a:t>
              </a:r>
              <a:endParaRPr lang="vi-VN" sz="3200" b="0" i="0" dirty="0">
                <a:solidFill>
                  <a:srgbClr val="000000"/>
                </a:solidFill>
                <a:effectLst/>
                <a:latin typeface="Baloo 2" pitchFamily="2" charset="0"/>
                <a:cs typeface="Baloo 2" pitchFamily="2" charset="0"/>
              </a:endParaRPr>
            </a:p>
          </p:txBody>
        </p:sp>
      </p:grpSp>
      <p:grpSp>
        <p:nvGrpSpPr>
          <p:cNvPr id="4" name="Group 3"/>
          <p:cNvGrpSpPr/>
          <p:nvPr/>
        </p:nvGrpSpPr>
        <p:grpSpPr>
          <a:xfrm>
            <a:off x="974691" y="1403933"/>
            <a:ext cx="7254909" cy="1375844"/>
            <a:chOff x="974691" y="1403933"/>
            <a:chExt cx="7254909" cy="1375844"/>
          </a:xfrm>
        </p:grpSpPr>
        <p:sp>
          <p:nvSpPr>
            <p:cNvPr id="41" name="任意多边形: 形状 40">
              <a:extLst>
                <a:ext uri="{FF2B5EF4-FFF2-40B4-BE49-F238E27FC236}">
                  <a16:creationId xmlns:a16="http://schemas.microsoft.com/office/drawing/2014/main" id="{50C53215-5F60-4E34-AE0B-4349CB326516}"/>
                </a:ext>
              </a:extLst>
            </p:cNvPr>
            <p:cNvSpPr/>
            <p:nvPr/>
          </p:nvSpPr>
          <p:spPr>
            <a:xfrm>
              <a:off x="974691" y="1403933"/>
              <a:ext cx="7254909" cy="137584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sp>
          <p:nvSpPr>
            <p:cNvPr id="3" name="Rectangle 2"/>
            <p:cNvSpPr/>
            <p:nvPr/>
          </p:nvSpPr>
          <p:spPr>
            <a:xfrm>
              <a:off x="1075964" y="1802163"/>
              <a:ext cx="7153636" cy="584775"/>
            </a:xfrm>
            <a:prstGeom prst="rect">
              <a:avLst/>
            </a:prstGeom>
          </p:spPr>
          <p:txBody>
            <a:bodyPr wrap="square">
              <a:spAutoFit/>
            </a:bodyPr>
            <a:lstStyle/>
            <a:p>
              <a:r>
                <a:rPr lang="vi-VN" sz="3200" dirty="0">
                  <a:solidFill>
                    <a:srgbClr val="000000"/>
                  </a:solidFill>
                  <a:latin typeface="Baloo 2" pitchFamily="2" charset="0"/>
                  <a:cs typeface="Baloo 2" pitchFamily="2" charset="0"/>
                </a:rPr>
                <a:t>Nắm được 3 tác dụng của dấu phẩy (BT1).</a:t>
              </a:r>
              <a:endParaRPr lang="en-US" sz="3200" dirty="0">
                <a:latin typeface="Baloo 2" pitchFamily="2" charset="0"/>
                <a:cs typeface="Baloo 2" pitchFamily="2" charset="0"/>
              </a:endParaRPr>
            </a:p>
          </p:txBody>
        </p:sp>
      </p:grpSp>
      <p:pic>
        <p:nvPicPr>
          <p:cNvPr id="33" name="图片 32">
            <a:extLst>
              <a:ext uri="{FF2B5EF4-FFF2-40B4-BE49-F238E27FC236}">
                <a16:creationId xmlns:a16="http://schemas.microsoft.com/office/drawing/2014/main" id="{09E16B54-6705-4C0D-870E-2464315E31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53182" y="1595605"/>
            <a:ext cx="4338818" cy="3635732"/>
          </a:xfrm>
          <a:prstGeom prst="rect">
            <a:avLst/>
          </a:prstGeom>
        </p:spPr>
      </p:pic>
    </p:spTree>
    <p:extLst>
      <p:ext uri="{BB962C8B-B14F-4D97-AF65-F5344CB8AC3E}">
        <p14:creationId xmlns:p14="http://schemas.microsoft.com/office/powerpoint/2010/main" val="14550792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1000" fill="hold"/>
                                        <p:tgtEl>
                                          <p:spTgt spid="33"/>
                                        </p:tgtEl>
                                        <p:attrNameLst>
                                          <p:attrName>ppt_x</p:attrName>
                                        </p:attrNameLst>
                                      </p:cBhvr>
                                      <p:tavLst>
                                        <p:tav tm="0">
                                          <p:val>
                                            <p:strVal val="1+#ppt_w/2"/>
                                          </p:val>
                                        </p:tav>
                                        <p:tav tm="100000">
                                          <p:val>
                                            <p:strVal val="#ppt_x"/>
                                          </p:val>
                                        </p:tav>
                                      </p:tavLst>
                                    </p:anim>
                                    <p:anim calcmode="lin" valueType="num">
                                      <p:cBhvr additive="base">
                                        <p:cTn id="8" dur="1000" fill="hold"/>
                                        <p:tgtEl>
                                          <p:spTgt spid="33"/>
                                        </p:tgtEl>
                                        <p:attrNameLst>
                                          <p:attrName>ppt_y</p:attrName>
                                        </p:attrNameLst>
                                      </p:cBhvr>
                                      <p:tavLst>
                                        <p:tav tm="0">
                                          <p:val>
                                            <p:strVal val="#ppt_y"/>
                                          </p:val>
                                        </p:tav>
                                        <p:tav tm="100000">
                                          <p:val>
                                            <p:strVal val="#ppt_y"/>
                                          </p:val>
                                        </p:tav>
                                      </p:tavLst>
                                    </p:anim>
                                  </p:childTnLst>
                                </p:cTn>
                              </p:par>
                              <p:par>
                                <p:cTn id="9" presetID="6" presetClass="entr" presetSubtype="16"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circle(in)">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5BEBFE7-BE72-4E12-B99C-E2FA8A19F4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 y="0"/>
            <a:ext cx="12191238" cy="6858000"/>
          </a:xfrm>
          <a:prstGeom prst="rect">
            <a:avLst/>
          </a:prstGeom>
        </p:spPr>
      </p:pic>
      <p:pic>
        <p:nvPicPr>
          <p:cNvPr id="12" name="图片 11">
            <a:extLst>
              <a:ext uri="{FF2B5EF4-FFF2-40B4-BE49-F238E27FC236}">
                <a16:creationId xmlns:a16="http://schemas.microsoft.com/office/drawing/2014/main" id="{5EFAA803-2111-4356-8141-FBBDEE1C78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8697" y="2934402"/>
            <a:ext cx="7878274" cy="3856812"/>
          </a:xfrm>
          <a:prstGeom prst="rect">
            <a:avLst/>
          </a:prstGeom>
        </p:spPr>
      </p:pic>
      <p:pic>
        <p:nvPicPr>
          <p:cNvPr id="40" name="图片 39">
            <a:extLst>
              <a:ext uri="{FF2B5EF4-FFF2-40B4-BE49-F238E27FC236}">
                <a16:creationId xmlns:a16="http://schemas.microsoft.com/office/drawing/2014/main" id="{7C8D7B13-A9F9-4E70-84E3-1AE9E81293AE}"/>
              </a:ext>
            </a:extLst>
          </p:cNvPr>
          <p:cNvPicPr>
            <a:picLocks noChangeAspect="1"/>
          </p:cNvPicPr>
          <p:nvPr/>
        </p:nvPicPr>
        <p:blipFill>
          <a:blip r:embed="rId4" cstate="print">
            <a:extLst>
              <a:ext uri="{28A0092B-C50C-407E-A947-70E740481C1C}">
                <a14:useLocalDpi xmlns:a14="http://schemas.microsoft.com/office/drawing/2010/main" val="0"/>
              </a:ext>
            </a:extLst>
          </a:blip>
          <a:srcRect t="78215" r="87139" b="10584"/>
          <a:stretch>
            <a:fillRect/>
          </a:stretch>
        </p:blipFill>
        <p:spPr>
          <a:xfrm>
            <a:off x="24048" y="5086350"/>
            <a:ext cx="578086" cy="685800"/>
          </a:xfrm>
          <a:custGeom>
            <a:avLst/>
            <a:gdLst>
              <a:gd name="connsiteX0" fmla="*/ 0 w 578086"/>
              <a:gd name="connsiteY0" fmla="*/ 0 h 685800"/>
              <a:gd name="connsiteX1" fmla="*/ 578086 w 578086"/>
              <a:gd name="connsiteY1" fmla="*/ 0 h 685800"/>
              <a:gd name="connsiteX2" fmla="*/ 578086 w 578086"/>
              <a:gd name="connsiteY2" fmla="*/ 685800 h 685800"/>
              <a:gd name="connsiteX3" fmla="*/ 0 w 578086"/>
              <a:gd name="connsiteY3" fmla="*/ 685800 h 685800"/>
              <a:gd name="connsiteX4" fmla="*/ 0 w 5780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86" h="685800">
                <a:moveTo>
                  <a:pt x="0" y="0"/>
                </a:moveTo>
                <a:lnTo>
                  <a:pt x="578086" y="0"/>
                </a:lnTo>
                <a:lnTo>
                  <a:pt x="578086" y="685800"/>
                </a:lnTo>
                <a:lnTo>
                  <a:pt x="0" y="685800"/>
                </a:lnTo>
                <a:lnTo>
                  <a:pt x="0" y="0"/>
                </a:lnTo>
                <a:close/>
              </a:path>
            </a:pathLst>
          </a:custGeom>
        </p:spPr>
      </p:pic>
      <p:pic>
        <p:nvPicPr>
          <p:cNvPr id="39" name="图片 38">
            <a:extLst>
              <a:ext uri="{FF2B5EF4-FFF2-40B4-BE49-F238E27FC236}">
                <a16:creationId xmlns:a16="http://schemas.microsoft.com/office/drawing/2014/main" id="{F09224AF-4C76-45E0-809B-54C17E7CC02C}"/>
              </a:ext>
            </a:extLst>
          </p:cNvPr>
          <p:cNvPicPr>
            <a:picLocks noChangeAspect="1"/>
          </p:cNvPicPr>
          <p:nvPr/>
        </p:nvPicPr>
        <p:blipFill>
          <a:blip r:embed="rId4" cstate="print">
            <a:extLst>
              <a:ext uri="{28A0092B-C50C-407E-A947-70E740481C1C}">
                <a14:useLocalDpi xmlns:a14="http://schemas.microsoft.com/office/drawing/2010/main" val="0"/>
              </a:ext>
            </a:extLst>
          </a:blip>
          <a:srcRect l="65712" t="86481" r="3705"/>
          <a:stretch>
            <a:fillRect/>
          </a:stretch>
        </p:blipFill>
        <p:spPr>
          <a:xfrm>
            <a:off x="10374354" y="2928943"/>
            <a:ext cx="1374691" cy="827757"/>
          </a:xfrm>
          <a:custGeom>
            <a:avLst/>
            <a:gdLst>
              <a:gd name="connsiteX0" fmla="*/ 0 w 1374691"/>
              <a:gd name="connsiteY0" fmla="*/ 0 h 827757"/>
              <a:gd name="connsiteX1" fmla="*/ 1374691 w 1374691"/>
              <a:gd name="connsiteY1" fmla="*/ 0 h 827757"/>
              <a:gd name="connsiteX2" fmla="*/ 1374691 w 1374691"/>
              <a:gd name="connsiteY2" fmla="*/ 827757 h 827757"/>
              <a:gd name="connsiteX3" fmla="*/ 0 w 1374691"/>
              <a:gd name="connsiteY3" fmla="*/ 827757 h 827757"/>
              <a:gd name="connsiteX4" fmla="*/ 0 w 1374691"/>
              <a:gd name="connsiteY4" fmla="*/ 0 h 827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691" h="827757">
                <a:moveTo>
                  <a:pt x="0" y="0"/>
                </a:moveTo>
                <a:lnTo>
                  <a:pt x="1374691" y="0"/>
                </a:lnTo>
                <a:lnTo>
                  <a:pt x="1374691" y="827757"/>
                </a:lnTo>
                <a:lnTo>
                  <a:pt x="0" y="827757"/>
                </a:lnTo>
                <a:lnTo>
                  <a:pt x="0" y="0"/>
                </a:lnTo>
                <a:close/>
              </a:path>
            </a:pathLst>
          </a:custGeom>
        </p:spPr>
      </p:pic>
      <p:pic>
        <p:nvPicPr>
          <p:cNvPr id="38" name="图片 37">
            <a:extLst>
              <a:ext uri="{FF2B5EF4-FFF2-40B4-BE49-F238E27FC236}">
                <a16:creationId xmlns:a16="http://schemas.microsoft.com/office/drawing/2014/main" id="{04E23961-BC25-4CED-AEF5-443C5149BCF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24048" y="297180"/>
            <a:ext cx="4494993" cy="6123047"/>
          </a:xfrm>
          <a:custGeom>
            <a:avLst/>
            <a:gdLst>
              <a:gd name="connsiteX0" fmla="*/ 0 w 4494993"/>
              <a:gd name="connsiteY0" fmla="*/ 0 h 6123047"/>
              <a:gd name="connsiteX1" fmla="*/ 4494993 w 4494993"/>
              <a:gd name="connsiteY1" fmla="*/ 0 h 6123047"/>
              <a:gd name="connsiteX2" fmla="*/ 4494993 w 4494993"/>
              <a:gd name="connsiteY2" fmla="*/ 6123047 h 6123047"/>
              <a:gd name="connsiteX3" fmla="*/ 4328456 w 4494993"/>
              <a:gd name="connsiteY3" fmla="*/ 6123047 h 6123047"/>
              <a:gd name="connsiteX4" fmla="*/ 4328456 w 4494993"/>
              <a:gd name="connsiteY4" fmla="*/ 5295290 h 6123047"/>
              <a:gd name="connsiteX5" fmla="*/ 2953765 w 4494993"/>
              <a:gd name="connsiteY5" fmla="*/ 5295290 h 6123047"/>
              <a:gd name="connsiteX6" fmla="*/ 2953765 w 4494993"/>
              <a:gd name="connsiteY6" fmla="*/ 6123047 h 6123047"/>
              <a:gd name="connsiteX7" fmla="*/ 0 w 4494993"/>
              <a:gd name="connsiteY7" fmla="*/ 6123047 h 6123047"/>
              <a:gd name="connsiteX8" fmla="*/ 0 w 4494993"/>
              <a:gd name="connsiteY8" fmla="*/ 5474970 h 6123047"/>
              <a:gd name="connsiteX9" fmla="*/ 578086 w 4494993"/>
              <a:gd name="connsiteY9" fmla="*/ 5474970 h 6123047"/>
              <a:gd name="connsiteX10" fmla="*/ 578086 w 4494993"/>
              <a:gd name="connsiteY10" fmla="*/ 4789170 h 6123047"/>
              <a:gd name="connsiteX11" fmla="*/ 0 w 4494993"/>
              <a:gd name="connsiteY11" fmla="*/ 4789170 h 6123047"/>
              <a:gd name="connsiteX12" fmla="*/ 0 w 4494993"/>
              <a:gd name="connsiteY12" fmla="*/ 0 h 6123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4993" h="6123047">
                <a:moveTo>
                  <a:pt x="0" y="0"/>
                </a:moveTo>
                <a:lnTo>
                  <a:pt x="4494993" y="0"/>
                </a:lnTo>
                <a:lnTo>
                  <a:pt x="4494993" y="6123047"/>
                </a:lnTo>
                <a:lnTo>
                  <a:pt x="4328456" y="6123047"/>
                </a:lnTo>
                <a:lnTo>
                  <a:pt x="4328456" y="5295290"/>
                </a:lnTo>
                <a:lnTo>
                  <a:pt x="2953765" y="5295290"/>
                </a:lnTo>
                <a:lnTo>
                  <a:pt x="2953765" y="6123047"/>
                </a:lnTo>
                <a:lnTo>
                  <a:pt x="0" y="6123047"/>
                </a:lnTo>
                <a:lnTo>
                  <a:pt x="0" y="5474970"/>
                </a:lnTo>
                <a:lnTo>
                  <a:pt x="578086" y="5474970"/>
                </a:lnTo>
                <a:lnTo>
                  <a:pt x="578086" y="4789170"/>
                </a:lnTo>
                <a:lnTo>
                  <a:pt x="0" y="4789170"/>
                </a:lnTo>
                <a:lnTo>
                  <a:pt x="0" y="0"/>
                </a:lnTo>
                <a:close/>
              </a:path>
            </a:pathLst>
          </a:custGeom>
        </p:spPr>
      </p:pic>
      <p:pic>
        <p:nvPicPr>
          <p:cNvPr id="44" name="图片 43">
            <a:extLst>
              <a:ext uri="{FF2B5EF4-FFF2-40B4-BE49-F238E27FC236}">
                <a16:creationId xmlns:a16="http://schemas.microsoft.com/office/drawing/2014/main" id="{915D9C42-B4B5-41E3-9EEA-BF76421AF76D}"/>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583292" y="0"/>
            <a:ext cx="4910533" cy="6858000"/>
          </a:xfrm>
          <a:prstGeom prst="rect">
            <a:avLst/>
          </a:prstGeom>
        </p:spPr>
      </p:pic>
      <p:pic>
        <p:nvPicPr>
          <p:cNvPr id="45" name="图片 44">
            <a:extLst>
              <a:ext uri="{FF2B5EF4-FFF2-40B4-BE49-F238E27FC236}">
                <a16:creationId xmlns:a16="http://schemas.microsoft.com/office/drawing/2014/main" id="{DE7960CA-D404-4D26-AC84-430A240A5513}"/>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554916" y="-622860"/>
            <a:ext cx="4910533" cy="6858000"/>
          </a:xfrm>
          <a:prstGeom prst="rect">
            <a:avLst/>
          </a:prstGeom>
        </p:spPr>
      </p:pic>
      <p:pic>
        <p:nvPicPr>
          <p:cNvPr id="46" name="图片 45">
            <a:extLst>
              <a:ext uri="{FF2B5EF4-FFF2-40B4-BE49-F238E27FC236}">
                <a16:creationId xmlns:a16="http://schemas.microsoft.com/office/drawing/2014/main" id="{66F15F98-A290-48AC-AAC4-7C389C6ED881}"/>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6935983" y="-344823"/>
            <a:ext cx="4910533" cy="6858000"/>
          </a:xfrm>
          <a:prstGeom prst="rect">
            <a:avLst/>
          </a:prstGeom>
        </p:spPr>
      </p:pic>
      <p:grpSp>
        <p:nvGrpSpPr>
          <p:cNvPr id="2" name="组合 1">
            <a:extLst>
              <a:ext uri="{FF2B5EF4-FFF2-40B4-BE49-F238E27FC236}">
                <a16:creationId xmlns:a16="http://schemas.microsoft.com/office/drawing/2014/main" id="{F668629F-4487-4C56-BFC2-8B244D5EEBE8}"/>
              </a:ext>
            </a:extLst>
          </p:cNvPr>
          <p:cNvGrpSpPr/>
          <p:nvPr/>
        </p:nvGrpSpPr>
        <p:grpSpPr>
          <a:xfrm>
            <a:off x="0" y="5207000"/>
            <a:ext cx="12192000" cy="1650999"/>
            <a:chOff x="0" y="5207000"/>
            <a:chExt cx="12192000" cy="1650999"/>
          </a:xfrm>
        </p:grpSpPr>
        <p:pic>
          <p:nvPicPr>
            <p:cNvPr id="6" name="图片 5">
              <a:extLst>
                <a:ext uri="{FF2B5EF4-FFF2-40B4-BE49-F238E27FC236}">
                  <a16:creationId xmlns:a16="http://schemas.microsoft.com/office/drawing/2014/main" id="{3574D0E8-C551-4CE9-A949-DC99B02447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31400" y="5310502"/>
              <a:ext cx="2260600" cy="1547497"/>
            </a:xfrm>
            <a:prstGeom prst="rect">
              <a:avLst/>
            </a:prstGeom>
          </p:spPr>
        </p:pic>
        <p:pic>
          <p:nvPicPr>
            <p:cNvPr id="8" name="图片 7">
              <a:extLst>
                <a:ext uri="{FF2B5EF4-FFF2-40B4-BE49-F238E27FC236}">
                  <a16:creationId xmlns:a16="http://schemas.microsoft.com/office/drawing/2014/main" id="{F3D6A2B4-CC48-45D9-B0FD-3F86D1405BE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5207000"/>
              <a:ext cx="2679319" cy="1650999"/>
            </a:xfrm>
            <a:prstGeom prst="rect">
              <a:avLst/>
            </a:prstGeom>
          </p:spPr>
        </p:pic>
        <p:pic>
          <p:nvPicPr>
            <p:cNvPr id="25" name="图片 24">
              <a:extLst>
                <a:ext uri="{FF2B5EF4-FFF2-40B4-BE49-F238E27FC236}">
                  <a16:creationId xmlns:a16="http://schemas.microsoft.com/office/drawing/2014/main" id="{4CA6FA32-A4AA-4B98-94AC-85288874CB0E}"/>
                </a:ext>
              </a:extLst>
            </p:cNvPr>
            <p:cNvPicPr>
              <a:picLocks noChangeAspect="1"/>
            </p:cNvPicPr>
            <p:nvPr/>
          </p:nvPicPr>
          <p:blipFill>
            <a:blip r:embed="rId8" cstate="print">
              <a:extLst>
                <a:ext uri="{28A0092B-C50C-407E-A947-70E740481C1C}">
                  <a14:useLocalDpi xmlns:a14="http://schemas.microsoft.com/office/drawing/2010/main" val="0"/>
                </a:ext>
              </a:extLst>
            </a:blip>
            <a:srcRect r="90765" b="62852"/>
            <a:stretch>
              <a:fillRect/>
            </a:stretch>
          </p:blipFill>
          <p:spPr>
            <a:xfrm>
              <a:off x="176806" y="5490093"/>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24" name="图片 23">
              <a:extLst>
                <a:ext uri="{FF2B5EF4-FFF2-40B4-BE49-F238E27FC236}">
                  <a16:creationId xmlns:a16="http://schemas.microsoft.com/office/drawing/2014/main" id="{736980FB-BB26-4D80-9DFC-F3C35DC156AB}"/>
                </a:ext>
              </a:extLst>
            </p:cNvPr>
            <p:cNvPicPr>
              <a:picLocks noChangeAspect="1"/>
            </p:cNvPicPr>
            <p:nvPr/>
          </p:nvPicPr>
          <p:blipFill>
            <a:blip r:embed="rId9" cstate="print">
              <a:extLst>
                <a:ext uri="{28A0092B-C50C-407E-A947-70E740481C1C}">
                  <a14:useLocalDpi xmlns:a14="http://schemas.microsoft.com/office/drawing/2010/main" val="0"/>
                </a:ext>
              </a:extLst>
            </a:blip>
            <a:srcRect l="90765" t="12558" b="40721"/>
            <a:stretch>
              <a:fillRect/>
            </a:stretch>
          </p:blipFill>
          <p:spPr>
            <a:xfrm>
              <a:off x="3665159" y="5663129"/>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0" name="图片 9">
              <a:extLst>
                <a:ext uri="{FF2B5EF4-FFF2-40B4-BE49-F238E27FC236}">
                  <a16:creationId xmlns:a16="http://schemas.microsoft.com/office/drawing/2014/main" id="{1B2622C4-CC7F-4319-971C-1093267D5BC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68600" y="5901249"/>
              <a:ext cx="3451875" cy="956750"/>
            </a:xfrm>
            <a:prstGeom prst="rect">
              <a:avLst/>
            </a:prstGeom>
          </p:spPr>
        </p:pic>
        <p:pic>
          <p:nvPicPr>
            <p:cNvPr id="13" name="图片 12">
              <a:extLst>
                <a:ext uri="{FF2B5EF4-FFF2-40B4-BE49-F238E27FC236}">
                  <a16:creationId xmlns:a16="http://schemas.microsoft.com/office/drawing/2014/main" id="{C06941B8-22E4-4FED-9DE7-7262931CBC4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663689" y="5952293"/>
              <a:ext cx="3267329" cy="905706"/>
            </a:xfrm>
            <a:prstGeom prst="rect">
              <a:avLst/>
            </a:prstGeom>
          </p:spPr>
        </p:pic>
        <p:pic>
          <p:nvPicPr>
            <p:cNvPr id="23" name="图片 22">
              <a:extLst>
                <a:ext uri="{FF2B5EF4-FFF2-40B4-BE49-F238E27FC236}">
                  <a16:creationId xmlns:a16="http://schemas.microsoft.com/office/drawing/2014/main" id="{BF9AEC9E-1D90-4AFC-8BB6-11EE124FB7FD}"/>
                </a:ext>
              </a:extLst>
            </p:cNvPr>
            <p:cNvPicPr>
              <a:picLocks noChangeAspect="1"/>
            </p:cNvPicPr>
            <p:nvPr/>
          </p:nvPicPr>
          <p:blipFill>
            <a:blip r:embed="rId12"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grpSp>
      <p:sp>
        <p:nvSpPr>
          <p:cNvPr id="48" name="任意多边形: 形状 47">
            <a:extLst>
              <a:ext uri="{FF2B5EF4-FFF2-40B4-BE49-F238E27FC236}">
                <a16:creationId xmlns:a16="http://schemas.microsoft.com/office/drawing/2014/main" id="{794B0A7C-6B72-42A3-AF77-0D38664EAF9B}"/>
              </a:ext>
            </a:extLst>
          </p:cNvPr>
          <p:cNvSpPr/>
          <p:nvPr/>
        </p:nvSpPr>
        <p:spPr>
          <a:xfrm>
            <a:off x="1491811" y="1044995"/>
            <a:ext cx="9207617" cy="2282405"/>
          </a:xfrm>
          <a:custGeom>
            <a:avLst/>
            <a:gdLst>
              <a:gd name="connsiteX0" fmla="*/ 4558918 w 9117838"/>
              <a:gd name="connsiteY0" fmla="*/ 0 h 2255475"/>
              <a:gd name="connsiteX1" fmla="*/ 5198217 w 9117838"/>
              <a:gd name="connsiteY1" fmla="*/ 328464 h 2255475"/>
              <a:gd name="connsiteX2" fmla="*/ 5207641 w 9117838"/>
              <a:gd name="connsiteY2" fmla="*/ 345241 h 2255475"/>
              <a:gd name="connsiteX3" fmla="*/ 5276410 w 9117838"/>
              <a:gd name="connsiteY3" fmla="*/ 264699 h 2255475"/>
              <a:gd name="connsiteX4" fmla="*/ 5821568 w 9117838"/>
              <a:gd name="connsiteY4" fmla="*/ 46493 h 2255475"/>
              <a:gd name="connsiteX5" fmla="*/ 6460867 w 9117838"/>
              <a:gd name="connsiteY5" fmla="*/ 374957 h 2255475"/>
              <a:gd name="connsiteX6" fmla="*/ 6526698 w 9117838"/>
              <a:gd name="connsiteY6" fmla="*/ 492157 h 2255475"/>
              <a:gd name="connsiteX7" fmla="*/ 6539061 w 9117838"/>
              <a:gd name="connsiteY7" fmla="*/ 477678 h 2255475"/>
              <a:gd name="connsiteX8" fmla="*/ 7084218 w 9117838"/>
              <a:gd name="connsiteY8" fmla="*/ 259472 h 2255475"/>
              <a:gd name="connsiteX9" fmla="*/ 7839524 w 9117838"/>
              <a:gd name="connsiteY9" fmla="*/ 854330 h 2255475"/>
              <a:gd name="connsiteX10" fmla="*/ 7849078 w 9117838"/>
              <a:gd name="connsiteY10" fmla="*/ 945913 h 2255475"/>
              <a:gd name="connsiteX11" fmla="*/ 7915813 w 9117838"/>
              <a:gd name="connsiteY11" fmla="*/ 892706 h 2255475"/>
              <a:gd name="connsiteX12" fmla="*/ 8346869 w 9117838"/>
              <a:gd name="connsiteY12" fmla="*/ 765471 h 2255475"/>
              <a:gd name="connsiteX13" fmla="*/ 9117838 w 9117838"/>
              <a:gd name="connsiteY13" fmla="*/ 1510473 h 2255475"/>
              <a:gd name="connsiteX14" fmla="*/ 8346869 w 9117838"/>
              <a:gd name="connsiteY14" fmla="*/ 2255475 h 2255475"/>
              <a:gd name="connsiteX15" fmla="*/ 7591563 w 9117838"/>
              <a:gd name="connsiteY15" fmla="*/ 1660617 h 2255475"/>
              <a:gd name="connsiteX16" fmla="*/ 7582009 w 9117838"/>
              <a:gd name="connsiteY16" fmla="*/ 1569034 h 2255475"/>
              <a:gd name="connsiteX17" fmla="*/ 7515274 w 9117838"/>
              <a:gd name="connsiteY17" fmla="*/ 1622241 h 2255475"/>
              <a:gd name="connsiteX18" fmla="*/ 7084218 w 9117838"/>
              <a:gd name="connsiteY18" fmla="*/ 1749476 h 2255475"/>
              <a:gd name="connsiteX19" fmla="*/ 6444918 w 9117838"/>
              <a:gd name="connsiteY19" fmla="*/ 1421012 h 2255475"/>
              <a:gd name="connsiteX20" fmla="*/ 6379087 w 9117838"/>
              <a:gd name="connsiteY20" fmla="*/ 1303812 h 2255475"/>
              <a:gd name="connsiteX21" fmla="*/ 6366725 w 9117838"/>
              <a:gd name="connsiteY21" fmla="*/ 1318291 h 2255475"/>
              <a:gd name="connsiteX22" fmla="*/ 5821568 w 9117838"/>
              <a:gd name="connsiteY22" fmla="*/ 1536497 h 2255475"/>
              <a:gd name="connsiteX23" fmla="*/ 5182268 w 9117838"/>
              <a:gd name="connsiteY23" fmla="*/ 1208033 h 2255475"/>
              <a:gd name="connsiteX24" fmla="*/ 5172845 w 9117838"/>
              <a:gd name="connsiteY24" fmla="*/ 1191256 h 2255475"/>
              <a:gd name="connsiteX25" fmla="*/ 5104075 w 9117838"/>
              <a:gd name="connsiteY25" fmla="*/ 1271798 h 2255475"/>
              <a:gd name="connsiteX26" fmla="*/ 4558918 w 9117838"/>
              <a:gd name="connsiteY26" fmla="*/ 1490004 h 2255475"/>
              <a:gd name="connsiteX27" fmla="*/ 4013761 w 9117838"/>
              <a:gd name="connsiteY27" fmla="*/ 1271798 h 2255475"/>
              <a:gd name="connsiteX28" fmla="*/ 3944991 w 9117838"/>
              <a:gd name="connsiteY28" fmla="*/ 1191256 h 2255475"/>
              <a:gd name="connsiteX29" fmla="*/ 3935567 w 9117838"/>
              <a:gd name="connsiteY29" fmla="*/ 1208033 h 2255475"/>
              <a:gd name="connsiteX30" fmla="*/ 3296268 w 9117838"/>
              <a:gd name="connsiteY30" fmla="*/ 1536497 h 2255475"/>
              <a:gd name="connsiteX31" fmla="*/ 2751111 w 9117838"/>
              <a:gd name="connsiteY31" fmla="*/ 1318291 h 2255475"/>
              <a:gd name="connsiteX32" fmla="*/ 2738749 w 9117838"/>
              <a:gd name="connsiteY32" fmla="*/ 1303813 h 2255475"/>
              <a:gd name="connsiteX33" fmla="*/ 2672918 w 9117838"/>
              <a:gd name="connsiteY33" fmla="*/ 1421012 h 2255475"/>
              <a:gd name="connsiteX34" fmla="*/ 2033618 w 9117838"/>
              <a:gd name="connsiteY34" fmla="*/ 1749476 h 2255475"/>
              <a:gd name="connsiteX35" fmla="*/ 1602563 w 9117838"/>
              <a:gd name="connsiteY35" fmla="*/ 1622241 h 2255475"/>
              <a:gd name="connsiteX36" fmla="*/ 1535829 w 9117838"/>
              <a:gd name="connsiteY36" fmla="*/ 1569035 h 2255475"/>
              <a:gd name="connsiteX37" fmla="*/ 1526274 w 9117838"/>
              <a:gd name="connsiteY37" fmla="*/ 1660617 h 2255475"/>
              <a:gd name="connsiteX38" fmla="*/ 770969 w 9117838"/>
              <a:gd name="connsiteY38" fmla="*/ 2255475 h 2255475"/>
              <a:gd name="connsiteX39" fmla="*/ 0 w 9117838"/>
              <a:gd name="connsiteY39" fmla="*/ 1510473 h 2255475"/>
              <a:gd name="connsiteX40" fmla="*/ 770969 w 9117838"/>
              <a:gd name="connsiteY40" fmla="*/ 765471 h 2255475"/>
              <a:gd name="connsiteX41" fmla="*/ 1202025 w 9117838"/>
              <a:gd name="connsiteY41" fmla="*/ 892706 h 2255475"/>
              <a:gd name="connsiteX42" fmla="*/ 1268759 w 9117838"/>
              <a:gd name="connsiteY42" fmla="*/ 945912 h 2255475"/>
              <a:gd name="connsiteX43" fmla="*/ 1278313 w 9117838"/>
              <a:gd name="connsiteY43" fmla="*/ 854330 h 2255475"/>
              <a:gd name="connsiteX44" fmla="*/ 2033618 w 9117838"/>
              <a:gd name="connsiteY44" fmla="*/ 259472 h 2255475"/>
              <a:gd name="connsiteX45" fmla="*/ 2578776 w 9117838"/>
              <a:gd name="connsiteY45" fmla="*/ 477678 h 2255475"/>
              <a:gd name="connsiteX46" fmla="*/ 2591138 w 9117838"/>
              <a:gd name="connsiteY46" fmla="*/ 492156 h 2255475"/>
              <a:gd name="connsiteX47" fmla="*/ 2656969 w 9117838"/>
              <a:gd name="connsiteY47" fmla="*/ 374957 h 2255475"/>
              <a:gd name="connsiteX48" fmla="*/ 3296268 w 9117838"/>
              <a:gd name="connsiteY48" fmla="*/ 46493 h 2255475"/>
              <a:gd name="connsiteX49" fmla="*/ 3841425 w 9117838"/>
              <a:gd name="connsiteY49" fmla="*/ 264699 h 2255475"/>
              <a:gd name="connsiteX50" fmla="*/ 3910195 w 9117838"/>
              <a:gd name="connsiteY50" fmla="*/ 345241 h 2255475"/>
              <a:gd name="connsiteX51" fmla="*/ 3919618 w 9117838"/>
              <a:gd name="connsiteY51" fmla="*/ 328464 h 2255475"/>
              <a:gd name="connsiteX52" fmla="*/ 4558918 w 9117838"/>
              <a:gd name="connsiteY52" fmla="*/ 0 h 2255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9117838" h="2255475">
                <a:moveTo>
                  <a:pt x="4558918" y="0"/>
                </a:moveTo>
                <a:cubicBezTo>
                  <a:pt x="4825039" y="0"/>
                  <a:pt x="5059668" y="130293"/>
                  <a:pt x="5198217" y="328464"/>
                </a:cubicBezTo>
                <a:lnTo>
                  <a:pt x="5207641" y="345241"/>
                </a:lnTo>
                <a:lnTo>
                  <a:pt x="5276410" y="264699"/>
                </a:lnTo>
                <a:cubicBezTo>
                  <a:pt x="5415928" y="129880"/>
                  <a:pt x="5608671" y="46493"/>
                  <a:pt x="5821568" y="46493"/>
                </a:cubicBezTo>
                <a:cubicBezTo>
                  <a:pt x="6087689" y="46493"/>
                  <a:pt x="6322318" y="176786"/>
                  <a:pt x="6460867" y="374957"/>
                </a:cubicBezTo>
                <a:lnTo>
                  <a:pt x="6526698" y="492157"/>
                </a:lnTo>
                <a:lnTo>
                  <a:pt x="6539061" y="477678"/>
                </a:lnTo>
                <a:cubicBezTo>
                  <a:pt x="6678579" y="342859"/>
                  <a:pt x="6871321" y="259472"/>
                  <a:pt x="7084218" y="259472"/>
                </a:cubicBezTo>
                <a:cubicBezTo>
                  <a:pt x="7456788" y="259472"/>
                  <a:pt x="7767634" y="514845"/>
                  <a:pt x="7839524" y="854330"/>
                </a:cubicBezTo>
                <a:lnTo>
                  <a:pt x="7849078" y="945913"/>
                </a:lnTo>
                <a:lnTo>
                  <a:pt x="7915813" y="892706"/>
                </a:lnTo>
                <a:cubicBezTo>
                  <a:pt x="8038861" y="812376"/>
                  <a:pt x="8187196" y="765471"/>
                  <a:pt x="8346869" y="765471"/>
                </a:cubicBezTo>
                <a:cubicBezTo>
                  <a:pt x="8772663" y="765471"/>
                  <a:pt x="9117838" y="1099020"/>
                  <a:pt x="9117838" y="1510473"/>
                </a:cubicBezTo>
                <a:cubicBezTo>
                  <a:pt x="9117838" y="1921926"/>
                  <a:pt x="8772663" y="2255475"/>
                  <a:pt x="8346869" y="2255475"/>
                </a:cubicBezTo>
                <a:cubicBezTo>
                  <a:pt x="7974299" y="2255475"/>
                  <a:pt x="7663453" y="2000102"/>
                  <a:pt x="7591563" y="1660617"/>
                </a:cubicBezTo>
                <a:lnTo>
                  <a:pt x="7582009" y="1569034"/>
                </a:lnTo>
                <a:lnTo>
                  <a:pt x="7515274" y="1622241"/>
                </a:lnTo>
                <a:cubicBezTo>
                  <a:pt x="7392226" y="1702571"/>
                  <a:pt x="7243891" y="1749476"/>
                  <a:pt x="7084218" y="1749476"/>
                </a:cubicBezTo>
                <a:cubicBezTo>
                  <a:pt x="6818097" y="1749476"/>
                  <a:pt x="6583467" y="1619184"/>
                  <a:pt x="6444918" y="1421012"/>
                </a:cubicBezTo>
                <a:lnTo>
                  <a:pt x="6379087" y="1303812"/>
                </a:lnTo>
                <a:lnTo>
                  <a:pt x="6366725" y="1318291"/>
                </a:lnTo>
                <a:cubicBezTo>
                  <a:pt x="6227207" y="1453110"/>
                  <a:pt x="6034465" y="1536497"/>
                  <a:pt x="5821568" y="1536497"/>
                </a:cubicBezTo>
                <a:cubicBezTo>
                  <a:pt x="5555446" y="1536497"/>
                  <a:pt x="5320817" y="1406205"/>
                  <a:pt x="5182268" y="1208033"/>
                </a:cubicBezTo>
                <a:lnTo>
                  <a:pt x="5172845" y="1191256"/>
                </a:lnTo>
                <a:lnTo>
                  <a:pt x="5104075" y="1271798"/>
                </a:lnTo>
                <a:cubicBezTo>
                  <a:pt x="4964557" y="1406617"/>
                  <a:pt x="4771815" y="1490004"/>
                  <a:pt x="4558918" y="1490004"/>
                </a:cubicBezTo>
                <a:cubicBezTo>
                  <a:pt x="4346021" y="1490004"/>
                  <a:pt x="4153279" y="1406617"/>
                  <a:pt x="4013761" y="1271798"/>
                </a:cubicBezTo>
                <a:lnTo>
                  <a:pt x="3944991" y="1191256"/>
                </a:lnTo>
                <a:lnTo>
                  <a:pt x="3935567" y="1208033"/>
                </a:lnTo>
                <a:cubicBezTo>
                  <a:pt x="3797019" y="1406205"/>
                  <a:pt x="3562389" y="1536497"/>
                  <a:pt x="3296268" y="1536497"/>
                </a:cubicBezTo>
                <a:cubicBezTo>
                  <a:pt x="3083371" y="1536497"/>
                  <a:pt x="2890629" y="1453110"/>
                  <a:pt x="2751111" y="1318291"/>
                </a:cubicBezTo>
                <a:lnTo>
                  <a:pt x="2738749" y="1303813"/>
                </a:lnTo>
                <a:lnTo>
                  <a:pt x="2672918" y="1421012"/>
                </a:lnTo>
                <a:cubicBezTo>
                  <a:pt x="2534369" y="1619184"/>
                  <a:pt x="2299740" y="1749476"/>
                  <a:pt x="2033618" y="1749476"/>
                </a:cubicBezTo>
                <a:cubicBezTo>
                  <a:pt x="1873946" y="1749476"/>
                  <a:pt x="1725611" y="1702571"/>
                  <a:pt x="1602563" y="1622241"/>
                </a:cubicBezTo>
                <a:lnTo>
                  <a:pt x="1535829" y="1569035"/>
                </a:lnTo>
                <a:lnTo>
                  <a:pt x="1526274" y="1660617"/>
                </a:lnTo>
                <a:cubicBezTo>
                  <a:pt x="1454385" y="2000102"/>
                  <a:pt x="1143539" y="2255475"/>
                  <a:pt x="770969" y="2255475"/>
                </a:cubicBezTo>
                <a:cubicBezTo>
                  <a:pt x="345175" y="2255475"/>
                  <a:pt x="0" y="1921926"/>
                  <a:pt x="0" y="1510473"/>
                </a:cubicBezTo>
                <a:cubicBezTo>
                  <a:pt x="0" y="1099020"/>
                  <a:pt x="345175" y="765471"/>
                  <a:pt x="770969" y="765471"/>
                </a:cubicBezTo>
                <a:cubicBezTo>
                  <a:pt x="930642" y="765471"/>
                  <a:pt x="1078977" y="812376"/>
                  <a:pt x="1202025" y="892706"/>
                </a:cubicBezTo>
                <a:lnTo>
                  <a:pt x="1268759" y="945912"/>
                </a:lnTo>
                <a:lnTo>
                  <a:pt x="1278313" y="854330"/>
                </a:lnTo>
                <a:cubicBezTo>
                  <a:pt x="1350203" y="514845"/>
                  <a:pt x="1661049" y="259472"/>
                  <a:pt x="2033618" y="259472"/>
                </a:cubicBezTo>
                <a:cubicBezTo>
                  <a:pt x="2246516" y="259472"/>
                  <a:pt x="2439258" y="342859"/>
                  <a:pt x="2578776" y="477678"/>
                </a:cubicBezTo>
                <a:lnTo>
                  <a:pt x="2591138" y="492156"/>
                </a:lnTo>
                <a:lnTo>
                  <a:pt x="2656969" y="374957"/>
                </a:lnTo>
                <a:cubicBezTo>
                  <a:pt x="2795518" y="176786"/>
                  <a:pt x="3030147" y="46493"/>
                  <a:pt x="3296268" y="46493"/>
                </a:cubicBezTo>
                <a:cubicBezTo>
                  <a:pt x="3509165" y="46493"/>
                  <a:pt x="3701907" y="129880"/>
                  <a:pt x="3841425" y="264699"/>
                </a:cubicBezTo>
                <a:lnTo>
                  <a:pt x="3910195" y="345241"/>
                </a:lnTo>
                <a:lnTo>
                  <a:pt x="3919618" y="328464"/>
                </a:lnTo>
                <a:cubicBezTo>
                  <a:pt x="4058167" y="130293"/>
                  <a:pt x="4292797" y="0"/>
                  <a:pt x="4558918" y="0"/>
                </a:cubicBezTo>
                <a:close/>
              </a:path>
            </a:pathLst>
          </a:custGeom>
          <a:solidFill>
            <a:schemeClr val="bg1"/>
          </a:solidFill>
          <a:ln>
            <a:noFill/>
          </a:ln>
          <a:effectLst>
            <a:outerShdw blurRad="266700" sx="102000" sy="102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rgbClr val="ED6C0B"/>
              </a:solidFill>
            </a:endParaRPr>
          </a:p>
        </p:txBody>
      </p:sp>
      <p:sp>
        <p:nvSpPr>
          <p:cNvPr id="21" name="任意多边形: 形状 20">
            <a:extLst>
              <a:ext uri="{FF2B5EF4-FFF2-40B4-BE49-F238E27FC236}">
                <a16:creationId xmlns:a16="http://schemas.microsoft.com/office/drawing/2014/main" id="{FBF3470B-7DF6-42B6-B755-38E7F8479AAE}"/>
              </a:ext>
            </a:extLst>
          </p:cNvPr>
          <p:cNvSpPr/>
          <p:nvPr/>
        </p:nvSpPr>
        <p:spPr>
          <a:xfrm>
            <a:off x="1491811" y="403761"/>
            <a:ext cx="9207617" cy="3550722"/>
          </a:xfrm>
          <a:custGeom>
            <a:avLst/>
            <a:gdLst>
              <a:gd name="connsiteX0" fmla="*/ 4558918 w 9117838"/>
              <a:gd name="connsiteY0" fmla="*/ 0 h 2255475"/>
              <a:gd name="connsiteX1" fmla="*/ 5198217 w 9117838"/>
              <a:gd name="connsiteY1" fmla="*/ 328464 h 2255475"/>
              <a:gd name="connsiteX2" fmla="*/ 5207641 w 9117838"/>
              <a:gd name="connsiteY2" fmla="*/ 345241 h 2255475"/>
              <a:gd name="connsiteX3" fmla="*/ 5276410 w 9117838"/>
              <a:gd name="connsiteY3" fmla="*/ 264699 h 2255475"/>
              <a:gd name="connsiteX4" fmla="*/ 5821568 w 9117838"/>
              <a:gd name="connsiteY4" fmla="*/ 46493 h 2255475"/>
              <a:gd name="connsiteX5" fmla="*/ 6460867 w 9117838"/>
              <a:gd name="connsiteY5" fmla="*/ 374957 h 2255475"/>
              <a:gd name="connsiteX6" fmla="*/ 6526698 w 9117838"/>
              <a:gd name="connsiteY6" fmla="*/ 492157 h 2255475"/>
              <a:gd name="connsiteX7" fmla="*/ 6539061 w 9117838"/>
              <a:gd name="connsiteY7" fmla="*/ 477678 h 2255475"/>
              <a:gd name="connsiteX8" fmla="*/ 7084218 w 9117838"/>
              <a:gd name="connsiteY8" fmla="*/ 259472 h 2255475"/>
              <a:gd name="connsiteX9" fmla="*/ 7839524 w 9117838"/>
              <a:gd name="connsiteY9" fmla="*/ 854330 h 2255475"/>
              <a:gd name="connsiteX10" fmla="*/ 7849078 w 9117838"/>
              <a:gd name="connsiteY10" fmla="*/ 945913 h 2255475"/>
              <a:gd name="connsiteX11" fmla="*/ 7915813 w 9117838"/>
              <a:gd name="connsiteY11" fmla="*/ 892706 h 2255475"/>
              <a:gd name="connsiteX12" fmla="*/ 8346869 w 9117838"/>
              <a:gd name="connsiteY12" fmla="*/ 765471 h 2255475"/>
              <a:gd name="connsiteX13" fmla="*/ 9117838 w 9117838"/>
              <a:gd name="connsiteY13" fmla="*/ 1510473 h 2255475"/>
              <a:gd name="connsiteX14" fmla="*/ 8346869 w 9117838"/>
              <a:gd name="connsiteY14" fmla="*/ 2255475 h 2255475"/>
              <a:gd name="connsiteX15" fmla="*/ 7591563 w 9117838"/>
              <a:gd name="connsiteY15" fmla="*/ 1660617 h 2255475"/>
              <a:gd name="connsiteX16" fmla="*/ 7582009 w 9117838"/>
              <a:gd name="connsiteY16" fmla="*/ 1569034 h 2255475"/>
              <a:gd name="connsiteX17" fmla="*/ 7515274 w 9117838"/>
              <a:gd name="connsiteY17" fmla="*/ 1622241 h 2255475"/>
              <a:gd name="connsiteX18" fmla="*/ 7084218 w 9117838"/>
              <a:gd name="connsiteY18" fmla="*/ 1749476 h 2255475"/>
              <a:gd name="connsiteX19" fmla="*/ 6444918 w 9117838"/>
              <a:gd name="connsiteY19" fmla="*/ 1421012 h 2255475"/>
              <a:gd name="connsiteX20" fmla="*/ 6379087 w 9117838"/>
              <a:gd name="connsiteY20" fmla="*/ 1303812 h 2255475"/>
              <a:gd name="connsiteX21" fmla="*/ 6366725 w 9117838"/>
              <a:gd name="connsiteY21" fmla="*/ 1318291 h 2255475"/>
              <a:gd name="connsiteX22" fmla="*/ 5821568 w 9117838"/>
              <a:gd name="connsiteY22" fmla="*/ 1536497 h 2255475"/>
              <a:gd name="connsiteX23" fmla="*/ 5182268 w 9117838"/>
              <a:gd name="connsiteY23" fmla="*/ 1208033 h 2255475"/>
              <a:gd name="connsiteX24" fmla="*/ 5172845 w 9117838"/>
              <a:gd name="connsiteY24" fmla="*/ 1191256 h 2255475"/>
              <a:gd name="connsiteX25" fmla="*/ 5104075 w 9117838"/>
              <a:gd name="connsiteY25" fmla="*/ 1271798 h 2255475"/>
              <a:gd name="connsiteX26" fmla="*/ 4558918 w 9117838"/>
              <a:gd name="connsiteY26" fmla="*/ 1490004 h 2255475"/>
              <a:gd name="connsiteX27" fmla="*/ 4013761 w 9117838"/>
              <a:gd name="connsiteY27" fmla="*/ 1271798 h 2255475"/>
              <a:gd name="connsiteX28" fmla="*/ 3944991 w 9117838"/>
              <a:gd name="connsiteY28" fmla="*/ 1191256 h 2255475"/>
              <a:gd name="connsiteX29" fmla="*/ 3935567 w 9117838"/>
              <a:gd name="connsiteY29" fmla="*/ 1208033 h 2255475"/>
              <a:gd name="connsiteX30" fmla="*/ 3296268 w 9117838"/>
              <a:gd name="connsiteY30" fmla="*/ 1536497 h 2255475"/>
              <a:gd name="connsiteX31" fmla="*/ 2751111 w 9117838"/>
              <a:gd name="connsiteY31" fmla="*/ 1318291 h 2255475"/>
              <a:gd name="connsiteX32" fmla="*/ 2738749 w 9117838"/>
              <a:gd name="connsiteY32" fmla="*/ 1303813 h 2255475"/>
              <a:gd name="connsiteX33" fmla="*/ 2672918 w 9117838"/>
              <a:gd name="connsiteY33" fmla="*/ 1421012 h 2255475"/>
              <a:gd name="connsiteX34" fmla="*/ 2033618 w 9117838"/>
              <a:gd name="connsiteY34" fmla="*/ 1749476 h 2255475"/>
              <a:gd name="connsiteX35" fmla="*/ 1602563 w 9117838"/>
              <a:gd name="connsiteY35" fmla="*/ 1622241 h 2255475"/>
              <a:gd name="connsiteX36" fmla="*/ 1535829 w 9117838"/>
              <a:gd name="connsiteY36" fmla="*/ 1569035 h 2255475"/>
              <a:gd name="connsiteX37" fmla="*/ 1526274 w 9117838"/>
              <a:gd name="connsiteY37" fmla="*/ 1660617 h 2255475"/>
              <a:gd name="connsiteX38" fmla="*/ 770969 w 9117838"/>
              <a:gd name="connsiteY38" fmla="*/ 2255475 h 2255475"/>
              <a:gd name="connsiteX39" fmla="*/ 0 w 9117838"/>
              <a:gd name="connsiteY39" fmla="*/ 1510473 h 2255475"/>
              <a:gd name="connsiteX40" fmla="*/ 770969 w 9117838"/>
              <a:gd name="connsiteY40" fmla="*/ 765471 h 2255475"/>
              <a:gd name="connsiteX41" fmla="*/ 1202025 w 9117838"/>
              <a:gd name="connsiteY41" fmla="*/ 892706 h 2255475"/>
              <a:gd name="connsiteX42" fmla="*/ 1268759 w 9117838"/>
              <a:gd name="connsiteY42" fmla="*/ 945912 h 2255475"/>
              <a:gd name="connsiteX43" fmla="*/ 1278313 w 9117838"/>
              <a:gd name="connsiteY43" fmla="*/ 854330 h 2255475"/>
              <a:gd name="connsiteX44" fmla="*/ 2033618 w 9117838"/>
              <a:gd name="connsiteY44" fmla="*/ 259472 h 2255475"/>
              <a:gd name="connsiteX45" fmla="*/ 2578776 w 9117838"/>
              <a:gd name="connsiteY45" fmla="*/ 477678 h 2255475"/>
              <a:gd name="connsiteX46" fmla="*/ 2591138 w 9117838"/>
              <a:gd name="connsiteY46" fmla="*/ 492156 h 2255475"/>
              <a:gd name="connsiteX47" fmla="*/ 2656969 w 9117838"/>
              <a:gd name="connsiteY47" fmla="*/ 374957 h 2255475"/>
              <a:gd name="connsiteX48" fmla="*/ 3296268 w 9117838"/>
              <a:gd name="connsiteY48" fmla="*/ 46493 h 2255475"/>
              <a:gd name="connsiteX49" fmla="*/ 3841425 w 9117838"/>
              <a:gd name="connsiteY49" fmla="*/ 264699 h 2255475"/>
              <a:gd name="connsiteX50" fmla="*/ 3910195 w 9117838"/>
              <a:gd name="connsiteY50" fmla="*/ 345241 h 2255475"/>
              <a:gd name="connsiteX51" fmla="*/ 3919618 w 9117838"/>
              <a:gd name="connsiteY51" fmla="*/ 328464 h 2255475"/>
              <a:gd name="connsiteX52" fmla="*/ 4558918 w 9117838"/>
              <a:gd name="connsiteY52" fmla="*/ 0 h 2255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9117838" h="2255475">
                <a:moveTo>
                  <a:pt x="4558918" y="0"/>
                </a:moveTo>
                <a:cubicBezTo>
                  <a:pt x="4825039" y="0"/>
                  <a:pt x="5059668" y="130293"/>
                  <a:pt x="5198217" y="328464"/>
                </a:cubicBezTo>
                <a:lnTo>
                  <a:pt x="5207641" y="345241"/>
                </a:lnTo>
                <a:lnTo>
                  <a:pt x="5276410" y="264699"/>
                </a:lnTo>
                <a:cubicBezTo>
                  <a:pt x="5415928" y="129880"/>
                  <a:pt x="5608671" y="46493"/>
                  <a:pt x="5821568" y="46493"/>
                </a:cubicBezTo>
                <a:cubicBezTo>
                  <a:pt x="6087689" y="46493"/>
                  <a:pt x="6322318" y="176786"/>
                  <a:pt x="6460867" y="374957"/>
                </a:cubicBezTo>
                <a:lnTo>
                  <a:pt x="6526698" y="492157"/>
                </a:lnTo>
                <a:lnTo>
                  <a:pt x="6539061" y="477678"/>
                </a:lnTo>
                <a:cubicBezTo>
                  <a:pt x="6678579" y="342859"/>
                  <a:pt x="6871321" y="259472"/>
                  <a:pt x="7084218" y="259472"/>
                </a:cubicBezTo>
                <a:cubicBezTo>
                  <a:pt x="7456788" y="259472"/>
                  <a:pt x="7767634" y="514845"/>
                  <a:pt x="7839524" y="854330"/>
                </a:cubicBezTo>
                <a:lnTo>
                  <a:pt x="7849078" y="945913"/>
                </a:lnTo>
                <a:lnTo>
                  <a:pt x="7915813" y="892706"/>
                </a:lnTo>
                <a:cubicBezTo>
                  <a:pt x="8038861" y="812376"/>
                  <a:pt x="8187196" y="765471"/>
                  <a:pt x="8346869" y="765471"/>
                </a:cubicBezTo>
                <a:cubicBezTo>
                  <a:pt x="8772663" y="765471"/>
                  <a:pt x="9117838" y="1099020"/>
                  <a:pt x="9117838" y="1510473"/>
                </a:cubicBezTo>
                <a:cubicBezTo>
                  <a:pt x="9117838" y="1921926"/>
                  <a:pt x="8772663" y="2255475"/>
                  <a:pt x="8346869" y="2255475"/>
                </a:cubicBezTo>
                <a:cubicBezTo>
                  <a:pt x="7974299" y="2255475"/>
                  <a:pt x="7663453" y="2000102"/>
                  <a:pt x="7591563" y="1660617"/>
                </a:cubicBezTo>
                <a:lnTo>
                  <a:pt x="7582009" y="1569034"/>
                </a:lnTo>
                <a:lnTo>
                  <a:pt x="7515274" y="1622241"/>
                </a:lnTo>
                <a:cubicBezTo>
                  <a:pt x="7392226" y="1702571"/>
                  <a:pt x="7243891" y="1749476"/>
                  <a:pt x="7084218" y="1749476"/>
                </a:cubicBezTo>
                <a:cubicBezTo>
                  <a:pt x="6818097" y="1749476"/>
                  <a:pt x="6583467" y="1619184"/>
                  <a:pt x="6444918" y="1421012"/>
                </a:cubicBezTo>
                <a:lnTo>
                  <a:pt x="6379087" y="1303812"/>
                </a:lnTo>
                <a:lnTo>
                  <a:pt x="6366725" y="1318291"/>
                </a:lnTo>
                <a:cubicBezTo>
                  <a:pt x="6227207" y="1453110"/>
                  <a:pt x="6034465" y="1536497"/>
                  <a:pt x="5821568" y="1536497"/>
                </a:cubicBezTo>
                <a:cubicBezTo>
                  <a:pt x="5555446" y="1536497"/>
                  <a:pt x="5320817" y="1406205"/>
                  <a:pt x="5182268" y="1208033"/>
                </a:cubicBezTo>
                <a:lnTo>
                  <a:pt x="5172845" y="1191256"/>
                </a:lnTo>
                <a:lnTo>
                  <a:pt x="5104075" y="1271798"/>
                </a:lnTo>
                <a:cubicBezTo>
                  <a:pt x="4964557" y="1406617"/>
                  <a:pt x="4771815" y="1490004"/>
                  <a:pt x="4558918" y="1490004"/>
                </a:cubicBezTo>
                <a:cubicBezTo>
                  <a:pt x="4346021" y="1490004"/>
                  <a:pt x="4153279" y="1406617"/>
                  <a:pt x="4013761" y="1271798"/>
                </a:cubicBezTo>
                <a:lnTo>
                  <a:pt x="3944991" y="1191256"/>
                </a:lnTo>
                <a:lnTo>
                  <a:pt x="3935567" y="1208033"/>
                </a:lnTo>
                <a:cubicBezTo>
                  <a:pt x="3797019" y="1406205"/>
                  <a:pt x="3562389" y="1536497"/>
                  <a:pt x="3296268" y="1536497"/>
                </a:cubicBezTo>
                <a:cubicBezTo>
                  <a:pt x="3083371" y="1536497"/>
                  <a:pt x="2890629" y="1453110"/>
                  <a:pt x="2751111" y="1318291"/>
                </a:cubicBezTo>
                <a:lnTo>
                  <a:pt x="2738749" y="1303813"/>
                </a:lnTo>
                <a:lnTo>
                  <a:pt x="2672918" y="1421012"/>
                </a:lnTo>
                <a:cubicBezTo>
                  <a:pt x="2534369" y="1619184"/>
                  <a:pt x="2299740" y="1749476"/>
                  <a:pt x="2033618" y="1749476"/>
                </a:cubicBezTo>
                <a:cubicBezTo>
                  <a:pt x="1873946" y="1749476"/>
                  <a:pt x="1725611" y="1702571"/>
                  <a:pt x="1602563" y="1622241"/>
                </a:cubicBezTo>
                <a:lnTo>
                  <a:pt x="1535829" y="1569035"/>
                </a:lnTo>
                <a:lnTo>
                  <a:pt x="1526274" y="1660617"/>
                </a:lnTo>
                <a:cubicBezTo>
                  <a:pt x="1454385" y="2000102"/>
                  <a:pt x="1143539" y="2255475"/>
                  <a:pt x="770969" y="2255475"/>
                </a:cubicBezTo>
                <a:cubicBezTo>
                  <a:pt x="345175" y="2255475"/>
                  <a:pt x="0" y="1921926"/>
                  <a:pt x="0" y="1510473"/>
                </a:cubicBezTo>
                <a:cubicBezTo>
                  <a:pt x="0" y="1099020"/>
                  <a:pt x="345175" y="765471"/>
                  <a:pt x="770969" y="765471"/>
                </a:cubicBezTo>
                <a:cubicBezTo>
                  <a:pt x="930642" y="765471"/>
                  <a:pt x="1078977" y="812376"/>
                  <a:pt x="1202025" y="892706"/>
                </a:cubicBezTo>
                <a:lnTo>
                  <a:pt x="1268759" y="945912"/>
                </a:lnTo>
                <a:lnTo>
                  <a:pt x="1278313" y="854330"/>
                </a:lnTo>
                <a:cubicBezTo>
                  <a:pt x="1350203" y="514845"/>
                  <a:pt x="1661049" y="259472"/>
                  <a:pt x="2033618" y="259472"/>
                </a:cubicBezTo>
                <a:cubicBezTo>
                  <a:pt x="2246516" y="259472"/>
                  <a:pt x="2439258" y="342859"/>
                  <a:pt x="2578776" y="477678"/>
                </a:cubicBezTo>
                <a:lnTo>
                  <a:pt x="2591138" y="492156"/>
                </a:lnTo>
                <a:lnTo>
                  <a:pt x="2656969" y="374957"/>
                </a:lnTo>
                <a:cubicBezTo>
                  <a:pt x="2795518" y="176786"/>
                  <a:pt x="3030147" y="46493"/>
                  <a:pt x="3296268" y="46493"/>
                </a:cubicBezTo>
                <a:cubicBezTo>
                  <a:pt x="3509165" y="46493"/>
                  <a:pt x="3701907" y="129880"/>
                  <a:pt x="3841425" y="264699"/>
                </a:cubicBezTo>
                <a:lnTo>
                  <a:pt x="3910195" y="345241"/>
                </a:lnTo>
                <a:lnTo>
                  <a:pt x="3919618" y="328464"/>
                </a:lnTo>
                <a:cubicBezTo>
                  <a:pt x="4058167" y="130293"/>
                  <a:pt x="4292797" y="0"/>
                  <a:pt x="4558918" y="0"/>
                </a:cubicBezTo>
                <a:close/>
              </a:path>
            </a:pathLst>
          </a:custGeom>
          <a:solidFill>
            <a:schemeClr val="bg1"/>
          </a:solidFill>
          <a:ln>
            <a:noFill/>
          </a:ln>
          <a:effectLst>
            <a:outerShdw blurRad="266700" sx="102000" sy="102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rgbClr val="ED6C0B"/>
              </a:solidFill>
            </a:endParaRPr>
          </a:p>
        </p:txBody>
      </p:sp>
      <p:pic>
        <p:nvPicPr>
          <p:cNvPr id="4" name="Picture 3"/>
          <p:cNvPicPr>
            <a:picLocks noChangeAspect="1"/>
          </p:cNvPicPr>
          <p:nvPr/>
        </p:nvPicPr>
        <p:blipFill rotWithShape="1">
          <a:blip r:embed="rId13">
            <a:extLst>
              <a:ext uri="{BEBA8EAE-BF5A-486C-A8C5-ECC9F3942E4B}">
                <a14:imgProps xmlns:a14="http://schemas.microsoft.com/office/drawing/2010/main">
                  <a14:imgLayer r:embed="rId14">
                    <a14:imgEffect>
                      <a14:backgroundRemoval t="34333" b="58000" l="32688" r="81625">
                        <a14:foregroundMark x1="33375" y1="50000" x2="35875" y2="47778"/>
                        <a14:foregroundMark x1="37000" y1="48222" x2="37000" y2="50556"/>
                        <a14:foregroundMark x1="38000" y1="52778" x2="38188" y2="53333"/>
                        <a14:foregroundMark x1="47188" y1="41667" x2="47375" y2="44667"/>
                        <a14:foregroundMark x1="50313" y1="42444" x2="50563" y2="44444"/>
                        <a14:foregroundMark x1="50125" y1="40667" x2="50250" y2="39667"/>
                        <a14:foregroundMark x1="52750" y1="41556" x2="52812" y2="44333"/>
                        <a14:foregroundMark x1="53438" y1="37778" x2="53875" y2="39556"/>
                        <a14:foregroundMark x1="52812" y1="45889" x2="53250" y2="45889"/>
                        <a14:foregroundMark x1="56000" y1="40222" x2="56313" y2="43444"/>
                        <a14:foregroundMark x1="62063" y1="40556" x2="62687" y2="41667"/>
                        <a14:foregroundMark x1="64813" y1="41556" x2="65563" y2="42000"/>
                        <a14:foregroundMark x1="66250" y1="36889" x2="66750" y2="36222"/>
                        <a14:foregroundMark x1="68688" y1="42000" x2="69250" y2="43778"/>
                        <a14:foregroundMark x1="73938" y1="45778" x2="72875" y2="48333"/>
                        <a14:foregroundMark x1="76813" y1="48667" x2="76125" y2="49667"/>
                      </a14:backgroundRemoval>
                    </a14:imgEffect>
                  </a14:imgLayer>
                </a14:imgProps>
              </a:ext>
            </a:extLst>
          </a:blip>
          <a:srcRect l="31423" t="31546" r="17726" b="38853"/>
          <a:stretch/>
        </p:blipFill>
        <p:spPr>
          <a:xfrm>
            <a:off x="2226802" y="1044996"/>
            <a:ext cx="8090248" cy="2144867"/>
          </a:xfrm>
          <a:prstGeom prst="rect">
            <a:avLst/>
          </a:prstGeom>
        </p:spPr>
      </p:pic>
      <p:pic>
        <p:nvPicPr>
          <p:cNvPr id="22" name="图片 7">
            <a:extLst>
              <a:ext uri="{FF2B5EF4-FFF2-40B4-BE49-F238E27FC236}">
                <a16:creationId xmlns:a16="http://schemas.microsoft.com/office/drawing/2014/main" id="{21BE03CF-7211-4E6B-A4D6-50DDD58E4866}"/>
              </a:ext>
            </a:extLst>
          </p:cNvPr>
          <p:cNvPicPr>
            <a:picLocks noChangeAspect="1"/>
          </p:cNvPicPr>
          <p:nvPr/>
        </p:nvPicPr>
        <p:blipFill rotWithShape="1">
          <a:blip r:embed="rId15">
            <a:extLst>
              <a:ext uri="{28A0092B-C50C-407E-A947-70E740481C1C}">
                <a14:useLocalDpi xmlns:a14="http://schemas.microsoft.com/office/drawing/2010/main" val="0"/>
              </a:ext>
            </a:extLst>
          </a:blip>
          <a:srcRect r="1524"/>
          <a:stretch/>
        </p:blipFill>
        <p:spPr>
          <a:xfrm>
            <a:off x="583292" y="-1540863"/>
            <a:ext cx="11935797" cy="8054040"/>
          </a:xfrm>
          <a:prstGeom prst="rect">
            <a:avLst/>
          </a:prstGeom>
        </p:spPr>
      </p:pic>
    </p:spTree>
    <p:extLst>
      <p:ext uri="{BB962C8B-B14F-4D97-AF65-F5344CB8AC3E}">
        <p14:creationId xmlns:p14="http://schemas.microsoft.com/office/powerpoint/2010/main" val="42503455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1" nodeType="afterEffect">
                                  <p:stCondLst>
                                    <p:cond delay="0"/>
                                  </p:stCondLst>
                                  <p:childTnLst>
                                    <p:animScale>
                                      <p:cBhvr>
                                        <p:cTn id="6" dur="500" fill="hold"/>
                                        <p:tgtEl>
                                          <p:spTgt spid="21"/>
                                        </p:tgtEl>
                                      </p:cBhvr>
                                      <p:by x="2000000" y="2000000"/>
                                    </p:animScale>
                                  </p:childTnLst>
                                </p:cTn>
                              </p:par>
                              <p:par>
                                <p:cTn id="7" presetID="10" presetClass="exit" presetSubtype="0" fill="hold" grpId="2" nodeType="withEffect">
                                  <p:stCondLst>
                                    <p:cond delay="0"/>
                                  </p:stCondLst>
                                  <p:childTnLst>
                                    <p:animEffect transition="out" filter="fade">
                                      <p:cBhvr>
                                        <p:cTn id="8" dur="500"/>
                                        <p:tgtEl>
                                          <p:spTgt spid="21"/>
                                        </p:tgtEl>
                                      </p:cBhvr>
                                    </p:animEffect>
                                    <p:set>
                                      <p:cBhvr>
                                        <p:cTn id="9"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1" animBg="1"/>
      <p:bldP spid="21" grpId="2"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619DC27D-E981-44BA-939B-3577A86080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2094" y="1668856"/>
            <a:ext cx="2131424" cy="4238244"/>
          </a:xfrm>
          <a:prstGeom prst="rect">
            <a:avLst/>
          </a:prstGeom>
        </p:spPr>
      </p:pic>
      <p:sp>
        <p:nvSpPr>
          <p:cNvPr id="71" name="任意多边形: 形状 70">
            <a:extLst>
              <a:ext uri="{FF2B5EF4-FFF2-40B4-BE49-F238E27FC236}">
                <a16:creationId xmlns:a16="http://schemas.microsoft.com/office/drawing/2014/main" id="{C870E79C-6CFA-4605-AF58-9E59B6D30471}"/>
              </a:ext>
            </a:extLst>
          </p:cNvPr>
          <p:cNvSpPr/>
          <p:nvPr/>
        </p:nvSpPr>
        <p:spPr>
          <a:xfrm>
            <a:off x="3652724" y="1124293"/>
            <a:ext cx="8174584" cy="2153651"/>
          </a:xfrm>
          <a:custGeom>
            <a:avLst/>
            <a:gdLst>
              <a:gd name="connsiteX0" fmla="*/ 430798 w 5817996"/>
              <a:gd name="connsiteY0" fmla="*/ 0 h 2153651"/>
              <a:gd name="connsiteX1" fmla="*/ 735418 w 5817996"/>
              <a:gd name="connsiteY1" fmla="*/ 126178 h 2153651"/>
              <a:gd name="connsiteX2" fmla="*/ 740573 w 5817996"/>
              <a:gd name="connsiteY2" fmla="*/ 132426 h 2153651"/>
              <a:gd name="connsiteX3" fmla="*/ 745728 w 5817996"/>
              <a:gd name="connsiteY3" fmla="*/ 126178 h 2153651"/>
              <a:gd name="connsiteX4" fmla="*/ 1050348 w 5817996"/>
              <a:gd name="connsiteY4" fmla="*/ 0 h 2153651"/>
              <a:gd name="connsiteX5" fmla="*/ 1354968 w 5817996"/>
              <a:gd name="connsiteY5" fmla="*/ 126178 h 2153651"/>
              <a:gd name="connsiteX6" fmla="*/ 1360124 w 5817996"/>
              <a:gd name="connsiteY6" fmla="*/ 132426 h 2153651"/>
              <a:gd name="connsiteX7" fmla="*/ 1365279 w 5817996"/>
              <a:gd name="connsiteY7" fmla="*/ 126178 h 2153651"/>
              <a:gd name="connsiteX8" fmla="*/ 1669899 w 5817996"/>
              <a:gd name="connsiteY8" fmla="*/ 0 h 2153651"/>
              <a:gd name="connsiteX9" fmla="*/ 1974519 w 5817996"/>
              <a:gd name="connsiteY9" fmla="*/ 126178 h 2153651"/>
              <a:gd name="connsiteX10" fmla="*/ 1979674 w 5817996"/>
              <a:gd name="connsiteY10" fmla="*/ 132426 h 2153651"/>
              <a:gd name="connsiteX11" fmla="*/ 1984829 w 5817996"/>
              <a:gd name="connsiteY11" fmla="*/ 126178 h 2153651"/>
              <a:gd name="connsiteX12" fmla="*/ 2289449 w 5817996"/>
              <a:gd name="connsiteY12" fmla="*/ 0 h 2153651"/>
              <a:gd name="connsiteX13" fmla="*/ 2594069 w 5817996"/>
              <a:gd name="connsiteY13" fmla="*/ 126178 h 2153651"/>
              <a:gd name="connsiteX14" fmla="*/ 2599225 w 5817996"/>
              <a:gd name="connsiteY14" fmla="*/ 132426 h 2153651"/>
              <a:gd name="connsiteX15" fmla="*/ 2604380 w 5817996"/>
              <a:gd name="connsiteY15" fmla="*/ 126178 h 2153651"/>
              <a:gd name="connsiteX16" fmla="*/ 2909000 w 5817996"/>
              <a:gd name="connsiteY16" fmla="*/ 0 h 2153651"/>
              <a:gd name="connsiteX17" fmla="*/ 3213620 w 5817996"/>
              <a:gd name="connsiteY17" fmla="*/ 126178 h 2153651"/>
              <a:gd name="connsiteX18" fmla="*/ 3218775 w 5817996"/>
              <a:gd name="connsiteY18" fmla="*/ 132426 h 2153651"/>
              <a:gd name="connsiteX19" fmla="*/ 3223930 w 5817996"/>
              <a:gd name="connsiteY19" fmla="*/ 126178 h 2153651"/>
              <a:gd name="connsiteX20" fmla="*/ 3528550 w 5817996"/>
              <a:gd name="connsiteY20" fmla="*/ 0 h 2153651"/>
              <a:gd name="connsiteX21" fmla="*/ 3833170 w 5817996"/>
              <a:gd name="connsiteY21" fmla="*/ 126178 h 2153651"/>
              <a:gd name="connsiteX22" fmla="*/ 3838325 w 5817996"/>
              <a:gd name="connsiteY22" fmla="*/ 132426 h 2153651"/>
              <a:gd name="connsiteX23" fmla="*/ 3843480 w 5817996"/>
              <a:gd name="connsiteY23" fmla="*/ 126178 h 2153651"/>
              <a:gd name="connsiteX24" fmla="*/ 4148100 w 5817996"/>
              <a:gd name="connsiteY24" fmla="*/ 0 h 2153651"/>
              <a:gd name="connsiteX25" fmla="*/ 4452720 w 5817996"/>
              <a:gd name="connsiteY25" fmla="*/ 126178 h 2153651"/>
              <a:gd name="connsiteX26" fmla="*/ 4457875 w 5817996"/>
              <a:gd name="connsiteY26" fmla="*/ 132425 h 2153651"/>
              <a:gd name="connsiteX27" fmla="*/ 4463029 w 5817996"/>
              <a:gd name="connsiteY27" fmla="*/ 126178 h 2153651"/>
              <a:gd name="connsiteX28" fmla="*/ 4767649 w 5817996"/>
              <a:gd name="connsiteY28" fmla="*/ 0 h 2153651"/>
              <a:gd name="connsiteX29" fmla="*/ 5072269 w 5817996"/>
              <a:gd name="connsiteY29" fmla="*/ 126178 h 2153651"/>
              <a:gd name="connsiteX30" fmla="*/ 5077424 w 5817996"/>
              <a:gd name="connsiteY30" fmla="*/ 132425 h 2153651"/>
              <a:gd name="connsiteX31" fmla="*/ 5082578 w 5817996"/>
              <a:gd name="connsiteY31" fmla="*/ 126178 h 2153651"/>
              <a:gd name="connsiteX32" fmla="*/ 5387198 w 5817996"/>
              <a:gd name="connsiteY32" fmla="*/ 0 h 2153651"/>
              <a:gd name="connsiteX33" fmla="*/ 5817996 w 5817996"/>
              <a:gd name="connsiteY33" fmla="*/ 430799 h 2153651"/>
              <a:gd name="connsiteX34" fmla="*/ 5691818 w 5817996"/>
              <a:gd name="connsiteY34" fmla="*/ 735420 h 2153651"/>
              <a:gd name="connsiteX35" fmla="*/ 5669527 w 5817996"/>
              <a:gd name="connsiteY35" fmla="*/ 753812 h 2153651"/>
              <a:gd name="connsiteX36" fmla="*/ 5691818 w 5817996"/>
              <a:gd name="connsiteY36" fmla="*/ 772204 h 2153651"/>
              <a:gd name="connsiteX37" fmla="*/ 5817996 w 5817996"/>
              <a:gd name="connsiteY37" fmla="*/ 1076825 h 2153651"/>
              <a:gd name="connsiteX38" fmla="*/ 5691818 w 5817996"/>
              <a:gd name="connsiteY38" fmla="*/ 1381446 h 2153651"/>
              <a:gd name="connsiteX39" fmla="*/ 5669526 w 5817996"/>
              <a:gd name="connsiteY39" fmla="*/ 1399839 h 2153651"/>
              <a:gd name="connsiteX40" fmla="*/ 5691818 w 5817996"/>
              <a:gd name="connsiteY40" fmla="*/ 1418231 h 2153651"/>
              <a:gd name="connsiteX41" fmla="*/ 5817996 w 5817996"/>
              <a:gd name="connsiteY41" fmla="*/ 1722852 h 2153651"/>
              <a:gd name="connsiteX42" fmla="*/ 5387198 w 5817996"/>
              <a:gd name="connsiteY42" fmla="*/ 2153651 h 2153651"/>
              <a:gd name="connsiteX43" fmla="*/ 5082578 w 5817996"/>
              <a:gd name="connsiteY43" fmla="*/ 2027473 h 2153651"/>
              <a:gd name="connsiteX44" fmla="*/ 5077421 w 5817996"/>
              <a:gd name="connsiteY44" fmla="*/ 2021223 h 2153651"/>
              <a:gd name="connsiteX45" fmla="*/ 5072264 w 5817996"/>
              <a:gd name="connsiteY45" fmla="*/ 2027473 h 2153651"/>
              <a:gd name="connsiteX46" fmla="*/ 4767644 w 5817996"/>
              <a:gd name="connsiteY46" fmla="*/ 2153651 h 2153651"/>
              <a:gd name="connsiteX47" fmla="*/ 4463024 w 5817996"/>
              <a:gd name="connsiteY47" fmla="*/ 2027473 h 2153651"/>
              <a:gd name="connsiteX48" fmla="*/ 4457870 w 5817996"/>
              <a:gd name="connsiteY48" fmla="*/ 2021226 h 2153651"/>
              <a:gd name="connsiteX49" fmla="*/ 4452715 w 5817996"/>
              <a:gd name="connsiteY49" fmla="*/ 2027473 h 2153651"/>
              <a:gd name="connsiteX50" fmla="*/ 4148095 w 5817996"/>
              <a:gd name="connsiteY50" fmla="*/ 2153651 h 2153651"/>
              <a:gd name="connsiteX51" fmla="*/ 3843475 w 5817996"/>
              <a:gd name="connsiteY51" fmla="*/ 2027473 h 2153651"/>
              <a:gd name="connsiteX52" fmla="*/ 3838320 w 5817996"/>
              <a:gd name="connsiteY52" fmla="*/ 2021225 h 2153651"/>
              <a:gd name="connsiteX53" fmla="*/ 3833165 w 5817996"/>
              <a:gd name="connsiteY53" fmla="*/ 2027473 h 2153651"/>
              <a:gd name="connsiteX54" fmla="*/ 3528545 w 5817996"/>
              <a:gd name="connsiteY54" fmla="*/ 2153651 h 2153651"/>
              <a:gd name="connsiteX55" fmla="*/ 3223925 w 5817996"/>
              <a:gd name="connsiteY55" fmla="*/ 2027473 h 2153651"/>
              <a:gd name="connsiteX56" fmla="*/ 3218771 w 5817996"/>
              <a:gd name="connsiteY56" fmla="*/ 2021226 h 2153651"/>
              <a:gd name="connsiteX57" fmla="*/ 3213616 w 5817996"/>
              <a:gd name="connsiteY57" fmla="*/ 2027473 h 2153651"/>
              <a:gd name="connsiteX58" fmla="*/ 2908996 w 5817996"/>
              <a:gd name="connsiteY58" fmla="*/ 2153651 h 2153651"/>
              <a:gd name="connsiteX59" fmla="*/ 2604376 w 5817996"/>
              <a:gd name="connsiteY59" fmla="*/ 2027473 h 2153651"/>
              <a:gd name="connsiteX60" fmla="*/ 2599221 w 5817996"/>
              <a:gd name="connsiteY60" fmla="*/ 2021225 h 2153651"/>
              <a:gd name="connsiteX61" fmla="*/ 2594066 w 5817996"/>
              <a:gd name="connsiteY61" fmla="*/ 2027473 h 2153651"/>
              <a:gd name="connsiteX62" fmla="*/ 2289446 w 5817996"/>
              <a:gd name="connsiteY62" fmla="*/ 2153651 h 2153651"/>
              <a:gd name="connsiteX63" fmla="*/ 1984826 w 5817996"/>
              <a:gd name="connsiteY63" fmla="*/ 2027473 h 2153651"/>
              <a:gd name="connsiteX64" fmla="*/ 1979672 w 5817996"/>
              <a:gd name="connsiteY64" fmla="*/ 2021226 h 2153651"/>
              <a:gd name="connsiteX65" fmla="*/ 1974517 w 5817996"/>
              <a:gd name="connsiteY65" fmla="*/ 2027473 h 2153651"/>
              <a:gd name="connsiteX66" fmla="*/ 1669897 w 5817996"/>
              <a:gd name="connsiteY66" fmla="*/ 2153651 h 2153651"/>
              <a:gd name="connsiteX67" fmla="*/ 1365277 w 5817996"/>
              <a:gd name="connsiteY67" fmla="*/ 2027473 h 2153651"/>
              <a:gd name="connsiteX68" fmla="*/ 1360122 w 5817996"/>
              <a:gd name="connsiteY68" fmla="*/ 2021225 h 2153651"/>
              <a:gd name="connsiteX69" fmla="*/ 1354967 w 5817996"/>
              <a:gd name="connsiteY69" fmla="*/ 2027473 h 2153651"/>
              <a:gd name="connsiteX70" fmla="*/ 1050347 w 5817996"/>
              <a:gd name="connsiteY70" fmla="*/ 2153651 h 2153651"/>
              <a:gd name="connsiteX71" fmla="*/ 745727 w 5817996"/>
              <a:gd name="connsiteY71" fmla="*/ 2027473 h 2153651"/>
              <a:gd name="connsiteX72" fmla="*/ 740573 w 5817996"/>
              <a:gd name="connsiteY72" fmla="*/ 2021226 h 2153651"/>
              <a:gd name="connsiteX73" fmla="*/ 735419 w 5817996"/>
              <a:gd name="connsiteY73" fmla="*/ 2027473 h 2153651"/>
              <a:gd name="connsiteX74" fmla="*/ 430798 w 5817996"/>
              <a:gd name="connsiteY74" fmla="*/ 2153651 h 2153651"/>
              <a:gd name="connsiteX75" fmla="*/ 0 w 5817996"/>
              <a:gd name="connsiteY75" fmla="*/ 1722852 h 2153651"/>
              <a:gd name="connsiteX76" fmla="*/ 126178 w 5817996"/>
              <a:gd name="connsiteY76" fmla="*/ 1418231 h 2153651"/>
              <a:gd name="connsiteX77" fmla="*/ 148470 w 5817996"/>
              <a:gd name="connsiteY77" fmla="*/ 1399839 h 2153651"/>
              <a:gd name="connsiteX78" fmla="*/ 126178 w 5817996"/>
              <a:gd name="connsiteY78" fmla="*/ 1381446 h 2153651"/>
              <a:gd name="connsiteX79" fmla="*/ 0 w 5817996"/>
              <a:gd name="connsiteY79" fmla="*/ 1076825 h 2153651"/>
              <a:gd name="connsiteX80" fmla="*/ 126178 w 5817996"/>
              <a:gd name="connsiteY80" fmla="*/ 772204 h 2153651"/>
              <a:gd name="connsiteX81" fmla="*/ 148469 w 5817996"/>
              <a:gd name="connsiteY81" fmla="*/ 753812 h 2153651"/>
              <a:gd name="connsiteX82" fmla="*/ 126178 w 5817996"/>
              <a:gd name="connsiteY82" fmla="*/ 735420 h 2153651"/>
              <a:gd name="connsiteX83" fmla="*/ 0 w 5817996"/>
              <a:gd name="connsiteY83" fmla="*/ 430799 h 2153651"/>
              <a:gd name="connsiteX84" fmla="*/ 430798 w 5817996"/>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6" h="2153651">
                <a:moveTo>
                  <a:pt x="430798" y="0"/>
                </a:moveTo>
                <a:cubicBezTo>
                  <a:pt x="549760" y="0"/>
                  <a:pt x="657459" y="48219"/>
                  <a:pt x="735418" y="126178"/>
                </a:cubicBezTo>
                <a:lnTo>
                  <a:pt x="740573" y="132426"/>
                </a:lnTo>
                <a:lnTo>
                  <a:pt x="745728" y="126178"/>
                </a:lnTo>
                <a:cubicBezTo>
                  <a:pt x="823687" y="48219"/>
                  <a:pt x="931387" y="0"/>
                  <a:pt x="1050348" y="0"/>
                </a:cubicBezTo>
                <a:cubicBezTo>
                  <a:pt x="1169310" y="0"/>
                  <a:pt x="1277009" y="48219"/>
                  <a:pt x="1354968" y="126178"/>
                </a:cubicBezTo>
                <a:lnTo>
                  <a:pt x="1360124" y="132426"/>
                </a:lnTo>
                <a:lnTo>
                  <a:pt x="1365279" y="126178"/>
                </a:lnTo>
                <a:cubicBezTo>
                  <a:pt x="1443238" y="48219"/>
                  <a:pt x="1550938" y="0"/>
                  <a:pt x="1669899" y="0"/>
                </a:cubicBezTo>
                <a:cubicBezTo>
                  <a:pt x="1788861" y="0"/>
                  <a:pt x="1896560" y="48219"/>
                  <a:pt x="1974519" y="126178"/>
                </a:cubicBezTo>
                <a:lnTo>
                  <a:pt x="1979674" y="132426"/>
                </a:lnTo>
                <a:lnTo>
                  <a:pt x="1984829" y="126178"/>
                </a:lnTo>
                <a:cubicBezTo>
                  <a:pt x="2062788" y="48219"/>
                  <a:pt x="2170488" y="0"/>
                  <a:pt x="2289449" y="0"/>
                </a:cubicBezTo>
                <a:cubicBezTo>
                  <a:pt x="2408411" y="0"/>
                  <a:pt x="2516110" y="48219"/>
                  <a:pt x="2594069" y="126178"/>
                </a:cubicBezTo>
                <a:lnTo>
                  <a:pt x="2599225" y="132426"/>
                </a:lnTo>
                <a:lnTo>
                  <a:pt x="2604380" y="126178"/>
                </a:lnTo>
                <a:cubicBezTo>
                  <a:pt x="2682339" y="48219"/>
                  <a:pt x="2790038" y="0"/>
                  <a:pt x="2909000" y="0"/>
                </a:cubicBezTo>
                <a:cubicBezTo>
                  <a:pt x="3027961" y="0"/>
                  <a:pt x="3135661" y="48219"/>
                  <a:pt x="3213620" y="126178"/>
                </a:cubicBezTo>
                <a:lnTo>
                  <a:pt x="3218775" y="132426"/>
                </a:lnTo>
                <a:lnTo>
                  <a:pt x="3223930" y="126178"/>
                </a:lnTo>
                <a:cubicBezTo>
                  <a:pt x="3301889" y="48219"/>
                  <a:pt x="3409589" y="0"/>
                  <a:pt x="3528550" y="0"/>
                </a:cubicBezTo>
                <a:cubicBezTo>
                  <a:pt x="3647512" y="0"/>
                  <a:pt x="3755211" y="48219"/>
                  <a:pt x="3833170" y="126178"/>
                </a:cubicBezTo>
                <a:lnTo>
                  <a:pt x="3838325" y="132426"/>
                </a:lnTo>
                <a:lnTo>
                  <a:pt x="3843480" y="126178"/>
                </a:lnTo>
                <a:cubicBezTo>
                  <a:pt x="3921439" y="48219"/>
                  <a:pt x="4029139" y="0"/>
                  <a:pt x="4148100" y="0"/>
                </a:cubicBezTo>
                <a:cubicBezTo>
                  <a:pt x="4267062" y="0"/>
                  <a:pt x="4374761" y="48219"/>
                  <a:pt x="4452720" y="126178"/>
                </a:cubicBezTo>
                <a:lnTo>
                  <a:pt x="4457875" y="132425"/>
                </a:lnTo>
                <a:lnTo>
                  <a:pt x="4463029" y="126178"/>
                </a:lnTo>
                <a:cubicBezTo>
                  <a:pt x="4540988" y="48219"/>
                  <a:pt x="4648688" y="0"/>
                  <a:pt x="4767649" y="0"/>
                </a:cubicBezTo>
                <a:cubicBezTo>
                  <a:pt x="4886610" y="0"/>
                  <a:pt x="4994310" y="48219"/>
                  <a:pt x="5072269" y="126178"/>
                </a:cubicBezTo>
                <a:lnTo>
                  <a:pt x="5077424" y="132425"/>
                </a:lnTo>
                <a:lnTo>
                  <a:pt x="5082578" y="126178"/>
                </a:lnTo>
                <a:cubicBezTo>
                  <a:pt x="5160537" y="48219"/>
                  <a:pt x="5268236" y="0"/>
                  <a:pt x="5387198" y="0"/>
                </a:cubicBezTo>
                <a:cubicBezTo>
                  <a:pt x="5625121" y="0"/>
                  <a:pt x="5817996" y="192875"/>
                  <a:pt x="5817996" y="430799"/>
                </a:cubicBezTo>
                <a:cubicBezTo>
                  <a:pt x="5817996" y="549761"/>
                  <a:pt x="5769777" y="657461"/>
                  <a:pt x="5691818" y="735420"/>
                </a:cubicBezTo>
                <a:lnTo>
                  <a:pt x="5669527" y="753812"/>
                </a:lnTo>
                <a:lnTo>
                  <a:pt x="5691818" y="772204"/>
                </a:lnTo>
                <a:cubicBezTo>
                  <a:pt x="5769777" y="850163"/>
                  <a:pt x="5817996" y="957863"/>
                  <a:pt x="5817996" y="1076825"/>
                </a:cubicBezTo>
                <a:cubicBezTo>
                  <a:pt x="5817996" y="1195787"/>
                  <a:pt x="5769777" y="1303487"/>
                  <a:pt x="5691818" y="1381446"/>
                </a:cubicBezTo>
                <a:lnTo>
                  <a:pt x="5669526" y="1399839"/>
                </a:lnTo>
                <a:lnTo>
                  <a:pt x="5691818" y="1418231"/>
                </a:lnTo>
                <a:cubicBezTo>
                  <a:pt x="5769777" y="1496190"/>
                  <a:pt x="5817996" y="1603890"/>
                  <a:pt x="5817996" y="1722852"/>
                </a:cubicBezTo>
                <a:cubicBezTo>
                  <a:pt x="5817996" y="1960776"/>
                  <a:pt x="5625121" y="2153651"/>
                  <a:pt x="5387198" y="2153651"/>
                </a:cubicBezTo>
                <a:cubicBezTo>
                  <a:pt x="5268236" y="2153651"/>
                  <a:pt x="5160537" y="2105432"/>
                  <a:pt x="5082578" y="2027473"/>
                </a:cubicBezTo>
                <a:lnTo>
                  <a:pt x="5077421" y="2021223"/>
                </a:lnTo>
                <a:lnTo>
                  <a:pt x="5072264" y="2027473"/>
                </a:lnTo>
                <a:cubicBezTo>
                  <a:pt x="4994305" y="2105432"/>
                  <a:pt x="4886606" y="2153651"/>
                  <a:pt x="4767644" y="2153651"/>
                </a:cubicBezTo>
                <a:cubicBezTo>
                  <a:pt x="4648683" y="2153651"/>
                  <a:pt x="4540983" y="2105432"/>
                  <a:pt x="4463024" y="2027473"/>
                </a:cubicBezTo>
                <a:lnTo>
                  <a:pt x="4457870" y="2021226"/>
                </a:lnTo>
                <a:lnTo>
                  <a:pt x="4452715" y="2027473"/>
                </a:lnTo>
                <a:cubicBezTo>
                  <a:pt x="4374756" y="2105432"/>
                  <a:pt x="4267057" y="2153651"/>
                  <a:pt x="4148095" y="2153651"/>
                </a:cubicBezTo>
                <a:cubicBezTo>
                  <a:pt x="4029134" y="2153651"/>
                  <a:pt x="3921434" y="2105432"/>
                  <a:pt x="3843475" y="2027473"/>
                </a:cubicBezTo>
                <a:lnTo>
                  <a:pt x="3838320" y="2021225"/>
                </a:lnTo>
                <a:lnTo>
                  <a:pt x="3833165" y="2027473"/>
                </a:lnTo>
                <a:cubicBezTo>
                  <a:pt x="3755206" y="2105432"/>
                  <a:pt x="3647506" y="2153651"/>
                  <a:pt x="3528545" y="2153651"/>
                </a:cubicBezTo>
                <a:cubicBezTo>
                  <a:pt x="3409584" y="2153651"/>
                  <a:pt x="3301884" y="2105432"/>
                  <a:pt x="3223925" y="2027473"/>
                </a:cubicBezTo>
                <a:lnTo>
                  <a:pt x="3218771" y="2021226"/>
                </a:lnTo>
                <a:lnTo>
                  <a:pt x="3213616" y="2027473"/>
                </a:lnTo>
                <a:cubicBezTo>
                  <a:pt x="3135657" y="2105432"/>
                  <a:pt x="3027958" y="2153651"/>
                  <a:pt x="2908996" y="2153651"/>
                </a:cubicBezTo>
                <a:cubicBezTo>
                  <a:pt x="2790035" y="2153651"/>
                  <a:pt x="2682335" y="2105432"/>
                  <a:pt x="2604376" y="2027473"/>
                </a:cubicBezTo>
                <a:lnTo>
                  <a:pt x="2599221" y="2021225"/>
                </a:lnTo>
                <a:lnTo>
                  <a:pt x="2594066" y="2027473"/>
                </a:lnTo>
                <a:cubicBezTo>
                  <a:pt x="2516107" y="2105432"/>
                  <a:pt x="2408408" y="2153651"/>
                  <a:pt x="2289446" y="2153651"/>
                </a:cubicBezTo>
                <a:cubicBezTo>
                  <a:pt x="2170485" y="2153651"/>
                  <a:pt x="2062785" y="2105432"/>
                  <a:pt x="1984826" y="2027473"/>
                </a:cubicBezTo>
                <a:lnTo>
                  <a:pt x="1979672" y="2021226"/>
                </a:lnTo>
                <a:lnTo>
                  <a:pt x="1974517" y="2027473"/>
                </a:lnTo>
                <a:cubicBezTo>
                  <a:pt x="1896558" y="2105432"/>
                  <a:pt x="1788859" y="2153651"/>
                  <a:pt x="1669897" y="2153651"/>
                </a:cubicBezTo>
                <a:cubicBezTo>
                  <a:pt x="1550936" y="2153651"/>
                  <a:pt x="1443236" y="2105432"/>
                  <a:pt x="1365277" y="2027473"/>
                </a:cubicBezTo>
                <a:lnTo>
                  <a:pt x="1360122" y="2021225"/>
                </a:lnTo>
                <a:lnTo>
                  <a:pt x="1354967" y="2027473"/>
                </a:lnTo>
                <a:cubicBezTo>
                  <a:pt x="1277008" y="2105432"/>
                  <a:pt x="1169309"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pic>
        <p:nvPicPr>
          <p:cNvPr id="51" name="图片 50">
            <a:extLst>
              <a:ext uri="{FF2B5EF4-FFF2-40B4-BE49-F238E27FC236}">
                <a16:creationId xmlns:a16="http://schemas.microsoft.com/office/drawing/2014/main" id="{C5CBD313-1FB2-4512-9BED-9B5B31612495}"/>
              </a:ext>
            </a:extLst>
          </p:cNvPr>
          <p:cNvPicPr>
            <a:picLocks noChangeAspect="1"/>
          </p:cNvPicPr>
          <p:nvPr/>
        </p:nvPicPr>
        <p:blipFill>
          <a:blip r:embed="rId3" cstate="print">
            <a:extLst>
              <a:ext uri="{28A0092B-C50C-407E-A947-70E740481C1C}">
                <a14:useLocalDpi xmlns:a14="http://schemas.microsoft.com/office/drawing/2010/main" val="0"/>
              </a:ext>
            </a:extLst>
          </a:blip>
          <a:srcRect t="78215" r="87139" b="10584"/>
          <a:stretch>
            <a:fillRect/>
          </a:stretch>
        </p:blipFill>
        <p:spPr>
          <a:xfrm>
            <a:off x="24048" y="5086350"/>
            <a:ext cx="578086" cy="685800"/>
          </a:xfrm>
          <a:custGeom>
            <a:avLst/>
            <a:gdLst>
              <a:gd name="connsiteX0" fmla="*/ 0 w 578086"/>
              <a:gd name="connsiteY0" fmla="*/ 0 h 685800"/>
              <a:gd name="connsiteX1" fmla="*/ 578086 w 578086"/>
              <a:gd name="connsiteY1" fmla="*/ 0 h 685800"/>
              <a:gd name="connsiteX2" fmla="*/ 578086 w 578086"/>
              <a:gd name="connsiteY2" fmla="*/ 685800 h 685800"/>
              <a:gd name="connsiteX3" fmla="*/ 0 w 578086"/>
              <a:gd name="connsiteY3" fmla="*/ 685800 h 685800"/>
              <a:gd name="connsiteX4" fmla="*/ 0 w 5780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86" h="685800">
                <a:moveTo>
                  <a:pt x="0" y="0"/>
                </a:moveTo>
                <a:lnTo>
                  <a:pt x="578086" y="0"/>
                </a:lnTo>
                <a:lnTo>
                  <a:pt x="578086" y="685800"/>
                </a:lnTo>
                <a:lnTo>
                  <a:pt x="0" y="685800"/>
                </a:lnTo>
                <a:lnTo>
                  <a:pt x="0" y="0"/>
                </a:lnTo>
                <a:close/>
              </a:path>
            </a:pathLst>
          </a:custGeom>
        </p:spPr>
      </p:pic>
      <p:grpSp>
        <p:nvGrpSpPr>
          <p:cNvPr id="70" name="组合 69">
            <a:extLst>
              <a:ext uri="{FF2B5EF4-FFF2-40B4-BE49-F238E27FC236}">
                <a16:creationId xmlns:a16="http://schemas.microsoft.com/office/drawing/2014/main" id="{9EFEE9FE-4927-4B8D-BBC4-150D878E7E6C}"/>
              </a:ext>
            </a:extLst>
          </p:cNvPr>
          <p:cNvGrpSpPr/>
          <p:nvPr/>
        </p:nvGrpSpPr>
        <p:grpSpPr>
          <a:xfrm>
            <a:off x="2645168" y="2172994"/>
            <a:ext cx="7216495" cy="4092176"/>
            <a:chOff x="5736735" y="2728183"/>
            <a:chExt cx="5516445" cy="3428646"/>
          </a:xfrm>
        </p:grpSpPr>
        <p:pic>
          <p:nvPicPr>
            <p:cNvPr id="69" name="图片 68">
              <a:extLst>
                <a:ext uri="{FF2B5EF4-FFF2-40B4-BE49-F238E27FC236}">
                  <a16:creationId xmlns:a16="http://schemas.microsoft.com/office/drawing/2014/main" id="{C48AA967-8248-4EB0-9D4B-78048599FD3A}"/>
                </a:ext>
              </a:extLst>
            </p:cNvPr>
            <p:cNvPicPr>
              <a:picLocks noChangeAspect="1"/>
            </p:cNvPicPr>
            <p:nvPr/>
          </p:nvPicPr>
          <p:blipFill>
            <a:blip r:embed="rId4"/>
            <a:srcRect t="11154" r="55753"/>
            <a:stretch>
              <a:fillRect/>
            </a:stretch>
          </p:blipFill>
          <p:spPr>
            <a:xfrm rot="1517539">
              <a:off x="5736735" y="2728183"/>
              <a:ext cx="3487868" cy="3428646"/>
            </a:xfrm>
            <a:custGeom>
              <a:avLst/>
              <a:gdLst>
                <a:gd name="connsiteX0" fmla="*/ 0 w 3487868"/>
                <a:gd name="connsiteY0" fmla="*/ 0 h 3428646"/>
                <a:gd name="connsiteX1" fmla="*/ 3487868 w 3487868"/>
                <a:gd name="connsiteY1" fmla="*/ 0 h 3428646"/>
                <a:gd name="connsiteX2" fmla="*/ 3487868 w 3487868"/>
                <a:gd name="connsiteY2" fmla="*/ 3428646 h 3428646"/>
                <a:gd name="connsiteX3" fmla="*/ 0 w 3487868"/>
                <a:gd name="connsiteY3" fmla="*/ 3428646 h 3428646"/>
                <a:gd name="connsiteX4" fmla="*/ 0 w 3487868"/>
                <a:gd name="connsiteY4" fmla="*/ 0 h 3428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7868" h="3428646">
                  <a:moveTo>
                    <a:pt x="0" y="0"/>
                  </a:moveTo>
                  <a:lnTo>
                    <a:pt x="3487868" y="0"/>
                  </a:lnTo>
                  <a:lnTo>
                    <a:pt x="3487868" y="3428646"/>
                  </a:lnTo>
                  <a:lnTo>
                    <a:pt x="0" y="3428646"/>
                  </a:lnTo>
                  <a:lnTo>
                    <a:pt x="0" y="0"/>
                  </a:lnTo>
                  <a:close/>
                </a:path>
              </a:pathLst>
            </a:custGeom>
          </p:spPr>
        </p:pic>
        <p:pic>
          <p:nvPicPr>
            <p:cNvPr id="68" name="图片 67">
              <a:extLst>
                <a:ext uri="{FF2B5EF4-FFF2-40B4-BE49-F238E27FC236}">
                  <a16:creationId xmlns:a16="http://schemas.microsoft.com/office/drawing/2014/main" id="{F0AF15D9-7E3B-4E05-9AD5-17A83D532DC0}"/>
                </a:ext>
              </a:extLst>
            </p:cNvPr>
            <p:cNvPicPr>
              <a:picLocks noChangeAspect="1"/>
            </p:cNvPicPr>
            <p:nvPr/>
          </p:nvPicPr>
          <p:blipFill>
            <a:blip r:embed="rId4"/>
            <a:srcRect l="52736" t="11154"/>
            <a:stretch>
              <a:fillRect/>
            </a:stretch>
          </p:blipFill>
          <p:spPr>
            <a:xfrm rot="20391307">
              <a:off x="8148797" y="3287526"/>
              <a:ext cx="3104383" cy="2856840"/>
            </a:xfrm>
            <a:custGeom>
              <a:avLst/>
              <a:gdLst>
                <a:gd name="connsiteX0" fmla="*/ 0 w 3725735"/>
                <a:gd name="connsiteY0" fmla="*/ 0 h 3428646"/>
                <a:gd name="connsiteX1" fmla="*/ 3725735 w 3725735"/>
                <a:gd name="connsiteY1" fmla="*/ 0 h 3428646"/>
                <a:gd name="connsiteX2" fmla="*/ 3725735 w 3725735"/>
                <a:gd name="connsiteY2" fmla="*/ 3428646 h 3428646"/>
                <a:gd name="connsiteX3" fmla="*/ 0 w 3725735"/>
                <a:gd name="connsiteY3" fmla="*/ 3428646 h 3428646"/>
                <a:gd name="connsiteX4" fmla="*/ 0 w 3725735"/>
                <a:gd name="connsiteY4" fmla="*/ 0 h 3428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735" h="3428646">
                  <a:moveTo>
                    <a:pt x="0" y="0"/>
                  </a:moveTo>
                  <a:lnTo>
                    <a:pt x="3725735" y="0"/>
                  </a:lnTo>
                  <a:lnTo>
                    <a:pt x="3725735" y="3428646"/>
                  </a:lnTo>
                  <a:lnTo>
                    <a:pt x="0" y="3428646"/>
                  </a:lnTo>
                  <a:lnTo>
                    <a:pt x="0" y="0"/>
                  </a:lnTo>
                  <a:close/>
                </a:path>
              </a:pathLst>
            </a:custGeom>
          </p:spPr>
        </p:pic>
      </p:grpSp>
      <p:grpSp>
        <p:nvGrpSpPr>
          <p:cNvPr id="10" name="组合 9">
            <a:extLst>
              <a:ext uri="{FF2B5EF4-FFF2-40B4-BE49-F238E27FC236}">
                <a16:creationId xmlns:a16="http://schemas.microsoft.com/office/drawing/2014/main" id="{C60DD275-4246-401E-BA17-E6BAE60632D0}"/>
              </a:ext>
            </a:extLst>
          </p:cNvPr>
          <p:cNvGrpSpPr/>
          <p:nvPr/>
        </p:nvGrpSpPr>
        <p:grpSpPr>
          <a:xfrm>
            <a:off x="39732" y="5706559"/>
            <a:ext cx="12152268" cy="1151441"/>
            <a:chOff x="-2055784" y="5706558"/>
            <a:chExt cx="12152268" cy="1151441"/>
          </a:xfrm>
        </p:grpSpPr>
        <p:pic>
          <p:nvPicPr>
            <p:cNvPr id="11" name="图片 10">
              <a:extLst>
                <a:ext uri="{FF2B5EF4-FFF2-40B4-BE49-F238E27FC236}">
                  <a16:creationId xmlns:a16="http://schemas.microsoft.com/office/drawing/2014/main" id="{49CD258A-AD72-42B2-ACCF-A5966C93E4A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2" name="图片 11">
              <a:extLst>
                <a:ext uri="{FF2B5EF4-FFF2-40B4-BE49-F238E27FC236}">
                  <a16:creationId xmlns:a16="http://schemas.microsoft.com/office/drawing/2014/main" id="{FCC04B38-87A0-4292-84B8-0EE3BAC319E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3" name="图片 12">
              <a:extLst>
                <a:ext uri="{FF2B5EF4-FFF2-40B4-BE49-F238E27FC236}">
                  <a16:creationId xmlns:a16="http://schemas.microsoft.com/office/drawing/2014/main" id="{6760FB0B-1ABC-4A59-A737-277D091FD5A7}"/>
                </a:ext>
              </a:extLst>
            </p:cNvPr>
            <p:cNvPicPr>
              <a:picLocks noChangeAspect="1"/>
            </p:cNvPicPr>
            <p:nvPr/>
          </p:nvPicPr>
          <p:blipFill>
            <a:blip r:embed="rId7"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4" name="图片 13">
              <a:extLst>
                <a:ext uri="{FF2B5EF4-FFF2-40B4-BE49-F238E27FC236}">
                  <a16:creationId xmlns:a16="http://schemas.microsoft.com/office/drawing/2014/main" id="{CA6693FD-857D-4189-BA78-21BFBE636C2C}"/>
                </a:ext>
              </a:extLst>
            </p:cNvPr>
            <p:cNvPicPr>
              <a:picLocks noChangeAspect="1"/>
            </p:cNvPicPr>
            <p:nvPr/>
          </p:nvPicPr>
          <p:blipFill>
            <a:blip r:embed="rId8"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5" name="图片 14">
              <a:extLst>
                <a:ext uri="{FF2B5EF4-FFF2-40B4-BE49-F238E27FC236}">
                  <a16:creationId xmlns:a16="http://schemas.microsoft.com/office/drawing/2014/main" id="{7ACB3BA8-ACD1-4DBF-8113-171993D78EE1}"/>
                </a:ext>
              </a:extLst>
            </p:cNvPr>
            <p:cNvPicPr>
              <a:picLocks noChangeAspect="1"/>
            </p:cNvPicPr>
            <p:nvPr/>
          </p:nvPicPr>
          <p:blipFill>
            <a:blip r:embed="rId9"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6" name="图片 15">
              <a:extLst>
                <a:ext uri="{FF2B5EF4-FFF2-40B4-BE49-F238E27FC236}">
                  <a16:creationId xmlns:a16="http://schemas.microsoft.com/office/drawing/2014/main" id="{ABCAA27F-064C-4803-B10A-7CC0637757B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7" name="图片 16">
              <a:extLst>
                <a:ext uri="{FF2B5EF4-FFF2-40B4-BE49-F238E27FC236}">
                  <a16:creationId xmlns:a16="http://schemas.microsoft.com/office/drawing/2014/main" id="{09C9CDD6-0BAF-415B-A1AA-F363B4B7B4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26" name="TextBox 25"/>
          <p:cNvSpPr txBox="1"/>
          <p:nvPr/>
        </p:nvSpPr>
        <p:spPr>
          <a:xfrm>
            <a:off x="5218435" y="1511275"/>
            <a:ext cx="6781248" cy="1323439"/>
          </a:xfrm>
          <a:prstGeom prst="rect">
            <a:avLst/>
          </a:prstGeom>
          <a:noFill/>
        </p:spPr>
        <p:txBody>
          <a:bodyPr wrap="square" rtlCol="0">
            <a:spAutoFit/>
          </a:bodyPr>
          <a:lstStyle/>
          <a:p>
            <a:r>
              <a:rPr lang="en-US" sz="8000" dirty="0">
                <a:ln>
                  <a:solidFill>
                    <a:schemeClr val="bg1"/>
                  </a:solidFill>
                </a:ln>
                <a:solidFill>
                  <a:srgbClr val="0070C0"/>
                </a:solidFill>
                <a:effectLst>
                  <a:glow rad="228600">
                    <a:schemeClr val="accent4">
                      <a:satMod val="175000"/>
                      <a:alpha val="40000"/>
                    </a:schemeClr>
                  </a:glow>
                </a:effectLst>
                <a:latin typeface="#9Slide07 SVNZiclets" panose="02000603000000000000" pitchFamily="2" charset="0"/>
              </a:rPr>
              <a:t>KHỞI ĐỘNG</a:t>
            </a:r>
          </a:p>
        </p:txBody>
      </p:sp>
    </p:spTree>
    <p:extLst>
      <p:ext uri="{BB962C8B-B14F-4D97-AF65-F5344CB8AC3E}">
        <p14:creationId xmlns:p14="http://schemas.microsoft.com/office/powerpoint/2010/main" val="10718675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1000"/>
                                        <p:tgtEl>
                                          <p:spTgt spid="71"/>
                                        </p:tgtEl>
                                      </p:cBhvr>
                                    </p:animEffect>
                                    <p:anim calcmode="lin" valueType="num">
                                      <p:cBhvr>
                                        <p:cTn id="8" dur="1000" fill="hold"/>
                                        <p:tgtEl>
                                          <p:spTgt spid="71"/>
                                        </p:tgtEl>
                                        <p:attrNameLst>
                                          <p:attrName>ppt_x</p:attrName>
                                        </p:attrNameLst>
                                      </p:cBhvr>
                                      <p:tavLst>
                                        <p:tav tm="0">
                                          <p:val>
                                            <p:strVal val="#ppt_x"/>
                                          </p:val>
                                        </p:tav>
                                        <p:tav tm="100000">
                                          <p:val>
                                            <p:strVal val="#ppt_x"/>
                                          </p:val>
                                        </p:tav>
                                      </p:tavLst>
                                    </p:anim>
                                    <p:anim calcmode="lin" valueType="num">
                                      <p:cBhvr>
                                        <p:cTn id="9" dur="1000" fill="hold"/>
                                        <p:tgtEl>
                                          <p:spTgt spid="71"/>
                                        </p:tgtEl>
                                        <p:attrNameLst>
                                          <p:attrName>ppt_y</p:attrName>
                                        </p:attrNameLst>
                                      </p:cBhvr>
                                      <p:tavLst>
                                        <p:tav tm="0">
                                          <p:val>
                                            <p:strVal val="#ppt_y+.1"/>
                                          </p:val>
                                        </p:tav>
                                        <p:tav tm="100000">
                                          <p:val>
                                            <p:strVal val="#ppt_y"/>
                                          </p:val>
                                        </p:tav>
                                      </p:tavLst>
                                    </p:anim>
                                  </p:childTnLst>
                                </p:cTn>
                              </p:par>
                              <p:par>
                                <p:cTn id="10" presetID="22" presetClass="entr" presetSubtype="4" fill="hold" grpId="0"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down)">
                                      <p:cBhvr>
                                        <p:cTn id="1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2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任意多边形: 形状 40">
            <a:extLst>
              <a:ext uri="{FF2B5EF4-FFF2-40B4-BE49-F238E27FC236}">
                <a16:creationId xmlns:a16="http://schemas.microsoft.com/office/drawing/2014/main" id="{50C53215-5F60-4E34-AE0B-4349CB326516}"/>
              </a:ext>
            </a:extLst>
          </p:cNvPr>
          <p:cNvSpPr/>
          <p:nvPr/>
        </p:nvSpPr>
        <p:spPr>
          <a:xfrm>
            <a:off x="633985" y="347100"/>
            <a:ext cx="10911840" cy="542955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pic>
        <p:nvPicPr>
          <p:cNvPr id="115" name="图片 114">
            <a:extLst>
              <a:ext uri="{FF2B5EF4-FFF2-40B4-BE49-F238E27FC236}">
                <a16:creationId xmlns:a16="http://schemas.microsoft.com/office/drawing/2014/main" id="{C137FCA5-E7BF-4684-942E-85F778C02F6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0" y="4385570"/>
            <a:ext cx="12192000" cy="2531985"/>
          </a:xfrm>
          <a:prstGeom prst="rect">
            <a:avLst/>
          </a:prstGeom>
        </p:spPr>
      </p:pic>
      <p:pic>
        <p:nvPicPr>
          <p:cNvPr id="27" name="图片 26">
            <a:extLst>
              <a:ext uri="{FF2B5EF4-FFF2-40B4-BE49-F238E27FC236}">
                <a16:creationId xmlns:a16="http://schemas.microsoft.com/office/drawing/2014/main" id="{FA6AD0DB-5937-49D2-826C-95EADFCB78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776654"/>
            <a:ext cx="12192000" cy="1081346"/>
          </a:xfrm>
          <a:prstGeom prst="rect">
            <a:avLst/>
          </a:prstGeom>
        </p:spPr>
      </p:pic>
      <p:sp>
        <p:nvSpPr>
          <p:cNvPr id="2" name="TextBox 1"/>
          <p:cNvSpPr txBox="1"/>
          <p:nvPr/>
        </p:nvSpPr>
        <p:spPr>
          <a:xfrm>
            <a:off x="2651425" y="844899"/>
            <a:ext cx="7132320" cy="769441"/>
          </a:xfrm>
          <a:prstGeom prst="rect">
            <a:avLst/>
          </a:prstGeom>
          <a:noFill/>
        </p:spPr>
        <p:txBody>
          <a:bodyPr wrap="square" rtlCol="0">
            <a:spAutoFit/>
          </a:bodyPr>
          <a:lstStyle/>
          <a:p>
            <a:r>
              <a:rPr lang="vi-VN" sz="4400" dirty="0">
                <a:solidFill>
                  <a:srgbClr val="FFC000"/>
                </a:solidFill>
                <a:latin typeface="UVF Lobster12" panose="02000506000000020003" pitchFamily="2" charset="0"/>
              </a:rPr>
              <a:t>Nêu các tác dụng của dấu phẩy.</a:t>
            </a:r>
            <a:endParaRPr lang="en-US" sz="4400" dirty="0">
              <a:solidFill>
                <a:srgbClr val="FFC000"/>
              </a:solidFill>
              <a:latin typeface="UVF Lobster12" panose="02000506000000020003" pitchFamily="2" charset="0"/>
            </a:endParaRPr>
          </a:p>
        </p:txBody>
      </p:sp>
      <p:sp>
        <p:nvSpPr>
          <p:cNvPr id="3" name="Rectangle 2"/>
          <p:cNvSpPr/>
          <p:nvPr/>
        </p:nvSpPr>
        <p:spPr>
          <a:xfrm>
            <a:off x="1141589" y="2770070"/>
            <a:ext cx="8101898" cy="646331"/>
          </a:xfrm>
          <a:prstGeom prst="rect">
            <a:avLst/>
          </a:prstGeom>
        </p:spPr>
        <p:txBody>
          <a:bodyPr wrap="none">
            <a:spAutoFit/>
          </a:bodyPr>
          <a:lstStyle/>
          <a:p>
            <a:r>
              <a:rPr lang="vi-VN" sz="3600" b="1" dirty="0">
                <a:solidFill>
                  <a:srgbClr val="0070C0"/>
                </a:solidFill>
                <a:latin typeface="Baloo 2" pitchFamily="2" charset="0"/>
                <a:cs typeface="Baloo 2" pitchFamily="2" charset="0"/>
              </a:rPr>
              <a:t>- </a:t>
            </a:r>
            <a:r>
              <a:rPr lang="en-US" sz="3600" b="1" dirty="0" err="1">
                <a:solidFill>
                  <a:srgbClr val="0070C0"/>
                </a:solidFill>
                <a:latin typeface="Baloo 2" pitchFamily="2" charset="0"/>
                <a:cs typeface="Baloo 2" pitchFamily="2" charset="0"/>
              </a:rPr>
              <a:t>Ngăn</a:t>
            </a:r>
            <a:r>
              <a:rPr lang="en-US" sz="3600" b="1" dirty="0">
                <a:solidFill>
                  <a:srgbClr val="0070C0"/>
                </a:solidFill>
                <a:latin typeface="Baloo 2" pitchFamily="2" charset="0"/>
                <a:cs typeface="Baloo 2" pitchFamily="2" charset="0"/>
              </a:rPr>
              <a:t> </a:t>
            </a:r>
            <a:r>
              <a:rPr lang="en-US" sz="3600" b="1" dirty="0" err="1">
                <a:solidFill>
                  <a:srgbClr val="0070C0"/>
                </a:solidFill>
                <a:latin typeface="Baloo 2" pitchFamily="2" charset="0"/>
                <a:cs typeface="Baloo 2" pitchFamily="2" charset="0"/>
              </a:rPr>
              <a:t>cách</a:t>
            </a:r>
            <a:r>
              <a:rPr lang="en-US" sz="3600" b="1" dirty="0">
                <a:solidFill>
                  <a:srgbClr val="0070C0"/>
                </a:solidFill>
                <a:latin typeface="Baloo 2" pitchFamily="2" charset="0"/>
                <a:cs typeface="Baloo 2" pitchFamily="2" charset="0"/>
              </a:rPr>
              <a:t> </a:t>
            </a:r>
            <a:r>
              <a:rPr lang="en-US" sz="3600" b="1" dirty="0" err="1">
                <a:solidFill>
                  <a:srgbClr val="0070C0"/>
                </a:solidFill>
                <a:latin typeface="Baloo 2" pitchFamily="2" charset="0"/>
                <a:cs typeface="Baloo 2" pitchFamily="2" charset="0"/>
              </a:rPr>
              <a:t>các</a:t>
            </a:r>
            <a:r>
              <a:rPr lang="en-US" sz="3600" b="1" dirty="0">
                <a:solidFill>
                  <a:srgbClr val="0070C0"/>
                </a:solidFill>
                <a:latin typeface="Baloo 2" pitchFamily="2" charset="0"/>
                <a:cs typeface="Baloo 2" pitchFamily="2" charset="0"/>
              </a:rPr>
              <a:t> </a:t>
            </a:r>
            <a:r>
              <a:rPr lang="en-US" sz="3600" b="1" dirty="0" err="1">
                <a:solidFill>
                  <a:srgbClr val="0070C0"/>
                </a:solidFill>
                <a:latin typeface="Baloo 2" pitchFamily="2" charset="0"/>
                <a:cs typeface="Baloo 2" pitchFamily="2" charset="0"/>
              </a:rPr>
              <a:t>vế</a:t>
            </a:r>
            <a:r>
              <a:rPr lang="en-US" sz="3600" b="1" dirty="0">
                <a:solidFill>
                  <a:srgbClr val="0070C0"/>
                </a:solidFill>
                <a:latin typeface="Baloo 2" pitchFamily="2" charset="0"/>
                <a:cs typeface="Baloo 2" pitchFamily="2" charset="0"/>
              </a:rPr>
              <a:t> </a:t>
            </a:r>
            <a:r>
              <a:rPr lang="en-US" sz="3600" b="1" dirty="0" err="1">
                <a:solidFill>
                  <a:srgbClr val="0070C0"/>
                </a:solidFill>
                <a:latin typeface="Baloo 2" pitchFamily="2" charset="0"/>
                <a:cs typeface="Baloo 2" pitchFamily="2" charset="0"/>
              </a:rPr>
              <a:t>câu</a:t>
            </a:r>
            <a:r>
              <a:rPr lang="en-US" sz="3600" b="1" dirty="0">
                <a:solidFill>
                  <a:srgbClr val="0070C0"/>
                </a:solidFill>
                <a:latin typeface="Baloo 2" pitchFamily="2" charset="0"/>
                <a:cs typeface="Baloo 2" pitchFamily="2" charset="0"/>
              </a:rPr>
              <a:t> </a:t>
            </a:r>
            <a:r>
              <a:rPr lang="en-US" sz="3600" b="1" dirty="0" err="1">
                <a:solidFill>
                  <a:srgbClr val="0070C0"/>
                </a:solidFill>
                <a:latin typeface="Baloo 2" pitchFamily="2" charset="0"/>
                <a:cs typeface="Baloo 2" pitchFamily="2" charset="0"/>
              </a:rPr>
              <a:t>trong</a:t>
            </a:r>
            <a:r>
              <a:rPr lang="en-US" sz="3600" b="1" dirty="0">
                <a:solidFill>
                  <a:srgbClr val="0070C0"/>
                </a:solidFill>
                <a:latin typeface="Baloo 2" pitchFamily="2" charset="0"/>
                <a:cs typeface="Baloo 2" pitchFamily="2" charset="0"/>
              </a:rPr>
              <a:t> </a:t>
            </a:r>
            <a:r>
              <a:rPr lang="en-US" sz="3600" b="1" dirty="0" err="1">
                <a:solidFill>
                  <a:srgbClr val="0070C0"/>
                </a:solidFill>
                <a:latin typeface="Baloo 2" pitchFamily="2" charset="0"/>
                <a:cs typeface="Baloo 2" pitchFamily="2" charset="0"/>
              </a:rPr>
              <a:t>câu</a:t>
            </a:r>
            <a:r>
              <a:rPr lang="en-US" sz="3600" b="1" dirty="0">
                <a:solidFill>
                  <a:srgbClr val="0070C0"/>
                </a:solidFill>
                <a:latin typeface="Baloo 2" pitchFamily="2" charset="0"/>
                <a:cs typeface="Baloo 2" pitchFamily="2" charset="0"/>
              </a:rPr>
              <a:t> </a:t>
            </a:r>
            <a:r>
              <a:rPr lang="en-US" sz="3600" b="1" dirty="0" err="1">
                <a:solidFill>
                  <a:srgbClr val="0070C0"/>
                </a:solidFill>
                <a:latin typeface="Baloo 2" pitchFamily="2" charset="0"/>
                <a:cs typeface="Baloo 2" pitchFamily="2" charset="0"/>
              </a:rPr>
              <a:t>ghép</a:t>
            </a:r>
            <a:r>
              <a:rPr lang="en-US" sz="3600" b="1" dirty="0">
                <a:solidFill>
                  <a:srgbClr val="0070C0"/>
                </a:solidFill>
                <a:latin typeface="Baloo 2" pitchFamily="2" charset="0"/>
                <a:cs typeface="Baloo 2" pitchFamily="2" charset="0"/>
              </a:rPr>
              <a:t>.</a:t>
            </a:r>
          </a:p>
        </p:txBody>
      </p:sp>
      <p:sp>
        <p:nvSpPr>
          <p:cNvPr id="4" name="Rectangle 3"/>
          <p:cNvSpPr/>
          <p:nvPr/>
        </p:nvSpPr>
        <p:spPr>
          <a:xfrm>
            <a:off x="1126170" y="1872658"/>
            <a:ext cx="9475694" cy="646331"/>
          </a:xfrm>
          <a:prstGeom prst="rect">
            <a:avLst/>
          </a:prstGeom>
        </p:spPr>
        <p:txBody>
          <a:bodyPr wrap="square">
            <a:spAutoFit/>
          </a:bodyPr>
          <a:lstStyle/>
          <a:p>
            <a:r>
              <a:rPr lang="vi-VN" sz="3600" b="1" dirty="0">
                <a:solidFill>
                  <a:srgbClr val="0070C0"/>
                </a:solidFill>
                <a:latin typeface="Baloo 2" pitchFamily="2" charset="0"/>
                <a:cs typeface="Baloo 2" pitchFamily="2" charset="0"/>
              </a:rPr>
              <a:t>- </a:t>
            </a:r>
            <a:r>
              <a:rPr lang="en-US" sz="3600" b="1" dirty="0" err="1">
                <a:solidFill>
                  <a:srgbClr val="0070C0"/>
                </a:solidFill>
                <a:latin typeface="Baloo 2" pitchFamily="2" charset="0"/>
                <a:cs typeface="Baloo 2" pitchFamily="2" charset="0"/>
              </a:rPr>
              <a:t>Ngăn</a:t>
            </a:r>
            <a:r>
              <a:rPr lang="en-US" sz="3600" b="1" dirty="0">
                <a:solidFill>
                  <a:srgbClr val="0070C0"/>
                </a:solidFill>
                <a:latin typeface="Baloo 2" pitchFamily="2" charset="0"/>
                <a:cs typeface="Baloo 2" pitchFamily="2" charset="0"/>
              </a:rPr>
              <a:t> </a:t>
            </a:r>
            <a:r>
              <a:rPr lang="en-US" sz="3600" b="1" dirty="0" err="1">
                <a:solidFill>
                  <a:srgbClr val="0070C0"/>
                </a:solidFill>
                <a:latin typeface="Baloo 2" pitchFamily="2" charset="0"/>
                <a:cs typeface="Baloo 2" pitchFamily="2" charset="0"/>
              </a:rPr>
              <a:t>cách</a:t>
            </a:r>
            <a:r>
              <a:rPr lang="en-US" sz="3600" b="1" dirty="0">
                <a:solidFill>
                  <a:srgbClr val="0070C0"/>
                </a:solidFill>
                <a:latin typeface="Baloo 2" pitchFamily="2" charset="0"/>
                <a:cs typeface="Baloo 2" pitchFamily="2" charset="0"/>
              </a:rPr>
              <a:t> </a:t>
            </a:r>
            <a:r>
              <a:rPr lang="en-US" sz="3600" b="1" dirty="0" err="1">
                <a:solidFill>
                  <a:srgbClr val="0070C0"/>
                </a:solidFill>
                <a:latin typeface="Baloo 2" pitchFamily="2" charset="0"/>
                <a:cs typeface="Baloo 2" pitchFamily="2" charset="0"/>
              </a:rPr>
              <a:t>trạng</a:t>
            </a:r>
            <a:r>
              <a:rPr lang="en-US" sz="3600" b="1" dirty="0">
                <a:solidFill>
                  <a:srgbClr val="0070C0"/>
                </a:solidFill>
                <a:latin typeface="Baloo 2" pitchFamily="2" charset="0"/>
                <a:cs typeface="Baloo 2" pitchFamily="2" charset="0"/>
              </a:rPr>
              <a:t> </a:t>
            </a:r>
            <a:r>
              <a:rPr lang="en-US" sz="3600" b="1" dirty="0" err="1">
                <a:solidFill>
                  <a:srgbClr val="0070C0"/>
                </a:solidFill>
                <a:latin typeface="Baloo 2" pitchFamily="2" charset="0"/>
                <a:cs typeface="Baloo 2" pitchFamily="2" charset="0"/>
              </a:rPr>
              <a:t>ngữ</a:t>
            </a:r>
            <a:r>
              <a:rPr lang="en-US" sz="3600" b="1" dirty="0">
                <a:solidFill>
                  <a:srgbClr val="0070C0"/>
                </a:solidFill>
                <a:latin typeface="Baloo 2" pitchFamily="2" charset="0"/>
                <a:cs typeface="Baloo 2" pitchFamily="2" charset="0"/>
              </a:rPr>
              <a:t> </a:t>
            </a:r>
            <a:r>
              <a:rPr lang="en-US" sz="3600" b="1" dirty="0" err="1">
                <a:solidFill>
                  <a:srgbClr val="0070C0"/>
                </a:solidFill>
                <a:latin typeface="Baloo 2" pitchFamily="2" charset="0"/>
                <a:cs typeface="Baloo 2" pitchFamily="2" charset="0"/>
              </a:rPr>
              <a:t>với</a:t>
            </a:r>
            <a:r>
              <a:rPr lang="en-US" sz="3600" b="1" dirty="0">
                <a:solidFill>
                  <a:srgbClr val="0070C0"/>
                </a:solidFill>
                <a:latin typeface="Baloo 2" pitchFamily="2" charset="0"/>
                <a:cs typeface="Baloo 2" pitchFamily="2" charset="0"/>
              </a:rPr>
              <a:t> </a:t>
            </a:r>
            <a:r>
              <a:rPr lang="vi-VN" sz="3600" b="1" dirty="0">
                <a:solidFill>
                  <a:srgbClr val="0070C0"/>
                </a:solidFill>
                <a:latin typeface="Baloo 2" pitchFamily="2" charset="0"/>
                <a:cs typeface="Baloo 2" pitchFamily="2" charset="0"/>
              </a:rPr>
              <a:t>chủ ngữ và vị ngữ.</a:t>
            </a:r>
          </a:p>
        </p:txBody>
      </p:sp>
      <p:sp>
        <p:nvSpPr>
          <p:cNvPr id="5" name="Rectangle 4"/>
          <p:cNvSpPr/>
          <p:nvPr/>
        </p:nvSpPr>
        <p:spPr>
          <a:xfrm>
            <a:off x="1141589" y="3679684"/>
            <a:ext cx="10051149" cy="646331"/>
          </a:xfrm>
          <a:prstGeom prst="rect">
            <a:avLst/>
          </a:prstGeom>
        </p:spPr>
        <p:txBody>
          <a:bodyPr wrap="none">
            <a:spAutoFit/>
          </a:bodyPr>
          <a:lstStyle/>
          <a:p>
            <a:r>
              <a:rPr lang="vi-VN" sz="3600" b="1" dirty="0">
                <a:solidFill>
                  <a:srgbClr val="0070C0"/>
                </a:solidFill>
                <a:latin typeface="Baloo 2" pitchFamily="2" charset="0"/>
                <a:cs typeface="Baloo 2" pitchFamily="2" charset="0"/>
              </a:rPr>
              <a:t>- </a:t>
            </a:r>
            <a:r>
              <a:rPr lang="en-US" sz="3600" b="1" dirty="0" err="1">
                <a:solidFill>
                  <a:srgbClr val="0070C0"/>
                </a:solidFill>
                <a:latin typeface="Baloo 2" pitchFamily="2" charset="0"/>
                <a:cs typeface="Baloo 2" pitchFamily="2" charset="0"/>
              </a:rPr>
              <a:t>Ngăn</a:t>
            </a:r>
            <a:r>
              <a:rPr lang="en-US" sz="3600" b="1" dirty="0">
                <a:solidFill>
                  <a:srgbClr val="0070C0"/>
                </a:solidFill>
                <a:latin typeface="Baloo 2" pitchFamily="2" charset="0"/>
                <a:cs typeface="Baloo 2" pitchFamily="2" charset="0"/>
              </a:rPr>
              <a:t> </a:t>
            </a:r>
            <a:r>
              <a:rPr lang="en-US" sz="3600" b="1" dirty="0" err="1">
                <a:solidFill>
                  <a:srgbClr val="0070C0"/>
                </a:solidFill>
                <a:latin typeface="Baloo 2" pitchFamily="2" charset="0"/>
                <a:cs typeface="Baloo 2" pitchFamily="2" charset="0"/>
              </a:rPr>
              <a:t>cách</a:t>
            </a:r>
            <a:r>
              <a:rPr lang="en-US" sz="3600" b="1" dirty="0">
                <a:solidFill>
                  <a:srgbClr val="0070C0"/>
                </a:solidFill>
                <a:latin typeface="Baloo 2" pitchFamily="2" charset="0"/>
                <a:cs typeface="Baloo 2" pitchFamily="2" charset="0"/>
              </a:rPr>
              <a:t> </a:t>
            </a:r>
            <a:r>
              <a:rPr lang="en-US" sz="3600" b="1" dirty="0" err="1">
                <a:solidFill>
                  <a:srgbClr val="0070C0"/>
                </a:solidFill>
                <a:latin typeface="Baloo 2" pitchFamily="2" charset="0"/>
                <a:cs typeface="Baloo 2" pitchFamily="2" charset="0"/>
              </a:rPr>
              <a:t>các</a:t>
            </a:r>
            <a:r>
              <a:rPr lang="en-US" sz="3600" b="1" dirty="0">
                <a:solidFill>
                  <a:srgbClr val="0070C0"/>
                </a:solidFill>
                <a:latin typeface="Baloo 2" pitchFamily="2" charset="0"/>
                <a:cs typeface="Baloo 2" pitchFamily="2" charset="0"/>
              </a:rPr>
              <a:t> </a:t>
            </a:r>
            <a:r>
              <a:rPr lang="en-US" sz="3600" b="1" dirty="0" err="1">
                <a:solidFill>
                  <a:srgbClr val="0070C0"/>
                </a:solidFill>
                <a:latin typeface="Baloo 2" pitchFamily="2" charset="0"/>
                <a:cs typeface="Baloo 2" pitchFamily="2" charset="0"/>
              </a:rPr>
              <a:t>bộ</a:t>
            </a:r>
            <a:r>
              <a:rPr lang="en-US" sz="3600" b="1" dirty="0">
                <a:solidFill>
                  <a:srgbClr val="0070C0"/>
                </a:solidFill>
                <a:latin typeface="Baloo 2" pitchFamily="2" charset="0"/>
                <a:cs typeface="Baloo 2" pitchFamily="2" charset="0"/>
              </a:rPr>
              <a:t> </a:t>
            </a:r>
            <a:r>
              <a:rPr lang="en-US" sz="3600" b="1" dirty="0" err="1">
                <a:solidFill>
                  <a:srgbClr val="0070C0"/>
                </a:solidFill>
                <a:latin typeface="Baloo 2" pitchFamily="2" charset="0"/>
                <a:cs typeface="Baloo 2" pitchFamily="2" charset="0"/>
              </a:rPr>
              <a:t>phận</a:t>
            </a:r>
            <a:r>
              <a:rPr lang="en-US" sz="3600" b="1" dirty="0">
                <a:solidFill>
                  <a:srgbClr val="0070C0"/>
                </a:solidFill>
                <a:latin typeface="Baloo 2" pitchFamily="2" charset="0"/>
                <a:cs typeface="Baloo 2" pitchFamily="2" charset="0"/>
              </a:rPr>
              <a:t> </a:t>
            </a:r>
            <a:r>
              <a:rPr lang="en-US" sz="3600" b="1" dirty="0" err="1">
                <a:solidFill>
                  <a:srgbClr val="0070C0"/>
                </a:solidFill>
                <a:latin typeface="Baloo 2" pitchFamily="2" charset="0"/>
                <a:cs typeface="Baloo 2" pitchFamily="2" charset="0"/>
              </a:rPr>
              <a:t>cùng</a:t>
            </a:r>
            <a:r>
              <a:rPr lang="en-US" sz="3600" b="1" dirty="0">
                <a:solidFill>
                  <a:srgbClr val="0070C0"/>
                </a:solidFill>
                <a:latin typeface="Baloo 2" pitchFamily="2" charset="0"/>
                <a:cs typeface="Baloo 2" pitchFamily="2" charset="0"/>
              </a:rPr>
              <a:t> </a:t>
            </a:r>
            <a:r>
              <a:rPr lang="en-US" sz="3600" b="1" dirty="0" err="1">
                <a:solidFill>
                  <a:srgbClr val="0070C0"/>
                </a:solidFill>
                <a:latin typeface="Baloo 2" pitchFamily="2" charset="0"/>
                <a:cs typeface="Baloo 2" pitchFamily="2" charset="0"/>
              </a:rPr>
              <a:t>chức</a:t>
            </a:r>
            <a:r>
              <a:rPr lang="en-US" sz="3600" b="1" dirty="0">
                <a:solidFill>
                  <a:srgbClr val="0070C0"/>
                </a:solidFill>
                <a:latin typeface="Baloo 2" pitchFamily="2" charset="0"/>
                <a:cs typeface="Baloo 2" pitchFamily="2" charset="0"/>
              </a:rPr>
              <a:t> </a:t>
            </a:r>
            <a:r>
              <a:rPr lang="en-US" sz="3600" b="1" dirty="0" err="1">
                <a:solidFill>
                  <a:srgbClr val="0070C0"/>
                </a:solidFill>
                <a:latin typeface="Baloo 2" pitchFamily="2" charset="0"/>
                <a:cs typeface="Baloo 2" pitchFamily="2" charset="0"/>
              </a:rPr>
              <a:t>vụ</a:t>
            </a:r>
            <a:r>
              <a:rPr lang="en-US" sz="3600" b="1" dirty="0">
                <a:solidFill>
                  <a:srgbClr val="0070C0"/>
                </a:solidFill>
                <a:latin typeface="Baloo 2" pitchFamily="2" charset="0"/>
                <a:cs typeface="Baloo 2" pitchFamily="2" charset="0"/>
              </a:rPr>
              <a:t> </a:t>
            </a:r>
            <a:r>
              <a:rPr lang="en-US" sz="3600" b="1" dirty="0" err="1">
                <a:solidFill>
                  <a:srgbClr val="0070C0"/>
                </a:solidFill>
                <a:latin typeface="Baloo 2" pitchFamily="2" charset="0"/>
                <a:cs typeface="Baloo 2" pitchFamily="2" charset="0"/>
              </a:rPr>
              <a:t>trong</a:t>
            </a:r>
            <a:r>
              <a:rPr lang="en-US" sz="3600" b="1" dirty="0">
                <a:solidFill>
                  <a:srgbClr val="0070C0"/>
                </a:solidFill>
                <a:latin typeface="Baloo 2" pitchFamily="2" charset="0"/>
                <a:cs typeface="Baloo 2" pitchFamily="2" charset="0"/>
              </a:rPr>
              <a:t> </a:t>
            </a:r>
            <a:r>
              <a:rPr lang="en-US" sz="3600" b="1" dirty="0" err="1">
                <a:solidFill>
                  <a:srgbClr val="0070C0"/>
                </a:solidFill>
                <a:latin typeface="Baloo 2" pitchFamily="2" charset="0"/>
                <a:cs typeface="Baloo 2" pitchFamily="2" charset="0"/>
              </a:rPr>
              <a:t>câu</a:t>
            </a:r>
            <a:r>
              <a:rPr lang="en-US" sz="3600" b="1" dirty="0">
                <a:solidFill>
                  <a:srgbClr val="0070C0"/>
                </a:solidFill>
                <a:latin typeface="Baloo 2" pitchFamily="2" charset="0"/>
                <a:cs typeface="Baloo 2" pitchFamily="2" charset="0"/>
              </a:rPr>
              <a:t>.</a:t>
            </a:r>
          </a:p>
        </p:txBody>
      </p:sp>
      <p:sp>
        <p:nvSpPr>
          <p:cNvPr id="14" name="TextBox 13"/>
          <p:cNvSpPr txBox="1"/>
          <p:nvPr/>
        </p:nvSpPr>
        <p:spPr>
          <a:xfrm>
            <a:off x="2871216" y="839934"/>
            <a:ext cx="7132320" cy="769441"/>
          </a:xfrm>
          <a:prstGeom prst="rect">
            <a:avLst/>
          </a:prstGeom>
          <a:noFill/>
        </p:spPr>
        <p:txBody>
          <a:bodyPr wrap="square" rtlCol="0">
            <a:spAutoFit/>
          </a:bodyPr>
          <a:lstStyle/>
          <a:p>
            <a:r>
              <a:rPr lang="vi-VN" sz="4400" dirty="0">
                <a:solidFill>
                  <a:srgbClr val="FFC000"/>
                </a:solidFill>
                <a:latin typeface="UVF Lobster12" panose="02000506000000020003" pitchFamily="2" charset="0"/>
              </a:rPr>
              <a:t>Các tác dụng của dấu phẩy</a:t>
            </a:r>
            <a:endParaRPr lang="en-US" sz="4400" dirty="0">
              <a:solidFill>
                <a:srgbClr val="FFC000"/>
              </a:solidFill>
              <a:latin typeface="UVF Lobster12" panose="02000506000000020003" pitchFamily="2" charset="0"/>
            </a:endParaRPr>
          </a:p>
        </p:txBody>
      </p:sp>
    </p:spTree>
    <p:extLst>
      <p:ext uri="{BB962C8B-B14F-4D97-AF65-F5344CB8AC3E}">
        <p14:creationId xmlns:p14="http://schemas.microsoft.com/office/powerpoint/2010/main" val="77460122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DF9F9F8E-D779-4378-82D4-2578E633934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7" name="图片 6">
            <a:extLst>
              <a:ext uri="{FF2B5EF4-FFF2-40B4-BE49-F238E27FC236}">
                <a16:creationId xmlns:a16="http://schemas.microsoft.com/office/drawing/2014/main" id="{4EEFD4C3-9055-4AFE-861D-5E909D7BFE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8" name="图片 7">
            <a:extLst>
              <a:ext uri="{FF2B5EF4-FFF2-40B4-BE49-F238E27FC236}">
                <a16:creationId xmlns:a16="http://schemas.microsoft.com/office/drawing/2014/main" id="{A8E30F66-F5D0-4C19-A126-C31EA8BB7E5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sp>
        <p:nvSpPr>
          <p:cNvPr id="50" name="任意多边形: 形状 49">
            <a:extLst>
              <a:ext uri="{FF2B5EF4-FFF2-40B4-BE49-F238E27FC236}">
                <a16:creationId xmlns:a16="http://schemas.microsoft.com/office/drawing/2014/main" id="{07C3FCBA-6438-4E08-AFAE-3AE52DA60DF8}"/>
              </a:ext>
            </a:extLst>
          </p:cNvPr>
          <p:cNvSpPr/>
          <p:nvPr/>
        </p:nvSpPr>
        <p:spPr>
          <a:xfrm>
            <a:off x="3177167" y="815886"/>
            <a:ext cx="7940885" cy="2153651"/>
          </a:xfrm>
          <a:custGeom>
            <a:avLst/>
            <a:gdLst>
              <a:gd name="connsiteX0" fmla="*/ 430798 w 5817996"/>
              <a:gd name="connsiteY0" fmla="*/ 0 h 2153651"/>
              <a:gd name="connsiteX1" fmla="*/ 735418 w 5817996"/>
              <a:gd name="connsiteY1" fmla="*/ 126179 h 2153651"/>
              <a:gd name="connsiteX2" fmla="*/ 740573 w 5817996"/>
              <a:gd name="connsiteY2" fmla="*/ 132426 h 2153651"/>
              <a:gd name="connsiteX3" fmla="*/ 745728 w 5817996"/>
              <a:gd name="connsiteY3" fmla="*/ 126179 h 2153651"/>
              <a:gd name="connsiteX4" fmla="*/ 1050348 w 5817996"/>
              <a:gd name="connsiteY4" fmla="*/ 0 h 2153651"/>
              <a:gd name="connsiteX5" fmla="*/ 1354968 w 5817996"/>
              <a:gd name="connsiteY5" fmla="*/ 126179 h 2153651"/>
              <a:gd name="connsiteX6" fmla="*/ 1360124 w 5817996"/>
              <a:gd name="connsiteY6" fmla="*/ 132426 h 2153651"/>
              <a:gd name="connsiteX7" fmla="*/ 1365279 w 5817996"/>
              <a:gd name="connsiteY7" fmla="*/ 126179 h 2153651"/>
              <a:gd name="connsiteX8" fmla="*/ 1669899 w 5817996"/>
              <a:gd name="connsiteY8" fmla="*/ 0 h 2153651"/>
              <a:gd name="connsiteX9" fmla="*/ 1974519 w 5817996"/>
              <a:gd name="connsiteY9" fmla="*/ 126179 h 2153651"/>
              <a:gd name="connsiteX10" fmla="*/ 1979674 w 5817996"/>
              <a:gd name="connsiteY10" fmla="*/ 132426 h 2153651"/>
              <a:gd name="connsiteX11" fmla="*/ 1984829 w 5817996"/>
              <a:gd name="connsiteY11" fmla="*/ 126179 h 2153651"/>
              <a:gd name="connsiteX12" fmla="*/ 2289449 w 5817996"/>
              <a:gd name="connsiteY12" fmla="*/ 0 h 2153651"/>
              <a:gd name="connsiteX13" fmla="*/ 2594069 w 5817996"/>
              <a:gd name="connsiteY13" fmla="*/ 126179 h 2153651"/>
              <a:gd name="connsiteX14" fmla="*/ 2599225 w 5817996"/>
              <a:gd name="connsiteY14" fmla="*/ 132426 h 2153651"/>
              <a:gd name="connsiteX15" fmla="*/ 2604380 w 5817996"/>
              <a:gd name="connsiteY15" fmla="*/ 126179 h 2153651"/>
              <a:gd name="connsiteX16" fmla="*/ 2909000 w 5817996"/>
              <a:gd name="connsiteY16" fmla="*/ 0 h 2153651"/>
              <a:gd name="connsiteX17" fmla="*/ 3213620 w 5817996"/>
              <a:gd name="connsiteY17" fmla="*/ 126179 h 2153651"/>
              <a:gd name="connsiteX18" fmla="*/ 3218775 w 5817996"/>
              <a:gd name="connsiteY18" fmla="*/ 132426 h 2153651"/>
              <a:gd name="connsiteX19" fmla="*/ 3223930 w 5817996"/>
              <a:gd name="connsiteY19" fmla="*/ 126179 h 2153651"/>
              <a:gd name="connsiteX20" fmla="*/ 3528550 w 5817996"/>
              <a:gd name="connsiteY20" fmla="*/ 0 h 2153651"/>
              <a:gd name="connsiteX21" fmla="*/ 3833170 w 5817996"/>
              <a:gd name="connsiteY21" fmla="*/ 126179 h 2153651"/>
              <a:gd name="connsiteX22" fmla="*/ 3838325 w 5817996"/>
              <a:gd name="connsiteY22" fmla="*/ 132426 h 2153651"/>
              <a:gd name="connsiteX23" fmla="*/ 3843480 w 5817996"/>
              <a:gd name="connsiteY23" fmla="*/ 126179 h 2153651"/>
              <a:gd name="connsiteX24" fmla="*/ 4148100 w 5817996"/>
              <a:gd name="connsiteY24" fmla="*/ 0 h 2153651"/>
              <a:gd name="connsiteX25" fmla="*/ 4452720 w 5817996"/>
              <a:gd name="connsiteY25" fmla="*/ 126179 h 2153651"/>
              <a:gd name="connsiteX26" fmla="*/ 4457875 w 5817996"/>
              <a:gd name="connsiteY26" fmla="*/ 132425 h 2153651"/>
              <a:gd name="connsiteX27" fmla="*/ 4463029 w 5817996"/>
              <a:gd name="connsiteY27" fmla="*/ 126179 h 2153651"/>
              <a:gd name="connsiteX28" fmla="*/ 4767649 w 5817996"/>
              <a:gd name="connsiteY28" fmla="*/ 0 h 2153651"/>
              <a:gd name="connsiteX29" fmla="*/ 5072269 w 5817996"/>
              <a:gd name="connsiteY29" fmla="*/ 126179 h 2153651"/>
              <a:gd name="connsiteX30" fmla="*/ 5077424 w 5817996"/>
              <a:gd name="connsiteY30" fmla="*/ 132425 h 2153651"/>
              <a:gd name="connsiteX31" fmla="*/ 5082578 w 5817996"/>
              <a:gd name="connsiteY31" fmla="*/ 126179 h 2153651"/>
              <a:gd name="connsiteX32" fmla="*/ 5387198 w 5817996"/>
              <a:gd name="connsiteY32" fmla="*/ 0 h 2153651"/>
              <a:gd name="connsiteX33" fmla="*/ 5817996 w 5817996"/>
              <a:gd name="connsiteY33" fmla="*/ 430799 h 2153651"/>
              <a:gd name="connsiteX34" fmla="*/ 5691818 w 5817996"/>
              <a:gd name="connsiteY34" fmla="*/ 735420 h 2153651"/>
              <a:gd name="connsiteX35" fmla="*/ 5669527 w 5817996"/>
              <a:gd name="connsiteY35" fmla="*/ 753812 h 2153651"/>
              <a:gd name="connsiteX36" fmla="*/ 5691818 w 5817996"/>
              <a:gd name="connsiteY36" fmla="*/ 772204 h 2153651"/>
              <a:gd name="connsiteX37" fmla="*/ 5817996 w 5817996"/>
              <a:gd name="connsiteY37" fmla="*/ 1076825 h 2153651"/>
              <a:gd name="connsiteX38" fmla="*/ 5691818 w 5817996"/>
              <a:gd name="connsiteY38" fmla="*/ 1381446 h 2153651"/>
              <a:gd name="connsiteX39" fmla="*/ 5669526 w 5817996"/>
              <a:gd name="connsiteY39" fmla="*/ 1399839 h 2153651"/>
              <a:gd name="connsiteX40" fmla="*/ 5691818 w 5817996"/>
              <a:gd name="connsiteY40" fmla="*/ 1418231 h 2153651"/>
              <a:gd name="connsiteX41" fmla="*/ 5817996 w 5817996"/>
              <a:gd name="connsiteY41" fmla="*/ 1722852 h 2153651"/>
              <a:gd name="connsiteX42" fmla="*/ 5387198 w 5817996"/>
              <a:gd name="connsiteY42" fmla="*/ 2153651 h 2153651"/>
              <a:gd name="connsiteX43" fmla="*/ 5082578 w 5817996"/>
              <a:gd name="connsiteY43" fmla="*/ 2027473 h 2153651"/>
              <a:gd name="connsiteX44" fmla="*/ 5077421 w 5817996"/>
              <a:gd name="connsiteY44" fmla="*/ 2021223 h 2153651"/>
              <a:gd name="connsiteX45" fmla="*/ 5072264 w 5817996"/>
              <a:gd name="connsiteY45" fmla="*/ 2027473 h 2153651"/>
              <a:gd name="connsiteX46" fmla="*/ 4767644 w 5817996"/>
              <a:gd name="connsiteY46" fmla="*/ 2153651 h 2153651"/>
              <a:gd name="connsiteX47" fmla="*/ 4463024 w 5817996"/>
              <a:gd name="connsiteY47" fmla="*/ 2027473 h 2153651"/>
              <a:gd name="connsiteX48" fmla="*/ 4457869 w 5817996"/>
              <a:gd name="connsiteY48" fmla="*/ 2021226 h 2153651"/>
              <a:gd name="connsiteX49" fmla="*/ 4452715 w 5817996"/>
              <a:gd name="connsiteY49" fmla="*/ 2027473 h 2153651"/>
              <a:gd name="connsiteX50" fmla="*/ 4148095 w 5817996"/>
              <a:gd name="connsiteY50" fmla="*/ 2153651 h 2153651"/>
              <a:gd name="connsiteX51" fmla="*/ 3843475 w 5817996"/>
              <a:gd name="connsiteY51" fmla="*/ 2027473 h 2153651"/>
              <a:gd name="connsiteX52" fmla="*/ 3838320 w 5817996"/>
              <a:gd name="connsiteY52" fmla="*/ 2021225 h 2153651"/>
              <a:gd name="connsiteX53" fmla="*/ 3833165 w 5817996"/>
              <a:gd name="connsiteY53" fmla="*/ 2027473 h 2153651"/>
              <a:gd name="connsiteX54" fmla="*/ 3528545 w 5817996"/>
              <a:gd name="connsiteY54" fmla="*/ 2153651 h 2153651"/>
              <a:gd name="connsiteX55" fmla="*/ 3223925 w 5817996"/>
              <a:gd name="connsiteY55" fmla="*/ 2027473 h 2153651"/>
              <a:gd name="connsiteX56" fmla="*/ 3218771 w 5817996"/>
              <a:gd name="connsiteY56" fmla="*/ 2021226 h 2153651"/>
              <a:gd name="connsiteX57" fmla="*/ 3213616 w 5817996"/>
              <a:gd name="connsiteY57" fmla="*/ 2027473 h 2153651"/>
              <a:gd name="connsiteX58" fmla="*/ 2908996 w 5817996"/>
              <a:gd name="connsiteY58" fmla="*/ 2153651 h 2153651"/>
              <a:gd name="connsiteX59" fmla="*/ 2604376 w 5817996"/>
              <a:gd name="connsiteY59" fmla="*/ 2027473 h 2153651"/>
              <a:gd name="connsiteX60" fmla="*/ 2599221 w 5817996"/>
              <a:gd name="connsiteY60" fmla="*/ 2021225 h 2153651"/>
              <a:gd name="connsiteX61" fmla="*/ 2594067 w 5817996"/>
              <a:gd name="connsiteY61" fmla="*/ 2027473 h 2153651"/>
              <a:gd name="connsiteX62" fmla="*/ 2289446 w 5817996"/>
              <a:gd name="connsiteY62" fmla="*/ 2153651 h 2153651"/>
              <a:gd name="connsiteX63" fmla="*/ 1984826 w 5817996"/>
              <a:gd name="connsiteY63" fmla="*/ 2027473 h 2153651"/>
              <a:gd name="connsiteX64" fmla="*/ 1979672 w 5817996"/>
              <a:gd name="connsiteY64" fmla="*/ 2021226 h 2153651"/>
              <a:gd name="connsiteX65" fmla="*/ 1974518 w 5817996"/>
              <a:gd name="connsiteY65" fmla="*/ 2027473 h 2153651"/>
              <a:gd name="connsiteX66" fmla="*/ 1669897 w 5817996"/>
              <a:gd name="connsiteY66" fmla="*/ 2153651 h 2153651"/>
              <a:gd name="connsiteX67" fmla="*/ 1365277 w 5817996"/>
              <a:gd name="connsiteY67" fmla="*/ 2027473 h 2153651"/>
              <a:gd name="connsiteX68" fmla="*/ 1360122 w 5817996"/>
              <a:gd name="connsiteY68" fmla="*/ 2021225 h 2153651"/>
              <a:gd name="connsiteX69" fmla="*/ 1354968 w 5817996"/>
              <a:gd name="connsiteY69" fmla="*/ 2027473 h 2153651"/>
              <a:gd name="connsiteX70" fmla="*/ 1050347 w 5817996"/>
              <a:gd name="connsiteY70" fmla="*/ 2153651 h 2153651"/>
              <a:gd name="connsiteX71" fmla="*/ 745727 w 5817996"/>
              <a:gd name="connsiteY71" fmla="*/ 2027473 h 2153651"/>
              <a:gd name="connsiteX72" fmla="*/ 740573 w 5817996"/>
              <a:gd name="connsiteY72" fmla="*/ 2021226 h 2153651"/>
              <a:gd name="connsiteX73" fmla="*/ 735418 w 5817996"/>
              <a:gd name="connsiteY73" fmla="*/ 2027473 h 2153651"/>
              <a:gd name="connsiteX74" fmla="*/ 430798 w 5817996"/>
              <a:gd name="connsiteY74" fmla="*/ 2153651 h 2153651"/>
              <a:gd name="connsiteX75" fmla="*/ 0 w 5817996"/>
              <a:gd name="connsiteY75" fmla="*/ 1722852 h 2153651"/>
              <a:gd name="connsiteX76" fmla="*/ 126178 w 5817996"/>
              <a:gd name="connsiteY76" fmla="*/ 1418231 h 2153651"/>
              <a:gd name="connsiteX77" fmla="*/ 148470 w 5817996"/>
              <a:gd name="connsiteY77" fmla="*/ 1399839 h 2153651"/>
              <a:gd name="connsiteX78" fmla="*/ 126178 w 5817996"/>
              <a:gd name="connsiteY78" fmla="*/ 1381446 h 2153651"/>
              <a:gd name="connsiteX79" fmla="*/ 0 w 5817996"/>
              <a:gd name="connsiteY79" fmla="*/ 1076825 h 2153651"/>
              <a:gd name="connsiteX80" fmla="*/ 126178 w 5817996"/>
              <a:gd name="connsiteY80" fmla="*/ 772204 h 2153651"/>
              <a:gd name="connsiteX81" fmla="*/ 148469 w 5817996"/>
              <a:gd name="connsiteY81" fmla="*/ 753812 h 2153651"/>
              <a:gd name="connsiteX82" fmla="*/ 126178 w 5817996"/>
              <a:gd name="connsiteY82" fmla="*/ 735420 h 2153651"/>
              <a:gd name="connsiteX83" fmla="*/ 0 w 5817996"/>
              <a:gd name="connsiteY83" fmla="*/ 430799 h 2153651"/>
              <a:gd name="connsiteX84" fmla="*/ 430798 w 5817996"/>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6" h="2153651">
                <a:moveTo>
                  <a:pt x="430798" y="0"/>
                </a:moveTo>
                <a:cubicBezTo>
                  <a:pt x="549760" y="0"/>
                  <a:pt x="657459" y="48219"/>
                  <a:pt x="735418" y="126179"/>
                </a:cubicBezTo>
                <a:lnTo>
                  <a:pt x="740573" y="132426"/>
                </a:lnTo>
                <a:lnTo>
                  <a:pt x="745728" y="126179"/>
                </a:lnTo>
                <a:cubicBezTo>
                  <a:pt x="823687" y="48219"/>
                  <a:pt x="931387" y="0"/>
                  <a:pt x="1050348" y="0"/>
                </a:cubicBezTo>
                <a:cubicBezTo>
                  <a:pt x="1169310" y="0"/>
                  <a:pt x="1277009" y="48219"/>
                  <a:pt x="1354968" y="126179"/>
                </a:cubicBezTo>
                <a:lnTo>
                  <a:pt x="1360124" y="132426"/>
                </a:lnTo>
                <a:lnTo>
                  <a:pt x="1365279" y="126179"/>
                </a:lnTo>
                <a:cubicBezTo>
                  <a:pt x="1443238" y="48219"/>
                  <a:pt x="1550938" y="0"/>
                  <a:pt x="1669899" y="0"/>
                </a:cubicBezTo>
                <a:cubicBezTo>
                  <a:pt x="1788861" y="0"/>
                  <a:pt x="1896560" y="48219"/>
                  <a:pt x="1974519" y="126179"/>
                </a:cubicBezTo>
                <a:lnTo>
                  <a:pt x="1979674" y="132426"/>
                </a:lnTo>
                <a:lnTo>
                  <a:pt x="1984829" y="126179"/>
                </a:lnTo>
                <a:cubicBezTo>
                  <a:pt x="2062788" y="48219"/>
                  <a:pt x="2170488" y="0"/>
                  <a:pt x="2289449" y="0"/>
                </a:cubicBezTo>
                <a:cubicBezTo>
                  <a:pt x="2408411" y="0"/>
                  <a:pt x="2516110" y="48219"/>
                  <a:pt x="2594069" y="126179"/>
                </a:cubicBezTo>
                <a:lnTo>
                  <a:pt x="2599225" y="132426"/>
                </a:lnTo>
                <a:lnTo>
                  <a:pt x="2604380" y="126179"/>
                </a:lnTo>
                <a:cubicBezTo>
                  <a:pt x="2682339" y="48219"/>
                  <a:pt x="2790039" y="0"/>
                  <a:pt x="2909000" y="0"/>
                </a:cubicBezTo>
                <a:cubicBezTo>
                  <a:pt x="3027962" y="0"/>
                  <a:pt x="3135661" y="48219"/>
                  <a:pt x="3213620" y="126179"/>
                </a:cubicBezTo>
                <a:lnTo>
                  <a:pt x="3218775" y="132426"/>
                </a:lnTo>
                <a:lnTo>
                  <a:pt x="3223930" y="126179"/>
                </a:lnTo>
                <a:cubicBezTo>
                  <a:pt x="3301889" y="48219"/>
                  <a:pt x="3409588" y="0"/>
                  <a:pt x="3528550" y="0"/>
                </a:cubicBezTo>
                <a:cubicBezTo>
                  <a:pt x="3647511" y="0"/>
                  <a:pt x="3755211" y="48219"/>
                  <a:pt x="3833170" y="126179"/>
                </a:cubicBezTo>
                <a:lnTo>
                  <a:pt x="3838325" y="132426"/>
                </a:lnTo>
                <a:lnTo>
                  <a:pt x="3843480" y="126179"/>
                </a:lnTo>
                <a:cubicBezTo>
                  <a:pt x="3921439" y="48219"/>
                  <a:pt x="4029139" y="0"/>
                  <a:pt x="4148100" y="0"/>
                </a:cubicBezTo>
                <a:cubicBezTo>
                  <a:pt x="4267061" y="0"/>
                  <a:pt x="4374761" y="48219"/>
                  <a:pt x="4452720" y="126179"/>
                </a:cubicBezTo>
                <a:lnTo>
                  <a:pt x="4457875" y="132425"/>
                </a:lnTo>
                <a:lnTo>
                  <a:pt x="4463029" y="126179"/>
                </a:lnTo>
                <a:cubicBezTo>
                  <a:pt x="4540988" y="48219"/>
                  <a:pt x="4648687" y="0"/>
                  <a:pt x="4767649" y="0"/>
                </a:cubicBezTo>
                <a:cubicBezTo>
                  <a:pt x="4886611" y="0"/>
                  <a:pt x="4994310" y="48219"/>
                  <a:pt x="5072269" y="126179"/>
                </a:cubicBezTo>
                <a:lnTo>
                  <a:pt x="5077424" y="132425"/>
                </a:lnTo>
                <a:lnTo>
                  <a:pt x="5082578" y="126179"/>
                </a:lnTo>
                <a:cubicBezTo>
                  <a:pt x="5160537" y="48219"/>
                  <a:pt x="5268237" y="0"/>
                  <a:pt x="5387198" y="0"/>
                </a:cubicBezTo>
                <a:cubicBezTo>
                  <a:pt x="5625121" y="0"/>
                  <a:pt x="5817996" y="192875"/>
                  <a:pt x="5817996" y="430799"/>
                </a:cubicBezTo>
                <a:cubicBezTo>
                  <a:pt x="5817996" y="549761"/>
                  <a:pt x="5769777" y="657461"/>
                  <a:pt x="5691818" y="735420"/>
                </a:cubicBezTo>
                <a:lnTo>
                  <a:pt x="5669527" y="753812"/>
                </a:lnTo>
                <a:lnTo>
                  <a:pt x="5691818" y="772204"/>
                </a:lnTo>
                <a:cubicBezTo>
                  <a:pt x="5769777" y="850163"/>
                  <a:pt x="5817996" y="957863"/>
                  <a:pt x="5817996" y="1076825"/>
                </a:cubicBezTo>
                <a:cubicBezTo>
                  <a:pt x="5817996" y="1195787"/>
                  <a:pt x="5769777" y="1303487"/>
                  <a:pt x="5691818" y="1381446"/>
                </a:cubicBezTo>
                <a:lnTo>
                  <a:pt x="5669526" y="1399839"/>
                </a:lnTo>
                <a:lnTo>
                  <a:pt x="5691818" y="1418231"/>
                </a:lnTo>
                <a:cubicBezTo>
                  <a:pt x="5769777" y="1496190"/>
                  <a:pt x="5817996" y="1603890"/>
                  <a:pt x="5817996" y="1722852"/>
                </a:cubicBezTo>
                <a:cubicBezTo>
                  <a:pt x="5817996" y="1960776"/>
                  <a:pt x="5625121" y="2153651"/>
                  <a:pt x="5387198" y="2153651"/>
                </a:cubicBezTo>
                <a:cubicBezTo>
                  <a:pt x="5268237" y="2153651"/>
                  <a:pt x="5160537" y="2105432"/>
                  <a:pt x="5082578" y="2027473"/>
                </a:cubicBezTo>
                <a:lnTo>
                  <a:pt x="5077421" y="2021223"/>
                </a:lnTo>
                <a:lnTo>
                  <a:pt x="5072264" y="2027473"/>
                </a:lnTo>
                <a:cubicBezTo>
                  <a:pt x="4994305" y="2105432"/>
                  <a:pt x="4886605" y="2153651"/>
                  <a:pt x="4767644" y="2153651"/>
                </a:cubicBezTo>
                <a:cubicBezTo>
                  <a:pt x="4648682" y="2153651"/>
                  <a:pt x="4540983" y="2105432"/>
                  <a:pt x="4463024" y="2027473"/>
                </a:cubicBezTo>
                <a:lnTo>
                  <a:pt x="4457869" y="2021226"/>
                </a:lnTo>
                <a:lnTo>
                  <a:pt x="4452715" y="2027473"/>
                </a:lnTo>
                <a:cubicBezTo>
                  <a:pt x="4374756" y="2105432"/>
                  <a:pt x="4267056" y="2153651"/>
                  <a:pt x="4148095" y="2153651"/>
                </a:cubicBezTo>
                <a:cubicBezTo>
                  <a:pt x="4029133" y="2153651"/>
                  <a:pt x="3921434" y="2105432"/>
                  <a:pt x="3843475" y="2027473"/>
                </a:cubicBezTo>
                <a:lnTo>
                  <a:pt x="3838320" y="2021225"/>
                </a:lnTo>
                <a:lnTo>
                  <a:pt x="3833165" y="2027473"/>
                </a:lnTo>
                <a:cubicBezTo>
                  <a:pt x="3755206" y="2105432"/>
                  <a:pt x="3647507" y="2153651"/>
                  <a:pt x="3528545" y="2153651"/>
                </a:cubicBezTo>
                <a:cubicBezTo>
                  <a:pt x="3409584" y="2153651"/>
                  <a:pt x="3301884" y="2105432"/>
                  <a:pt x="3223925" y="2027473"/>
                </a:cubicBezTo>
                <a:lnTo>
                  <a:pt x="3218771" y="2021226"/>
                </a:lnTo>
                <a:lnTo>
                  <a:pt x="3213616" y="2027473"/>
                </a:lnTo>
                <a:cubicBezTo>
                  <a:pt x="3135657" y="2105432"/>
                  <a:pt x="3027958" y="2153651"/>
                  <a:pt x="2908996" y="2153651"/>
                </a:cubicBezTo>
                <a:cubicBezTo>
                  <a:pt x="2790035" y="2153651"/>
                  <a:pt x="2682335" y="2105432"/>
                  <a:pt x="2604376" y="2027473"/>
                </a:cubicBezTo>
                <a:lnTo>
                  <a:pt x="2599221" y="2021225"/>
                </a:lnTo>
                <a:lnTo>
                  <a:pt x="2594067" y="2027473"/>
                </a:lnTo>
                <a:cubicBezTo>
                  <a:pt x="2516107" y="2105432"/>
                  <a:pt x="2408408" y="2153651"/>
                  <a:pt x="2289446" y="2153651"/>
                </a:cubicBezTo>
                <a:cubicBezTo>
                  <a:pt x="2170485" y="2153651"/>
                  <a:pt x="2062785" y="2105432"/>
                  <a:pt x="1984826" y="2027473"/>
                </a:cubicBezTo>
                <a:lnTo>
                  <a:pt x="1979672" y="2021226"/>
                </a:lnTo>
                <a:lnTo>
                  <a:pt x="1974518" y="2027473"/>
                </a:lnTo>
                <a:cubicBezTo>
                  <a:pt x="1896558" y="2105432"/>
                  <a:pt x="1788859" y="2153651"/>
                  <a:pt x="1669897" y="2153651"/>
                </a:cubicBezTo>
                <a:cubicBezTo>
                  <a:pt x="1550936" y="2153651"/>
                  <a:pt x="1443236" y="2105432"/>
                  <a:pt x="1365277" y="2027473"/>
                </a:cubicBezTo>
                <a:lnTo>
                  <a:pt x="1360122" y="2021225"/>
                </a:lnTo>
                <a:lnTo>
                  <a:pt x="1354968" y="2027473"/>
                </a:lnTo>
                <a:cubicBezTo>
                  <a:pt x="1277008" y="2105432"/>
                  <a:pt x="1169309" y="2153651"/>
                  <a:pt x="1050347" y="2153651"/>
                </a:cubicBezTo>
                <a:cubicBezTo>
                  <a:pt x="931386" y="2153651"/>
                  <a:pt x="823686" y="2105432"/>
                  <a:pt x="745727" y="2027473"/>
                </a:cubicBezTo>
                <a:lnTo>
                  <a:pt x="740573" y="2021226"/>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sp>
        <p:nvSpPr>
          <p:cNvPr id="19" name="TextBox 18"/>
          <p:cNvSpPr txBox="1"/>
          <p:nvPr/>
        </p:nvSpPr>
        <p:spPr>
          <a:xfrm>
            <a:off x="4581696" y="1216591"/>
            <a:ext cx="6781248" cy="1323439"/>
          </a:xfrm>
          <a:prstGeom prst="rect">
            <a:avLst/>
          </a:prstGeom>
          <a:noFill/>
        </p:spPr>
        <p:txBody>
          <a:bodyPr wrap="square" rtlCol="0">
            <a:spAutoFit/>
          </a:bodyPr>
          <a:lstStyle/>
          <a:p>
            <a:r>
              <a:rPr lang="en-US" sz="8000" dirty="0">
                <a:ln>
                  <a:solidFill>
                    <a:schemeClr val="bg1"/>
                  </a:solidFill>
                </a:ln>
                <a:solidFill>
                  <a:srgbClr val="0070C0"/>
                </a:solidFill>
                <a:effectLst>
                  <a:glow rad="228600">
                    <a:schemeClr val="accent4">
                      <a:satMod val="175000"/>
                      <a:alpha val="40000"/>
                    </a:schemeClr>
                  </a:glow>
                </a:effectLst>
                <a:latin typeface="#9Slide07 SVNZiclets" panose="02000603000000000000" pitchFamily="2" charset="0"/>
              </a:rPr>
              <a:t>LUYỆN TẬP</a:t>
            </a:r>
          </a:p>
        </p:txBody>
      </p:sp>
      <p:pic>
        <p:nvPicPr>
          <p:cNvPr id="12" name="图片 11">
            <a:extLst>
              <a:ext uri="{FF2B5EF4-FFF2-40B4-BE49-F238E27FC236}">
                <a16:creationId xmlns:a16="http://schemas.microsoft.com/office/drawing/2014/main" id="{16A28798-C735-4597-B111-9EAB5AF0429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17317" y="2565552"/>
            <a:ext cx="5818581" cy="3819648"/>
          </a:xfrm>
          <a:prstGeom prst="rect">
            <a:avLst/>
          </a:prstGeom>
        </p:spPr>
      </p:pic>
      <p:pic>
        <p:nvPicPr>
          <p:cNvPr id="11" name="图片 10">
            <a:extLst>
              <a:ext uri="{FF2B5EF4-FFF2-40B4-BE49-F238E27FC236}">
                <a16:creationId xmlns:a16="http://schemas.microsoft.com/office/drawing/2014/main" id="{07CD9F33-1F7F-4059-8B50-BFDD85EA7841}"/>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rot="1033377" flipH="1">
            <a:off x="-186299" y="1121142"/>
            <a:ext cx="3843899" cy="5368318"/>
          </a:xfrm>
          <a:prstGeom prst="rect">
            <a:avLst/>
          </a:prstGeom>
        </p:spPr>
      </p:pic>
      <p:grpSp>
        <p:nvGrpSpPr>
          <p:cNvPr id="48" name="组合 47">
            <a:extLst>
              <a:ext uri="{FF2B5EF4-FFF2-40B4-BE49-F238E27FC236}">
                <a16:creationId xmlns:a16="http://schemas.microsoft.com/office/drawing/2014/main" id="{134D2A82-3661-4C66-B757-A5CBB9B861F2}"/>
              </a:ext>
            </a:extLst>
          </p:cNvPr>
          <p:cNvGrpSpPr/>
          <p:nvPr/>
        </p:nvGrpSpPr>
        <p:grpSpPr>
          <a:xfrm>
            <a:off x="39732" y="5706559"/>
            <a:ext cx="12152268" cy="1151441"/>
            <a:chOff x="-2055784" y="5706558"/>
            <a:chExt cx="12152268" cy="1151441"/>
          </a:xfrm>
        </p:grpSpPr>
        <p:pic>
          <p:nvPicPr>
            <p:cNvPr id="45" name="图片 44">
              <a:extLst>
                <a:ext uri="{FF2B5EF4-FFF2-40B4-BE49-F238E27FC236}">
                  <a16:creationId xmlns:a16="http://schemas.microsoft.com/office/drawing/2014/main" id="{60B5DAB1-8B28-4E32-BE4A-E8C33205B0C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44" name="图片 43">
              <a:extLst>
                <a:ext uri="{FF2B5EF4-FFF2-40B4-BE49-F238E27FC236}">
                  <a16:creationId xmlns:a16="http://schemas.microsoft.com/office/drawing/2014/main" id="{C3DFDA0C-EF29-4921-AFBF-B577A8DDD34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42" name="图片 41">
              <a:extLst>
                <a:ext uri="{FF2B5EF4-FFF2-40B4-BE49-F238E27FC236}">
                  <a16:creationId xmlns:a16="http://schemas.microsoft.com/office/drawing/2014/main" id="{37B2564D-023D-410C-A91A-0D2FAD6C5F92}"/>
                </a:ext>
              </a:extLst>
            </p:cNvPr>
            <p:cNvPicPr>
              <a:picLocks noChangeAspect="1"/>
            </p:cNvPicPr>
            <p:nvPr/>
          </p:nvPicPr>
          <p:blipFill>
            <a:blip r:embed="rId9"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43" name="图片 42">
              <a:extLst>
                <a:ext uri="{FF2B5EF4-FFF2-40B4-BE49-F238E27FC236}">
                  <a16:creationId xmlns:a16="http://schemas.microsoft.com/office/drawing/2014/main" id="{CD29DFC9-8F4F-4D17-B64C-D7BA858DFA54}"/>
                </a:ext>
              </a:extLst>
            </p:cNvPr>
            <p:cNvPicPr>
              <a:picLocks noChangeAspect="1"/>
            </p:cNvPicPr>
            <p:nvPr/>
          </p:nvPicPr>
          <p:blipFill>
            <a:blip r:embed="rId10"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46" name="图片 45">
              <a:extLst>
                <a:ext uri="{FF2B5EF4-FFF2-40B4-BE49-F238E27FC236}">
                  <a16:creationId xmlns:a16="http://schemas.microsoft.com/office/drawing/2014/main" id="{86BB5666-170F-47AD-B716-18B4F4363ACF}"/>
                </a:ext>
              </a:extLst>
            </p:cNvPr>
            <p:cNvPicPr>
              <a:picLocks noChangeAspect="1"/>
            </p:cNvPicPr>
            <p:nvPr/>
          </p:nvPicPr>
          <p:blipFill>
            <a:blip r:embed="rId11"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47" name="图片 46">
              <a:extLst>
                <a:ext uri="{FF2B5EF4-FFF2-40B4-BE49-F238E27FC236}">
                  <a16:creationId xmlns:a16="http://schemas.microsoft.com/office/drawing/2014/main" id="{3705787B-5ED0-41BA-BFA8-466DD69D9C5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49" name="图片 48">
              <a:extLst>
                <a:ext uri="{FF2B5EF4-FFF2-40B4-BE49-F238E27FC236}">
                  <a16:creationId xmlns:a16="http://schemas.microsoft.com/office/drawing/2014/main" id="{AFEBA411-3D35-49B6-BC78-52AB324075F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Tree>
    <p:extLst>
      <p:ext uri="{BB962C8B-B14F-4D97-AF65-F5344CB8AC3E}">
        <p14:creationId xmlns:p14="http://schemas.microsoft.com/office/powerpoint/2010/main" val="11954471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barn(inVertical)">
                                      <p:cBhvr>
                                        <p:cTn id="7" dur="500"/>
                                        <p:tgtEl>
                                          <p:spTgt spid="5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down)">
                                      <p:cBhvr>
                                        <p:cTn id="1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任意多边形: 形状 48">
            <a:extLst>
              <a:ext uri="{FF2B5EF4-FFF2-40B4-BE49-F238E27FC236}">
                <a16:creationId xmlns:a16="http://schemas.microsoft.com/office/drawing/2014/main" id="{E0E1780C-DAED-4A4C-A781-DF2EFCB28B64}"/>
              </a:ext>
            </a:extLst>
          </p:cNvPr>
          <p:cNvSpPr/>
          <p:nvPr/>
        </p:nvSpPr>
        <p:spPr>
          <a:xfrm>
            <a:off x="218287" y="0"/>
            <a:ext cx="11780713" cy="6736466"/>
          </a:xfrm>
          <a:custGeom>
            <a:avLst/>
            <a:gdLst>
              <a:gd name="connsiteX0" fmla="*/ 5337454 w 6062639"/>
              <a:gd name="connsiteY0" fmla="*/ 1389890 h 2153651"/>
              <a:gd name="connsiteX1" fmla="*/ 5337454 w 6062639"/>
              <a:gd name="connsiteY1" fmla="*/ 1409787 h 2153651"/>
              <a:gd name="connsiteX2" fmla="*/ 5349512 w 6062639"/>
              <a:gd name="connsiteY2" fmla="*/ 1399839 h 2153651"/>
              <a:gd name="connsiteX3" fmla="*/ 5337454 w 6062639"/>
              <a:gd name="connsiteY3" fmla="*/ 743863 h 2153651"/>
              <a:gd name="connsiteX4" fmla="*/ 5337454 w 6062639"/>
              <a:gd name="connsiteY4" fmla="*/ 763760 h 2153651"/>
              <a:gd name="connsiteX5" fmla="*/ 5349512 w 6062639"/>
              <a:gd name="connsiteY5" fmla="*/ 753812 h 2153651"/>
              <a:gd name="connsiteX6" fmla="*/ 430798 w 6062639"/>
              <a:gd name="connsiteY6" fmla="*/ 0 h 2153651"/>
              <a:gd name="connsiteX7" fmla="*/ 735418 w 6062639"/>
              <a:gd name="connsiteY7" fmla="*/ 126178 h 2153651"/>
              <a:gd name="connsiteX8" fmla="*/ 755863 w 6062639"/>
              <a:gd name="connsiteY8" fmla="*/ 150958 h 2153651"/>
              <a:gd name="connsiteX9" fmla="*/ 776308 w 6062639"/>
              <a:gd name="connsiteY9" fmla="*/ 126178 h 2153651"/>
              <a:gd name="connsiteX10" fmla="*/ 1080928 w 6062639"/>
              <a:gd name="connsiteY10" fmla="*/ 0 h 2153651"/>
              <a:gd name="connsiteX11" fmla="*/ 1385548 w 6062639"/>
              <a:gd name="connsiteY11" fmla="*/ 126178 h 2153651"/>
              <a:gd name="connsiteX12" fmla="*/ 1405993 w 6062639"/>
              <a:gd name="connsiteY12" fmla="*/ 150958 h 2153651"/>
              <a:gd name="connsiteX13" fmla="*/ 1426438 w 6062639"/>
              <a:gd name="connsiteY13" fmla="*/ 126178 h 2153651"/>
              <a:gd name="connsiteX14" fmla="*/ 1731058 w 6062639"/>
              <a:gd name="connsiteY14" fmla="*/ 0 h 2153651"/>
              <a:gd name="connsiteX15" fmla="*/ 2035678 w 6062639"/>
              <a:gd name="connsiteY15" fmla="*/ 126178 h 2153651"/>
              <a:gd name="connsiteX16" fmla="*/ 2056123 w 6062639"/>
              <a:gd name="connsiteY16" fmla="*/ 150958 h 2153651"/>
              <a:gd name="connsiteX17" fmla="*/ 2076568 w 6062639"/>
              <a:gd name="connsiteY17" fmla="*/ 126178 h 2153651"/>
              <a:gd name="connsiteX18" fmla="*/ 2381188 w 6062639"/>
              <a:gd name="connsiteY18" fmla="*/ 0 h 2153651"/>
              <a:gd name="connsiteX19" fmla="*/ 2685808 w 6062639"/>
              <a:gd name="connsiteY19" fmla="*/ 126178 h 2153651"/>
              <a:gd name="connsiteX20" fmla="*/ 2706253 w 6062639"/>
              <a:gd name="connsiteY20" fmla="*/ 150958 h 2153651"/>
              <a:gd name="connsiteX21" fmla="*/ 2726698 w 6062639"/>
              <a:gd name="connsiteY21" fmla="*/ 126178 h 2153651"/>
              <a:gd name="connsiteX22" fmla="*/ 3031318 w 6062639"/>
              <a:gd name="connsiteY22" fmla="*/ 0 h 2153651"/>
              <a:gd name="connsiteX23" fmla="*/ 3335938 w 6062639"/>
              <a:gd name="connsiteY23" fmla="*/ 126178 h 2153651"/>
              <a:gd name="connsiteX24" fmla="*/ 3356383 w 6062639"/>
              <a:gd name="connsiteY24" fmla="*/ 150958 h 2153651"/>
              <a:gd name="connsiteX25" fmla="*/ 3376828 w 6062639"/>
              <a:gd name="connsiteY25" fmla="*/ 126178 h 2153651"/>
              <a:gd name="connsiteX26" fmla="*/ 3681448 w 6062639"/>
              <a:gd name="connsiteY26" fmla="*/ 0 h 2153651"/>
              <a:gd name="connsiteX27" fmla="*/ 3986068 w 6062639"/>
              <a:gd name="connsiteY27" fmla="*/ 126178 h 2153651"/>
              <a:gd name="connsiteX28" fmla="*/ 4006513 w 6062639"/>
              <a:gd name="connsiteY28" fmla="*/ 150958 h 2153651"/>
              <a:gd name="connsiteX29" fmla="*/ 4026958 w 6062639"/>
              <a:gd name="connsiteY29" fmla="*/ 126178 h 2153651"/>
              <a:gd name="connsiteX30" fmla="*/ 4331578 w 6062639"/>
              <a:gd name="connsiteY30" fmla="*/ 0 h 2153651"/>
              <a:gd name="connsiteX31" fmla="*/ 4636198 w 6062639"/>
              <a:gd name="connsiteY31" fmla="*/ 126178 h 2153651"/>
              <a:gd name="connsiteX32" fmla="*/ 4656643 w 6062639"/>
              <a:gd name="connsiteY32" fmla="*/ 150958 h 2153651"/>
              <a:gd name="connsiteX33" fmla="*/ 4677088 w 6062639"/>
              <a:gd name="connsiteY33" fmla="*/ 126178 h 2153651"/>
              <a:gd name="connsiteX34" fmla="*/ 4981708 w 6062639"/>
              <a:gd name="connsiteY34" fmla="*/ 0 h 2153651"/>
              <a:gd name="connsiteX35" fmla="*/ 5286328 w 6062639"/>
              <a:gd name="connsiteY35" fmla="*/ 126178 h 2153651"/>
              <a:gd name="connsiteX36" fmla="*/ 5306775 w 6062639"/>
              <a:gd name="connsiteY36" fmla="*/ 150959 h 2153651"/>
              <a:gd name="connsiteX37" fmla="*/ 5327221 w 6062639"/>
              <a:gd name="connsiteY37" fmla="*/ 126178 h 2153651"/>
              <a:gd name="connsiteX38" fmla="*/ 5631841 w 6062639"/>
              <a:gd name="connsiteY38" fmla="*/ 0 h 2153651"/>
              <a:gd name="connsiteX39" fmla="*/ 6062639 w 6062639"/>
              <a:gd name="connsiteY39" fmla="*/ 430799 h 2153651"/>
              <a:gd name="connsiteX40" fmla="*/ 5936461 w 6062639"/>
              <a:gd name="connsiteY40" fmla="*/ 735420 h 2153651"/>
              <a:gd name="connsiteX41" fmla="*/ 5914169 w 6062639"/>
              <a:gd name="connsiteY41" fmla="*/ 753813 h 2153651"/>
              <a:gd name="connsiteX42" fmla="*/ 5936460 w 6062639"/>
              <a:gd name="connsiteY42" fmla="*/ 772204 h 2153651"/>
              <a:gd name="connsiteX43" fmla="*/ 6062638 w 6062639"/>
              <a:gd name="connsiteY43" fmla="*/ 1076825 h 2153651"/>
              <a:gd name="connsiteX44" fmla="*/ 5936460 w 6062639"/>
              <a:gd name="connsiteY44" fmla="*/ 1381446 h 2153651"/>
              <a:gd name="connsiteX45" fmla="*/ 5914168 w 6062639"/>
              <a:gd name="connsiteY45" fmla="*/ 1399839 h 2153651"/>
              <a:gd name="connsiteX46" fmla="*/ 5936460 w 6062639"/>
              <a:gd name="connsiteY46" fmla="*/ 1418231 h 2153651"/>
              <a:gd name="connsiteX47" fmla="*/ 6062638 w 6062639"/>
              <a:gd name="connsiteY47" fmla="*/ 1722852 h 2153651"/>
              <a:gd name="connsiteX48" fmla="*/ 5631840 w 6062639"/>
              <a:gd name="connsiteY48" fmla="*/ 2153651 h 2153651"/>
              <a:gd name="connsiteX49" fmla="*/ 5327220 w 6062639"/>
              <a:gd name="connsiteY49" fmla="*/ 2027473 h 2153651"/>
              <a:gd name="connsiteX50" fmla="*/ 5306774 w 6062639"/>
              <a:gd name="connsiteY50" fmla="*/ 2002692 h 2153651"/>
              <a:gd name="connsiteX51" fmla="*/ 5286328 w 6062639"/>
              <a:gd name="connsiteY51" fmla="*/ 2027473 h 2153651"/>
              <a:gd name="connsiteX52" fmla="*/ 4981708 w 6062639"/>
              <a:gd name="connsiteY52" fmla="*/ 2153651 h 2153651"/>
              <a:gd name="connsiteX53" fmla="*/ 4677088 w 6062639"/>
              <a:gd name="connsiteY53" fmla="*/ 2027473 h 2153651"/>
              <a:gd name="connsiteX54" fmla="*/ 4656643 w 6062639"/>
              <a:gd name="connsiteY54" fmla="*/ 2002694 h 2153651"/>
              <a:gd name="connsiteX55" fmla="*/ 4636198 w 6062639"/>
              <a:gd name="connsiteY55" fmla="*/ 2027473 h 2153651"/>
              <a:gd name="connsiteX56" fmla="*/ 4331578 w 6062639"/>
              <a:gd name="connsiteY56" fmla="*/ 2153651 h 2153651"/>
              <a:gd name="connsiteX57" fmla="*/ 4026958 w 6062639"/>
              <a:gd name="connsiteY57" fmla="*/ 2027473 h 2153651"/>
              <a:gd name="connsiteX58" fmla="*/ 4006513 w 6062639"/>
              <a:gd name="connsiteY58" fmla="*/ 2002694 h 2153651"/>
              <a:gd name="connsiteX59" fmla="*/ 3986068 w 6062639"/>
              <a:gd name="connsiteY59" fmla="*/ 2027473 h 2153651"/>
              <a:gd name="connsiteX60" fmla="*/ 3681448 w 6062639"/>
              <a:gd name="connsiteY60" fmla="*/ 2153651 h 2153651"/>
              <a:gd name="connsiteX61" fmla="*/ 3376828 w 6062639"/>
              <a:gd name="connsiteY61" fmla="*/ 2027473 h 2153651"/>
              <a:gd name="connsiteX62" fmla="*/ 3356383 w 6062639"/>
              <a:gd name="connsiteY62" fmla="*/ 2002694 h 2153651"/>
              <a:gd name="connsiteX63" fmla="*/ 3335938 w 6062639"/>
              <a:gd name="connsiteY63" fmla="*/ 2027473 h 2153651"/>
              <a:gd name="connsiteX64" fmla="*/ 3031318 w 6062639"/>
              <a:gd name="connsiteY64" fmla="*/ 2153651 h 2153651"/>
              <a:gd name="connsiteX65" fmla="*/ 2726698 w 6062639"/>
              <a:gd name="connsiteY65" fmla="*/ 2027473 h 2153651"/>
              <a:gd name="connsiteX66" fmla="*/ 2706253 w 6062639"/>
              <a:gd name="connsiteY66" fmla="*/ 2002694 h 2153651"/>
              <a:gd name="connsiteX67" fmla="*/ 2685808 w 6062639"/>
              <a:gd name="connsiteY67" fmla="*/ 2027473 h 2153651"/>
              <a:gd name="connsiteX68" fmla="*/ 2381188 w 6062639"/>
              <a:gd name="connsiteY68" fmla="*/ 2153651 h 2153651"/>
              <a:gd name="connsiteX69" fmla="*/ 2076568 w 6062639"/>
              <a:gd name="connsiteY69" fmla="*/ 2027473 h 2153651"/>
              <a:gd name="connsiteX70" fmla="*/ 2056123 w 6062639"/>
              <a:gd name="connsiteY70" fmla="*/ 2002694 h 2153651"/>
              <a:gd name="connsiteX71" fmla="*/ 2035678 w 6062639"/>
              <a:gd name="connsiteY71" fmla="*/ 2027473 h 2153651"/>
              <a:gd name="connsiteX72" fmla="*/ 1731058 w 6062639"/>
              <a:gd name="connsiteY72" fmla="*/ 2153651 h 2153651"/>
              <a:gd name="connsiteX73" fmla="*/ 1426438 w 6062639"/>
              <a:gd name="connsiteY73" fmla="*/ 2027473 h 2153651"/>
              <a:gd name="connsiteX74" fmla="*/ 1405993 w 6062639"/>
              <a:gd name="connsiteY74" fmla="*/ 2002694 h 2153651"/>
              <a:gd name="connsiteX75" fmla="*/ 1385548 w 6062639"/>
              <a:gd name="connsiteY75" fmla="*/ 2027473 h 2153651"/>
              <a:gd name="connsiteX76" fmla="*/ 1080928 w 6062639"/>
              <a:gd name="connsiteY76" fmla="*/ 2153651 h 2153651"/>
              <a:gd name="connsiteX77" fmla="*/ 776308 w 6062639"/>
              <a:gd name="connsiteY77" fmla="*/ 2027473 h 2153651"/>
              <a:gd name="connsiteX78" fmla="*/ 755863 w 6062639"/>
              <a:gd name="connsiteY78" fmla="*/ 2002694 h 2153651"/>
              <a:gd name="connsiteX79" fmla="*/ 735418 w 6062639"/>
              <a:gd name="connsiteY79" fmla="*/ 2027473 h 2153651"/>
              <a:gd name="connsiteX80" fmla="*/ 430798 w 6062639"/>
              <a:gd name="connsiteY80" fmla="*/ 2153651 h 2153651"/>
              <a:gd name="connsiteX81" fmla="*/ 0 w 6062639"/>
              <a:gd name="connsiteY81" fmla="*/ 1722852 h 2153651"/>
              <a:gd name="connsiteX82" fmla="*/ 126178 w 6062639"/>
              <a:gd name="connsiteY82" fmla="*/ 1418231 h 2153651"/>
              <a:gd name="connsiteX83" fmla="*/ 148470 w 6062639"/>
              <a:gd name="connsiteY83" fmla="*/ 1399839 h 2153651"/>
              <a:gd name="connsiteX84" fmla="*/ 126178 w 6062639"/>
              <a:gd name="connsiteY84" fmla="*/ 1381446 h 2153651"/>
              <a:gd name="connsiteX85" fmla="*/ 0 w 6062639"/>
              <a:gd name="connsiteY85" fmla="*/ 1076825 h 2153651"/>
              <a:gd name="connsiteX86" fmla="*/ 126178 w 6062639"/>
              <a:gd name="connsiteY86" fmla="*/ 772204 h 2153651"/>
              <a:gd name="connsiteX87" fmla="*/ 148469 w 6062639"/>
              <a:gd name="connsiteY87" fmla="*/ 753812 h 2153651"/>
              <a:gd name="connsiteX88" fmla="*/ 126178 w 6062639"/>
              <a:gd name="connsiteY88" fmla="*/ 735420 h 2153651"/>
              <a:gd name="connsiteX89" fmla="*/ 0 w 6062639"/>
              <a:gd name="connsiteY89" fmla="*/ 430799 h 2153651"/>
              <a:gd name="connsiteX90" fmla="*/ 430798 w 6062639"/>
              <a:gd name="connsiteY90"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62639" h="2153651">
                <a:moveTo>
                  <a:pt x="5337454" y="1389890"/>
                </a:moveTo>
                <a:lnTo>
                  <a:pt x="5337454" y="1409787"/>
                </a:lnTo>
                <a:lnTo>
                  <a:pt x="5349512" y="1399839"/>
                </a:lnTo>
                <a:close/>
                <a:moveTo>
                  <a:pt x="5337454" y="743863"/>
                </a:moveTo>
                <a:lnTo>
                  <a:pt x="5337454" y="763760"/>
                </a:lnTo>
                <a:lnTo>
                  <a:pt x="5349512" y="753812"/>
                </a:lnTo>
                <a:close/>
                <a:moveTo>
                  <a:pt x="430798" y="0"/>
                </a:moveTo>
                <a:cubicBezTo>
                  <a:pt x="549760" y="0"/>
                  <a:pt x="657459" y="48219"/>
                  <a:pt x="735418" y="126178"/>
                </a:cubicBezTo>
                <a:lnTo>
                  <a:pt x="755863" y="150958"/>
                </a:lnTo>
                <a:lnTo>
                  <a:pt x="776308" y="126178"/>
                </a:lnTo>
                <a:cubicBezTo>
                  <a:pt x="854267" y="48219"/>
                  <a:pt x="961967" y="0"/>
                  <a:pt x="1080928" y="0"/>
                </a:cubicBezTo>
                <a:cubicBezTo>
                  <a:pt x="1199890" y="0"/>
                  <a:pt x="1307589" y="48219"/>
                  <a:pt x="1385548" y="126178"/>
                </a:cubicBezTo>
                <a:lnTo>
                  <a:pt x="1405993" y="150958"/>
                </a:lnTo>
                <a:lnTo>
                  <a:pt x="1426438" y="126178"/>
                </a:lnTo>
                <a:cubicBezTo>
                  <a:pt x="1504397" y="48219"/>
                  <a:pt x="1612097" y="0"/>
                  <a:pt x="1731058" y="0"/>
                </a:cubicBezTo>
                <a:cubicBezTo>
                  <a:pt x="1850020" y="0"/>
                  <a:pt x="1957719" y="48219"/>
                  <a:pt x="2035678" y="126178"/>
                </a:cubicBezTo>
                <a:lnTo>
                  <a:pt x="2056123" y="150958"/>
                </a:lnTo>
                <a:lnTo>
                  <a:pt x="2076568" y="126178"/>
                </a:lnTo>
                <a:cubicBezTo>
                  <a:pt x="2154527" y="48219"/>
                  <a:pt x="2262227" y="0"/>
                  <a:pt x="2381188" y="0"/>
                </a:cubicBezTo>
                <a:cubicBezTo>
                  <a:pt x="2500150" y="0"/>
                  <a:pt x="2607849" y="48219"/>
                  <a:pt x="2685808" y="126178"/>
                </a:cubicBezTo>
                <a:lnTo>
                  <a:pt x="2706253" y="150958"/>
                </a:lnTo>
                <a:lnTo>
                  <a:pt x="2726698" y="126178"/>
                </a:lnTo>
                <a:cubicBezTo>
                  <a:pt x="2804657" y="48219"/>
                  <a:pt x="2912357" y="0"/>
                  <a:pt x="3031318" y="0"/>
                </a:cubicBezTo>
                <a:cubicBezTo>
                  <a:pt x="3150280" y="0"/>
                  <a:pt x="3257979" y="48219"/>
                  <a:pt x="3335938" y="126178"/>
                </a:cubicBezTo>
                <a:lnTo>
                  <a:pt x="3356383" y="150958"/>
                </a:lnTo>
                <a:lnTo>
                  <a:pt x="3376828" y="126178"/>
                </a:lnTo>
                <a:cubicBezTo>
                  <a:pt x="3454787" y="48219"/>
                  <a:pt x="3562487" y="0"/>
                  <a:pt x="3681448" y="0"/>
                </a:cubicBezTo>
                <a:cubicBezTo>
                  <a:pt x="3800410" y="0"/>
                  <a:pt x="3908109" y="48219"/>
                  <a:pt x="3986068" y="126178"/>
                </a:cubicBezTo>
                <a:lnTo>
                  <a:pt x="4006513" y="150958"/>
                </a:lnTo>
                <a:lnTo>
                  <a:pt x="4026958" y="126178"/>
                </a:lnTo>
                <a:cubicBezTo>
                  <a:pt x="4104917" y="48219"/>
                  <a:pt x="4212616" y="0"/>
                  <a:pt x="4331578" y="0"/>
                </a:cubicBezTo>
                <a:cubicBezTo>
                  <a:pt x="4450540" y="0"/>
                  <a:pt x="4558239" y="48219"/>
                  <a:pt x="4636198" y="126178"/>
                </a:cubicBezTo>
                <a:lnTo>
                  <a:pt x="4656643" y="150958"/>
                </a:lnTo>
                <a:lnTo>
                  <a:pt x="4677088" y="126178"/>
                </a:lnTo>
                <a:cubicBezTo>
                  <a:pt x="4755047" y="48219"/>
                  <a:pt x="4862746" y="0"/>
                  <a:pt x="4981708" y="0"/>
                </a:cubicBezTo>
                <a:cubicBezTo>
                  <a:pt x="5100670" y="0"/>
                  <a:pt x="5208369" y="48219"/>
                  <a:pt x="5286328" y="126178"/>
                </a:cubicBezTo>
                <a:lnTo>
                  <a:pt x="5306775" y="150959"/>
                </a:lnTo>
                <a:lnTo>
                  <a:pt x="5327221" y="126178"/>
                </a:lnTo>
                <a:cubicBezTo>
                  <a:pt x="5405180" y="48219"/>
                  <a:pt x="5512879" y="0"/>
                  <a:pt x="5631841" y="0"/>
                </a:cubicBezTo>
                <a:cubicBezTo>
                  <a:pt x="5869764" y="0"/>
                  <a:pt x="6062639" y="192875"/>
                  <a:pt x="6062639" y="430799"/>
                </a:cubicBezTo>
                <a:cubicBezTo>
                  <a:pt x="6062639" y="549761"/>
                  <a:pt x="6014420" y="657461"/>
                  <a:pt x="5936461" y="735420"/>
                </a:cubicBezTo>
                <a:lnTo>
                  <a:pt x="5914169" y="753813"/>
                </a:lnTo>
                <a:lnTo>
                  <a:pt x="5936460" y="772204"/>
                </a:lnTo>
                <a:cubicBezTo>
                  <a:pt x="6014419" y="850163"/>
                  <a:pt x="6062638" y="957863"/>
                  <a:pt x="6062638" y="1076825"/>
                </a:cubicBezTo>
                <a:cubicBezTo>
                  <a:pt x="6062638" y="1195787"/>
                  <a:pt x="6014419" y="1303487"/>
                  <a:pt x="5936460" y="1381446"/>
                </a:cubicBezTo>
                <a:lnTo>
                  <a:pt x="5914168" y="1399839"/>
                </a:lnTo>
                <a:lnTo>
                  <a:pt x="5936460" y="1418231"/>
                </a:lnTo>
                <a:cubicBezTo>
                  <a:pt x="6014419" y="1496190"/>
                  <a:pt x="6062638" y="1603890"/>
                  <a:pt x="6062638" y="1722852"/>
                </a:cubicBezTo>
                <a:cubicBezTo>
                  <a:pt x="6062638" y="1960776"/>
                  <a:pt x="5869763" y="2153651"/>
                  <a:pt x="5631840" y="2153651"/>
                </a:cubicBezTo>
                <a:cubicBezTo>
                  <a:pt x="5512878" y="2153651"/>
                  <a:pt x="5405179" y="2105432"/>
                  <a:pt x="5327220" y="2027473"/>
                </a:cubicBezTo>
                <a:lnTo>
                  <a:pt x="5306774" y="2002692"/>
                </a:lnTo>
                <a:lnTo>
                  <a:pt x="5286328" y="2027473"/>
                </a:lnTo>
                <a:cubicBezTo>
                  <a:pt x="5208369" y="2105432"/>
                  <a:pt x="5100670" y="2153651"/>
                  <a:pt x="4981708" y="2153651"/>
                </a:cubicBezTo>
                <a:cubicBezTo>
                  <a:pt x="4862747" y="2153651"/>
                  <a:pt x="4755047" y="2105432"/>
                  <a:pt x="4677088" y="2027473"/>
                </a:cubicBezTo>
                <a:lnTo>
                  <a:pt x="4656643" y="2002694"/>
                </a:lnTo>
                <a:lnTo>
                  <a:pt x="4636198" y="2027473"/>
                </a:lnTo>
                <a:cubicBezTo>
                  <a:pt x="4558239" y="2105432"/>
                  <a:pt x="4450540" y="2153651"/>
                  <a:pt x="4331578" y="2153651"/>
                </a:cubicBezTo>
                <a:cubicBezTo>
                  <a:pt x="4212617" y="2153651"/>
                  <a:pt x="4104917" y="2105432"/>
                  <a:pt x="4026958" y="2027473"/>
                </a:cubicBezTo>
                <a:lnTo>
                  <a:pt x="4006513" y="2002694"/>
                </a:lnTo>
                <a:lnTo>
                  <a:pt x="3986068" y="2027473"/>
                </a:lnTo>
                <a:cubicBezTo>
                  <a:pt x="3908109" y="2105432"/>
                  <a:pt x="3800409" y="2153651"/>
                  <a:pt x="3681448" y="2153651"/>
                </a:cubicBezTo>
                <a:cubicBezTo>
                  <a:pt x="3562486" y="2153651"/>
                  <a:pt x="3454787" y="2105432"/>
                  <a:pt x="3376828" y="2027473"/>
                </a:cubicBezTo>
                <a:lnTo>
                  <a:pt x="3356383" y="2002694"/>
                </a:lnTo>
                <a:lnTo>
                  <a:pt x="3335938" y="2027473"/>
                </a:lnTo>
                <a:cubicBezTo>
                  <a:pt x="3257979" y="2105432"/>
                  <a:pt x="3150280" y="2153651"/>
                  <a:pt x="3031318" y="2153651"/>
                </a:cubicBezTo>
                <a:cubicBezTo>
                  <a:pt x="2912357" y="2153651"/>
                  <a:pt x="2804657" y="2105432"/>
                  <a:pt x="2726698" y="2027473"/>
                </a:cubicBezTo>
                <a:lnTo>
                  <a:pt x="2706253" y="2002694"/>
                </a:lnTo>
                <a:lnTo>
                  <a:pt x="2685808" y="2027473"/>
                </a:lnTo>
                <a:cubicBezTo>
                  <a:pt x="2607849" y="2105432"/>
                  <a:pt x="2500150" y="2153651"/>
                  <a:pt x="2381188" y="2153651"/>
                </a:cubicBezTo>
                <a:cubicBezTo>
                  <a:pt x="2262227" y="2153651"/>
                  <a:pt x="2154527" y="2105432"/>
                  <a:pt x="2076568" y="2027473"/>
                </a:cubicBezTo>
                <a:lnTo>
                  <a:pt x="2056123" y="2002694"/>
                </a:lnTo>
                <a:lnTo>
                  <a:pt x="2035678" y="2027473"/>
                </a:lnTo>
                <a:cubicBezTo>
                  <a:pt x="1957719" y="2105432"/>
                  <a:pt x="1850020" y="2153651"/>
                  <a:pt x="1731058" y="2153651"/>
                </a:cubicBezTo>
                <a:cubicBezTo>
                  <a:pt x="1612097" y="2153651"/>
                  <a:pt x="1504397" y="2105432"/>
                  <a:pt x="1426438" y="2027473"/>
                </a:cubicBezTo>
                <a:lnTo>
                  <a:pt x="1405993" y="2002694"/>
                </a:lnTo>
                <a:lnTo>
                  <a:pt x="1385548" y="2027473"/>
                </a:lnTo>
                <a:cubicBezTo>
                  <a:pt x="1307589" y="2105432"/>
                  <a:pt x="1199890" y="2153651"/>
                  <a:pt x="1080928" y="2153651"/>
                </a:cubicBezTo>
                <a:cubicBezTo>
                  <a:pt x="961967" y="2153651"/>
                  <a:pt x="854267" y="2105432"/>
                  <a:pt x="776308" y="2027473"/>
                </a:cubicBezTo>
                <a:lnTo>
                  <a:pt x="755863" y="2002694"/>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alpha val="85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800" dirty="0">
              <a:solidFill>
                <a:srgbClr val="FF8600"/>
              </a:solidFill>
              <a:latin typeface="Baloo 2" pitchFamily="2" charset="0"/>
              <a:ea typeface="思源黑体 CN Bold" panose="020B0800000000000000" pitchFamily="34" charset="-122"/>
              <a:cs typeface="Baloo 2" pitchFamily="2" charset="0"/>
            </a:endParaRPr>
          </a:p>
        </p:txBody>
      </p:sp>
      <p:sp>
        <p:nvSpPr>
          <p:cNvPr id="2" name="Rectangle 1"/>
          <p:cNvSpPr/>
          <p:nvPr/>
        </p:nvSpPr>
        <p:spPr>
          <a:xfrm>
            <a:off x="879376" y="1375333"/>
            <a:ext cx="10627527" cy="3293209"/>
          </a:xfrm>
          <a:prstGeom prst="rect">
            <a:avLst/>
          </a:prstGeom>
        </p:spPr>
        <p:txBody>
          <a:bodyPr wrap="square">
            <a:spAutoFit/>
          </a:bodyPr>
          <a:lstStyle/>
          <a:p>
            <a:pPr algn="just"/>
            <a:r>
              <a:rPr lang="vi-VN" sz="2600" dirty="0">
                <a:latin typeface="Baloo 2" pitchFamily="2" charset="0"/>
                <a:cs typeface="Baloo 2" pitchFamily="2" charset="0"/>
              </a:rPr>
              <a:t>a)    Từ những năm 30 của thế kỉ XX, chiếc áo dài cổ truyền được cải tiến dần thành chiếc áo dài tân thời. Chiếc áo tân thời là sự kết hợp hài hoà giữa phong cách dân tộc tế nhị, kín đáo với phong cách phương Tây hiện đại, trẻ trung.</a:t>
            </a:r>
          </a:p>
          <a:p>
            <a:pPr algn="just"/>
            <a:r>
              <a:rPr lang="vi-VN" sz="2600" dirty="0">
                <a:latin typeface="Baloo 2" pitchFamily="2" charset="0"/>
                <a:cs typeface="Baloo 2" pitchFamily="2" charset="0"/>
              </a:rPr>
              <a:t>        Áo dài trở thành biểu tượng cho y phục truyền thống của Việt Nam. Trong tà áo dài, hình ảnh người phụ nữ Việt Nam như đẹp hơn, tự nhiên, mềm mại và thanh thoát hơn.</a:t>
            </a:r>
          </a:p>
          <a:p>
            <a:pPr algn="just"/>
            <a:r>
              <a:rPr lang="vi-VN" sz="2600" dirty="0">
                <a:latin typeface="Baloo 2" pitchFamily="2" charset="0"/>
                <a:cs typeface="Baloo 2" pitchFamily="2" charset="0"/>
              </a:rPr>
              <a:t>						</a:t>
            </a:r>
            <a:r>
              <a:rPr lang="vi-VN" sz="2600" i="1" dirty="0">
                <a:latin typeface="Baloo 2" pitchFamily="2" charset="0"/>
                <a:cs typeface="Baloo 2" pitchFamily="2" charset="0"/>
              </a:rPr>
              <a:t>Theo</a:t>
            </a:r>
            <a:r>
              <a:rPr lang="vi-VN" sz="2600" dirty="0">
                <a:latin typeface="Baloo 2" pitchFamily="2" charset="0"/>
                <a:cs typeface="Baloo 2" pitchFamily="2" charset="0"/>
              </a:rPr>
              <a:t> </a:t>
            </a:r>
            <a:r>
              <a:rPr lang="vi-VN" sz="2600" b="1" dirty="0">
                <a:latin typeface="Baloo 2" pitchFamily="2" charset="0"/>
                <a:cs typeface="Baloo 2" pitchFamily="2" charset="0"/>
              </a:rPr>
              <a:t>TRẦN NGỌC THÊM</a:t>
            </a:r>
            <a:endParaRPr lang="vi-VN" sz="2600" b="0" dirty="0">
              <a:effectLst/>
              <a:latin typeface="Baloo 2" pitchFamily="2" charset="0"/>
              <a:cs typeface="Baloo 2" pitchFamily="2" charset="0"/>
            </a:endParaRPr>
          </a:p>
        </p:txBody>
      </p:sp>
      <p:sp>
        <p:nvSpPr>
          <p:cNvPr id="3" name="Rectangle 2"/>
          <p:cNvSpPr/>
          <p:nvPr/>
        </p:nvSpPr>
        <p:spPr>
          <a:xfrm>
            <a:off x="877632" y="298115"/>
            <a:ext cx="10240420" cy="1077218"/>
          </a:xfrm>
          <a:prstGeom prst="rect">
            <a:avLst/>
          </a:prstGeom>
        </p:spPr>
        <p:txBody>
          <a:bodyPr wrap="square">
            <a:spAutoFit/>
          </a:bodyPr>
          <a:lstStyle/>
          <a:p>
            <a:pPr algn="just"/>
            <a:r>
              <a:rPr lang="vi-VN" sz="3200" b="1" dirty="0">
                <a:solidFill>
                  <a:srgbClr val="0070C0"/>
                </a:solidFill>
                <a:latin typeface="Baloo 2" pitchFamily="2" charset="0"/>
                <a:cs typeface="Baloo 2" pitchFamily="2" charset="0"/>
              </a:rPr>
              <a:t>1. Nêu tác dụng của các dấu phẩy được dùng trong các đoạn văn dưới đây:</a:t>
            </a:r>
          </a:p>
        </p:txBody>
      </p:sp>
      <p:sp>
        <p:nvSpPr>
          <p:cNvPr id="38" name="Rectangle 37"/>
          <p:cNvSpPr/>
          <p:nvPr/>
        </p:nvSpPr>
        <p:spPr>
          <a:xfrm>
            <a:off x="879376" y="4655721"/>
            <a:ext cx="10629271" cy="1692771"/>
          </a:xfrm>
          <a:prstGeom prst="rect">
            <a:avLst/>
          </a:prstGeom>
        </p:spPr>
        <p:txBody>
          <a:bodyPr wrap="square">
            <a:spAutoFit/>
          </a:bodyPr>
          <a:lstStyle/>
          <a:p>
            <a:pPr algn="just"/>
            <a:r>
              <a:rPr lang="vi-VN" sz="2600" dirty="0">
                <a:latin typeface="Baloo 2" pitchFamily="2" charset="0"/>
                <a:cs typeface="Baloo 2" pitchFamily="2" charset="0"/>
              </a:rPr>
              <a:t>b) Cơn bão dữ dội bất ngờ nổi lên. Những đợt sóng khủng khiếp phá thủng thân tàu, nước phun vào khoang như vòi rồng. Hai tiếng đồng hồ trôi qua... Con tàu chìm dần, nước ngập các bao lơn. Quang cảnh thật hỗn loạn.</a:t>
            </a:r>
          </a:p>
          <a:p>
            <a:pPr algn="just"/>
            <a:r>
              <a:rPr lang="vi-VN" sz="2600" dirty="0">
                <a:latin typeface="Baloo 2" pitchFamily="2" charset="0"/>
                <a:cs typeface="Baloo 2" pitchFamily="2" charset="0"/>
              </a:rPr>
              <a:t>						</a:t>
            </a:r>
            <a:r>
              <a:rPr lang="vi-VN" sz="2600" i="1" dirty="0">
                <a:latin typeface="Baloo 2" pitchFamily="2" charset="0"/>
                <a:cs typeface="Baloo 2" pitchFamily="2" charset="0"/>
              </a:rPr>
              <a:t>Theo</a:t>
            </a:r>
            <a:r>
              <a:rPr lang="vi-VN" sz="2600" dirty="0">
                <a:latin typeface="Baloo 2" pitchFamily="2" charset="0"/>
                <a:cs typeface="Baloo 2" pitchFamily="2" charset="0"/>
              </a:rPr>
              <a:t> </a:t>
            </a:r>
            <a:r>
              <a:rPr lang="vi-VN" sz="2600" b="1" dirty="0">
                <a:latin typeface="Baloo 2" pitchFamily="2" charset="0"/>
                <a:cs typeface="Baloo 2" pitchFamily="2" charset="0"/>
              </a:rPr>
              <a:t>A-MI-XI</a:t>
            </a:r>
            <a:endParaRPr lang="vi-VN" sz="2600" b="0" dirty="0">
              <a:effectLst/>
              <a:latin typeface="Baloo 2" pitchFamily="2" charset="0"/>
              <a:cs typeface="Baloo 2" pitchFamily="2" charset="0"/>
            </a:endParaRPr>
          </a:p>
        </p:txBody>
      </p:sp>
      <p:grpSp>
        <p:nvGrpSpPr>
          <p:cNvPr id="6" name="组合 5">
            <a:extLst>
              <a:ext uri="{FF2B5EF4-FFF2-40B4-BE49-F238E27FC236}">
                <a16:creationId xmlns:a16="http://schemas.microsoft.com/office/drawing/2014/main" id="{D7706F71-8341-40DE-91C0-5AD14555D3C7}"/>
              </a:ext>
            </a:extLst>
          </p:cNvPr>
          <p:cNvGrpSpPr/>
          <p:nvPr/>
        </p:nvGrpSpPr>
        <p:grpSpPr>
          <a:xfrm>
            <a:off x="39732" y="6154165"/>
            <a:ext cx="12152268" cy="703835"/>
            <a:chOff x="-2055784" y="5706558"/>
            <a:chExt cx="12152268" cy="1151441"/>
          </a:xfrm>
        </p:grpSpPr>
        <p:pic>
          <p:nvPicPr>
            <p:cNvPr id="7" name="图片 6">
              <a:extLst>
                <a:ext uri="{FF2B5EF4-FFF2-40B4-BE49-F238E27FC236}">
                  <a16:creationId xmlns:a16="http://schemas.microsoft.com/office/drawing/2014/main" id="{BC5E48D6-FBB1-474B-95B1-D823058138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8" name="图片 7">
              <a:extLst>
                <a:ext uri="{FF2B5EF4-FFF2-40B4-BE49-F238E27FC236}">
                  <a16:creationId xmlns:a16="http://schemas.microsoft.com/office/drawing/2014/main" id="{5EB61E21-8019-461D-A5AF-53FE482500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9" name="图片 8">
              <a:extLst>
                <a:ext uri="{FF2B5EF4-FFF2-40B4-BE49-F238E27FC236}">
                  <a16:creationId xmlns:a16="http://schemas.microsoft.com/office/drawing/2014/main" id="{438484C8-DF69-4439-BB52-5C8B99621C87}"/>
                </a:ext>
              </a:extLst>
            </p:cNvPr>
            <p:cNvPicPr>
              <a:picLocks noChangeAspect="1"/>
            </p:cNvPicPr>
            <p:nvPr/>
          </p:nvPicPr>
          <p:blipFill>
            <a:blip r:embed="rId4"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0" name="图片 9">
              <a:extLst>
                <a:ext uri="{FF2B5EF4-FFF2-40B4-BE49-F238E27FC236}">
                  <a16:creationId xmlns:a16="http://schemas.microsoft.com/office/drawing/2014/main" id="{7CFC76D7-A04D-43CE-B331-C364476AFC16}"/>
                </a:ext>
              </a:extLst>
            </p:cNvPr>
            <p:cNvPicPr>
              <a:picLocks noChangeAspect="1"/>
            </p:cNvPicPr>
            <p:nvPr/>
          </p:nvPicPr>
          <p:blipFill>
            <a:blip r:embed="rId5"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1" name="图片 10">
              <a:extLst>
                <a:ext uri="{FF2B5EF4-FFF2-40B4-BE49-F238E27FC236}">
                  <a16:creationId xmlns:a16="http://schemas.microsoft.com/office/drawing/2014/main" id="{F77FB997-F695-48D9-87DE-490CDA4CCCDF}"/>
                </a:ext>
              </a:extLst>
            </p:cNvPr>
            <p:cNvPicPr>
              <a:picLocks noChangeAspect="1"/>
            </p:cNvPicPr>
            <p:nvPr/>
          </p:nvPicPr>
          <p:blipFill>
            <a:blip r:embed="rId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2" name="图片 11">
              <a:extLst>
                <a:ext uri="{FF2B5EF4-FFF2-40B4-BE49-F238E27FC236}">
                  <a16:creationId xmlns:a16="http://schemas.microsoft.com/office/drawing/2014/main" id="{BE70EF80-3596-4077-8DFF-369B5E7822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3" name="图片 12">
              <a:extLst>
                <a:ext uri="{FF2B5EF4-FFF2-40B4-BE49-F238E27FC236}">
                  <a16:creationId xmlns:a16="http://schemas.microsoft.com/office/drawing/2014/main" id="{05D2AB26-EE21-4D52-AB92-6D99EBFCC5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Tree>
    <p:extLst>
      <p:ext uri="{BB962C8B-B14F-4D97-AF65-F5344CB8AC3E}">
        <p14:creationId xmlns:p14="http://schemas.microsoft.com/office/powerpoint/2010/main" val="366419549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任意多边形: 形状 48">
            <a:extLst>
              <a:ext uri="{FF2B5EF4-FFF2-40B4-BE49-F238E27FC236}">
                <a16:creationId xmlns:a16="http://schemas.microsoft.com/office/drawing/2014/main" id="{E0E1780C-DAED-4A4C-A781-DF2EFCB28B64}"/>
              </a:ext>
            </a:extLst>
          </p:cNvPr>
          <p:cNvSpPr/>
          <p:nvPr/>
        </p:nvSpPr>
        <p:spPr>
          <a:xfrm>
            <a:off x="289367" y="208344"/>
            <a:ext cx="11655706" cy="6528122"/>
          </a:xfrm>
          <a:custGeom>
            <a:avLst/>
            <a:gdLst>
              <a:gd name="connsiteX0" fmla="*/ 5337454 w 6062639"/>
              <a:gd name="connsiteY0" fmla="*/ 1389890 h 2153651"/>
              <a:gd name="connsiteX1" fmla="*/ 5337454 w 6062639"/>
              <a:gd name="connsiteY1" fmla="*/ 1409787 h 2153651"/>
              <a:gd name="connsiteX2" fmla="*/ 5349512 w 6062639"/>
              <a:gd name="connsiteY2" fmla="*/ 1399839 h 2153651"/>
              <a:gd name="connsiteX3" fmla="*/ 5337454 w 6062639"/>
              <a:gd name="connsiteY3" fmla="*/ 743863 h 2153651"/>
              <a:gd name="connsiteX4" fmla="*/ 5337454 w 6062639"/>
              <a:gd name="connsiteY4" fmla="*/ 763760 h 2153651"/>
              <a:gd name="connsiteX5" fmla="*/ 5349512 w 6062639"/>
              <a:gd name="connsiteY5" fmla="*/ 753812 h 2153651"/>
              <a:gd name="connsiteX6" fmla="*/ 430798 w 6062639"/>
              <a:gd name="connsiteY6" fmla="*/ 0 h 2153651"/>
              <a:gd name="connsiteX7" fmla="*/ 735418 w 6062639"/>
              <a:gd name="connsiteY7" fmla="*/ 126178 h 2153651"/>
              <a:gd name="connsiteX8" fmla="*/ 755863 w 6062639"/>
              <a:gd name="connsiteY8" fmla="*/ 150958 h 2153651"/>
              <a:gd name="connsiteX9" fmla="*/ 776308 w 6062639"/>
              <a:gd name="connsiteY9" fmla="*/ 126178 h 2153651"/>
              <a:gd name="connsiteX10" fmla="*/ 1080928 w 6062639"/>
              <a:gd name="connsiteY10" fmla="*/ 0 h 2153651"/>
              <a:gd name="connsiteX11" fmla="*/ 1385548 w 6062639"/>
              <a:gd name="connsiteY11" fmla="*/ 126178 h 2153651"/>
              <a:gd name="connsiteX12" fmla="*/ 1405993 w 6062639"/>
              <a:gd name="connsiteY12" fmla="*/ 150958 h 2153651"/>
              <a:gd name="connsiteX13" fmla="*/ 1426438 w 6062639"/>
              <a:gd name="connsiteY13" fmla="*/ 126178 h 2153651"/>
              <a:gd name="connsiteX14" fmla="*/ 1731058 w 6062639"/>
              <a:gd name="connsiteY14" fmla="*/ 0 h 2153651"/>
              <a:gd name="connsiteX15" fmla="*/ 2035678 w 6062639"/>
              <a:gd name="connsiteY15" fmla="*/ 126178 h 2153651"/>
              <a:gd name="connsiteX16" fmla="*/ 2056123 w 6062639"/>
              <a:gd name="connsiteY16" fmla="*/ 150958 h 2153651"/>
              <a:gd name="connsiteX17" fmla="*/ 2076568 w 6062639"/>
              <a:gd name="connsiteY17" fmla="*/ 126178 h 2153651"/>
              <a:gd name="connsiteX18" fmla="*/ 2381188 w 6062639"/>
              <a:gd name="connsiteY18" fmla="*/ 0 h 2153651"/>
              <a:gd name="connsiteX19" fmla="*/ 2685808 w 6062639"/>
              <a:gd name="connsiteY19" fmla="*/ 126178 h 2153651"/>
              <a:gd name="connsiteX20" fmla="*/ 2706253 w 6062639"/>
              <a:gd name="connsiteY20" fmla="*/ 150958 h 2153651"/>
              <a:gd name="connsiteX21" fmla="*/ 2726698 w 6062639"/>
              <a:gd name="connsiteY21" fmla="*/ 126178 h 2153651"/>
              <a:gd name="connsiteX22" fmla="*/ 3031318 w 6062639"/>
              <a:gd name="connsiteY22" fmla="*/ 0 h 2153651"/>
              <a:gd name="connsiteX23" fmla="*/ 3335938 w 6062639"/>
              <a:gd name="connsiteY23" fmla="*/ 126178 h 2153651"/>
              <a:gd name="connsiteX24" fmla="*/ 3356383 w 6062639"/>
              <a:gd name="connsiteY24" fmla="*/ 150958 h 2153651"/>
              <a:gd name="connsiteX25" fmla="*/ 3376828 w 6062639"/>
              <a:gd name="connsiteY25" fmla="*/ 126178 h 2153651"/>
              <a:gd name="connsiteX26" fmla="*/ 3681448 w 6062639"/>
              <a:gd name="connsiteY26" fmla="*/ 0 h 2153651"/>
              <a:gd name="connsiteX27" fmla="*/ 3986068 w 6062639"/>
              <a:gd name="connsiteY27" fmla="*/ 126178 h 2153651"/>
              <a:gd name="connsiteX28" fmla="*/ 4006513 w 6062639"/>
              <a:gd name="connsiteY28" fmla="*/ 150958 h 2153651"/>
              <a:gd name="connsiteX29" fmla="*/ 4026958 w 6062639"/>
              <a:gd name="connsiteY29" fmla="*/ 126178 h 2153651"/>
              <a:gd name="connsiteX30" fmla="*/ 4331578 w 6062639"/>
              <a:gd name="connsiteY30" fmla="*/ 0 h 2153651"/>
              <a:gd name="connsiteX31" fmla="*/ 4636198 w 6062639"/>
              <a:gd name="connsiteY31" fmla="*/ 126178 h 2153651"/>
              <a:gd name="connsiteX32" fmla="*/ 4656643 w 6062639"/>
              <a:gd name="connsiteY32" fmla="*/ 150958 h 2153651"/>
              <a:gd name="connsiteX33" fmla="*/ 4677088 w 6062639"/>
              <a:gd name="connsiteY33" fmla="*/ 126178 h 2153651"/>
              <a:gd name="connsiteX34" fmla="*/ 4981708 w 6062639"/>
              <a:gd name="connsiteY34" fmla="*/ 0 h 2153651"/>
              <a:gd name="connsiteX35" fmla="*/ 5286328 w 6062639"/>
              <a:gd name="connsiteY35" fmla="*/ 126178 h 2153651"/>
              <a:gd name="connsiteX36" fmla="*/ 5306775 w 6062639"/>
              <a:gd name="connsiteY36" fmla="*/ 150959 h 2153651"/>
              <a:gd name="connsiteX37" fmla="*/ 5327221 w 6062639"/>
              <a:gd name="connsiteY37" fmla="*/ 126178 h 2153651"/>
              <a:gd name="connsiteX38" fmla="*/ 5631841 w 6062639"/>
              <a:gd name="connsiteY38" fmla="*/ 0 h 2153651"/>
              <a:gd name="connsiteX39" fmla="*/ 6062639 w 6062639"/>
              <a:gd name="connsiteY39" fmla="*/ 430799 h 2153651"/>
              <a:gd name="connsiteX40" fmla="*/ 5936461 w 6062639"/>
              <a:gd name="connsiteY40" fmla="*/ 735420 h 2153651"/>
              <a:gd name="connsiteX41" fmla="*/ 5914169 w 6062639"/>
              <a:gd name="connsiteY41" fmla="*/ 753813 h 2153651"/>
              <a:gd name="connsiteX42" fmla="*/ 5936460 w 6062639"/>
              <a:gd name="connsiteY42" fmla="*/ 772204 h 2153651"/>
              <a:gd name="connsiteX43" fmla="*/ 6062638 w 6062639"/>
              <a:gd name="connsiteY43" fmla="*/ 1076825 h 2153651"/>
              <a:gd name="connsiteX44" fmla="*/ 5936460 w 6062639"/>
              <a:gd name="connsiteY44" fmla="*/ 1381446 h 2153651"/>
              <a:gd name="connsiteX45" fmla="*/ 5914168 w 6062639"/>
              <a:gd name="connsiteY45" fmla="*/ 1399839 h 2153651"/>
              <a:gd name="connsiteX46" fmla="*/ 5936460 w 6062639"/>
              <a:gd name="connsiteY46" fmla="*/ 1418231 h 2153651"/>
              <a:gd name="connsiteX47" fmla="*/ 6062638 w 6062639"/>
              <a:gd name="connsiteY47" fmla="*/ 1722852 h 2153651"/>
              <a:gd name="connsiteX48" fmla="*/ 5631840 w 6062639"/>
              <a:gd name="connsiteY48" fmla="*/ 2153651 h 2153651"/>
              <a:gd name="connsiteX49" fmla="*/ 5327220 w 6062639"/>
              <a:gd name="connsiteY49" fmla="*/ 2027473 h 2153651"/>
              <a:gd name="connsiteX50" fmla="*/ 5306774 w 6062639"/>
              <a:gd name="connsiteY50" fmla="*/ 2002692 h 2153651"/>
              <a:gd name="connsiteX51" fmla="*/ 5286328 w 6062639"/>
              <a:gd name="connsiteY51" fmla="*/ 2027473 h 2153651"/>
              <a:gd name="connsiteX52" fmla="*/ 4981708 w 6062639"/>
              <a:gd name="connsiteY52" fmla="*/ 2153651 h 2153651"/>
              <a:gd name="connsiteX53" fmla="*/ 4677088 w 6062639"/>
              <a:gd name="connsiteY53" fmla="*/ 2027473 h 2153651"/>
              <a:gd name="connsiteX54" fmla="*/ 4656643 w 6062639"/>
              <a:gd name="connsiteY54" fmla="*/ 2002694 h 2153651"/>
              <a:gd name="connsiteX55" fmla="*/ 4636198 w 6062639"/>
              <a:gd name="connsiteY55" fmla="*/ 2027473 h 2153651"/>
              <a:gd name="connsiteX56" fmla="*/ 4331578 w 6062639"/>
              <a:gd name="connsiteY56" fmla="*/ 2153651 h 2153651"/>
              <a:gd name="connsiteX57" fmla="*/ 4026958 w 6062639"/>
              <a:gd name="connsiteY57" fmla="*/ 2027473 h 2153651"/>
              <a:gd name="connsiteX58" fmla="*/ 4006513 w 6062639"/>
              <a:gd name="connsiteY58" fmla="*/ 2002694 h 2153651"/>
              <a:gd name="connsiteX59" fmla="*/ 3986068 w 6062639"/>
              <a:gd name="connsiteY59" fmla="*/ 2027473 h 2153651"/>
              <a:gd name="connsiteX60" fmla="*/ 3681448 w 6062639"/>
              <a:gd name="connsiteY60" fmla="*/ 2153651 h 2153651"/>
              <a:gd name="connsiteX61" fmla="*/ 3376828 w 6062639"/>
              <a:gd name="connsiteY61" fmla="*/ 2027473 h 2153651"/>
              <a:gd name="connsiteX62" fmla="*/ 3356383 w 6062639"/>
              <a:gd name="connsiteY62" fmla="*/ 2002694 h 2153651"/>
              <a:gd name="connsiteX63" fmla="*/ 3335938 w 6062639"/>
              <a:gd name="connsiteY63" fmla="*/ 2027473 h 2153651"/>
              <a:gd name="connsiteX64" fmla="*/ 3031318 w 6062639"/>
              <a:gd name="connsiteY64" fmla="*/ 2153651 h 2153651"/>
              <a:gd name="connsiteX65" fmla="*/ 2726698 w 6062639"/>
              <a:gd name="connsiteY65" fmla="*/ 2027473 h 2153651"/>
              <a:gd name="connsiteX66" fmla="*/ 2706253 w 6062639"/>
              <a:gd name="connsiteY66" fmla="*/ 2002694 h 2153651"/>
              <a:gd name="connsiteX67" fmla="*/ 2685808 w 6062639"/>
              <a:gd name="connsiteY67" fmla="*/ 2027473 h 2153651"/>
              <a:gd name="connsiteX68" fmla="*/ 2381188 w 6062639"/>
              <a:gd name="connsiteY68" fmla="*/ 2153651 h 2153651"/>
              <a:gd name="connsiteX69" fmla="*/ 2076568 w 6062639"/>
              <a:gd name="connsiteY69" fmla="*/ 2027473 h 2153651"/>
              <a:gd name="connsiteX70" fmla="*/ 2056123 w 6062639"/>
              <a:gd name="connsiteY70" fmla="*/ 2002694 h 2153651"/>
              <a:gd name="connsiteX71" fmla="*/ 2035678 w 6062639"/>
              <a:gd name="connsiteY71" fmla="*/ 2027473 h 2153651"/>
              <a:gd name="connsiteX72" fmla="*/ 1731058 w 6062639"/>
              <a:gd name="connsiteY72" fmla="*/ 2153651 h 2153651"/>
              <a:gd name="connsiteX73" fmla="*/ 1426438 w 6062639"/>
              <a:gd name="connsiteY73" fmla="*/ 2027473 h 2153651"/>
              <a:gd name="connsiteX74" fmla="*/ 1405993 w 6062639"/>
              <a:gd name="connsiteY74" fmla="*/ 2002694 h 2153651"/>
              <a:gd name="connsiteX75" fmla="*/ 1385548 w 6062639"/>
              <a:gd name="connsiteY75" fmla="*/ 2027473 h 2153651"/>
              <a:gd name="connsiteX76" fmla="*/ 1080928 w 6062639"/>
              <a:gd name="connsiteY76" fmla="*/ 2153651 h 2153651"/>
              <a:gd name="connsiteX77" fmla="*/ 776308 w 6062639"/>
              <a:gd name="connsiteY77" fmla="*/ 2027473 h 2153651"/>
              <a:gd name="connsiteX78" fmla="*/ 755863 w 6062639"/>
              <a:gd name="connsiteY78" fmla="*/ 2002694 h 2153651"/>
              <a:gd name="connsiteX79" fmla="*/ 735418 w 6062639"/>
              <a:gd name="connsiteY79" fmla="*/ 2027473 h 2153651"/>
              <a:gd name="connsiteX80" fmla="*/ 430798 w 6062639"/>
              <a:gd name="connsiteY80" fmla="*/ 2153651 h 2153651"/>
              <a:gd name="connsiteX81" fmla="*/ 0 w 6062639"/>
              <a:gd name="connsiteY81" fmla="*/ 1722852 h 2153651"/>
              <a:gd name="connsiteX82" fmla="*/ 126178 w 6062639"/>
              <a:gd name="connsiteY82" fmla="*/ 1418231 h 2153651"/>
              <a:gd name="connsiteX83" fmla="*/ 148470 w 6062639"/>
              <a:gd name="connsiteY83" fmla="*/ 1399839 h 2153651"/>
              <a:gd name="connsiteX84" fmla="*/ 126178 w 6062639"/>
              <a:gd name="connsiteY84" fmla="*/ 1381446 h 2153651"/>
              <a:gd name="connsiteX85" fmla="*/ 0 w 6062639"/>
              <a:gd name="connsiteY85" fmla="*/ 1076825 h 2153651"/>
              <a:gd name="connsiteX86" fmla="*/ 126178 w 6062639"/>
              <a:gd name="connsiteY86" fmla="*/ 772204 h 2153651"/>
              <a:gd name="connsiteX87" fmla="*/ 148469 w 6062639"/>
              <a:gd name="connsiteY87" fmla="*/ 753812 h 2153651"/>
              <a:gd name="connsiteX88" fmla="*/ 126178 w 6062639"/>
              <a:gd name="connsiteY88" fmla="*/ 735420 h 2153651"/>
              <a:gd name="connsiteX89" fmla="*/ 0 w 6062639"/>
              <a:gd name="connsiteY89" fmla="*/ 430799 h 2153651"/>
              <a:gd name="connsiteX90" fmla="*/ 430798 w 6062639"/>
              <a:gd name="connsiteY90"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62639" h="2153651">
                <a:moveTo>
                  <a:pt x="5337454" y="1389890"/>
                </a:moveTo>
                <a:lnTo>
                  <a:pt x="5337454" y="1409787"/>
                </a:lnTo>
                <a:lnTo>
                  <a:pt x="5349512" y="1399839"/>
                </a:lnTo>
                <a:close/>
                <a:moveTo>
                  <a:pt x="5337454" y="743863"/>
                </a:moveTo>
                <a:lnTo>
                  <a:pt x="5337454" y="763760"/>
                </a:lnTo>
                <a:lnTo>
                  <a:pt x="5349512" y="753812"/>
                </a:lnTo>
                <a:close/>
                <a:moveTo>
                  <a:pt x="430798" y="0"/>
                </a:moveTo>
                <a:cubicBezTo>
                  <a:pt x="549760" y="0"/>
                  <a:pt x="657459" y="48219"/>
                  <a:pt x="735418" y="126178"/>
                </a:cubicBezTo>
                <a:lnTo>
                  <a:pt x="755863" y="150958"/>
                </a:lnTo>
                <a:lnTo>
                  <a:pt x="776308" y="126178"/>
                </a:lnTo>
                <a:cubicBezTo>
                  <a:pt x="854267" y="48219"/>
                  <a:pt x="961967" y="0"/>
                  <a:pt x="1080928" y="0"/>
                </a:cubicBezTo>
                <a:cubicBezTo>
                  <a:pt x="1199890" y="0"/>
                  <a:pt x="1307589" y="48219"/>
                  <a:pt x="1385548" y="126178"/>
                </a:cubicBezTo>
                <a:lnTo>
                  <a:pt x="1405993" y="150958"/>
                </a:lnTo>
                <a:lnTo>
                  <a:pt x="1426438" y="126178"/>
                </a:lnTo>
                <a:cubicBezTo>
                  <a:pt x="1504397" y="48219"/>
                  <a:pt x="1612097" y="0"/>
                  <a:pt x="1731058" y="0"/>
                </a:cubicBezTo>
                <a:cubicBezTo>
                  <a:pt x="1850020" y="0"/>
                  <a:pt x="1957719" y="48219"/>
                  <a:pt x="2035678" y="126178"/>
                </a:cubicBezTo>
                <a:lnTo>
                  <a:pt x="2056123" y="150958"/>
                </a:lnTo>
                <a:lnTo>
                  <a:pt x="2076568" y="126178"/>
                </a:lnTo>
                <a:cubicBezTo>
                  <a:pt x="2154527" y="48219"/>
                  <a:pt x="2262227" y="0"/>
                  <a:pt x="2381188" y="0"/>
                </a:cubicBezTo>
                <a:cubicBezTo>
                  <a:pt x="2500150" y="0"/>
                  <a:pt x="2607849" y="48219"/>
                  <a:pt x="2685808" y="126178"/>
                </a:cubicBezTo>
                <a:lnTo>
                  <a:pt x="2706253" y="150958"/>
                </a:lnTo>
                <a:lnTo>
                  <a:pt x="2726698" y="126178"/>
                </a:lnTo>
                <a:cubicBezTo>
                  <a:pt x="2804657" y="48219"/>
                  <a:pt x="2912357" y="0"/>
                  <a:pt x="3031318" y="0"/>
                </a:cubicBezTo>
                <a:cubicBezTo>
                  <a:pt x="3150280" y="0"/>
                  <a:pt x="3257979" y="48219"/>
                  <a:pt x="3335938" y="126178"/>
                </a:cubicBezTo>
                <a:lnTo>
                  <a:pt x="3356383" y="150958"/>
                </a:lnTo>
                <a:lnTo>
                  <a:pt x="3376828" y="126178"/>
                </a:lnTo>
                <a:cubicBezTo>
                  <a:pt x="3454787" y="48219"/>
                  <a:pt x="3562487" y="0"/>
                  <a:pt x="3681448" y="0"/>
                </a:cubicBezTo>
                <a:cubicBezTo>
                  <a:pt x="3800410" y="0"/>
                  <a:pt x="3908109" y="48219"/>
                  <a:pt x="3986068" y="126178"/>
                </a:cubicBezTo>
                <a:lnTo>
                  <a:pt x="4006513" y="150958"/>
                </a:lnTo>
                <a:lnTo>
                  <a:pt x="4026958" y="126178"/>
                </a:lnTo>
                <a:cubicBezTo>
                  <a:pt x="4104917" y="48219"/>
                  <a:pt x="4212616" y="0"/>
                  <a:pt x="4331578" y="0"/>
                </a:cubicBezTo>
                <a:cubicBezTo>
                  <a:pt x="4450540" y="0"/>
                  <a:pt x="4558239" y="48219"/>
                  <a:pt x="4636198" y="126178"/>
                </a:cubicBezTo>
                <a:lnTo>
                  <a:pt x="4656643" y="150958"/>
                </a:lnTo>
                <a:lnTo>
                  <a:pt x="4677088" y="126178"/>
                </a:lnTo>
                <a:cubicBezTo>
                  <a:pt x="4755047" y="48219"/>
                  <a:pt x="4862746" y="0"/>
                  <a:pt x="4981708" y="0"/>
                </a:cubicBezTo>
                <a:cubicBezTo>
                  <a:pt x="5100670" y="0"/>
                  <a:pt x="5208369" y="48219"/>
                  <a:pt x="5286328" y="126178"/>
                </a:cubicBezTo>
                <a:lnTo>
                  <a:pt x="5306775" y="150959"/>
                </a:lnTo>
                <a:lnTo>
                  <a:pt x="5327221" y="126178"/>
                </a:lnTo>
                <a:cubicBezTo>
                  <a:pt x="5405180" y="48219"/>
                  <a:pt x="5512879" y="0"/>
                  <a:pt x="5631841" y="0"/>
                </a:cubicBezTo>
                <a:cubicBezTo>
                  <a:pt x="5869764" y="0"/>
                  <a:pt x="6062639" y="192875"/>
                  <a:pt x="6062639" y="430799"/>
                </a:cubicBezTo>
                <a:cubicBezTo>
                  <a:pt x="6062639" y="549761"/>
                  <a:pt x="6014420" y="657461"/>
                  <a:pt x="5936461" y="735420"/>
                </a:cubicBezTo>
                <a:lnTo>
                  <a:pt x="5914169" y="753813"/>
                </a:lnTo>
                <a:lnTo>
                  <a:pt x="5936460" y="772204"/>
                </a:lnTo>
                <a:cubicBezTo>
                  <a:pt x="6014419" y="850163"/>
                  <a:pt x="6062638" y="957863"/>
                  <a:pt x="6062638" y="1076825"/>
                </a:cubicBezTo>
                <a:cubicBezTo>
                  <a:pt x="6062638" y="1195787"/>
                  <a:pt x="6014419" y="1303487"/>
                  <a:pt x="5936460" y="1381446"/>
                </a:cubicBezTo>
                <a:lnTo>
                  <a:pt x="5914168" y="1399839"/>
                </a:lnTo>
                <a:lnTo>
                  <a:pt x="5936460" y="1418231"/>
                </a:lnTo>
                <a:cubicBezTo>
                  <a:pt x="6014419" y="1496190"/>
                  <a:pt x="6062638" y="1603890"/>
                  <a:pt x="6062638" y="1722852"/>
                </a:cubicBezTo>
                <a:cubicBezTo>
                  <a:pt x="6062638" y="1960776"/>
                  <a:pt x="5869763" y="2153651"/>
                  <a:pt x="5631840" y="2153651"/>
                </a:cubicBezTo>
                <a:cubicBezTo>
                  <a:pt x="5512878" y="2153651"/>
                  <a:pt x="5405179" y="2105432"/>
                  <a:pt x="5327220" y="2027473"/>
                </a:cubicBezTo>
                <a:lnTo>
                  <a:pt x="5306774" y="2002692"/>
                </a:lnTo>
                <a:lnTo>
                  <a:pt x="5286328" y="2027473"/>
                </a:lnTo>
                <a:cubicBezTo>
                  <a:pt x="5208369" y="2105432"/>
                  <a:pt x="5100670" y="2153651"/>
                  <a:pt x="4981708" y="2153651"/>
                </a:cubicBezTo>
                <a:cubicBezTo>
                  <a:pt x="4862747" y="2153651"/>
                  <a:pt x="4755047" y="2105432"/>
                  <a:pt x="4677088" y="2027473"/>
                </a:cubicBezTo>
                <a:lnTo>
                  <a:pt x="4656643" y="2002694"/>
                </a:lnTo>
                <a:lnTo>
                  <a:pt x="4636198" y="2027473"/>
                </a:lnTo>
                <a:cubicBezTo>
                  <a:pt x="4558239" y="2105432"/>
                  <a:pt x="4450540" y="2153651"/>
                  <a:pt x="4331578" y="2153651"/>
                </a:cubicBezTo>
                <a:cubicBezTo>
                  <a:pt x="4212617" y="2153651"/>
                  <a:pt x="4104917" y="2105432"/>
                  <a:pt x="4026958" y="2027473"/>
                </a:cubicBezTo>
                <a:lnTo>
                  <a:pt x="4006513" y="2002694"/>
                </a:lnTo>
                <a:lnTo>
                  <a:pt x="3986068" y="2027473"/>
                </a:lnTo>
                <a:cubicBezTo>
                  <a:pt x="3908109" y="2105432"/>
                  <a:pt x="3800409" y="2153651"/>
                  <a:pt x="3681448" y="2153651"/>
                </a:cubicBezTo>
                <a:cubicBezTo>
                  <a:pt x="3562486" y="2153651"/>
                  <a:pt x="3454787" y="2105432"/>
                  <a:pt x="3376828" y="2027473"/>
                </a:cubicBezTo>
                <a:lnTo>
                  <a:pt x="3356383" y="2002694"/>
                </a:lnTo>
                <a:lnTo>
                  <a:pt x="3335938" y="2027473"/>
                </a:lnTo>
                <a:cubicBezTo>
                  <a:pt x="3257979" y="2105432"/>
                  <a:pt x="3150280" y="2153651"/>
                  <a:pt x="3031318" y="2153651"/>
                </a:cubicBezTo>
                <a:cubicBezTo>
                  <a:pt x="2912357" y="2153651"/>
                  <a:pt x="2804657" y="2105432"/>
                  <a:pt x="2726698" y="2027473"/>
                </a:cubicBezTo>
                <a:lnTo>
                  <a:pt x="2706253" y="2002694"/>
                </a:lnTo>
                <a:lnTo>
                  <a:pt x="2685808" y="2027473"/>
                </a:lnTo>
                <a:cubicBezTo>
                  <a:pt x="2607849" y="2105432"/>
                  <a:pt x="2500150" y="2153651"/>
                  <a:pt x="2381188" y="2153651"/>
                </a:cubicBezTo>
                <a:cubicBezTo>
                  <a:pt x="2262227" y="2153651"/>
                  <a:pt x="2154527" y="2105432"/>
                  <a:pt x="2076568" y="2027473"/>
                </a:cubicBezTo>
                <a:lnTo>
                  <a:pt x="2056123" y="2002694"/>
                </a:lnTo>
                <a:lnTo>
                  <a:pt x="2035678" y="2027473"/>
                </a:lnTo>
                <a:cubicBezTo>
                  <a:pt x="1957719" y="2105432"/>
                  <a:pt x="1850020" y="2153651"/>
                  <a:pt x="1731058" y="2153651"/>
                </a:cubicBezTo>
                <a:cubicBezTo>
                  <a:pt x="1612097" y="2153651"/>
                  <a:pt x="1504397" y="2105432"/>
                  <a:pt x="1426438" y="2027473"/>
                </a:cubicBezTo>
                <a:lnTo>
                  <a:pt x="1405993" y="2002694"/>
                </a:lnTo>
                <a:lnTo>
                  <a:pt x="1385548" y="2027473"/>
                </a:lnTo>
                <a:cubicBezTo>
                  <a:pt x="1307589" y="2105432"/>
                  <a:pt x="1199890" y="2153651"/>
                  <a:pt x="1080928" y="2153651"/>
                </a:cubicBezTo>
                <a:cubicBezTo>
                  <a:pt x="961967" y="2153651"/>
                  <a:pt x="854267" y="2105432"/>
                  <a:pt x="776308" y="2027473"/>
                </a:cubicBezTo>
                <a:lnTo>
                  <a:pt x="755863" y="2002694"/>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alpha val="85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800" dirty="0">
              <a:solidFill>
                <a:srgbClr val="FF8600"/>
              </a:solidFill>
              <a:latin typeface="Baloo 2" pitchFamily="2" charset="0"/>
              <a:ea typeface="思源黑体 CN Bold" panose="020B0800000000000000" pitchFamily="34" charset="-122"/>
              <a:cs typeface="Baloo 2" pitchFamily="2" charset="0"/>
            </a:endParaRPr>
          </a:p>
        </p:txBody>
      </p:sp>
      <p:sp>
        <p:nvSpPr>
          <p:cNvPr id="2" name="Rectangle 1"/>
          <p:cNvSpPr/>
          <p:nvPr/>
        </p:nvSpPr>
        <p:spPr>
          <a:xfrm>
            <a:off x="884916" y="800994"/>
            <a:ext cx="10464607" cy="3939540"/>
          </a:xfrm>
          <a:prstGeom prst="rect">
            <a:avLst/>
          </a:prstGeom>
        </p:spPr>
        <p:txBody>
          <a:bodyPr wrap="square">
            <a:spAutoFit/>
          </a:bodyPr>
          <a:lstStyle/>
          <a:p>
            <a:pPr algn="just">
              <a:spcBef>
                <a:spcPts val="600"/>
              </a:spcBef>
            </a:pPr>
            <a:r>
              <a:rPr lang="vi-VN" sz="3000" dirty="0">
                <a:latin typeface="Baloo 2" pitchFamily="2" charset="0"/>
                <a:cs typeface="Baloo 2" pitchFamily="2" charset="0"/>
              </a:rPr>
              <a:t>a) </a:t>
            </a:r>
            <a:r>
              <a:rPr lang="vi-VN" sz="3000" dirty="0">
                <a:solidFill>
                  <a:srgbClr val="FF0000"/>
                </a:solidFill>
                <a:latin typeface="Baloo 2" pitchFamily="2" charset="0"/>
                <a:cs typeface="Baloo 2" pitchFamily="2" charset="0"/>
              </a:rPr>
              <a:t>(1)</a:t>
            </a:r>
            <a:r>
              <a:rPr lang="vi-VN" sz="3000" dirty="0">
                <a:latin typeface="Baloo 2" pitchFamily="2" charset="0"/>
                <a:cs typeface="Baloo 2" pitchFamily="2" charset="0"/>
              </a:rPr>
              <a:t> Từ những năm 30 của thế kỉ XX, chiếc áo dài cổ truyền được cải tiến dần thành chiếc áo dài tân thời. </a:t>
            </a:r>
            <a:r>
              <a:rPr lang="vi-VN" sz="3000" dirty="0">
                <a:solidFill>
                  <a:srgbClr val="FF0000"/>
                </a:solidFill>
                <a:latin typeface="Baloo 2" pitchFamily="2" charset="0"/>
                <a:cs typeface="Baloo 2" pitchFamily="2" charset="0"/>
              </a:rPr>
              <a:t>(2)</a:t>
            </a:r>
            <a:r>
              <a:rPr lang="vi-VN" sz="3000" dirty="0">
                <a:latin typeface="Baloo 2" pitchFamily="2" charset="0"/>
                <a:cs typeface="Baloo 2" pitchFamily="2" charset="0"/>
              </a:rPr>
              <a:t> Chiếc áo tân thời là sự kết hợp hài hoà giữa phong cách dân tộc tế nhị, kín đáo với phong cách phương Tây hiện đại, trẻ trung.</a:t>
            </a:r>
          </a:p>
          <a:p>
            <a:pPr algn="just">
              <a:spcBef>
                <a:spcPts val="600"/>
              </a:spcBef>
            </a:pPr>
            <a:r>
              <a:rPr lang="vi-VN" sz="3000" dirty="0">
                <a:latin typeface="Baloo 2" pitchFamily="2" charset="0"/>
                <a:cs typeface="Baloo 2" pitchFamily="2" charset="0"/>
              </a:rPr>
              <a:t>    </a:t>
            </a:r>
            <a:r>
              <a:rPr lang="vi-VN" sz="3000" dirty="0">
                <a:solidFill>
                  <a:srgbClr val="FF0000"/>
                </a:solidFill>
                <a:latin typeface="Baloo 2" pitchFamily="2" charset="0"/>
                <a:cs typeface="Baloo 2" pitchFamily="2" charset="0"/>
              </a:rPr>
              <a:t>(3)</a:t>
            </a:r>
            <a:r>
              <a:rPr lang="vi-VN" sz="3000" dirty="0">
                <a:latin typeface="Baloo 2" pitchFamily="2" charset="0"/>
                <a:cs typeface="Baloo 2" pitchFamily="2" charset="0"/>
              </a:rPr>
              <a:t> Áo dài trở thành biểu tượng cho y phục truyền thống của Việt Nam. </a:t>
            </a:r>
            <a:r>
              <a:rPr lang="vi-VN" sz="3000" dirty="0">
                <a:solidFill>
                  <a:srgbClr val="FF0000"/>
                </a:solidFill>
                <a:latin typeface="Baloo 2" pitchFamily="2" charset="0"/>
                <a:cs typeface="Baloo 2" pitchFamily="2" charset="0"/>
              </a:rPr>
              <a:t>(4)</a:t>
            </a:r>
            <a:r>
              <a:rPr lang="vi-VN" sz="3000" dirty="0">
                <a:latin typeface="Baloo 2" pitchFamily="2" charset="0"/>
                <a:cs typeface="Baloo 2" pitchFamily="2" charset="0"/>
              </a:rPr>
              <a:t> Trong tà áo dài, hình ảnh người phụ nữ Việt Nam như đẹp hơn, tự nhiên, mềm mại và thanh thoát hơn.</a:t>
            </a:r>
          </a:p>
          <a:p>
            <a:pPr algn="just">
              <a:spcBef>
                <a:spcPts val="600"/>
              </a:spcBef>
            </a:pPr>
            <a:r>
              <a:rPr lang="vi-VN" sz="3000" dirty="0">
                <a:latin typeface="Baloo 2" pitchFamily="2" charset="0"/>
                <a:cs typeface="Baloo 2" pitchFamily="2" charset="0"/>
              </a:rPr>
              <a:t>					Theo </a:t>
            </a:r>
            <a:r>
              <a:rPr lang="vi-VN" sz="3000" b="1" dirty="0">
                <a:latin typeface="Baloo 2" pitchFamily="2" charset="0"/>
                <a:cs typeface="Baloo 2" pitchFamily="2" charset="0"/>
              </a:rPr>
              <a:t>TRẦN NGỌC THÊM</a:t>
            </a:r>
            <a:endParaRPr lang="vi-VN" sz="3000" b="0" dirty="0">
              <a:effectLst/>
              <a:latin typeface="Baloo 2" pitchFamily="2" charset="0"/>
              <a:cs typeface="Baloo 2" pitchFamily="2" charset="0"/>
            </a:endParaRPr>
          </a:p>
        </p:txBody>
      </p:sp>
      <p:sp>
        <p:nvSpPr>
          <p:cNvPr id="17" name="Rectangle: Rounded Corners 2">
            <a:extLst>
              <a:ext uri="{FF2B5EF4-FFF2-40B4-BE49-F238E27FC236}">
                <a16:creationId xmlns:a16="http://schemas.microsoft.com/office/drawing/2014/main" id="{0AFD7BA0-8298-4D25-BE22-04317A2953FF}"/>
              </a:ext>
            </a:extLst>
          </p:cNvPr>
          <p:cNvSpPr/>
          <p:nvPr/>
        </p:nvSpPr>
        <p:spPr>
          <a:xfrm>
            <a:off x="962030" y="4771907"/>
            <a:ext cx="10387493" cy="1046926"/>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3000" dirty="0">
                <a:solidFill>
                  <a:schemeClr val="accent6">
                    <a:lumMod val="75000"/>
                  </a:schemeClr>
                </a:solidFill>
                <a:latin typeface="Baloo 2" pitchFamily="2" charset="0"/>
                <a:cs typeface="Baloo 2" pitchFamily="2" charset="0"/>
              </a:rPr>
              <a:t>Dấu phẩy ở câu </a:t>
            </a:r>
            <a:r>
              <a:rPr lang="vi-VN" sz="3000" dirty="0">
                <a:solidFill>
                  <a:srgbClr val="FF0000"/>
                </a:solidFill>
                <a:latin typeface="Baloo 2" pitchFamily="2" charset="0"/>
                <a:cs typeface="Baloo 2" pitchFamily="2" charset="0"/>
              </a:rPr>
              <a:t>(1) </a:t>
            </a:r>
            <a:r>
              <a:rPr lang="vi-VN" sz="3000" dirty="0">
                <a:solidFill>
                  <a:schemeClr val="accent6">
                    <a:lumMod val="75000"/>
                  </a:schemeClr>
                </a:solidFill>
                <a:latin typeface="Baloo 2" pitchFamily="2" charset="0"/>
                <a:cs typeface="Baloo 2" pitchFamily="2" charset="0"/>
              </a:rPr>
              <a:t>có tác dụng: ngăn cách trạng ngữ </a:t>
            </a:r>
          </a:p>
          <a:p>
            <a:pPr algn="ctr"/>
            <a:r>
              <a:rPr lang="vi-VN" sz="3000" dirty="0">
                <a:solidFill>
                  <a:schemeClr val="accent6">
                    <a:lumMod val="75000"/>
                  </a:schemeClr>
                </a:solidFill>
                <a:latin typeface="Baloo 2" pitchFamily="2" charset="0"/>
                <a:cs typeface="Baloo 2" pitchFamily="2" charset="0"/>
              </a:rPr>
              <a:t>với chủ ngữ và vị ngữ.</a:t>
            </a:r>
            <a:endParaRPr lang="en-US" sz="3000" dirty="0"/>
          </a:p>
        </p:txBody>
      </p:sp>
      <p:sp>
        <p:nvSpPr>
          <p:cNvPr id="20" name="Rectangle: Rounded Corners 2">
            <a:extLst>
              <a:ext uri="{FF2B5EF4-FFF2-40B4-BE49-F238E27FC236}">
                <a16:creationId xmlns:a16="http://schemas.microsoft.com/office/drawing/2014/main" id="{0AFD7BA0-8298-4D25-BE22-04317A2953FF}"/>
              </a:ext>
            </a:extLst>
          </p:cNvPr>
          <p:cNvSpPr/>
          <p:nvPr/>
        </p:nvSpPr>
        <p:spPr>
          <a:xfrm>
            <a:off x="962030" y="4771907"/>
            <a:ext cx="10387493" cy="1046926"/>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3000" dirty="0">
                <a:solidFill>
                  <a:schemeClr val="accent6">
                    <a:lumMod val="75000"/>
                  </a:schemeClr>
                </a:solidFill>
                <a:latin typeface="Baloo 2" pitchFamily="2" charset="0"/>
                <a:cs typeface="Baloo 2" pitchFamily="2" charset="0"/>
              </a:rPr>
              <a:t>Dấu phẩy ở câu </a:t>
            </a:r>
            <a:r>
              <a:rPr lang="vi-VN" sz="3000" dirty="0">
                <a:solidFill>
                  <a:srgbClr val="FF0000"/>
                </a:solidFill>
                <a:latin typeface="Baloo 2" pitchFamily="2" charset="0"/>
                <a:cs typeface="Baloo 2" pitchFamily="2" charset="0"/>
              </a:rPr>
              <a:t>(2) </a:t>
            </a:r>
            <a:r>
              <a:rPr lang="vi-VN" sz="3000" dirty="0">
                <a:solidFill>
                  <a:schemeClr val="accent6">
                    <a:lumMod val="75000"/>
                  </a:schemeClr>
                </a:solidFill>
                <a:latin typeface="Baloo 2" pitchFamily="2" charset="0"/>
                <a:cs typeface="Baloo 2" pitchFamily="2" charset="0"/>
              </a:rPr>
              <a:t>có tác dụng: ngăn cách các bộ phận cùng chức vụ trong câu.</a:t>
            </a:r>
            <a:endParaRPr lang="en-US" sz="3000" dirty="0"/>
          </a:p>
        </p:txBody>
      </p:sp>
      <p:sp>
        <p:nvSpPr>
          <p:cNvPr id="21" name="Rectangle: Rounded Corners 2">
            <a:extLst>
              <a:ext uri="{FF2B5EF4-FFF2-40B4-BE49-F238E27FC236}">
                <a16:creationId xmlns:a16="http://schemas.microsoft.com/office/drawing/2014/main" id="{0AFD7BA0-8298-4D25-BE22-04317A2953FF}"/>
              </a:ext>
            </a:extLst>
          </p:cNvPr>
          <p:cNvSpPr/>
          <p:nvPr/>
        </p:nvSpPr>
        <p:spPr>
          <a:xfrm>
            <a:off x="962030" y="4771907"/>
            <a:ext cx="10387493" cy="1046926"/>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3000" dirty="0">
                <a:solidFill>
                  <a:schemeClr val="accent6">
                    <a:lumMod val="75000"/>
                  </a:schemeClr>
                </a:solidFill>
                <a:latin typeface="Baloo 2" pitchFamily="2" charset="0"/>
                <a:cs typeface="Baloo 2" pitchFamily="2" charset="0"/>
              </a:rPr>
              <a:t>Dấu phẩy ở câu </a:t>
            </a:r>
            <a:r>
              <a:rPr lang="vi-VN" sz="3000" dirty="0">
                <a:solidFill>
                  <a:srgbClr val="FF0000"/>
                </a:solidFill>
                <a:latin typeface="Baloo 2" pitchFamily="2" charset="0"/>
                <a:cs typeface="Baloo 2" pitchFamily="2" charset="0"/>
              </a:rPr>
              <a:t>(4) </a:t>
            </a:r>
            <a:r>
              <a:rPr lang="vi-VN" sz="3000" dirty="0">
                <a:solidFill>
                  <a:schemeClr val="accent6">
                    <a:lumMod val="75000"/>
                  </a:schemeClr>
                </a:solidFill>
                <a:latin typeface="Baloo 2" pitchFamily="2" charset="0"/>
                <a:cs typeface="Baloo 2" pitchFamily="2" charset="0"/>
              </a:rPr>
              <a:t>có tác dụng: ngăn cách trạng ngữ với chủ ngữ và vị ngữ; ngăn cách các bộ phận cùng chức vụ trong câu.</a:t>
            </a:r>
            <a:endParaRPr lang="en-US" sz="3000" dirty="0"/>
          </a:p>
        </p:txBody>
      </p:sp>
      <p:grpSp>
        <p:nvGrpSpPr>
          <p:cNvPr id="6" name="组合 5">
            <a:extLst>
              <a:ext uri="{FF2B5EF4-FFF2-40B4-BE49-F238E27FC236}">
                <a16:creationId xmlns:a16="http://schemas.microsoft.com/office/drawing/2014/main" id="{D7706F71-8341-40DE-91C0-5AD14555D3C7}"/>
              </a:ext>
            </a:extLst>
          </p:cNvPr>
          <p:cNvGrpSpPr/>
          <p:nvPr/>
        </p:nvGrpSpPr>
        <p:grpSpPr>
          <a:xfrm>
            <a:off x="39732" y="5706559"/>
            <a:ext cx="12152268" cy="1151441"/>
            <a:chOff x="-2055784" y="5706558"/>
            <a:chExt cx="12152268" cy="1151441"/>
          </a:xfrm>
        </p:grpSpPr>
        <p:pic>
          <p:nvPicPr>
            <p:cNvPr id="7" name="图片 6">
              <a:extLst>
                <a:ext uri="{FF2B5EF4-FFF2-40B4-BE49-F238E27FC236}">
                  <a16:creationId xmlns:a16="http://schemas.microsoft.com/office/drawing/2014/main" id="{BC5E48D6-FBB1-474B-95B1-D823058138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8" name="图片 7">
              <a:extLst>
                <a:ext uri="{FF2B5EF4-FFF2-40B4-BE49-F238E27FC236}">
                  <a16:creationId xmlns:a16="http://schemas.microsoft.com/office/drawing/2014/main" id="{5EB61E21-8019-461D-A5AF-53FE482500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9" name="图片 8">
              <a:extLst>
                <a:ext uri="{FF2B5EF4-FFF2-40B4-BE49-F238E27FC236}">
                  <a16:creationId xmlns:a16="http://schemas.microsoft.com/office/drawing/2014/main" id="{438484C8-DF69-4439-BB52-5C8B99621C87}"/>
                </a:ext>
              </a:extLst>
            </p:cNvPr>
            <p:cNvPicPr>
              <a:picLocks noChangeAspect="1"/>
            </p:cNvPicPr>
            <p:nvPr/>
          </p:nvPicPr>
          <p:blipFill>
            <a:blip r:embed="rId4"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0" name="图片 9">
              <a:extLst>
                <a:ext uri="{FF2B5EF4-FFF2-40B4-BE49-F238E27FC236}">
                  <a16:creationId xmlns:a16="http://schemas.microsoft.com/office/drawing/2014/main" id="{7CFC76D7-A04D-43CE-B331-C364476AFC16}"/>
                </a:ext>
              </a:extLst>
            </p:cNvPr>
            <p:cNvPicPr>
              <a:picLocks noChangeAspect="1"/>
            </p:cNvPicPr>
            <p:nvPr/>
          </p:nvPicPr>
          <p:blipFill>
            <a:blip r:embed="rId5"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1" name="图片 10">
              <a:extLst>
                <a:ext uri="{FF2B5EF4-FFF2-40B4-BE49-F238E27FC236}">
                  <a16:creationId xmlns:a16="http://schemas.microsoft.com/office/drawing/2014/main" id="{F77FB997-F695-48D9-87DE-490CDA4CCCDF}"/>
                </a:ext>
              </a:extLst>
            </p:cNvPr>
            <p:cNvPicPr>
              <a:picLocks noChangeAspect="1"/>
            </p:cNvPicPr>
            <p:nvPr/>
          </p:nvPicPr>
          <p:blipFill>
            <a:blip r:embed="rId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2" name="图片 11">
              <a:extLst>
                <a:ext uri="{FF2B5EF4-FFF2-40B4-BE49-F238E27FC236}">
                  <a16:creationId xmlns:a16="http://schemas.microsoft.com/office/drawing/2014/main" id="{BE70EF80-3596-4077-8DFF-369B5E7822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3" name="图片 12">
              <a:extLst>
                <a:ext uri="{FF2B5EF4-FFF2-40B4-BE49-F238E27FC236}">
                  <a16:creationId xmlns:a16="http://schemas.microsoft.com/office/drawing/2014/main" id="{05D2AB26-EE21-4D52-AB92-6D99EBFCC5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Tree>
    <p:extLst>
      <p:ext uri="{BB962C8B-B14F-4D97-AF65-F5344CB8AC3E}">
        <p14:creationId xmlns:p14="http://schemas.microsoft.com/office/powerpoint/2010/main" val="28590345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arn(inVertical)">
                                      <p:cBhvr>
                                        <p:cTn id="1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0" grpId="0" animBg="1"/>
      <p:bldP spid="2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任意多边形: 形状 48">
            <a:extLst>
              <a:ext uri="{FF2B5EF4-FFF2-40B4-BE49-F238E27FC236}">
                <a16:creationId xmlns:a16="http://schemas.microsoft.com/office/drawing/2014/main" id="{E0E1780C-DAED-4A4C-A781-DF2EFCB28B64}"/>
              </a:ext>
            </a:extLst>
          </p:cNvPr>
          <p:cNvSpPr/>
          <p:nvPr/>
        </p:nvSpPr>
        <p:spPr>
          <a:xfrm>
            <a:off x="241061" y="343546"/>
            <a:ext cx="11655706" cy="6004946"/>
          </a:xfrm>
          <a:custGeom>
            <a:avLst/>
            <a:gdLst>
              <a:gd name="connsiteX0" fmla="*/ 5337454 w 6062639"/>
              <a:gd name="connsiteY0" fmla="*/ 1389890 h 2153651"/>
              <a:gd name="connsiteX1" fmla="*/ 5337454 w 6062639"/>
              <a:gd name="connsiteY1" fmla="*/ 1409787 h 2153651"/>
              <a:gd name="connsiteX2" fmla="*/ 5349512 w 6062639"/>
              <a:gd name="connsiteY2" fmla="*/ 1399839 h 2153651"/>
              <a:gd name="connsiteX3" fmla="*/ 5337454 w 6062639"/>
              <a:gd name="connsiteY3" fmla="*/ 743863 h 2153651"/>
              <a:gd name="connsiteX4" fmla="*/ 5337454 w 6062639"/>
              <a:gd name="connsiteY4" fmla="*/ 763760 h 2153651"/>
              <a:gd name="connsiteX5" fmla="*/ 5349512 w 6062639"/>
              <a:gd name="connsiteY5" fmla="*/ 753812 h 2153651"/>
              <a:gd name="connsiteX6" fmla="*/ 430798 w 6062639"/>
              <a:gd name="connsiteY6" fmla="*/ 0 h 2153651"/>
              <a:gd name="connsiteX7" fmla="*/ 735418 w 6062639"/>
              <a:gd name="connsiteY7" fmla="*/ 126178 h 2153651"/>
              <a:gd name="connsiteX8" fmla="*/ 755863 w 6062639"/>
              <a:gd name="connsiteY8" fmla="*/ 150958 h 2153651"/>
              <a:gd name="connsiteX9" fmla="*/ 776308 w 6062639"/>
              <a:gd name="connsiteY9" fmla="*/ 126178 h 2153651"/>
              <a:gd name="connsiteX10" fmla="*/ 1080928 w 6062639"/>
              <a:gd name="connsiteY10" fmla="*/ 0 h 2153651"/>
              <a:gd name="connsiteX11" fmla="*/ 1385548 w 6062639"/>
              <a:gd name="connsiteY11" fmla="*/ 126178 h 2153651"/>
              <a:gd name="connsiteX12" fmla="*/ 1405993 w 6062639"/>
              <a:gd name="connsiteY12" fmla="*/ 150958 h 2153651"/>
              <a:gd name="connsiteX13" fmla="*/ 1426438 w 6062639"/>
              <a:gd name="connsiteY13" fmla="*/ 126178 h 2153651"/>
              <a:gd name="connsiteX14" fmla="*/ 1731058 w 6062639"/>
              <a:gd name="connsiteY14" fmla="*/ 0 h 2153651"/>
              <a:gd name="connsiteX15" fmla="*/ 2035678 w 6062639"/>
              <a:gd name="connsiteY15" fmla="*/ 126178 h 2153651"/>
              <a:gd name="connsiteX16" fmla="*/ 2056123 w 6062639"/>
              <a:gd name="connsiteY16" fmla="*/ 150958 h 2153651"/>
              <a:gd name="connsiteX17" fmla="*/ 2076568 w 6062639"/>
              <a:gd name="connsiteY17" fmla="*/ 126178 h 2153651"/>
              <a:gd name="connsiteX18" fmla="*/ 2381188 w 6062639"/>
              <a:gd name="connsiteY18" fmla="*/ 0 h 2153651"/>
              <a:gd name="connsiteX19" fmla="*/ 2685808 w 6062639"/>
              <a:gd name="connsiteY19" fmla="*/ 126178 h 2153651"/>
              <a:gd name="connsiteX20" fmla="*/ 2706253 w 6062639"/>
              <a:gd name="connsiteY20" fmla="*/ 150958 h 2153651"/>
              <a:gd name="connsiteX21" fmla="*/ 2726698 w 6062639"/>
              <a:gd name="connsiteY21" fmla="*/ 126178 h 2153651"/>
              <a:gd name="connsiteX22" fmla="*/ 3031318 w 6062639"/>
              <a:gd name="connsiteY22" fmla="*/ 0 h 2153651"/>
              <a:gd name="connsiteX23" fmla="*/ 3335938 w 6062639"/>
              <a:gd name="connsiteY23" fmla="*/ 126178 h 2153651"/>
              <a:gd name="connsiteX24" fmla="*/ 3356383 w 6062639"/>
              <a:gd name="connsiteY24" fmla="*/ 150958 h 2153651"/>
              <a:gd name="connsiteX25" fmla="*/ 3376828 w 6062639"/>
              <a:gd name="connsiteY25" fmla="*/ 126178 h 2153651"/>
              <a:gd name="connsiteX26" fmla="*/ 3681448 w 6062639"/>
              <a:gd name="connsiteY26" fmla="*/ 0 h 2153651"/>
              <a:gd name="connsiteX27" fmla="*/ 3986068 w 6062639"/>
              <a:gd name="connsiteY27" fmla="*/ 126178 h 2153651"/>
              <a:gd name="connsiteX28" fmla="*/ 4006513 w 6062639"/>
              <a:gd name="connsiteY28" fmla="*/ 150958 h 2153651"/>
              <a:gd name="connsiteX29" fmla="*/ 4026958 w 6062639"/>
              <a:gd name="connsiteY29" fmla="*/ 126178 h 2153651"/>
              <a:gd name="connsiteX30" fmla="*/ 4331578 w 6062639"/>
              <a:gd name="connsiteY30" fmla="*/ 0 h 2153651"/>
              <a:gd name="connsiteX31" fmla="*/ 4636198 w 6062639"/>
              <a:gd name="connsiteY31" fmla="*/ 126178 h 2153651"/>
              <a:gd name="connsiteX32" fmla="*/ 4656643 w 6062639"/>
              <a:gd name="connsiteY32" fmla="*/ 150958 h 2153651"/>
              <a:gd name="connsiteX33" fmla="*/ 4677088 w 6062639"/>
              <a:gd name="connsiteY33" fmla="*/ 126178 h 2153651"/>
              <a:gd name="connsiteX34" fmla="*/ 4981708 w 6062639"/>
              <a:gd name="connsiteY34" fmla="*/ 0 h 2153651"/>
              <a:gd name="connsiteX35" fmla="*/ 5286328 w 6062639"/>
              <a:gd name="connsiteY35" fmla="*/ 126178 h 2153651"/>
              <a:gd name="connsiteX36" fmla="*/ 5306775 w 6062639"/>
              <a:gd name="connsiteY36" fmla="*/ 150959 h 2153651"/>
              <a:gd name="connsiteX37" fmla="*/ 5327221 w 6062639"/>
              <a:gd name="connsiteY37" fmla="*/ 126178 h 2153651"/>
              <a:gd name="connsiteX38" fmla="*/ 5631841 w 6062639"/>
              <a:gd name="connsiteY38" fmla="*/ 0 h 2153651"/>
              <a:gd name="connsiteX39" fmla="*/ 6062639 w 6062639"/>
              <a:gd name="connsiteY39" fmla="*/ 430799 h 2153651"/>
              <a:gd name="connsiteX40" fmla="*/ 5936461 w 6062639"/>
              <a:gd name="connsiteY40" fmla="*/ 735420 h 2153651"/>
              <a:gd name="connsiteX41" fmla="*/ 5914169 w 6062639"/>
              <a:gd name="connsiteY41" fmla="*/ 753813 h 2153651"/>
              <a:gd name="connsiteX42" fmla="*/ 5936460 w 6062639"/>
              <a:gd name="connsiteY42" fmla="*/ 772204 h 2153651"/>
              <a:gd name="connsiteX43" fmla="*/ 6062638 w 6062639"/>
              <a:gd name="connsiteY43" fmla="*/ 1076825 h 2153651"/>
              <a:gd name="connsiteX44" fmla="*/ 5936460 w 6062639"/>
              <a:gd name="connsiteY44" fmla="*/ 1381446 h 2153651"/>
              <a:gd name="connsiteX45" fmla="*/ 5914168 w 6062639"/>
              <a:gd name="connsiteY45" fmla="*/ 1399839 h 2153651"/>
              <a:gd name="connsiteX46" fmla="*/ 5936460 w 6062639"/>
              <a:gd name="connsiteY46" fmla="*/ 1418231 h 2153651"/>
              <a:gd name="connsiteX47" fmla="*/ 6062638 w 6062639"/>
              <a:gd name="connsiteY47" fmla="*/ 1722852 h 2153651"/>
              <a:gd name="connsiteX48" fmla="*/ 5631840 w 6062639"/>
              <a:gd name="connsiteY48" fmla="*/ 2153651 h 2153651"/>
              <a:gd name="connsiteX49" fmla="*/ 5327220 w 6062639"/>
              <a:gd name="connsiteY49" fmla="*/ 2027473 h 2153651"/>
              <a:gd name="connsiteX50" fmla="*/ 5306774 w 6062639"/>
              <a:gd name="connsiteY50" fmla="*/ 2002692 h 2153651"/>
              <a:gd name="connsiteX51" fmla="*/ 5286328 w 6062639"/>
              <a:gd name="connsiteY51" fmla="*/ 2027473 h 2153651"/>
              <a:gd name="connsiteX52" fmla="*/ 4981708 w 6062639"/>
              <a:gd name="connsiteY52" fmla="*/ 2153651 h 2153651"/>
              <a:gd name="connsiteX53" fmla="*/ 4677088 w 6062639"/>
              <a:gd name="connsiteY53" fmla="*/ 2027473 h 2153651"/>
              <a:gd name="connsiteX54" fmla="*/ 4656643 w 6062639"/>
              <a:gd name="connsiteY54" fmla="*/ 2002694 h 2153651"/>
              <a:gd name="connsiteX55" fmla="*/ 4636198 w 6062639"/>
              <a:gd name="connsiteY55" fmla="*/ 2027473 h 2153651"/>
              <a:gd name="connsiteX56" fmla="*/ 4331578 w 6062639"/>
              <a:gd name="connsiteY56" fmla="*/ 2153651 h 2153651"/>
              <a:gd name="connsiteX57" fmla="*/ 4026958 w 6062639"/>
              <a:gd name="connsiteY57" fmla="*/ 2027473 h 2153651"/>
              <a:gd name="connsiteX58" fmla="*/ 4006513 w 6062639"/>
              <a:gd name="connsiteY58" fmla="*/ 2002694 h 2153651"/>
              <a:gd name="connsiteX59" fmla="*/ 3986068 w 6062639"/>
              <a:gd name="connsiteY59" fmla="*/ 2027473 h 2153651"/>
              <a:gd name="connsiteX60" fmla="*/ 3681448 w 6062639"/>
              <a:gd name="connsiteY60" fmla="*/ 2153651 h 2153651"/>
              <a:gd name="connsiteX61" fmla="*/ 3376828 w 6062639"/>
              <a:gd name="connsiteY61" fmla="*/ 2027473 h 2153651"/>
              <a:gd name="connsiteX62" fmla="*/ 3356383 w 6062639"/>
              <a:gd name="connsiteY62" fmla="*/ 2002694 h 2153651"/>
              <a:gd name="connsiteX63" fmla="*/ 3335938 w 6062639"/>
              <a:gd name="connsiteY63" fmla="*/ 2027473 h 2153651"/>
              <a:gd name="connsiteX64" fmla="*/ 3031318 w 6062639"/>
              <a:gd name="connsiteY64" fmla="*/ 2153651 h 2153651"/>
              <a:gd name="connsiteX65" fmla="*/ 2726698 w 6062639"/>
              <a:gd name="connsiteY65" fmla="*/ 2027473 h 2153651"/>
              <a:gd name="connsiteX66" fmla="*/ 2706253 w 6062639"/>
              <a:gd name="connsiteY66" fmla="*/ 2002694 h 2153651"/>
              <a:gd name="connsiteX67" fmla="*/ 2685808 w 6062639"/>
              <a:gd name="connsiteY67" fmla="*/ 2027473 h 2153651"/>
              <a:gd name="connsiteX68" fmla="*/ 2381188 w 6062639"/>
              <a:gd name="connsiteY68" fmla="*/ 2153651 h 2153651"/>
              <a:gd name="connsiteX69" fmla="*/ 2076568 w 6062639"/>
              <a:gd name="connsiteY69" fmla="*/ 2027473 h 2153651"/>
              <a:gd name="connsiteX70" fmla="*/ 2056123 w 6062639"/>
              <a:gd name="connsiteY70" fmla="*/ 2002694 h 2153651"/>
              <a:gd name="connsiteX71" fmla="*/ 2035678 w 6062639"/>
              <a:gd name="connsiteY71" fmla="*/ 2027473 h 2153651"/>
              <a:gd name="connsiteX72" fmla="*/ 1731058 w 6062639"/>
              <a:gd name="connsiteY72" fmla="*/ 2153651 h 2153651"/>
              <a:gd name="connsiteX73" fmla="*/ 1426438 w 6062639"/>
              <a:gd name="connsiteY73" fmla="*/ 2027473 h 2153651"/>
              <a:gd name="connsiteX74" fmla="*/ 1405993 w 6062639"/>
              <a:gd name="connsiteY74" fmla="*/ 2002694 h 2153651"/>
              <a:gd name="connsiteX75" fmla="*/ 1385548 w 6062639"/>
              <a:gd name="connsiteY75" fmla="*/ 2027473 h 2153651"/>
              <a:gd name="connsiteX76" fmla="*/ 1080928 w 6062639"/>
              <a:gd name="connsiteY76" fmla="*/ 2153651 h 2153651"/>
              <a:gd name="connsiteX77" fmla="*/ 776308 w 6062639"/>
              <a:gd name="connsiteY77" fmla="*/ 2027473 h 2153651"/>
              <a:gd name="connsiteX78" fmla="*/ 755863 w 6062639"/>
              <a:gd name="connsiteY78" fmla="*/ 2002694 h 2153651"/>
              <a:gd name="connsiteX79" fmla="*/ 735418 w 6062639"/>
              <a:gd name="connsiteY79" fmla="*/ 2027473 h 2153651"/>
              <a:gd name="connsiteX80" fmla="*/ 430798 w 6062639"/>
              <a:gd name="connsiteY80" fmla="*/ 2153651 h 2153651"/>
              <a:gd name="connsiteX81" fmla="*/ 0 w 6062639"/>
              <a:gd name="connsiteY81" fmla="*/ 1722852 h 2153651"/>
              <a:gd name="connsiteX82" fmla="*/ 126178 w 6062639"/>
              <a:gd name="connsiteY82" fmla="*/ 1418231 h 2153651"/>
              <a:gd name="connsiteX83" fmla="*/ 148470 w 6062639"/>
              <a:gd name="connsiteY83" fmla="*/ 1399839 h 2153651"/>
              <a:gd name="connsiteX84" fmla="*/ 126178 w 6062639"/>
              <a:gd name="connsiteY84" fmla="*/ 1381446 h 2153651"/>
              <a:gd name="connsiteX85" fmla="*/ 0 w 6062639"/>
              <a:gd name="connsiteY85" fmla="*/ 1076825 h 2153651"/>
              <a:gd name="connsiteX86" fmla="*/ 126178 w 6062639"/>
              <a:gd name="connsiteY86" fmla="*/ 772204 h 2153651"/>
              <a:gd name="connsiteX87" fmla="*/ 148469 w 6062639"/>
              <a:gd name="connsiteY87" fmla="*/ 753812 h 2153651"/>
              <a:gd name="connsiteX88" fmla="*/ 126178 w 6062639"/>
              <a:gd name="connsiteY88" fmla="*/ 735420 h 2153651"/>
              <a:gd name="connsiteX89" fmla="*/ 0 w 6062639"/>
              <a:gd name="connsiteY89" fmla="*/ 430799 h 2153651"/>
              <a:gd name="connsiteX90" fmla="*/ 430798 w 6062639"/>
              <a:gd name="connsiteY90"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62639" h="2153651">
                <a:moveTo>
                  <a:pt x="5337454" y="1389890"/>
                </a:moveTo>
                <a:lnTo>
                  <a:pt x="5337454" y="1409787"/>
                </a:lnTo>
                <a:lnTo>
                  <a:pt x="5349512" y="1399839"/>
                </a:lnTo>
                <a:close/>
                <a:moveTo>
                  <a:pt x="5337454" y="743863"/>
                </a:moveTo>
                <a:lnTo>
                  <a:pt x="5337454" y="763760"/>
                </a:lnTo>
                <a:lnTo>
                  <a:pt x="5349512" y="753812"/>
                </a:lnTo>
                <a:close/>
                <a:moveTo>
                  <a:pt x="430798" y="0"/>
                </a:moveTo>
                <a:cubicBezTo>
                  <a:pt x="549760" y="0"/>
                  <a:pt x="657459" y="48219"/>
                  <a:pt x="735418" y="126178"/>
                </a:cubicBezTo>
                <a:lnTo>
                  <a:pt x="755863" y="150958"/>
                </a:lnTo>
                <a:lnTo>
                  <a:pt x="776308" y="126178"/>
                </a:lnTo>
                <a:cubicBezTo>
                  <a:pt x="854267" y="48219"/>
                  <a:pt x="961967" y="0"/>
                  <a:pt x="1080928" y="0"/>
                </a:cubicBezTo>
                <a:cubicBezTo>
                  <a:pt x="1199890" y="0"/>
                  <a:pt x="1307589" y="48219"/>
                  <a:pt x="1385548" y="126178"/>
                </a:cubicBezTo>
                <a:lnTo>
                  <a:pt x="1405993" y="150958"/>
                </a:lnTo>
                <a:lnTo>
                  <a:pt x="1426438" y="126178"/>
                </a:lnTo>
                <a:cubicBezTo>
                  <a:pt x="1504397" y="48219"/>
                  <a:pt x="1612097" y="0"/>
                  <a:pt x="1731058" y="0"/>
                </a:cubicBezTo>
                <a:cubicBezTo>
                  <a:pt x="1850020" y="0"/>
                  <a:pt x="1957719" y="48219"/>
                  <a:pt x="2035678" y="126178"/>
                </a:cubicBezTo>
                <a:lnTo>
                  <a:pt x="2056123" y="150958"/>
                </a:lnTo>
                <a:lnTo>
                  <a:pt x="2076568" y="126178"/>
                </a:lnTo>
                <a:cubicBezTo>
                  <a:pt x="2154527" y="48219"/>
                  <a:pt x="2262227" y="0"/>
                  <a:pt x="2381188" y="0"/>
                </a:cubicBezTo>
                <a:cubicBezTo>
                  <a:pt x="2500150" y="0"/>
                  <a:pt x="2607849" y="48219"/>
                  <a:pt x="2685808" y="126178"/>
                </a:cubicBezTo>
                <a:lnTo>
                  <a:pt x="2706253" y="150958"/>
                </a:lnTo>
                <a:lnTo>
                  <a:pt x="2726698" y="126178"/>
                </a:lnTo>
                <a:cubicBezTo>
                  <a:pt x="2804657" y="48219"/>
                  <a:pt x="2912357" y="0"/>
                  <a:pt x="3031318" y="0"/>
                </a:cubicBezTo>
                <a:cubicBezTo>
                  <a:pt x="3150280" y="0"/>
                  <a:pt x="3257979" y="48219"/>
                  <a:pt x="3335938" y="126178"/>
                </a:cubicBezTo>
                <a:lnTo>
                  <a:pt x="3356383" y="150958"/>
                </a:lnTo>
                <a:lnTo>
                  <a:pt x="3376828" y="126178"/>
                </a:lnTo>
                <a:cubicBezTo>
                  <a:pt x="3454787" y="48219"/>
                  <a:pt x="3562487" y="0"/>
                  <a:pt x="3681448" y="0"/>
                </a:cubicBezTo>
                <a:cubicBezTo>
                  <a:pt x="3800410" y="0"/>
                  <a:pt x="3908109" y="48219"/>
                  <a:pt x="3986068" y="126178"/>
                </a:cubicBezTo>
                <a:lnTo>
                  <a:pt x="4006513" y="150958"/>
                </a:lnTo>
                <a:lnTo>
                  <a:pt x="4026958" y="126178"/>
                </a:lnTo>
                <a:cubicBezTo>
                  <a:pt x="4104917" y="48219"/>
                  <a:pt x="4212616" y="0"/>
                  <a:pt x="4331578" y="0"/>
                </a:cubicBezTo>
                <a:cubicBezTo>
                  <a:pt x="4450540" y="0"/>
                  <a:pt x="4558239" y="48219"/>
                  <a:pt x="4636198" y="126178"/>
                </a:cubicBezTo>
                <a:lnTo>
                  <a:pt x="4656643" y="150958"/>
                </a:lnTo>
                <a:lnTo>
                  <a:pt x="4677088" y="126178"/>
                </a:lnTo>
                <a:cubicBezTo>
                  <a:pt x="4755047" y="48219"/>
                  <a:pt x="4862746" y="0"/>
                  <a:pt x="4981708" y="0"/>
                </a:cubicBezTo>
                <a:cubicBezTo>
                  <a:pt x="5100670" y="0"/>
                  <a:pt x="5208369" y="48219"/>
                  <a:pt x="5286328" y="126178"/>
                </a:cubicBezTo>
                <a:lnTo>
                  <a:pt x="5306775" y="150959"/>
                </a:lnTo>
                <a:lnTo>
                  <a:pt x="5327221" y="126178"/>
                </a:lnTo>
                <a:cubicBezTo>
                  <a:pt x="5405180" y="48219"/>
                  <a:pt x="5512879" y="0"/>
                  <a:pt x="5631841" y="0"/>
                </a:cubicBezTo>
                <a:cubicBezTo>
                  <a:pt x="5869764" y="0"/>
                  <a:pt x="6062639" y="192875"/>
                  <a:pt x="6062639" y="430799"/>
                </a:cubicBezTo>
                <a:cubicBezTo>
                  <a:pt x="6062639" y="549761"/>
                  <a:pt x="6014420" y="657461"/>
                  <a:pt x="5936461" y="735420"/>
                </a:cubicBezTo>
                <a:lnTo>
                  <a:pt x="5914169" y="753813"/>
                </a:lnTo>
                <a:lnTo>
                  <a:pt x="5936460" y="772204"/>
                </a:lnTo>
                <a:cubicBezTo>
                  <a:pt x="6014419" y="850163"/>
                  <a:pt x="6062638" y="957863"/>
                  <a:pt x="6062638" y="1076825"/>
                </a:cubicBezTo>
                <a:cubicBezTo>
                  <a:pt x="6062638" y="1195787"/>
                  <a:pt x="6014419" y="1303487"/>
                  <a:pt x="5936460" y="1381446"/>
                </a:cubicBezTo>
                <a:lnTo>
                  <a:pt x="5914168" y="1399839"/>
                </a:lnTo>
                <a:lnTo>
                  <a:pt x="5936460" y="1418231"/>
                </a:lnTo>
                <a:cubicBezTo>
                  <a:pt x="6014419" y="1496190"/>
                  <a:pt x="6062638" y="1603890"/>
                  <a:pt x="6062638" y="1722852"/>
                </a:cubicBezTo>
                <a:cubicBezTo>
                  <a:pt x="6062638" y="1960776"/>
                  <a:pt x="5869763" y="2153651"/>
                  <a:pt x="5631840" y="2153651"/>
                </a:cubicBezTo>
                <a:cubicBezTo>
                  <a:pt x="5512878" y="2153651"/>
                  <a:pt x="5405179" y="2105432"/>
                  <a:pt x="5327220" y="2027473"/>
                </a:cubicBezTo>
                <a:lnTo>
                  <a:pt x="5306774" y="2002692"/>
                </a:lnTo>
                <a:lnTo>
                  <a:pt x="5286328" y="2027473"/>
                </a:lnTo>
                <a:cubicBezTo>
                  <a:pt x="5208369" y="2105432"/>
                  <a:pt x="5100670" y="2153651"/>
                  <a:pt x="4981708" y="2153651"/>
                </a:cubicBezTo>
                <a:cubicBezTo>
                  <a:pt x="4862747" y="2153651"/>
                  <a:pt x="4755047" y="2105432"/>
                  <a:pt x="4677088" y="2027473"/>
                </a:cubicBezTo>
                <a:lnTo>
                  <a:pt x="4656643" y="2002694"/>
                </a:lnTo>
                <a:lnTo>
                  <a:pt x="4636198" y="2027473"/>
                </a:lnTo>
                <a:cubicBezTo>
                  <a:pt x="4558239" y="2105432"/>
                  <a:pt x="4450540" y="2153651"/>
                  <a:pt x="4331578" y="2153651"/>
                </a:cubicBezTo>
                <a:cubicBezTo>
                  <a:pt x="4212617" y="2153651"/>
                  <a:pt x="4104917" y="2105432"/>
                  <a:pt x="4026958" y="2027473"/>
                </a:cubicBezTo>
                <a:lnTo>
                  <a:pt x="4006513" y="2002694"/>
                </a:lnTo>
                <a:lnTo>
                  <a:pt x="3986068" y="2027473"/>
                </a:lnTo>
                <a:cubicBezTo>
                  <a:pt x="3908109" y="2105432"/>
                  <a:pt x="3800409" y="2153651"/>
                  <a:pt x="3681448" y="2153651"/>
                </a:cubicBezTo>
                <a:cubicBezTo>
                  <a:pt x="3562486" y="2153651"/>
                  <a:pt x="3454787" y="2105432"/>
                  <a:pt x="3376828" y="2027473"/>
                </a:cubicBezTo>
                <a:lnTo>
                  <a:pt x="3356383" y="2002694"/>
                </a:lnTo>
                <a:lnTo>
                  <a:pt x="3335938" y="2027473"/>
                </a:lnTo>
                <a:cubicBezTo>
                  <a:pt x="3257979" y="2105432"/>
                  <a:pt x="3150280" y="2153651"/>
                  <a:pt x="3031318" y="2153651"/>
                </a:cubicBezTo>
                <a:cubicBezTo>
                  <a:pt x="2912357" y="2153651"/>
                  <a:pt x="2804657" y="2105432"/>
                  <a:pt x="2726698" y="2027473"/>
                </a:cubicBezTo>
                <a:lnTo>
                  <a:pt x="2706253" y="2002694"/>
                </a:lnTo>
                <a:lnTo>
                  <a:pt x="2685808" y="2027473"/>
                </a:lnTo>
                <a:cubicBezTo>
                  <a:pt x="2607849" y="2105432"/>
                  <a:pt x="2500150" y="2153651"/>
                  <a:pt x="2381188" y="2153651"/>
                </a:cubicBezTo>
                <a:cubicBezTo>
                  <a:pt x="2262227" y="2153651"/>
                  <a:pt x="2154527" y="2105432"/>
                  <a:pt x="2076568" y="2027473"/>
                </a:cubicBezTo>
                <a:lnTo>
                  <a:pt x="2056123" y="2002694"/>
                </a:lnTo>
                <a:lnTo>
                  <a:pt x="2035678" y="2027473"/>
                </a:lnTo>
                <a:cubicBezTo>
                  <a:pt x="1957719" y="2105432"/>
                  <a:pt x="1850020" y="2153651"/>
                  <a:pt x="1731058" y="2153651"/>
                </a:cubicBezTo>
                <a:cubicBezTo>
                  <a:pt x="1612097" y="2153651"/>
                  <a:pt x="1504397" y="2105432"/>
                  <a:pt x="1426438" y="2027473"/>
                </a:cubicBezTo>
                <a:lnTo>
                  <a:pt x="1405993" y="2002694"/>
                </a:lnTo>
                <a:lnTo>
                  <a:pt x="1385548" y="2027473"/>
                </a:lnTo>
                <a:cubicBezTo>
                  <a:pt x="1307589" y="2105432"/>
                  <a:pt x="1199890" y="2153651"/>
                  <a:pt x="1080928" y="2153651"/>
                </a:cubicBezTo>
                <a:cubicBezTo>
                  <a:pt x="961967" y="2153651"/>
                  <a:pt x="854267" y="2105432"/>
                  <a:pt x="776308" y="2027473"/>
                </a:cubicBezTo>
                <a:lnTo>
                  <a:pt x="755863" y="2002694"/>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alpha val="85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800" dirty="0">
              <a:solidFill>
                <a:srgbClr val="FF8600"/>
              </a:solidFill>
              <a:latin typeface="Baloo 2" pitchFamily="2" charset="0"/>
              <a:ea typeface="思源黑体 CN Bold" panose="020B0800000000000000" pitchFamily="34" charset="-122"/>
              <a:cs typeface="Baloo 2" pitchFamily="2" charset="0"/>
            </a:endParaRPr>
          </a:p>
        </p:txBody>
      </p:sp>
      <p:sp>
        <p:nvSpPr>
          <p:cNvPr id="4" name="Rectangle 3"/>
          <p:cNvSpPr/>
          <p:nvPr/>
        </p:nvSpPr>
        <p:spPr>
          <a:xfrm>
            <a:off x="868325" y="1396837"/>
            <a:ext cx="10638578" cy="2554545"/>
          </a:xfrm>
          <a:prstGeom prst="rect">
            <a:avLst/>
          </a:prstGeom>
        </p:spPr>
        <p:txBody>
          <a:bodyPr wrap="square">
            <a:spAutoFit/>
          </a:bodyPr>
          <a:lstStyle/>
          <a:p>
            <a:pPr algn="just"/>
            <a:r>
              <a:rPr lang="vi-VN" sz="3200" dirty="0">
                <a:latin typeface="Baloo 2" pitchFamily="2" charset="0"/>
                <a:cs typeface="Baloo 2" pitchFamily="2" charset="0"/>
              </a:rPr>
              <a:t>b) </a:t>
            </a:r>
            <a:r>
              <a:rPr lang="vi-VN" sz="3200" dirty="0">
                <a:solidFill>
                  <a:srgbClr val="FF0000"/>
                </a:solidFill>
                <a:latin typeface="Baloo 2" pitchFamily="2" charset="0"/>
                <a:cs typeface="Baloo 2" pitchFamily="2" charset="0"/>
              </a:rPr>
              <a:t>(1) </a:t>
            </a:r>
            <a:r>
              <a:rPr lang="vi-VN" sz="3200" dirty="0">
                <a:latin typeface="Baloo 2" pitchFamily="2" charset="0"/>
                <a:cs typeface="Baloo 2" pitchFamily="2" charset="0"/>
              </a:rPr>
              <a:t>Cơn bão dữ dội bất ngờ nổi lên. </a:t>
            </a:r>
            <a:r>
              <a:rPr lang="vi-VN" sz="3200" dirty="0">
                <a:solidFill>
                  <a:srgbClr val="FF0000"/>
                </a:solidFill>
                <a:latin typeface="Baloo 2" pitchFamily="2" charset="0"/>
                <a:cs typeface="Baloo 2" pitchFamily="2" charset="0"/>
              </a:rPr>
              <a:t>(2)</a:t>
            </a:r>
            <a:r>
              <a:rPr lang="vi-VN" sz="3200" dirty="0">
                <a:latin typeface="Baloo 2" pitchFamily="2" charset="0"/>
                <a:cs typeface="Baloo 2" pitchFamily="2" charset="0"/>
              </a:rPr>
              <a:t> Những đợt sóng khủng khiếp phá thủng thân tàu, nước phun vào khoang như vòi rồng. </a:t>
            </a:r>
            <a:r>
              <a:rPr lang="vi-VN" sz="3200" dirty="0">
                <a:solidFill>
                  <a:srgbClr val="FF0000"/>
                </a:solidFill>
                <a:latin typeface="Baloo 2" pitchFamily="2" charset="0"/>
                <a:cs typeface="Baloo 2" pitchFamily="2" charset="0"/>
              </a:rPr>
              <a:t>(3) </a:t>
            </a:r>
            <a:r>
              <a:rPr lang="vi-VN" sz="3200" dirty="0">
                <a:latin typeface="Baloo 2" pitchFamily="2" charset="0"/>
                <a:cs typeface="Baloo 2" pitchFamily="2" charset="0"/>
              </a:rPr>
              <a:t>Hai tiếng đồng hồ trôi qua... </a:t>
            </a:r>
            <a:r>
              <a:rPr lang="vi-VN" sz="3200" dirty="0">
                <a:solidFill>
                  <a:srgbClr val="FF0000"/>
                </a:solidFill>
                <a:latin typeface="Baloo 2" pitchFamily="2" charset="0"/>
                <a:cs typeface="Baloo 2" pitchFamily="2" charset="0"/>
              </a:rPr>
              <a:t>(4) </a:t>
            </a:r>
            <a:r>
              <a:rPr lang="vi-VN" sz="3200" dirty="0">
                <a:latin typeface="Baloo 2" pitchFamily="2" charset="0"/>
                <a:cs typeface="Baloo 2" pitchFamily="2" charset="0"/>
              </a:rPr>
              <a:t>Con tàu chìm dần, nước ngập các bao lơn. </a:t>
            </a:r>
            <a:r>
              <a:rPr lang="vi-VN" sz="3200" dirty="0">
                <a:solidFill>
                  <a:srgbClr val="FF0000"/>
                </a:solidFill>
                <a:latin typeface="Baloo 2" pitchFamily="2" charset="0"/>
                <a:cs typeface="Baloo 2" pitchFamily="2" charset="0"/>
              </a:rPr>
              <a:t>(5) </a:t>
            </a:r>
            <a:r>
              <a:rPr lang="vi-VN" sz="3200" dirty="0">
                <a:latin typeface="Baloo 2" pitchFamily="2" charset="0"/>
                <a:cs typeface="Baloo 2" pitchFamily="2" charset="0"/>
              </a:rPr>
              <a:t>Quang cảnh thật hỗn loạn.</a:t>
            </a:r>
          </a:p>
          <a:p>
            <a:pPr algn="just"/>
            <a:r>
              <a:rPr lang="vi-VN" sz="3200" dirty="0">
                <a:latin typeface="Baloo 2" pitchFamily="2" charset="0"/>
                <a:cs typeface="Baloo 2" pitchFamily="2" charset="0"/>
              </a:rPr>
              <a:t>					Theo </a:t>
            </a:r>
            <a:r>
              <a:rPr lang="vi-VN" sz="3200" b="1" dirty="0">
                <a:latin typeface="Baloo 2" pitchFamily="2" charset="0"/>
                <a:cs typeface="Baloo 2" pitchFamily="2" charset="0"/>
              </a:rPr>
              <a:t>A-MI-XI</a:t>
            </a:r>
            <a:endParaRPr lang="vi-VN" sz="3200" b="0" dirty="0">
              <a:effectLst/>
              <a:latin typeface="Baloo 2" pitchFamily="2" charset="0"/>
              <a:cs typeface="Baloo 2" pitchFamily="2" charset="0"/>
            </a:endParaRPr>
          </a:p>
        </p:txBody>
      </p:sp>
      <p:sp>
        <p:nvSpPr>
          <p:cNvPr id="21" name="Rectangle: Rounded Corners 2">
            <a:extLst>
              <a:ext uri="{FF2B5EF4-FFF2-40B4-BE49-F238E27FC236}">
                <a16:creationId xmlns:a16="http://schemas.microsoft.com/office/drawing/2014/main" id="{0AFD7BA0-8298-4D25-BE22-04317A2953FF}"/>
              </a:ext>
            </a:extLst>
          </p:cNvPr>
          <p:cNvSpPr/>
          <p:nvPr/>
        </p:nvSpPr>
        <p:spPr>
          <a:xfrm>
            <a:off x="868325" y="4278652"/>
            <a:ext cx="10387493" cy="1046926"/>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3000" dirty="0">
                <a:solidFill>
                  <a:schemeClr val="accent6">
                    <a:lumMod val="75000"/>
                  </a:schemeClr>
                </a:solidFill>
                <a:latin typeface="Baloo 2" pitchFamily="2" charset="0"/>
                <a:cs typeface="Baloo 2" pitchFamily="2" charset="0"/>
              </a:rPr>
              <a:t>Dấu phẩy ở câu </a:t>
            </a:r>
            <a:r>
              <a:rPr lang="vi-VN" sz="3000" dirty="0">
                <a:solidFill>
                  <a:srgbClr val="FF0000"/>
                </a:solidFill>
                <a:latin typeface="Baloo 2" pitchFamily="2" charset="0"/>
                <a:cs typeface="Baloo 2" pitchFamily="2" charset="0"/>
              </a:rPr>
              <a:t>(2) </a:t>
            </a:r>
            <a:r>
              <a:rPr lang="vi-VN" sz="3000" dirty="0">
                <a:solidFill>
                  <a:schemeClr val="accent6">
                    <a:lumMod val="75000"/>
                  </a:schemeClr>
                </a:solidFill>
                <a:latin typeface="Baloo 2" pitchFamily="2" charset="0"/>
                <a:cs typeface="Baloo 2" pitchFamily="2" charset="0"/>
              </a:rPr>
              <a:t>có tác dụng: ngăn cách các vế của câu ghép.</a:t>
            </a:r>
            <a:endParaRPr lang="en-US" sz="3000" dirty="0"/>
          </a:p>
        </p:txBody>
      </p:sp>
      <p:sp>
        <p:nvSpPr>
          <p:cNvPr id="22" name="Rectangle: Rounded Corners 2">
            <a:extLst>
              <a:ext uri="{FF2B5EF4-FFF2-40B4-BE49-F238E27FC236}">
                <a16:creationId xmlns:a16="http://schemas.microsoft.com/office/drawing/2014/main" id="{0AFD7BA0-8298-4D25-BE22-04317A2953FF}"/>
              </a:ext>
            </a:extLst>
          </p:cNvPr>
          <p:cNvSpPr/>
          <p:nvPr/>
        </p:nvSpPr>
        <p:spPr>
          <a:xfrm>
            <a:off x="868325" y="4278652"/>
            <a:ext cx="10387493" cy="1046926"/>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3000" dirty="0">
                <a:solidFill>
                  <a:schemeClr val="accent6">
                    <a:lumMod val="75000"/>
                  </a:schemeClr>
                </a:solidFill>
                <a:latin typeface="Baloo 2" pitchFamily="2" charset="0"/>
                <a:cs typeface="Baloo 2" pitchFamily="2" charset="0"/>
              </a:rPr>
              <a:t>Dấu phẩy ở câu </a:t>
            </a:r>
            <a:r>
              <a:rPr lang="vi-VN" sz="3000" dirty="0">
                <a:solidFill>
                  <a:srgbClr val="FF0000"/>
                </a:solidFill>
                <a:latin typeface="Baloo 2" pitchFamily="2" charset="0"/>
                <a:cs typeface="Baloo 2" pitchFamily="2" charset="0"/>
              </a:rPr>
              <a:t>(4) </a:t>
            </a:r>
            <a:r>
              <a:rPr lang="vi-VN" sz="3000" dirty="0">
                <a:solidFill>
                  <a:schemeClr val="accent6">
                    <a:lumMod val="75000"/>
                  </a:schemeClr>
                </a:solidFill>
                <a:latin typeface="Baloo 2" pitchFamily="2" charset="0"/>
                <a:cs typeface="Baloo 2" pitchFamily="2" charset="0"/>
              </a:rPr>
              <a:t>có tác dụng: ngăn cách các vế của câu ghép.</a:t>
            </a:r>
            <a:endParaRPr lang="en-US" sz="3000" dirty="0"/>
          </a:p>
        </p:txBody>
      </p:sp>
      <p:sp>
        <p:nvSpPr>
          <p:cNvPr id="23" name="Rectangle: Rounded Corners 2">
            <a:extLst>
              <a:ext uri="{FF2B5EF4-FFF2-40B4-BE49-F238E27FC236}">
                <a16:creationId xmlns:a16="http://schemas.microsoft.com/office/drawing/2014/main" id="{0AFD7BA0-8298-4D25-BE22-04317A2953FF}"/>
              </a:ext>
            </a:extLst>
          </p:cNvPr>
          <p:cNvSpPr/>
          <p:nvPr/>
        </p:nvSpPr>
        <p:spPr>
          <a:xfrm>
            <a:off x="868325" y="4278652"/>
            <a:ext cx="10387493" cy="1046926"/>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3000" dirty="0">
                <a:solidFill>
                  <a:schemeClr val="accent6">
                    <a:lumMod val="75000"/>
                  </a:schemeClr>
                </a:solidFill>
                <a:latin typeface="Baloo 2" pitchFamily="2" charset="0"/>
                <a:cs typeface="Baloo 2" pitchFamily="2" charset="0"/>
              </a:rPr>
              <a:t>Dấu phẩy ở câu </a:t>
            </a:r>
            <a:r>
              <a:rPr lang="vi-VN" sz="3000" dirty="0">
                <a:solidFill>
                  <a:srgbClr val="FF0000"/>
                </a:solidFill>
                <a:latin typeface="Baloo 2" pitchFamily="2" charset="0"/>
                <a:cs typeface="Baloo 2" pitchFamily="2" charset="0"/>
              </a:rPr>
              <a:t>(2) và (4) </a:t>
            </a:r>
            <a:r>
              <a:rPr lang="vi-VN" sz="3000" dirty="0">
                <a:solidFill>
                  <a:schemeClr val="accent6">
                    <a:lumMod val="75000"/>
                  </a:schemeClr>
                </a:solidFill>
                <a:latin typeface="Baloo 2" pitchFamily="2" charset="0"/>
                <a:cs typeface="Baloo 2" pitchFamily="2" charset="0"/>
              </a:rPr>
              <a:t>có tác dụng: ngăn cách các vế</a:t>
            </a:r>
          </a:p>
          <a:p>
            <a:pPr algn="ctr"/>
            <a:r>
              <a:rPr lang="vi-VN" sz="3000" dirty="0">
                <a:solidFill>
                  <a:schemeClr val="accent6">
                    <a:lumMod val="75000"/>
                  </a:schemeClr>
                </a:solidFill>
                <a:latin typeface="Baloo 2" pitchFamily="2" charset="0"/>
                <a:cs typeface="Baloo 2" pitchFamily="2" charset="0"/>
              </a:rPr>
              <a:t> của câu ghép.</a:t>
            </a:r>
            <a:endParaRPr lang="en-US" sz="3000" dirty="0"/>
          </a:p>
        </p:txBody>
      </p:sp>
      <p:grpSp>
        <p:nvGrpSpPr>
          <p:cNvPr id="6" name="组合 5">
            <a:extLst>
              <a:ext uri="{FF2B5EF4-FFF2-40B4-BE49-F238E27FC236}">
                <a16:creationId xmlns:a16="http://schemas.microsoft.com/office/drawing/2014/main" id="{D7706F71-8341-40DE-91C0-5AD14555D3C7}"/>
              </a:ext>
            </a:extLst>
          </p:cNvPr>
          <p:cNvGrpSpPr/>
          <p:nvPr/>
        </p:nvGrpSpPr>
        <p:grpSpPr>
          <a:xfrm>
            <a:off x="39732" y="5260899"/>
            <a:ext cx="12152268" cy="1597101"/>
            <a:chOff x="-2055784" y="5706558"/>
            <a:chExt cx="12152268" cy="1151441"/>
          </a:xfrm>
        </p:grpSpPr>
        <p:pic>
          <p:nvPicPr>
            <p:cNvPr id="7" name="图片 6">
              <a:extLst>
                <a:ext uri="{FF2B5EF4-FFF2-40B4-BE49-F238E27FC236}">
                  <a16:creationId xmlns:a16="http://schemas.microsoft.com/office/drawing/2014/main" id="{BC5E48D6-FBB1-474B-95B1-D823058138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8" name="图片 7">
              <a:extLst>
                <a:ext uri="{FF2B5EF4-FFF2-40B4-BE49-F238E27FC236}">
                  <a16:creationId xmlns:a16="http://schemas.microsoft.com/office/drawing/2014/main" id="{5EB61E21-8019-461D-A5AF-53FE482500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9" name="图片 8">
              <a:extLst>
                <a:ext uri="{FF2B5EF4-FFF2-40B4-BE49-F238E27FC236}">
                  <a16:creationId xmlns:a16="http://schemas.microsoft.com/office/drawing/2014/main" id="{438484C8-DF69-4439-BB52-5C8B99621C87}"/>
                </a:ext>
              </a:extLst>
            </p:cNvPr>
            <p:cNvPicPr>
              <a:picLocks noChangeAspect="1"/>
            </p:cNvPicPr>
            <p:nvPr/>
          </p:nvPicPr>
          <p:blipFill>
            <a:blip r:embed="rId4"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0" name="图片 9">
              <a:extLst>
                <a:ext uri="{FF2B5EF4-FFF2-40B4-BE49-F238E27FC236}">
                  <a16:creationId xmlns:a16="http://schemas.microsoft.com/office/drawing/2014/main" id="{7CFC76D7-A04D-43CE-B331-C364476AFC16}"/>
                </a:ext>
              </a:extLst>
            </p:cNvPr>
            <p:cNvPicPr>
              <a:picLocks noChangeAspect="1"/>
            </p:cNvPicPr>
            <p:nvPr/>
          </p:nvPicPr>
          <p:blipFill>
            <a:blip r:embed="rId5"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1" name="图片 10">
              <a:extLst>
                <a:ext uri="{FF2B5EF4-FFF2-40B4-BE49-F238E27FC236}">
                  <a16:creationId xmlns:a16="http://schemas.microsoft.com/office/drawing/2014/main" id="{F77FB997-F695-48D9-87DE-490CDA4CCCDF}"/>
                </a:ext>
              </a:extLst>
            </p:cNvPr>
            <p:cNvPicPr>
              <a:picLocks noChangeAspect="1"/>
            </p:cNvPicPr>
            <p:nvPr/>
          </p:nvPicPr>
          <p:blipFill>
            <a:blip r:embed="rId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2" name="图片 11">
              <a:extLst>
                <a:ext uri="{FF2B5EF4-FFF2-40B4-BE49-F238E27FC236}">
                  <a16:creationId xmlns:a16="http://schemas.microsoft.com/office/drawing/2014/main" id="{BE70EF80-3596-4077-8DFF-369B5E7822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3" name="图片 12">
              <a:extLst>
                <a:ext uri="{FF2B5EF4-FFF2-40B4-BE49-F238E27FC236}">
                  <a16:creationId xmlns:a16="http://schemas.microsoft.com/office/drawing/2014/main" id="{05D2AB26-EE21-4D52-AB92-6D99EBFCC5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Tree>
    <p:extLst>
      <p:ext uri="{BB962C8B-B14F-4D97-AF65-F5344CB8AC3E}">
        <p14:creationId xmlns:p14="http://schemas.microsoft.com/office/powerpoint/2010/main" val="20227089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barn(inVertical)">
                                      <p:cBhvr>
                                        <p:cTn id="1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任意多边形: 形状 48">
            <a:extLst>
              <a:ext uri="{FF2B5EF4-FFF2-40B4-BE49-F238E27FC236}">
                <a16:creationId xmlns:a16="http://schemas.microsoft.com/office/drawing/2014/main" id="{E0E1780C-DAED-4A4C-A781-DF2EFCB28B64}"/>
              </a:ext>
            </a:extLst>
          </p:cNvPr>
          <p:cNvSpPr/>
          <p:nvPr/>
        </p:nvSpPr>
        <p:spPr>
          <a:xfrm>
            <a:off x="219456" y="208344"/>
            <a:ext cx="11725617" cy="6528122"/>
          </a:xfrm>
          <a:custGeom>
            <a:avLst/>
            <a:gdLst>
              <a:gd name="connsiteX0" fmla="*/ 5337454 w 6062639"/>
              <a:gd name="connsiteY0" fmla="*/ 1389890 h 2153651"/>
              <a:gd name="connsiteX1" fmla="*/ 5337454 w 6062639"/>
              <a:gd name="connsiteY1" fmla="*/ 1409787 h 2153651"/>
              <a:gd name="connsiteX2" fmla="*/ 5349512 w 6062639"/>
              <a:gd name="connsiteY2" fmla="*/ 1399839 h 2153651"/>
              <a:gd name="connsiteX3" fmla="*/ 5337454 w 6062639"/>
              <a:gd name="connsiteY3" fmla="*/ 743863 h 2153651"/>
              <a:gd name="connsiteX4" fmla="*/ 5337454 w 6062639"/>
              <a:gd name="connsiteY4" fmla="*/ 763760 h 2153651"/>
              <a:gd name="connsiteX5" fmla="*/ 5349512 w 6062639"/>
              <a:gd name="connsiteY5" fmla="*/ 753812 h 2153651"/>
              <a:gd name="connsiteX6" fmla="*/ 430798 w 6062639"/>
              <a:gd name="connsiteY6" fmla="*/ 0 h 2153651"/>
              <a:gd name="connsiteX7" fmla="*/ 735418 w 6062639"/>
              <a:gd name="connsiteY7" fmla="*/ 126178 h 2153651"/>
              <a:gd name="connsiteX8" fmla="*/ 755863 w 6062639"/>
              <a:gd name="connsiteY8" fmla="*/ 150958 h 2153651"/>
              <a:gd name="connsiteX9" fmla="*/ 776308 w 6062639"/>
              <a:gd name="connsiteY9" fmla="*/ 126178 h 2153651"/>
              <a:gd name="connsiteX10" fmla="*/ 1080928 w 6062639"/>
              <a:gd name="connsiteY10" fmla="*/ 0 h 2153651"/>
              <a:gd name="connsiteX11" fmla="*/ 1385548 w 6062639"/>
              <a:gd name="connsiteY11" fmla="*/ 126178 h 2153651"/>
              <a:gd name="connsiteX12" fmla="*/ 1405993 w 6062639"/>
              <a:gd name="connsiteY12" fmla="*/ 150958 h 2153651"/>
              <a:gd name="connsiteX13" fmla="*/ 1426438 w 6062639"/>
              <a:gd name="connsiteY13" fmla="*/ 126178 h 2153651"/>
              <a:gd name="connsiteX14" fmla="*/ 1731058 w 6062639"/>
              <a:gd name="connsiteY14" fmla="*/ 0 h 2153651"/>
              <a:gd name="connsiteX15" fmla="*/ 2035678 w 6062639"/>
              <a:gd name="connsiteY15" fmla="*/ 126178 h 2153651"/>
              <a:gd name="connsiteX16" fmla="*/ 2056123 w 6062639"/>
              <a:gd name="connsiteY16" fmla="*/ 150958 h 2153651"/>
              <a:gd name="connsiteX17" fmla="*/ 2076568 w 6062639"/>
              <a:gd name="connsiteY17" fmla="*/ 126178 h 2153651"/>
              <a:gd name="connsiteX18" fmla="*/ 2381188 w 6062639"/>
              <a:gd name="connsiteY18" fmla="*/ 0 h 2153651"/>
              <a:gd name="connsiteX19" fmla="*/ 2685808 w 6062639"/>
              <a:gd name="connsiteY19" fmla="*/ 126178 h 2153651"/>
              <a:gd name="connsiteX20" fmla="*/ 2706253 w 6062639"/>
              <a:gd name="connsiteY20" fmla="*/ 150958 h 2153651"/>
              <a:gd name="connsiteX21" fmla="*/ 2726698 w 6062639"/>
              <a:gd name="connsiteY21" fmla="*/ 126178 h 2153651"/>
              <a:gd name="connsiteX22" fmla="*/ 3031318 w 6062639"/>
              <a:gd name="connsiteY22" fmla="*/ 0 h 2153651"/>
              <a:gd name="connsiteX23" fmla="*/ 3335938 w 6062639"/>
              <a:gd name="connsiteY23" fmla="*/ 126178 h 2153651"/>
              <a:gd name="connsiteX24" fmla="*/ 3356383 w 6062639"/>
              <a:gd name="connsiteY24" fmla="*/ 150958 h 2153651"/>
              <a:gd name="connsiteX25" fmla="*/ 3376828 w 6062639"/>
              <a:gd name="connsiteY25" fmla="*/ 126178 h 2153651"/>
              <a:gd name="connsiteX26" fmla="*/ 3681448 w 6062639"/>
              <a:gd name="connsiteY26" fmla="*/ 0 h 2153651"/>
              <a:gd name="connsiteX27" fmla="*/ 3986068 w 6062639"/>
              <a:gd name="connsiteY27" fmla="*/ 126178 h 2153651"/>
              <a:gd name="connsiteX28" fmla="*/ 4006513 w 6062639"/>
              <a:gd name="connsiteY28" fmla="*/ 150958 h 2153651"/>
              <a:gd name="connsiteX29" fmla="*/ 4026958 w 6062639"/>
              <a:gd name="connsiteY29" fmla="*/ 126178 h 2153651"/>
              <a:gd name="connsiteX30" fmla="*/ 4331578 w 6062639"/>
              <a:gd name="connsiteY30" fmla="*/ 0 h 2153651"/>
              <a:gd name="connsiteX31" fmla="*/ 4636198 w 6062639"/>
              <a:gd name="connsiteY31" fmla="*/ 126178 h 2153651"/>
              <a:gd name="connsiteX32" fmla="*/ 4656643 w 6062639"/>
              <a:gd name="connsiteY32" fmla="*/ 150958 h 2153651"/>
              <a:gd name="connsiteX33" fmla="*/ 4677088 w 6062639"/>
              <a:gd name="connsiteY33" fmla="*/ 126178 h 2153651"/>
              <a:gd name="connsiteX34" fmla="*/ 4981708 w 6062639"/>
              <a:gd name="connsiteY34" fmla="*/ 0 h 2153651"/>
              <a:gd name="connsiteX35" fmla="*/ 5286328 w 6062639"/>
              <a:gd name="connsiteY35" fmla="*/ 126178 h 2153651"/>
              <a:gd name="connsiteX36" fmla="*/ 5306775 w 6062639"/>
              <a:gd name="connsiteY36" fmla="*/ 150959 h 2153651"/>
              <a:gd name="connsiteX37" fmla="*/ 5327221 w 6062639"/>
              <a:gd name="connsiteY37" fmla="*/ 126178 h 2153651"/>
              <a:gd name="connsiteX38" fmla="*/ 5631841 w 6062639"/>
              <a:gd name="connsiteY38" fmla="*/ 0 h 2153651"/>
              <a:gd name="connsiteX39" fmla="*/ 6062639 w 6062639"/>
              <a:gd name="connsiteY39" fmla="*/ 430799 h 2153651"/>
              <a:gd name="connsiteX40" fmla="*/ 5936461 w 6062639"/>
              <a:gd name="connsiteY40" fmla="*/ 735420 h 2153651"/>
              <a:gd name="connsiteX41" fmla="*/ 5914169 w 6062639"/>
              <a:gd name="connsiteY41" fmla="*/ 753813 h 2153651"/>
              <a:gd name="connsiteX42" fmla="*/ 5936460 w 6062639"/>
              <a:gd name="connsiteY42" fmla="*/ 772204 h 2153651"/>
              <a:gd name="connsiteX43" fmla="*/ 6062638 w 6062639"/>
              <a:gd name="connsiteY43" fmla="*/ 1076825 h 2153651"/>
              <a:gd name="connsiteX44" fmla="*/ 5936460 w 6062639"/>
              <a:gd name="connsiteY44" fmla="*/ 1381446 h 2153651"/>
              <a:gd name="connsiteX45" fmla="*/ 5914168 w 6062639"/>
              <a:gd name="connsiteY45" fmla="*/ 1399839 h 2153651"/>
              <a:gd name="connsiteX46" fmla="*/ 5936460 w 6062639"/>
              <a:gd name="connsiteY46" fmla="*/ 1418231 h 2153651"/>
              <a:gd name="connsiteX47" fmla="*/ 6062638 w 6062639"/>
              <a:gd name="connsiteY47" fmla="*/ 1722852 h 2153651"/>
              <a:gd name="connsiteX48" fmla="*/ 5631840 w 6062639"/>
              <a:gd name="connsiteY48" fmla="*/ 2153651 h 2153651"/>
              <a:gd name="connsiteX49" fmla="*/ 5327220 w 6062639"/>
              <a:gd name="connsiteY49" fmla="*/ 2027473 h 2153651"/>
              <a:gd name="connsiteX50" fmla="*/ 5306774 w 6062639"/>
              <a:gd name="connsiteY50" fmla="*/ 2002692 h 2153651"/>
              <a:gd name="connsiteX51" fmla="*/ 5286328 w 6062639"/>
              <a:gd name="connsiteY51" fmla="*/ 2027473 h 2153651"/>
              <a:gd name="connsiteX52" fmla="*/ 4981708 w 6062639"/>
              <a:gd name="connsiteY52" fmla="*/ 2153651 h 2153651"/>
              <a:gd name="connsiteX53" fmla="*/ 4677088 w 6062639"/>
              <a:gd name="connsiteY53" fmla="*/ 2027473 h 2153651"/>
              <a:gd name="connsiteX54" fmla="*/ 4656643 w 6062639"/>
              <a:gd name="connsiteY54" fmla="*/ 2002694 h 2153651"/>
              <a:gd name="connsiteX55" fmla="*/ 4636198 w 6062639"/>
              <a:gd name="connsiteY55" fmla="*/ 2027473 h 2153651"/>
              <a:gd name="connsiteX56" fmla="*/ 4331578 w 6062639"/>
              <a:gd name="connsiteY56" fmla="*/ 2153651 h 2153651"/>
              <a:gd name="connsiteX57" fmla="*/ 4026958 w 6062639"/>
              <a:gd name="connsiteY57" fmla="*/ 2027473 h 2153651"/>
              <a:gd name="connsiteX58" fmla="*/ 4006513 w 6062639"/>
              <a:gd name="connsiteY58" fmla="*/ 2002694 h 2153651"/>
              <a:gd name="connsiteX59" fmla="*/ 3986068 w 6062639"/>
              <a:gd name="connsiteY59" fmla="*/ 2027473 h 2153651"/>
              <a:gd name="connsiteX60" fmla="*/ 3681448 w 6062639"/>
              <a:gd name="connsiteY60" fmla="*/ 2153651 h 2153651"/>
              <a:gd name="connsiteX61" fmla="*/ 3376828 w 6062639"/>
              <a:gd name="connsiteY61" fmla="*/ 2027473 h 2153651"/>
              <a:gd name="connsiteX62" fmla="*/ 3356383 w 6062639"/>
              <a:gd name="connsiteY62" fmla="*/ 2002694 h 2153651"/>
              <a:gd name="connsiteX63" fmla="*/ 3335938 w 6062639"/>
              <a:gd name="connsiteY63" fmla="*/ 2027473 h 2153651"/>
              <a:gd name="connsiteX64" fmla="*/ 3031318 w 6062639"/>
              <a:gd name="connsiteY64" fmla="*/ 2153651 h 2153651"/>
              <a:gd name="connsiteX65" fmla="*/ 2726698 w 6062639"/>
              <a:gd name="connsiteY65" fmla="*/ 2027473 h 2153651"/>
              <a:gd name="connsiteX66" fmla="*/ 2706253 w 6062639"/>
              <a:gd name="connsiteY66" fmla="*/ 2002694 h 2153651"/>
              <a:gd name="connsiteX67" fmla="*/ 2685808 w 6062639"/>
              <a:gd name="connsiteY67" fmla="*/ 2027473 h 2153651"/>
              <a:gd name="connsiteX68" fmla="*/ 2381188 w 6062639"/>
              <a:gd name="connsiteY68" fmla="*/ 2153651 h 2153651"/>
              <a:gd name="connsiteX69" fmla="*/ 2076568 w 6062639"/>
              <a:gd name="connsiteY69" fmla="*/ 2027473 h 2153651"/>
              <a:gd name="connsiteX70" fmla="*/ 2056123 w 6062639"/>
              <a:gd name="connsiteY70" fmla="*/ 2002694 h 2153651"/>
              <a:gd name="connsiteX71" fmla="*/ 2035678 w 6062639"/>
              <a:gd name="connsiteY71" fmla="*/ 2027473 h 2153651"/>
              <a:gd name="connsiteX72" fmla="*/ 1731058 w 6062639"/>
              <a:gd name="connsiteY72" fmla="*/ 2153651 h 2153651"/>
              <a:gd name="connsiteX73" fmla="*/ 1426438 w 6062639"/>
              <a:gd name="connsiteY73" fmla="*/ 2027473 h 2153651"/>
              <a:gd name="connsiteX74" fmla="*/ 1405993 w 6062639"/>
              <a:gd name="connsiteY74" fmla="*/ 2002694 h 2153651"/>
              <a:gd name="connsiteX75" fmla="*/ 1385548 w 6062639"/>
              <a:gd name="connsiteY75" fmla="*/ 2027473 h 2153651"/>
              <a:gd name="connsiteX76" fmla="*/ 1080928 w 6062639"/>
              <a:gd name="connsiteY76" fmla="*/ 2153651 h 2153651"/>
              <a:gd name="connsiteX77" fmla="*/ 776308 w 6062639"/>
              <a:gd name="connsiteY77" fmla="*/ 2027473 h 2153651"/>
              <a:gd name="connsiteX78" fmla="*/ 755863 w 6062639"/>
              <a:gd name="connsiteY78" fmla="*/ 2002694 h 2153651"/>
              <a:gd name="connsiteX79" fmla="*/ 735418 w 6062639"/>
              <a:gd name="connsiteY79" fmla="*/ 2027473 h 2153651"/>
              <a:gd name="connsiteX80" fmla="*/ 430798 w 6062639"/>
              <a:gd name="connsiteY80" fmla="*/ 2153651 h 2153651"/>
              <a:gd name="connsiteX81" fmla="*/ 0 w 6062639"/>
              <a:gd name="connsiteY81" fmla="*/ 1722852 h 2153651"/>
              <a:gd name="connsiteX82" fmla="*/ 126178 w 6062639"/>
              <a:gd name="connsiteY82" fmla="*/ 1418231 h 2153651"/>
              <a:gd name="connsiteX83" fmla="*/ 148470 w 6062639"/>
              <a:gd name="connsiteY83" fmla="*/ 1399839 h 2153651"/>
              <a:gd name="connsiteX84" fmla="*/ 126178 w 6062639"/>
              <a:gd name="connsiteY84" fmla="*/ 1381446 h 2153651"/>
              <a:gd name="connsiteX85" fmla="*/ 0 w 6062639"/>
              <a:gd name="connsiteY85" fmla="*/ 1076825 h 2153651"/>
              <a:gd name="connsiteX86" fmla="*/ 126178 w 6062639"/>
              <a:gd name="connsiteY86" fmla="*/ 772204 h 2153651"/>
              <a:gd name="connsiteX87" fmla="*/ 148469 w 6062639"/>
              <a:gd name="connsiteY87" fmla="*/ 753812 h 2153651"/>
              <a:gd name="connsiteX88" fmla="*/ 126178 w 6062639"/>
              <a:gd name="connsiteY88" fmla="*/ 735420 h 2153651"/>
              <a:gd name="connsiteX89" fmla="*/ 0 w 6062639"/>
              <a:gd name="connsiteY89" fmla="*/ 430799 h 2153651"/>
              <a:gd name="connsiteX90" fmla="*/ 430798 w 6062639"/>
              <a:gd name="connsiteY90"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62639" h="2153651">
                <a:moveTo>
                  <a:pt x="5337454" y="1389890"/>
                </a:moveTo>
                <a:lnTo>
                  <a:pt x="5337454" y="1409787"/>
                </a:lnTo>
                <a:lnTo>
                  <a:pt x="5349512" y="1399839"/>
                </a:lnTo>
                <a:close/>
                <a:moveTo>
                  <a:pt x="5337454" y="743863"/>
                </a:moveTo>
                <a:lnTo>
                  <a:pt x="5337454" y="763760"/>
                </a:lnTo>
                <a:lnTo>
                  <a:pt x="5349512" y="753812"/>
                </a:lnTo>
                <a:close/>
                <a:moveTo>
                  <a:pt x="430798" y="0"/>
                </a:moveTo>
                <a:cubicBezTo>
                  <a:pt x="549760" y="0"/>
                  <a:pt x="657459" y="48219"/>
                  <a:pt x="735418" y="126178"/>
                </a:cubicBezTo>
                <a:lnTo>
                  <a:pt x="755863" y="150958"/>
                </a:lnTo>
                <a:lnTo>
                  <a:pt x="776308" y="126178"/>
                </a:lnTo>
                <a:cubicBezTo>
                  <a:pt x="854267" y="48219"/>
                  <a:pt x="961967" y="0"/>
                  <a:pt x="1080928" y="0"/>
                </a:cubicBezTo>
                <a:cubicBezTo>
                  <a:pt x="1199890" y="0"/>
                  <a:pt x="1307589" y="48219"/>
                  <a:pt x="1385548" y="126178"/>
                </a:cubicBezTo>
                <a:lnTo>
                  <a:pt x="1405993" y="150958"/>
                </a:lnTo>
                <a:lnTo>
                  <a:pt x="1426438" y="126178"/>
                </a:lnTo>
                <a:cubicBezTo>
                  <a:pt x="1504397" y="48219"/>
                  <a:pt x="1612097" y="0"/>
                  <a:pt x="1731058" y="0"/>
                </a:cubicBezTo>
                <a:cubicBezTo>
                  <a:pt x="1850020" y="0"/>
                  <a:pt x="1957719" y="48219"/>
                  <a:pt x="2035678" y="126178"/>
                </a:cubicBezTo>
                <a:lnTo>
                  <a:pt x="2056123" y="150958"/>
                </a:lnTo>
                <a:lnTo>
                  <a:pt x="2076568" y="126178"/>
                </a:lnTo>
                <a:cubicBezTo>
                  <a:pt x="2154527" y="48219"/>
                  <a:pt x="2262227" y="0"/>
                  <a:pt x="2381188" y="0"/>
                </a:cubicBezTo>
                <a:cubicBezTo>
                  <a:pt x="2500150" y="0"/>
                  <a:pt x="2607849" y="48219"/>
                  <a:pt x="2685808" y="126178"/>
                </a:cubicBezTo>
                <a:lnTo>
                  <a:pt x="2706253" y="150958"/>
                </a:lnTo>
                <a:lnTo>
                  <a:pt x="2726698" y="126178"/>
                </a:lnTo>
                <a:cubicBezTo>
                  <a:pt x="2804657" y="48219"/>
                  <a:pt x="2912357" y="0"/>
                  <a:pt x="3031318" y="0"/>
                </a:cubicBezTo>
                <a:cubicBezTo>
                  <a:pt x="3150280" y="0"/>
                  <a:pt x="3257979" y="48219"/>
                  <a:pt x="3335938" y="126178"/>
                </a:cubicBezTo>
                <a:lnTo>
                  <a:pt x="3356383" y="150958"/>
                </a:lnTo>
                <a:lnTo>
                  <a:pt x="3376828" y="126178"/>
                </a:lnTo>
                <a:cubicBezTo>
                  <a:pt x="3454787" y="48219"/>
                  <a:pt x="3562487" y="0"/>
                  <a:pt x="3681448" y="0"/>
                </a:cubicBezTo>
                <a:cubicBezTo>
                  <a:pt x="3800410" y="0"/>
                  <a:pt x="3908109" y="48219"/>
                  <a:pt x="3986068" y="126178"/>
                </a:cubicBezTo>
                <a:lnTo>
                  <a:pt x="4006513" y="150958"/>
                </a:lnTo>
                <a:lnTo>
                  <a:pt x="4026958" y="126178"/>
                </a:lnTo>
                <a:cubicBezTo>
                  <a:pt x="4104917" y="48219"/>
                  <a:pt x="4212616" y="0"/>
                  <a:pt x="4331578" y="0"/>
                </a:cubicBezTo>
                <a:cubicBezTo>
                  <a:pt x="4450540" y="0"/>
                  <a:pt x="4558239" y="48219"/>
                  <a:pt x="4636198" y="126178"/>
                </a:cubicBezTo>
                <a:lnTo>
                  <a:pt x="4656643" y="150958"/>
                </a:lnTo>
                <a:lnTo>
                  <a:pt x="4677088" y="126178"/>
                </a:lnTo>
                <a:cubicBezTo>
                  <a:pt x="4755047" y="48219"/>
                  <a:pt x="4862746" y="0"/>
                  <a:pt x="4981708" y="0"/>
                </a:cubicBezTo>
                <a:cubicBezTo>
                  <a:pt x="5100670" y="0"/>
                  <a:pt x="5208369" y="48219"/>
                  <a:pt x="5286328" y="126178"/>
                </a:cubicBezTo>
                <a:lnTo>
                  <a:pt x="5306775" y="150959"/>
                </a:lnTo>
                <a:lnTo>
                  <a:pt x="5327221" y="126178"/>
                </a:lnTo>
                <a:cubicBezTo>
                  <a:pt x="5405180" y="48219"/>
                  <a:pt x="5512879" y="0"/>
                  <a:pt x="5631841" y="0"/>
                </a:cubicBezTo>
                <a:cubicBezTo>
                  <a:pt x="5869764" y="0"/>
                  <a:pt x="6062639" y="192875"/>
                  <a:pt x="6062639" y="430799"/>
                </a:cubicBezTo>
                <a:cubicBezTo>
                  <a:pt x="6062639" y="549761"/>
                  <a:pt x="6014420" y="657461"/>
                  <a:pt x="5936461" y="735420"/>
                </a:cubicBezTo>
                <a:lnTo>
                  <a:pt x="5914169" y="753813"/>
                </a:lnTo>
                <a:lnTo>
                  <a:pt x="5936460" y="772204"/>
                </a:lnTo>
                <a:cubicBezTo>
                  <a:pt x="6014419" y="850163"/>
                  <a:pt x="6062638" y="957863"/>
                  <a:pt x="6062638" y="1076825"/>
                </a:cubicBezTo>
                <a:cubicBezTo>
                  <a:pt x="6062638" y="1195787"/>
                  <a:pt x="6014419" y="1303487"/>
                  <a:pt x="5936460" y="1381446"/>
                </a:cubicBezTo>
                <a:lnTo>
                  <a:pt x="5914168" y="1399839"/>
                </a:lnTo>
                <a:lnTo>
                  <a:pt x="5936460" y="1418231"/>
                </a:lnTo>
                <a:cubicBezTo>
                  <a:pt x="6014419" y="1496190"/>
                  <a:pt x="6062638" y="1603890"/>
                  <a:pt x="6062638" y="1722852"/>
                </a:cubicBezTo>
                <a:cubicBezTo>
                  <a:pt x="6062638" y="1960776"/>
                  <a:pt x="5869763" y="2153651"/>
                  <a:pt x="5631840" y="2153651"/>
                </a:cubicBezTo>
                <a:cubicBezTo>
                  <a:pt x="5512878" y="2153651"/>
                  <a:pt x="5405179" y="2105432"/>
                  <a:pt x="5327220" y="2027473"/>
                </a:cubicBezTo>
                <a:lnTo>
                  <a:pt x="5306774" y="2002692"/>
                </a:lnTo>
                <a:lnTo>
                  <a:pt x="5286328" y="2027473"/>
                </a:lnTo>
                <a:cubicBezTo>
                  <a:pt x="5208369" y="2105432"/>
                  <a:pt x="5100670" y="2153651"/>
                  <a:pt x="4981708" y="2153651"/>
                </a:cubicBezTo>
                <a:cubicBezTo>
                  <a:pt x="4862747" y="2153651"/>
                  <a:pt x="4755047" y="2105432"/>
                  <a:pt x="4677088" y="2027473"/>
                </a:cubicBezTo>
                <a:lnTo>
                  <a:pt x="4656643" y="2002694"/>
                </a:lnTo>
                <a:lnTo>
                  <a:pt x="4636198" y="2027473"/>
                </a:lnTo>
                <a:cubicBezTo>
                  <a:pt x="4558239" y="2105432"/>
                  <a:pt x="4450540" y="2153651"/>
                  <a:pt x="4331578" y="2153651"/>
                </a:cubicBezTo>
                <a:cubicBezTo>
                  <a:pt x="4212617" y="2153651"/>
                  <a:pt x="4104917" y="2105432"/>
                  <a:pt x="4026958" y="2027473"/>
                </a:cubicBezTo>
                <a:lnTo>
                  <a:pt x="4006513" y="2002694"/>
                </a:lnTo>
                <a:lnTo>
                  <a:pt x="3986068" y="2027473"/>
                </a:lnTo>
                <a:cubicBezTo>
                  <a:pt x="3908109" y="2105432"/>
                  <a:pt x="3800409" y="2153651"/>
                  <a:pt x="3681448" y="2153651"/>
                </a:cubicBezTo>
                <a:cubicBezTo>
                  <a:pt x="3562486" y="2153651"/>
                  <a:pt x="3454787" y="2105432"/>
                  <a:pt x="3376828" y="2027473"/>
                </a:cubicBezTo>
                <a:lnTo>
                  <a:pt x="3356383" y="2002694"/>
                </a:lnTo>
                <a:lnTo>
                  <a:pt x="3335938" y="2027473"/>
                </a:lnTo>
                <a:cubicBezTo>
                  <a:pt x="3257979" y="2105432"/>
                  <a:pt x="3150280" y="2153651"/>
                  <a:pt x="3031318" y="2153651"/>
                </a:cubicBezTo>
                <a:cubicBezTo>
                  <a:pt x="2912357" y="2153651"/>
                  <a:pt x="2804657" y="2105432"/>
                  <a:pt x="2726698" y="2027473"/>
                </a:cubicBezTo>
                <a:lnTo>
                  <a:pt x="2706253" y="2002694"/>
                </a:lnTo>
                <a:lnTo>
                  <a:pt x="2685808" y="2027473"/>
                </a:lnTo>
                <a:cubicBezTo>
                  <a:pt x="2607849" y="2105432"/>
                  <a:pt x="2500150" y="2153651"/>
                  <a:pt x="2381188" y="2153651"/>
                </a:cubicBezTo>
                <a:cubicBezTo>
                  <a:pt x="2262227" y="2153651"/>
                  <a:pt x="2154527" y="2105432"/>
                  <a:pt x="2076568" y="2027473"/>
                </a:cubicBezTo>
                <a:lnTo>
                  <a:pt x="2056123" y="2002694"/>
                </a:lnTo>
                <a:lnTo>
                  <a:pt x="2035678" y="2027473"/>
                </a:lnTo>
                <a:cubicBezTo>
                  <a:pt x="1957719" y="2105432"/>
                  <a:pt x="1850020" y="2153651"/>
                  <a:pt x="1731058" y="2153651"/>
                </a:cubicBezTo>
                <a:cubicBezTo>
                  <a:pt x="1612097" y="2153651"/>
                  <a:pt x="1504397" y="2105432"/>
                  <a:pt x="1426438" y="2027473"/>
                </a:cubicBezTo>
                <a:lnTo>
                  <a:pt x="1405993" y="2002694"/>
                </a:lnTo>
                <a:lnTo>
                  <a:pt x="1385548" y="2027473"/>
                </a:lnTo>
                <a:cubicBezTo>
                  <a:pt x="1307589" y="2105432"/>
                  <a:pt x="1199890" y="2153651"/>
                  <a:pt x="1080928" y="2153651"/>
                </a:cubicBezTo>
                <a:cubicBezTo>
                  <a:pt x="961967" y="2153651"/>
                  <a:pt x="854267" y="2105432"/>
                  <a:pt x="776308" y="2027473"/>
                </a:cubicBezTo>
                <a:lnTo>
                  <a:pt x="755863" y="2002694"/>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alpha val="85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800" dirty="0">
              <a:solidFill>
                <a:srgbClr val="FF8600"/>
              </a:solidFill>
              <a:latin typeface="Baloo 2" pitchFamily="2" charset="0"/>
              <a:ea typeface="思源黑体 CN Bold" panose="020B0800000000000000" pitchFamily="34" charset="-122"/>
              <a:cs typeface="Baloo 2" pitchFamily="2" charset="0"/>
            </a:endParaRPr>
          </a:p>
        </p:txBody>
      </p:sp>
      <p:sp>
        <p:nvSpPr>
          <p:cNvPr id="15" name="Text Box 10"/>
          <p:cNvSpPr txBox="1">
            <a:spLocks noChangeArrowheads="1"/>
          </p:cNvSpPr>
          <p:nvPr/>
        </p:nvSpPr>
        <p:spPr bwMode="auto">
          <a:xfrm>
            <a:off x="841248" y="1722813"/>
            <a:ext cx="10375392" cy="4708981"/>
          </a:xfrm>
          <a:prstGeom prst="rect">
            <a:avLst/>
          </a:prstGeom>
          <a:noFill/>
          <a:ln w="9525">
            <a:noFill/>
            <a:miter lim="800000"/>
            <a:headEnd/>
            <a:tailEnd/>
          </a:ln>
          <a:effectLst/>
        </p:spPr>
        <p:txBody>
          <a:bodyPr wrap="square">
            <a:spAutoFit/>
          </a:bodyPr>
          <a:lstStyle/>
          <a:p>
            <a:pPr algn="just">
              <a:spcBef>
                <a:spcPts val="0"/>
              </a:spcBef>
              <a:defRPr/>
            </a:pPr>
            <a:r>
              <a:rPr lang="vi-VN" sz="3000" b="1" dirty="0">
                <a:solidFill>
                  <a:srgbClr val="002060"/>
                </a:solidFill>
                <a:latin typeface="Baloo 2" pitchFamily="2" charset="0"/>
                <a:cs typeface="Baloo 2" pitchFamily="2" charset="0"/>
              </a:rPr>
              <a:t>				</a:t>
            </a:r>
            <a:r>
              <a:rPr lang="en-US" sz="3000" b="1" dirty="0" err="1">
                <a:solidFill>
                  <a:srgbClr val="FFC000"/>
                </a:solidFill>
                <a:latin typeface="Baloo 2" pitchFamily="2" charset="0"/>
                <a:cs typeface="Baloo 2" pitchFamily="2" charset="0"/>
              </a:rPr>
              <a:t>Anh</a:t>
            </a:r>
            <a:r>
              <a:rPr lang="en-US" sz="3000" b="1" dirty="0">
                <a:solidFill>
                  <a:srgbClr val="FFC000"/>
                </a:solidFill>
                <a:latin typeface="Baloo 2" pitchFamily="2" charset="0"/>
                <a:cs typeface="Baloo 2" pitchFamily="2" charset="0"/>
              </a:rPr>
              <a:t> chàng láu lỉnh</a:t>
            </a:r>
          </a:p>
          <a:p>
            <a:pPr algn="just">
              <a:spcBef>
                <a:spcPts val="0"/>
              </a:spcBef>
              <a:defRPr/>
            </a:pPr>
            <a:r>
              <a:rPr lang="en-US" sz="3000" dirty="0">
                <a:solidFill>
                  <a:srgbClr val="002060"/>
                </a:solidFill>
                <a:latin typeface="Baloo 2" pitchFamily="2" charset="0"/>
                <a:cs typeface="Baloo 2" pitchFamily="2" charset="0"/>
              </a:rPr>
              <a:t> </a:t>
            </a:r>
            <a:r>
              <a:rPr lang="vi-VN" sz="3000" dirty="0">
                <a:solidFill>
                  <a:srgbClr val="002060"/>
                </a:solidFill>
                <a:latin typeface="Baloo 2" pitchFamily="2" charset="0"/>
                <a:cs typeface="Baloo 2" pitchFamily="2" charset="0"/>
              </a:rPr>
              <a:t>     </a:t>
            </a:r>
            <a:r>
              <a:rPr lang="en-US" sz="3000" dirty="0" err="1">
                <a:latin typeface="Baloo 2" pitchFamily="2" charset="0"/>
                <a:cs typeface="Baloo 2" pitchFamily="2" charset="0"/>
              </a:rPr>
              <a:t>Ngày</a:t>
            </a:r>
            <a:r>
              <a:rPr lang="en-US" sz="3000" dirty="0">
                <a:latin typeface="Baloo 2" pitchFamily="2" charset="0"/>
                <a:cs typeface="Baloo 2" pitchFamily="2" charset="0"/>
              </a:rPr>
              <a:t> trước, bò nuôi chỉ để cày ruộng, con nào không cày được mới đem làm thịt. Một hôm, có anh hàng thịt viết đơn xin xã cho thịt một con bò. Thấy con bò còn khoẻ, lại đang giữa vụ cày nên cán bộ xã phê </a:t>
            </a:r>
            <a:r>
              <a:rPr lang="en-US" sz="3000" dirty="0" err="1">
                <a:latin typeface="Baloo 2" pitchFamily="2" charset="0"/>
                <a:cs typeface="Baloo 2" pitchFamily="2" charset="0"/>
              </a:rPr>
              <a:t>vào</a:t>
            </a:r>
            <a:r>
              <a:rPr lang="en-US" sz="3000" dirty="0">
                <a:latin typeface="Baloo 2" pitchFamily="2" charset="0"/>
                <a:cs typeface="Baloo 2" pitchFamily="2" charset="0"/>
              </a:rPr>
              <a:t> </a:t>
            </a:r>
            <a:r>
              <a:rPr lang="en-US" sz="3000" dirty="0" err="1">
                <a:latin typeface="Baloo 2" pitchFamily="2" charset="0"/>
                <a:cs typeface="Baloo 2" pitchFamily="2" charset="0"/>
              </a:rPr>
              <a:t>đơn</a:t>
            </a:r>
            <a:r>
              <a:rPr lang="en-US" sz="3000" dirty="0">
                <a:latin typeface="Baloo 2" pitchFamily="2" charset="0"/>
                <a:cs typeface="Baloo 2" pitchFamily="2" charset="0"/>
              </a:rPr>
              <a:t>: “ Bò cày không được thịt.”</a:t>
            </a:r>
          </a:p>
          <a:p>
            <a:pPr algn="just">
              <a:spcBef>
                <a:spcPts val="0"/>
              </a:spcBef>
              <a:defRPr/>
            </a:pPr>
            <a:r>
              <a:rPr lang="en-US" sz="3000" dirty="0">
                <a:latin typeface="Baloo 2" pitchFamily="2" charset="0"/>
                <a:cs typeface="Baloo 2" pitchFamily="2" charset="0"/>
              </a:rPr>
              <a:t>  </a:t>
            </a:r>
            <a:r>
              <a:rPr lang="vi-VN" sz="3000" dirty="0">
                <a:latin typeface="Baloo 2" pitchFamily="2" charset="0"/>
                <a:cs typeface="Baloo 2" pitchFamily="2" charset="0"/>
              </a:rPr>
              <a:t>   </a:t>
            </a:r>
            <a:r>
              <a:rPr lang="en-US" sz="3000" dirty="0" err="1">
                <a:latin typeface="Baloo 2" pitchFamily="2" charset="0"/>
                <a:cs typeface="Baloo 2" pitchFamily="2" charset="0"/>
              </a:rPr>
              <a:t>Anh</a:t>
            </a:r>
            <a:r>
              <a:rPr lang="en-US" sz="3000" dirty="0">
                <a:latin typeface="Baloo 2" pitchFamily="2" charset="0"/>
                <a:cs typeface="Baloo 2" pitchFamily="2" charset="0"/>
              </a:rPr>
              <a:t> kia về cứ đem bò ra mổ. Xã gọi lên phạt, anh chàng liền chìa đơn ra cãi :</a:t>
            </a:r>
          </a:p>
          <a:p>
            <a:pPr algn="just">
              <a:spcBef>
                <a:spcPts val="0"/>
              </a:spcBef>
              <a:defRPr/>
            </a:pPr>
            <a:r>
              <a:rPr lang="en-US" sz="3000" dirty="0">
                <a:latin typeface="Baloo 2" pitchFamily="2" charset="0"/>
                <a:cs typeface="Baloo 2" pitchFamily="2" charset="0"/>
              </a:rPr>
              <a:t>  - Bò cày không được, xã đã cho phép tôi thịt rồi.       </a:t>
            </a:r>
          </a:p>
          <a:p>
            <a:pPr algn="just">
              <a:spcBef>
                <a:spcPts val="0"/>
              </a:spcBef>
              <a:defRPr/>
            </a:pPr>
            <a:r>
              <a:rPr lang="en-US" sz="3000" dirty="0">
                <a:latin typeface="Baloo 2" pitchFamily="2" charset="0"/>
                <a:cs typeface="Baloo 2" pitchFamily="2" charset="0"/>
              </a:rPr>
              <a:t>                                                                   </a:t>
            </a:r>
            <a:r>
              <a:rPr lang="en-US" sz="3000" b="1" dirty="0" err="1">
                <a:latin typeface="Baloo 2" pitchFamily="2" charset="0"/>
                <a:cs typeface="Baloo 2" pitchFamily="2" charset="0"/>
              </a:rPr>
              <a:t>Trần</a:t>
            </a:r>
            <a:r>
              <a:rPr lang="en-US" sz="3000" b="1" dirty="0">
                <a:latin typeface="Baloo 2" pitchFamily="2" charset="0"/>
                <a:cs typeface="Baloo 2" pitchFamily="2" charset="0"/>
              </a:rPr>
              <a:t> Mạnh Thường</a:t>
            </a:r>
            <a:r>
              <a:rPr lang="en-US" sz="3000" dirty="0">
                <a:latin typeface="Baloo 2" pitchFamily="2" charset="0"/>
                <a:cs typeface="Baloo 2" pitchFamily="2" charset="0"/>
              </a:rPr>
              <a:t> </a:t>
            </a:r>
            <a:r>
              <a:rPr lang="en-US" sz="3000" i="1" dirty="0" err="1">
                <a:latin typeface="Baloo 2" pitchFamily="2" charset="0"/>
                <a:cs typeface="Baloo 2" pitchFamily="2" charset="0"/>
              </a:rPr>
              <a:t>sưu</a:t>
            </a:r>
            <a:r>
              <a:rPr lang="en-US" sz="3000" i="1" dirty="0">
                <a:latin typeface="Baloo 2" pitchFamily="2" charset="0"/>
                <a:cs typeface="Baloo 2" pitchFamily="2" charset="0"/>
              </a:rPr>
              <a:t> </a:t>
            </a:r>
            <a:r>
              <a:rPr lang="en-US" sz="3000" i="1" dirty="0" err="1">
                <a:latin typeface="Baloo 2" pitchFamily="2" charset="0"/>
                <a:cs typeface="Baloo 2" pitchFamily="2" charset="0"/>
              </a:rPr>
              <a:t>tầm</a:t>
            </a:r>
            <a:endParaRPr lang="en-US" sz="3000" i="1" dirty="0">
              <a:latin typeface="Baloo 2" pitchFamily="2" charset="0"/>
              <a:cs typeface="Baloo 2" pitchFamily="2" charset="0"/>
            </a:endParaRPr>
          </a:p>
          <a:p>
            <a:pPr algn="just">
              <a:spcBef>
                <a:spcPts val="0"/>
              </a:spcBef>
              <a:defRPr/>
            </a:pPr>
            <a:r>
              <a:rPr lang="en-US" sz="3000" dirty="0">
                <a:solidFill>
                  <a:srgbClr val="002060"/>
                </a:solidFill>
                <a:latin typeface="Baloo 2" pitchFamily="2" charset="0"/>
                <a:cs typeface="Baloo 2" pitchFamily="2" charset="0"/>
              </a:rPr>
              <a:t>                            </a:t>
            </a:r>
          </a:p>
        </p:txBody>
      </p:sp>
      <p:sp>
        <p:nvSpPr>
          <p:cNvPr id="2" name="Rectangle 1"/>
          <p:cNvSpPr/>
          <p:nvPr/>
        </p:nvSpPr>
        <p:spPr>
          <a:xfrm>
            <a:off x="1120920" y="879532"/>
            <a:ext cx="9950160" cy="584775"/>
          </a:xfrm>
          <a:prstGeom prst="rect">
            <a:avLst/>
          </a:prstGeom>
        </p:spPr>
        <p:txBody>
          <a:bodyPr wrap="none">
            <a:spAutoFit/>
          </a:bodyPr>
          <a:lstStyle/>
          <a:p>
            <a:pPr algn="just">
              <a:spcBef>
                <a:spcPts val="0"/>
              </a:spcBef>
              <a:defRPr/>
            </a:pPr>
            <a:r>
              <a:rPr lang="en-US" sz="3200" b="1" dirty="0" err="1">
                <a:solidFill>
                  <a:srgbClr val="0070C0"/>
                </a:solidFill>
                <a:latin typeface="Baloo 2" pitchFamily="2" charset="0"/>
                <a:cs typeface="Baloo 2" pitchFamily="2" charset="0"/>
              </a:rPr>
              <a:t>Bài</a:t>
            </a:r>
            <a:r>
              <a:rPr lang="en-US" sz="3200" b="1" dirty="0">
                <a:solidFill>
                  <a:srgbClr val="0070C0"/>
                </a:solidFill>
                <a:latin typeface="Baloo 2" pitchFamily="2" charset="0"/>
                <a:cs typeface="Baloo 2" pitchFamily="2" charset="0"/>
              </a:rPr>
              <a:t> 2:  </a:t>
            </a:r>
            <a:r>
              <a:rPr lang="en-US" sz="3200" b="1" dirty="0" err="1">
                <a:solidFill>
                  <a:srgbClr val="0070C0"/>
                </a:solidFill>
                <a:latin typeface="Baloo 2" pitchFamily="2" charset="0"/>
                <a:cs typeface="Baloo 2" pitchFamily="2" charset="0"/>
              </a:rPr>
              <a:t>Đọc</a:t>
            </a:r>
            <a:r>
              <a:rPr lang="en-US" sz="3200" b="1" dirty="0">
                <a:solidFill>
                  <a:srgbClr val="0070C0"/>
                </a:solidFill>
                <a:latin typeface="Baloo 2" pitchFamily="2" charset="0"/>
                <a:cs typeface="Baloo 2" pitchFamily="2" charset="0"/>
              </a:rPr>
              <a:t> </a:t>
            </a:r>
            <a:r>
              <a:rPr lang="en-US" sz="3200" b="1" dirty="0" err="1">
                <a:solidFill>
                  <a:srgbClr val="0070C0"/>
                </a:solidFill>
                <a:latin typeface="Baloo 2" pitchFamily="2" charset="0"/>
                <a:cs typeface="Baloo 2" pitchFamily="2" charset="0"/>
              </a:rPr>
              <a:t>mẫu</a:t>
            </a:r>
            <a:r>
              <a:rPr lang="en-US" sz="3200" b="1" dirty="0">
                <a:solidFill>
                  <a:srgbClr val="0070C0"/>
                </a:solidFill>
                <a:latin typeface="Baloo 2" pitchFamily="2" charset="0"/>
                <a:cs typeface="Baloo 2" pitchFamily="2" charset="0"/>
              </a:rPr>
              <a:t> </a:t>
            </a:r>
            <a:r>
              <a:rPr lang="en-US" sz="3200" b="1" dirty="0" err="1">
                <a:solidFill>
                  <a:srgbClr val="0070C0"/>
                </a:solidFill>
                <a:latin typeface="Baloo 2" pitchFamily="2" charset="0"/>
                <a:cs typeface="Baloo 2" pitchFamily="2" charset="0"/>
              </a:rPr>
              <a:t>chuyện</a:t>
            </a:r>
            <a:r>
              <a:rPr lang="en-US" sz="3200" b="1" dirty="0">
                <a:solidFill>
                  <a:srgbClr val="0070C0"/>
                </a:solidFill>
                <a:latin typeface="Baloo 2" pitchFamily="2" charset="0"/>
                <a:cs typeface="Baloo 2" pitchFamily="2" charset="0"/>
              </a:rPr>
              <a:t> </a:t>
            </a:r>
            <a:r>
              <a:rPr lang="en-US" sz="3200" b="1" dirty="0" err="1">
                <a:solidFill>
                  <a:srgbClr val="0070C0"/>
                </a:solidFill>
                <a:latin typeface="Baloo 2" pitchFamily="2" charset="0"/>
                <a:cs typeface="Baloo 2" pitchFamily="2" charset="0"/>
              </a:rPr>
              <a:t>vui</a:t>
            </a:r>
            <a:r>
              <a:rPr lang="en-US" sz="3200" b="1" dirty="0">
                <a:solidFill>
                  <a:srgbClr val="0070C0"/>
                </a:solidFill>
                <a:latin typeface="Baloo 2" pitchFamily="2" charset="0"/>
                <a:cs typeface="Baloo 2" pitchFamily="2" charset="0"/>
              </a:rPr>
              <a:t> </a:t>
            </a:r>
            <a:r>
              <a:rPr lang="en-US" sz="3200" b="1" dirty="0" err="1">
                <a:solidFill>
                  <a:srgbClr val="0070C0"/>
                </a:solidFill>
                <a:latin typeface="Baloo 2" pitchFamily="2" charset="0"/>
                <a:cs typeface="Baloo 2" pitchFamily="2" charset="0"/>
              </a:rPr>
              <a:t>dưới</a:t>
            </a:r>
            <a:r>
              <a:rPr lang="en-US" sz="3200" b="1" dirty="0">
                <a:solidFill>
                  <a:srgbClr val="0070C0"/>
                </a:solidFill>
                <a:latin typeface="Baloo 2" pitchFamily="2" charset="0"/>
                <a:cs typeface="Baloo 2" pitchFamily="2" charset="0"/>
              </a:rPr>
              <a:t> </a:t>
            </a:r>
            <a:r>
              <a:rPr lang="en-US" sz="3200" b="1" dirty="0" err="1">
                <a:solidFill>
                  <a:srgbClr val="0070C0"/>
                </a:solidFill>
                <a:latin typeface="Baloo 2" pitchFamily="2" charset="0"/>
                <a:cs typeface="Baloo 2" pitchFamily="2" charset="0"/>
              </a:rPr>
              <a:t>đây</a:t>
            </a:r>
            <a:r>
              <a:rPr lang="en-US" sz="3200" b="1" dirty="0">
                <a:solidFill>
                  <a:srgbClr val="0070C0"/>
                </a:solidFill>
                <a:latin typeface="Baloo 2" pitchFamily="2" charset="0"/>
                <a:cs typeface="Baloo 2" pitchFamily="2" charset="0"/>
              </a:rPr>
              <a:t> </a:t>
            </a:r>
            <a:r>
              <a:rPr lang="en-US" sz="3200" b="1" dirty="0" err="1">
                <a:solidFill>
                  <a:srgbClr val="0070C0"/>
                </a:solidFill>
                <a:latin typeface="Baloo 2" pitchFamily="2" charset="0"/>
                <a:cs typeface="Baloo 2" pitchFamily="2" charset="0"/>
              </a:rPr>
              <a:t>và</a:t>
            </a:r>
            <a:r>
              <a:rPr lang="en-US" sz="3200" b="1" dirty="0">
                <a:solidFill>
                  <a:srgbClr val="0070C0"/>
                </a:solidFill>
                <a:latin typeface="Baloo 2" pitchFamily="2" charset="0"/>
                <a:cs typeface="Baloo 2" pitchFamily="2" charset="0"/>
              </a:rPr>
              <a:t> </a:t>
            </a:r>
            <a:r>
              <a:rPr lang="en-US" sz="3200" b="1" dirty="0" err="1">
                <a:solidFill>
                  <a:srgbClr val="0070C0"/>
                </a:solidFill>
                <a:latin typeface="Baloo 2" pitchFamily="2" charset="0"/>
                <a:cs typeface="Baloo 2" pitchFamily="2" charset="0"/>
              </a:rPr>
              <a:t>trả</a:t>
            </a:r>
            <a:r>
              <a:rPr lang="en-US" sz="3200" b="1" dirty="0">
                <a:solidFill>
                  <a:srgbClr val="0070C0"/>
                </a:solidFill>
                <a:latin typeface="Baloo 2" pitchFamily="2" charset="0"/>
                <a:cs typeface="Baloo 2" pitchFamily="2" charset="0"/>
              </a:rPr>
              <a:t> </a:t>
            </a:r>
            <a:r>
              <a:rPr lang="en-US" sz="3200" b="1" dirty="0" err="1">
                <a:solidFill>
                  <a:srgbClr val="0070C0"/>
                </a:solidFill>
                <a:latin typeface="Baloo 2" pitchFamily="2" charset="0"/>
                <a:cs typeface="Baloo 2" pitchFamily="2" charset="0"/>
              </a:rPr>
              <a:t>lời</a:t>
            </a:r>
            <a:r>
              <a:rPr lang="en-US" sz="3200" b="1" dirty="0">
                <a:solidFill>
                  <a:srgbClr val="0070C0"/>
                </a:solidFill>
                <a:latin typeface="Baloo 2" pitchFamily="2" charset="0"/>
                <a:cs typeface="Baloo 2" pitchFamily="2" charset="0"/>
              </a:rPr>
              <a:t> </a:t>
            </a:r>
            <a:r>
              <a:rPr lang="en-US" sz="3200" b="1" dirty="0" err="1">
                <a:solidFill>
                  <a:srgbClr val="0070C0"/>
                </a:solidFill>
                <a:latin typeface="Baloo 2" pitchFamily="2" charset="0"/>
                <a:cs typeface="Baloo 2" pitchFamily="2" charset="0"/>
              </a:rPr>
              <a:t>câu</a:t>
            </a:r>
            <a:r>
              <a:rPr lang="en-US" sz="3200" b="1" dirty="0">
                <a:solidFill>
                  <a:srgbClr val="0070C0"/>
                </a:solidFill>
                <a:latin typeface="Baloo 2" pitchFamily="2" charset="0"/>
                <a:cs typeface="Baloo 2" pitchFamily="2" charset="0"/>
              </a:rPr>
              <a:t> </a:t>
            </a:r>
            <a:r>
              <a:rPr lang="en-US" sz="3200" b="1" dirty="0" err="1">
                <a:solidFill>
                  <a:srgbClr val="0070C0"/>
                </a:solidFill>
                <a:latin typeface="Baloo 2" pitchFamily="2" charset="0"/>
                <a:cs typeface="Baloo 2" pitchFamily="2" charset="0"/>
              </a:rPr>
              <a:t>hỏi</a:t>
            </a:r>
            <a:r>
              <a:rPr lang="vi-VN" sz="3200" b="1" dirty="0">
                <a:solidFill>
                  <a:srgbClr val="0070C0"/>
                </a:solidFill>
                <a:latin typeface="Baloo 2" pitchFamily="2" charset="0"/>
                <a:cs typeface="Baloo 2" pitchFamily="2" charset="0"/>
              </a:rPr>
              <a:t>:</a:t>
            </a:r>
            <a:endParaRPr lang="en-US" sz="3200" b="1" dirty="0">
              <a:solidFill>
                <a:srgbClr val="0070C0"/>
              </a:solidFill>
              <a:latin typeface="Baloo 2" pitchFamily="2" charset="0"/>
              <a:cs typeface="Baloo 2" pitchFamily="2" charset="0"/>
            </a:endParaRPr>
          </a:p>
        </p:txBody>
      </p:sp>
      <p:grpSp>
        <p:nvGrpSpPr>
          <p:cNvPr id="6" name="组合 5">
            <a:extLst>
              <a:ext uri="{FF2B5EF4-FFF2-40B4-BE49-F238E27FC236}">
                <a16:creationId xmlns:a16="http://schemas.microsoft.com/office/drawing/2014/main" id="{D7706F71-8341-40DE-91C0-5AD14555D3C7}"/>
              </a:ext>
            </a:extLst>
          </p:cNvPr>
          <p:cNvGrpSpPr/>
          <p:nvPr/>
        </p:nvGrpSpPr>
        <p:grpSpPr>
          <a:xfrm>
            <a:off x="39732" y="5900928"/>
            <a:ext cx="12152268" cy="957072"/>
            <a:chOff x="-2055784" y="5706558"/>
            <a:chExt cx="12152268" cy="1151441"/>
          </a:xfrm>
        </p:grpSpPr>
        <p:pic>
          <p:nvPicPr>
            <p:cNvPr id="7" name="图片 6">
              <a:extLst>
                <a:ext uri="{FF2B5EF4-FFF2-40B4-BE49-F238E27FC236}">
                  <a16:creationId xmlns:a16="http://schemas.microsoft.com/office/drawing/2014/main" id="{BC5E48D6-FBB1-474B-95B1-D823058138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8" name="图片 7">
              <a:extLst>
                <a:ext uri="{FF2B5EF4-FFF2-40B4-BE49-F238E27FC236}">
                  <a16:creationId xmlns:a16="http://schemas.microsoft.com/office/drawing/2014/main" id="{5EB61E21-8019-461D-A5AF-53FE482500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9" name="图片 8">
              <a:extLst>
                <a:ext uri="{FF2B5EF4-FFF2-40B4-BE49-F238E27FC236}">
                  <a16:creationId xmlns:a16="http://schemas.microsoft.com/office/drawing/2014/main" id="{438484C8-DF69-4439-BB52-5C8B99621C87}"/>
                </a:ext>
              </a:extLst>
            </p:cNvPr>
            <p:cNvPicPr>
              <a:picLocks noChangeAspect="1"/>
            </p:cNvPicPr>
            <p:nvPr/>
          </p:nvPicPr>
          <p:blipFill>
            <a:blip r:embed="rId4"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0" name="图片 9">
              <a:extLst>
                <a:ext uri="{FF2B5EF4-FFF2-40B4-BE49-F238E27FC236}">
                  <a16:creationId xmlns:a16="http://schemas.microsoft.com/office/drawing/2014/main" id="{7CFC76D7-A04D-43CE-B331-C364476AFC16}"/>
                </a:ext>
              </a:extLst>
            </p:cNvPr>
            <p:cNvPicPr>
              <a:picLocks noChangeAspect="1"/>
            </p:cNvPicPr>
            <p:nvPr/>
          </p:nvPicPr>
          <p:blipFill>
            <a:blip r:embed="rId5"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1" name="图片 10">
              <a:extLst>
                <a:ext uri="{FF2B5EF4-FFF2-40B4-BE49-F238E27FC236}">
                  <a16:creationId xmlns:a16="http://schemas.microsoft.com/office/drawing/2014/main" id="{F77FB997-F695-48D9-87DE-490CDA4CCCDF}"/>
                </a:ext>
              </a:extLst>
            </p:cNvPr>
            <p:cNvPicPr>
              <a:picLocks noChangeAspect="1"/>
            </p:cNvPicPr>
            <p:nvPr/>
          </p:nvPicPr>
          <p:blipFill>
            <a:blip r:embed="rId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2" name="图片 11">
              <a:extLst>
                <a:ext uri="{FF2B5EF4-FFF2-40B4-BE49-F238E27FC236}">
                  <a16:creationId xmlns:a16="http://schemas.microsoft.com/office/drawing/2014/main" id="{BE70EF80-3596-4077-8DFF-369B5E7822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3" name="图片 12">
              <a:extLst>
                <a:ext uri="{FF2B5EF4-FFF2-40B4-BE49-F238E27FC236}">
                  <a16:creationId xmlns:a16="http://schemas.microsoft.com/office/drawing/2014/main" id="{05D2AB26-EE21-4D52-AB92-6D99EBFCC5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Tree>
    <p:extLst>
      <p:ext uri="{BB962C8B-B14F-4D97-AF65-F5344CB8AC3E}">
        <p14:creationId xmlns:p14="http://schemas.microsoft.com/office/powerpoint/2010/main" val="7653683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3914</TotalTime>
  <Words>1557</Words>
  <Application>Microsoft Office PowerPoint</Application>
  <PresentationFormat>Widescreen</PresentationFormat>
  <Paragraphs>84</Paragraphs>
  <Slides>20</Slides>
  <Notes>0</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20</vt:i4>
      </vt:variant>
    </vt:vector>
  </HeadingPairs>
  <TitlesOfParts>
    <vt:vector size="31" baseType="lpstr">
      <vt:lpstr>Arial</vt:lpstr>
      <vt:lpstr>思源黑体 CN Bold</vt:lpstr>
      <vt:lpstr>#9Slide07 SVNZiclets</vt:lpstr>
      <vt:lpstr>UVF Lobster12</vt:lpstr>
      <vt:lpstr>#9Slide04 SFU Bodoni</vt:lpstr>
      <vt:lpstr>Dancing Script</vt:lpstr>
      <vt:lpstr>Calibri</vt:lpstr>
      <vt:lpstr>等线</vt:lpstr>
      <vt:lpstr>Baloo 2</vt:lpstr>
      <vt:lpstr>#Li-N SVN-Cookies</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DoubleOX</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Nguyen Thu Hien</cp:lastModifiedBy>
  <cp:revision>85</cp:revision>
  <dcterms:created xsi:type="dcterms:W3CDTF">2021-07-02T00:58:11Z</dcterms:created>
  <dcterms:modified xsi:type="dcterms:W3CDTF">2022-03-25T17:46:45Z</dcterms:modified>
</cp:coreProperties>
</file>