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9" r:id="rId4"/>
    <p:sldId id="260" r:id="rId5"/>
    <p:sldId id="275" r:id="rId6"/>
    <p:sldId id="263" r:id="rId7"/>
    <p:sldId id="262" r:id="rId8"/>
    <p:sldId id="277" r:id="rId9"/>
    <p:sldId id="278" r:id="rId10"/>
    <p:sldId id="264" r:id="rId11"/>
    <p:sldId id="279" r:id="rId12"/>
    <p:sldId id="265" r:id="rId13"/>
    <p:sldId id="280" r:id="rId14"/>
    <p:sldId id="267" r:id="rId15"/>
    <p:sldId id="272" r:id="rId16"/>
    <p:sldId id="281" r:id="rId17"/>
    <p:sldId id="270" r:id="rId18"/>
    <p:sldId id="282" r:id="rId19"/>
    <p:sldId id="283" r:id="rId20"/>
    <p:sldId id="269" r:id="rId21"/>
    <p:sldId id="268" r:id="rId22"/>
    <p:sldId id="288" r:id="rId23"/>
    <p:sldId id="284" r:id="rId24"/>
    <p:sldId id="285" r:id="rId25"/>
    <p:sldId id="289" r:id="rId26"/>
    <p:sldId id="287" r:id="rId27"/>
    <p:sldId id="274" r:id="rId28"/>
  </p:sldIdLst>
  <p:sldSz cx="18288000" cy="10287000"/>
  <p:notesSz cx="6858000" cy="9144000"/>
  <p:embeddedFontLst>
    <p:embeddedFont>
      <p:font typeface="#9Slide05 SVNUT Triumph" panose="00000500000000000000" pitchFamily="2" charset="0"/>
      <p:italic r:id="rId30"/>
    </p:embeddedFont>
    <p:embeddedFont>
      <p:font typeface="Alata" panose="020B0604020202020204" charset="0"/>
      <p:regular r:id="rId31"/>
    </p:embeddedFont>
    <p:embeddedFont>
      <p:font typeface="Bobby Jones Soft" panose="020B0604020202020204" charset="0"/>
      <p:regular r:id="rId32"/>
    </p:embeddedFont>
    <p:embeddedFont>
      <p:font typeface="Calibri" panose="020F0502020204030204" pitchFamily="34" charset="0"/>
      <p:regular r:id="rId33"/>
      <p:bold r:id="rId34"/>
      <p:italic r:id="rId35"/>
      <p:boldItalic r:id="rId36"/>
    </p:embeddedFont>
    <p:embeddedFont>
      <p:font typeface="UVN Thang Vu" panose="03090702030407020404" pitchFamily="66" charset="0"/>
      <p:regular r:id="rId37"/>
    </p:embeddedFont>
    <p:embeddedFont>
      <p:font typeface="อีฟดอวอิ้ง" panose="020B0604020202020204" charset="-34"/>
      <p:regular r:id="rId38"/>
    </p:embeddedFont>
    <p:embeddedFont>
      <p:font typeface="อีฟดอวอิ้ง Bold" panose="020B0604020202020204" charset="-34"/>
      <p:regular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A37"/>
    <a:srgbClr val="6A3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998" autoAdjust="0"/>
  </p:normalViewPr>
  <p:slideViewPr>
    <p:cSldViewPr>
      <p:cViewPr varScale="1">
        <p:scale>
          <a:sx n="40" d="100"/>
          <a:sy n="40" d="100"/>
        </p:scale>
        <p:origin x="34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2E165-4157-4571-AE6B-E83274742800}"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FD3D9-B1D0-4660-BE3C-1DBFBC1952F1}" type="slidenum">
              <a:rPr lang="en-US" smtClean="0"/>
              <a:t>‹#›</a:t>
            </a:fld>
            <a:endParaRPr lang="en-US"/>
          </a:p>
        </p:txBody>
      </p:sp>
    </p:spTree>
    <p:extLst>
      <p:ext uri="{BB962C8B-B14F-4D97-AF65-F5344CB8AC3E}">
        <p14:creationId xmlns:p14="http://schemas.microsoft.com/office/powerpoint/2010/main" val="292120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FD3D9-B1D0-4660-BE3C-1DBFBC1952F1}" type="slidenum">
              <a:rPr lang="en-US" smtClean="0"/>
              <a:t>13</a:t>
            </a:fld>
            <a:endParaRPr lang="en-US"/>
          </a:p>
        </p:txBody>
      </p:sp>
    </p:spTree>
    <p:extLst>
      <p:ext uri="{BB962C8B-B14F-4D97-AF65-F5344CB8AC3E}">
        <p14:creationId xmlns:p14="http://schemas.microsoft.com/office/powerpoint/2010/main" val="187417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82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58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700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94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39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3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36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74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02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485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17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2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1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616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22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833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7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29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46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592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835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537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545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85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09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78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8408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3142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566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83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10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7825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70" r:id="rId30"/>
    <p:sldLayoutId id="2147483669" r:id="rId31"/>
    <p:sldLayoutId id="2147483668" r:id="rId32"/>
    <p:sldLayoutId id="2147483667" r:id="rId33"/>
    <p:sldLayoutId id="2147483666" r:id="rId34"/>
    <p:sldLayoutId id="2147483665" r:id="rId35"/>
    <p:sldLayoutId id="2147483664" r:id="rId36"/>
    <p:sldLayoutId id="2147483663" r:id="rId37"/>
    <p:sldLayoutId id="2147483662" r:id="rId38"/>
    <p:sldLayoutId id="2147483661" r:id="rId39"/>
    <p:sldLayoutId id="2147483660" r:id="rId40"/>
    <p:sldLayoutId id="2147483656" r:id="rId41"/>
    <p:sldLayoutId id="2147483657" r:id="rId42"/>
    <p:sldLayoutId id="2147483658" r:id="rId43"/>
    <p:sldLayoutId id="2147483659" r:id="rId4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image" Target="../media/image75.jpeg"/><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3.png"/><Relationship Id="rId10" Type="http://schemas.openxmlformats.org/officeDocument/2006/relationships/image" Target="../media/image126.svg"/><Relationship Id="rId19" Type="http://schemas.openxmlformats.org/officeDocument/2006/relationships/image" Target="../media/image135.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99.png"/></Relationships>
</file>

<file path=ppt/slides/_rels/slide11.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54.png"/><Relationship Id="rId18" Type="http://schemas.openxmlformats.org/officeDocument/2006/relationships/image" Target="../media/image111.svg"/><Relationship Id="rId26" Type="http://schemas.openxmlformats.org/officeDocument/2006/relationships/image" Target="../media/image99.png"/><Relationship Id="rId3" Type="http://schemas.openxmlformats.org/officeDocument/2006/relationships/image" Target="../media/image100.png"/><Relationship Id="rId21" Type="http://schemas.openxmlformats.org/officeDocument/2006/relationships/image" Target="../media/image114.png"/><Relationship Id="rId7" Type="http://schemas.openxmlformats.org/officeDocument/2006/relationships/image" Target="../media/image104.png"/><Relationship Id="rId12" Type="http://schemas.openxmlformats.org/officeDocument/2006/relationships/image" Target="../media/image107.svg"/><Relationship Id="rId17" Type="http://schemas.openxmlformats.org/officeDocument/2006/relationships/image" Target="../media/image110.png"/><Relationship Id="rId25" Type="http://schemas.openxmlformats.org/officeDocument/2006/relationships/image" Target="../media/image145.png"/><Relationship Id="rId2" Type="http://schemas.openxmlformats.org/officeDocument/2006/relationships/image" Target="../media/image1.jpeg"/><Relationship Id="rId16" Type="http://schemas.openxmlformats.org/officeDocument/2006/relationships/image" Target="../media/image109.svg"/><Relationship Id="rId20" Type="http://schemas.openxmlformats.org/officeDocument/2006/relationships/image" Target="../media/image113.sv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06.png"/><Relationship Id="rId24" Type="http://schemas.openxmlformats.org/officeDocument/2006/relationships/image" Target="../media/image117.svg"/><Relationship Id="rId5" Type="http://schemas.openxmlformats.org/officeDocument/2006/relationships/image" Target="../media/image102.png"/><Relationship Id="rId15" Type="http://schemas.openxmlformats.org/officeDocument/2006/relationships/image" Target="../media/image108.png"/><Relationship Id="rId23" Type="http://schemas.openxmlformats.org/officeDocument/2006/relationships/image" Target="../media/image116.png"/><Relationship Id="rId10" Type="http://schemas.openxmlformats.org/officeDocument/2006/relationships/image" Target="../media/image71.svg"/><Relationship Id="rId19" Type="http://schemas.openxmlformats.org/officeDocument/2006/relationships/image" Target="../media/image112.png"/><Relationship Id="rId4" Type="http://schemas.openxmlformats.org/officeDocument/2006/relationships/image" Target="../media/image101.svg"/><Relationship Id="rId9" Type="http://schemas.openxmlformats.org/officeDocument/2006/relationships/image" Target="../media/image70.png"/><Relationship Id="rId14" Type="http://schemas.openxmlformats.org/officeDocument/2006/relationships/image" Target="../media/image55.svg"/><Relationship Id="rId22" Type="http://schemas.openxmlformats.org/officeDocument/2006/relationships/image" Target="../media/image115.svg"/></Relationships>
</file>

<file path=ppt/slides/_rels/slide12.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49.sv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svg"/><Relationship Id="rId9" Type="http://schemas.openxmlformats.org/officeDocument/2006/relationships/image" Target="../media/image152.png"/></Relationships>
</file>

<file path=ppt/slides/_rels/slide1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25.jpeg"/><Relationship Id="rId7" Type="http://schemas.openxmlformats.org/officeDocument/2006/relationships/image" Target="../media/image14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46.png"/></Relationships>
</file>

<file path=ppt/slides/_rels/slide14.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8.png"/><Relationship Id="rId3" Type="http://schemas.openxmlformats.org/officeDocument/2006/relationships/image" Target="../media/image158.svg"/><Relationship Id="rId7" Type="http://schemas.openxmlformats.org/officeDocument/2006/relationships/image" Target="../media/image160.svg"/><Relationship Id="rId12" Type="http://schemas.openxmlformats.org/officeDocument/2006/relationships/image" Target="../media/image30.sv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29.png"/><Relationship Id="rId5" Type="http://schemas.openxmlformats.org/officeDocument/2006/relationships/image" Target="../media/image149.svg"/><Relationship Id="rId10" Type="http://schemas.openxmlformats.org/officeDocument/2006/relationships/image" Target="../media/image43.png"/><Relationship Id="rId4" Type="http://schemas.openxmlformats.org/officeDocument/2006/relationships/image" Target="../media/image148.png"/><Relationship Id="rId9" Type="http://schemas.openxmlformats.org/officeDocument/2006/relationships/image" Target="../media/image162.svg"/><Relationship Id="rId1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171.png"/><Relationship Id="rId18" Type="http://schemas.openxmlformats.org/officeDocument/2006/relationships/image" Target="../media/image176.svg"/><Relationship Id="rId3" Type="http://schemas.openxmlformats.org/officeDocument/2006/relationships/image" Target="../media/image163.png"/><Relationship Id="rId21" Type="http://schemas.openxmlformats.org/officeDocument/2006/relationships/image" Target="../media/image148.png"/><Relationship Id="rId7" Type="http://schemas.openxmlformats.org/officeDocument/2006/relationships/image" Target="../media/image167.png"/><Relationship Id="rId12" Type="http://schemas.openxmlformats.org/officeDocument/2006/relationships/image" Target="../media/image170.svg"/><Relationship Id="rId17" Type="http://schemas.openxmlformats.org/officeDocument/2006/relationships/image" Target="../media/image175.png"/><Relationship Id="rId2" Type="http://schemas.openxmlformats.org/officeDocument/2006/relationships/image" Target="../media/image1.jpeg"/><Relationship Id="rId16" Type="http://schemas.openxmlformats.org/officeDocument/2006/relationships/image" Target="../media/image174.svg"/><Relationship Id="rId20" Type="http://schemas.openxmlformats.org/officeDocument/2006/relationships/image" Target="../media/image178.svg"/><Relationship Id="rId1" Type="http://schemas.openxmlformats.org/officeDocument/2006/relationships/slideLayout" Target="../slideLayouts/slideLayout7.xml"/><Relationship Id="rId6" Type="http://schemas.openxmlformats.org/officeDocument/2006/relationships/image" Target="../media/image166.svg"/><Relationship Id="rId11" Type="http://schemas.openxmlformats.org/officeDocument/2006/relationships/image" Target="../media/image169.png"/><Relationship Id="rId5" Type="http://schemas.openxmlformats.org/officeDocument/2006/relationships/image" Target="../media/image165.png"/><Relationship Id="rId15" Type="http://schemas.openxmlformats.org/officeDocument/2006/relationships/image" Target="../media/image173.png"/><Relationship Id="rId10" Type="http://schemas.openxmlformats.org/officeDocument/2006/relationships/image" Target="../media/image9.svg"/><Relationship Id="rId19" Type="http://schemas.openxmlformats.org/officeDocument/2006/relationships/image" Target="../media/image177.png"/><Relationship Id="rId4" Type="http://schemas.openxmlformats.org/officeDocument/2006/relationships/image" Target="../media/image164.svg"/><Relationship Id="rId9" Type="http://schemas.openxmlformats.org/officeDocument/2006/relationships/image" Target="../media/image8.png"/><Relationship Id="rId14" Type="http://schemas.openxmlformats.org/officeDocument/2006/relationships/image" Target="../media/image172.svg"/><Relationship Id="rId22" Type="http://schemas.openxmlformats.org/officeDocument/2006/relationships/image" Target="../media/image149.sv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108.png"/><Relationship Id="rId18" Type="http://schemas.openxmlformats.org/officeDocument/2006/relationships/image" Target="../media/image115.svg"/><Relationship Id="rId3" Type="http://schemas.openxmlformats.org/officeDocument/2006/relationships/image" Target="../media/image102.png"/><Relationship Id="rId21" Type="http://schemas.openxmlformats.org/officeDocument/2006/relationships/image" Target="../media/image23.png"/><Relationship Id="rId7" Type="http://schemas.openxmlformats.org/officeDocument/2006/relationships/image" Target="../media/image70.png"/><Relationship Id="rId12" Type="http://schemas.openxmlformats.org/officeDocument/2006/relationships/image" Target="../media/image55.svg"/><Relationship Id="rId17" Type="http://schemas.openxmlformats.org/officeDocument/2006/relationships/image" Target="../media/image114.png"/><Relationship Id="rId2" Type="http://schemas.openxmlformats.org/officeDocument/2006/relationships/image" Target="../media/image1.jpeg"/><Relationship Id="rId16" Type="http://schemas.openxmlformats.org/officeDocument/2006/relationships/image" Target="../media/image113.svg"/><Relationship Id="rId20"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54.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107.svg"/><Relationship Id="rId19" Type="http://schemas.openxmlformats.org/officeDocument/2006/relationships/image" Target="../media/image116.png"/><Relationship Id="rId4" Type="http://schemas.openxmlformats.org/officeDocument/2006/relationships/image" Target="../media/image103.svg"/><Relationship Id="rId9" Type="http://schemas.openxmlformats.org/officeDocument/2006/relationships/image" Target="../media/image106.png"/><Relationship Id="rId14"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86.png"/><Relationship Id="rId18" Type="http://schemas.openxmlformats.org/officeDocument/2006/relationships/image" Target="../media/image30.svg"/><Relationship Id="rId3" Type="http://schemas.openxmlformats.org/officeDocument/2006/relationships/image" Target="../media/image146.png"/><Relationship Id="rId7" Type="http://schemas.openxmlformats.org/officeDocument/2006/relationships/image" Target="../media/image148.png"/><Relationship Id="rId12" Type="http://schemas.openxmlformats.org/officeDocument/2006/relationships/image" Target="../media/image185.svg"/><Relationship Id="rId17" Type="http://schemas.openxmlformats.org/officeDocument/2006/relationships/image" Target="../media/image29.png"/><Relationship Id="rId2" Type="http://schemas.openxmlformats.org/officeDocument/2006/relationships/image" Target="../media/image179.jpeg"/><Relationship Id="rId16" Type="http://schemas.openxmlformats.org/officeDocument/2006/relationships/image" Target="../media/image18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84.png"/><Relationship Id="rId5" Type="http://schemas.openxmlformats.org/officeDocument/2006/relationships/image" Target="../media/image180.png"/><Relationship Id="rId15" Type="http://schemas.openxmlformats.org/officeDocument/2006/relationships/image" Target="../media/image188.png"/><Relationship Id="rId10" Type="http://schemas.openxmlformats.org/officeDocument/2006/relationships/image" Target="../media/image183.svg"/><Relationship Id="rId19" Type="http://schemas.openxmlformats.org/officeDocument/2006/relationships/image" Target="../media/image8.png"/><Relationship Id="rId4" Type="http://schemas.openxmlformats.org/officeDocument/2006/relationships/image" Target="../media/image147.svg"/><Relationship Id="rId9" Type="http://schemas.openxmlformats.org/officeDocument/2006/relationships/image" Target="../media/image182.png"/><Relationship Id="rId14" Type="http://schemas.openxmlformats.org/officeDocument/2006/relationships/image" Target="../media/image187.svg"/></Relationships>
</file>

<file path=ppt/slides/_rels/slide18.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86.png"/><Relationship Id="rId18" Type="http://schemas.openxmlformats.org/officeDocument/2006/relationships/image" Target="../media/image30.svg"/><Relationship Id="rId3" Type="http://schemas.openxmlformats.org/officeDocument/2006/relationships/image" Target="../media/image146.png"/><Relationship Id="rId7" Type="http://schemas.openxmlformats.org/officeDocument/2006/relationships/image" Target="../media/image148.png"/><Relationship Id="rId12" Type="http://schemas.openxmlformats.org/officeDocument/2006/relationships/image" Target="../media/image185.svg"/><Relationship Id="rId17" Type="http://schemas.openxmlformats.org/officeDocument/2006/relationships/image" Target="../media/image29.png"/><Relationship Id="rId2" Type="http://schemas.openxmlformats.org/officeDocument/2006/relationships/image" Target="../media/image179.jpeg"/><Relationship Id="rId16" Type="http://schemas.openxmlformats.org/officeDocument/2006/relationships/image" Target="../media/image18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84.png"/><Relationship Id="rId5" Type="http://schemas.openxmlformats.org/officeDocument/2006/relationships/image" Target="../media/image180.png"/><Relationship Id="rId15" Type="http://schemas.openxmlformats.org/officeDocument/2006/relationships/image" Target="../media/image188.png"/><Relationship Id="rId10" Type="http://schemas.openxmlformats.org/officeDocument/2006/relationships/image" Target="../media/image183.svg"/><Relationship Id="rId19" Type="http://schemas.openxmlformats.org/officeDocument/2006/relationships/image" Target="../media/image8.png"/><Relationship Id="rId4" Type="http://schemas.openxmlformats.org/officeDocument/2006/relationships/image" Target="../media/image147.svg"/><Relationship Id="rId9" Type="http://schemas.openxmlformats.org/officeDocument/2006/relationships/image" Target="../media/image182.png"/><Relationship Id="rId14" Type="http://schemas.openxmlformats.org/officeDocument/2006/relationships/image" Target="../media/image187.svg"/></Relationships>
</file>

<file path=ppt/slides/_rels/slide19.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86.png"/><Relationship Id="rId18" Type="http://schemas.openxmlformats.org/officeDocument/2006/relationships/image" Target="../media/image173.png"/><Relationship Id="rId3" Type="http://schemas.openxmlformats.org/officeDocument/2006/relationships/image" Target="../media/image146.png"/><Relationship Id="rId7" Type="http://schemas.openxmlformats.org/officeDocument/2006/relationships/image" Target="../media/image148.png"/><Relationship Id="rId12" Type="http://schemas.openxmlformats.org/officeDocument/2006/relationships/image" Target="../media/image185.svg"/><Relationship Id="rId17" Type="http://schemas.openxmlformats.org/officeDocument/2006/relationships/image" Target="../media/image190.png"/><Relationship Id="rId2" Type="http://schemas.openxmlformats.org/officeDocument/2006/relationships/image" Target="../media/image179.jpeg"/><Relationship Id="rId16" Type="http://schemas.openxmlformats.org/officeDocument/2006/relationships/image" Target="../media/image18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84.png"/><Relationship Id="rId5" Type="http://schemas.openxmlformats.org/officeDocument/2006/relationships/image" Target="../media/image180.png"/><Relationship Id="rId15" Type="http://schemas.openxmlformats.org/officeDocument/2006/relationships/image" Target="../media/image188.png"/><Relationship Id="rId10" Type="http://schemas.openxmlformats.org/officeDocument/2006/relationships/image" Target="../media/image183.svg"/><Relationship Id="rId19" Type="http://schemas.openxmlformats.org/officeDocument/2006/relationships/image" Target="../media/image174.svg"/><Relationship Id="rId4" Type="http://schemas.openxmlformats.org/officeDocument/2006/relationships/image" Target="../media/image147.svg"/><Relationship Id="rId9" Type="http://schemas.openxmlformats.org/officeDocument/2006/relationships/image" Target="../media/image182.png"/><Relationship Id="rId14" Type="http://schemas.openxmlformats.org/officeDocument/2006/relationships/image" Target="../media/image18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4.png"/><Relationship Id="rId3" Type="http://schemas.openxmlformats.org/officeDocument/2006/relationships/image" Target="../media/image26.png"/><Relationship Id="rId21"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20.png"/><Relationship Id="rId2" Type="http://schemas.openxmlformats.org/officeDocument/2006/relationships/image" Target="../media/image25.jpeg"/><Relationship Id="rId16" Type="http://schemas.openxmlformats.org/officeDocument/2006/relationships/image" Target="../media/image3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svg"/><Relationship Id="rId24" Type="http://schemas.openxmlformats.org/officeDocument/2006/relationships/image" Target="../media/image43.png"/><Relationship Id="rId5" Type="http://schemas.openxmlformats.org/officeDocument/2006/relationships/image" Target="../media/image28.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35.png"/><Relationship Id="rId22"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195.svg"/><Relationship Id="rId13" Type="http://schemas.openxmlformats.org/officeDocument/2006/relationships/image" Target="../media/image200.png"/><Relationship Id="rId18" Type="http://schemas.openxmlformats.org/officeDocument/2006/relationships/image" Target="../media/image205.svg"/><Relationship Id="rId3" Type="http://schemas.openxmlformats.org/officeDocument/2006/relationships/image" Target="../media/image192.png"/><Relationship Id="rId21" Type="http://schemas.openxmlformats.org/officeDocument/2006/relationships/image" Target="../media/image208.png"/><Relationship Id="rId7" Type="http://schemas.openxmlformats.org/officeDocument/2006/relationships/image" Target="../media/image194.png"/><Relationship Id="rId12" Type="http://schemas.openxmlformats.org/officeDocument/2006/relationships/image" Target="../media/image199.svg"/><Relationship Id="rId17" Type="http://schemas.openxmlformats.org/officeDocument/2006/relationships/image" Target="../media/image204.png"/><Relationship Id="rId2" Type="http://schemas.openxmlformats.org/officeDocument/2006/relationships/image" Target="../media/image191.jpeg"/><Relationship Id="rId16" Type="http://schemas.openxmlformats.org/officeDocument/2006/relationships/image" Target="../media/image203.svg"/><Relationship Id="rId20" Type="http://schemas.openxmlformats.org/officeDocument/2006/relationships/image" Target="../media/image207.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98.png"/><Relationship Id="rId24" Type="http://schemas.openxmlformats.org/officeDocument/2006/relationships/image" Target="../media/image210.png"/><Relationship Id="rId5" Type="http://schemas.openxmlformats.org/officeDocument/2006/relationships/image" Target="../media/image121.png"/><Relationship Id="rId15" Type="http://schemas.openxmlformats.org/officeDocument/2006/relationships/image" Target="../media/image202.png"/><Relationship Id="rId23" Type="http://schemas.openxmlformats.org/officeDocument/2006/relationships/image" Target="../media/image43.png"/><Relationship Id="rId10" Type="http://schemas.openxmlformats.org/officeDocument/2006/relationships/image" Target="../media/image197.svg"/><Relationship Id="rId19" Type="http://schemas.openxmlformats.org/officeDocument/2006/relationships/image" Target="../media/image206.png"/><Relationship Id="rId4" Type="http://schemas.openxmlformats.org/officeDocument/2006/relationships/image" Target="../media/image193.svg"/><Relationship Id="rId9" Type="http://schemas.openxmlformats.org/officeDocument/2006/relationships/image" Target="../media/image196.png"/><Relationship Id="rId14" Type="http://schemas.openxmlformats.org/officeDocument/2006/relationships/image" Target="../media/image201.svg"/><Relationship Id="rId22" Type="http://schemas.openxmlformats.org/officeDocument/2006/relationships/image" Target="../media/image209.sv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81.svg"/><Relationship Id="rId18" Type="http://schemas.openxmlformats.org/officeDocument/2006/relationships/image" Target="../media/image8.png"/><Relationship Id="rId3" Type="http://schemas.openxmlformats.org/officeDocument/2006/relationships/image" Target="../media/image148.png"/><Relationship Id="rId7" Type="http://schemas.openxmlformats.org/officeDocument/2006/relationships/image" Target="../media/image124.svg"/><Relationship Id="rId12" Type="http://schemas.openxmlformats.org/officeDocument/2006/relationships/image" Target="../media/image180.png"/><Relationship Id="rId17" Type="http://schemas.openxmlformats.org/officeDocument/2006/relationships/image" Target="../media/image30.svg"/><Relationship Id="rId2" Type="http://schemas.openxmlformats.org/officeDocument/2006/relationships/image" Target="../media/image179.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23.png"/><Relationship Id="rId5" Type="http://schemas.openxmlformats.org/officeDocument/2006/relationships/image" Target="../media/image80.png"/><Relationship Id="rId15" Type="http://schemas.openxmlformats.org/officeDocument/2006/relationships/image" Target="../media/image183.svg"/><Relationship Id="rId10" Type="http://schemas.openxmlformats.org/officeDocument/2006/relationships/image" Target="../media/image22.svg"/><Relationship Id="rId19" Type="http://schemas.openxmlformats.org/officeDocument/2006/relationships/image" Target="../media/image9.svg"/><Relationship Id="rId4" Type="http://schemas.openxmlformats.org/officeDocument/2006/relationships/image" Target="../media/image149.svg"/><Relationship Id="rId9" Type="http://schemas.openxmlformats.org/officeDocument/2006/relationships/image" Target="../media/image21.png"/><Relationship Id="rId14" Type="http://schemas.openxmlformats.org/officeDocument/2006/relationships/image" Target="../media/image182.png"/></Relationships>
</file>

<file path=ppt/slides/_rels/slide22.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0.png"/><Relationship Id="rId18" Type="http://schemas.openxmlformats.org/officeDocument/2006/relationships/image" Target="../media/image225.svg"/><Relationship Id="rId3" Type="http://schemas.openxmlformats.org/officeDocument/2006/relationships/image" Target="../media/image211.png"/><Relationship Id="rId21" Type="http://schemas.microsoft.com/office/2007/relationships/hdphoto" Target="../media/hdphoto2.wdp"/><Relationship Id="rId7" Type="http://schemas.openxmlformats.org/officeDocument/2006/relationships/image" Target="../media/image215.png"/><Relationship Id="rId12" Type="http://schemas.openxmlformats.org/officeDocument/2006/relationships/image" Target="../media/image219.png"/><Relationship Id="rId17" Type="http://schemas.openxmlformats.org/officeDocument/2006/relationships/image" Target="../media/image224.png"/><Relationship Id="rId2" Type="http://schemas.openxmlformats.org/officeDocument/2006/relationships/image" Target="../media/image179.jpeg"/><Relationship Id="rId16" Type="http://schemas.openxmlformats.org/officeDocument/2006/relationships/image" Target="../media/image223.svg"/><Relationship Id="rId20"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14.svg"/><Relationship Id="rId11" Type="http://schemas.openxmlformats.org/officeDocument/2006/relationships/image" Target="../media/image218.png"/><Relationship Id="rId5" Type="http://schemas.openxmlformats.org/officeDocument/2006/relationships/image" Target="../media/image213.png"/><Relationship Id="rId15" Type="http://schemas.openxmlformats.org/officeDocument/2006/relationships/image" Target="../media/image222.png"/><Relationship Id="rId10" Type="http://schemas.openxmlformats.org/officeDocument/2006/relationships/image" Target="../media/image217.png"/><Relationship Id="rId19" Type="http://schemas.openxmlformats.org/officeDocument/2006/relationships/image" Target="../media/image226.png"/><Relationship Id="rId4" Type="http://schemas.openxmlformats.org/officeDocument/2006/relationships/image" Target="../media/image212.svg"/><Relationship Id="rId9" Type="http://schemas.openxmlformats.org/officeDocument/2006/relationships/image" Target="../media/image22.svg"/><Relationship Id="rId14" Type="http://schemas.openxmlformats.org/officeDocument/2006/relationships/image" Target="../media/image221.png"/></Relationships>
</file>

<file path=ppt/slides/_rels/slide2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9.png"/><Relationship Id="rId3" Type="http://schemas.openxmlformats.org/officeDocument/2006/relationships/image" Target="../media/image148.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8.png"/><Relationship Id="rId5" Type="http://schemas.openxmlformats.org/officeDocument/2006/relationships/image" Target="../media/image80.png"/><Relationship Id="rId10" Type="http://schemas.openxmlformats.org/officeDocument/2006/relationships/image" Target="../media/image174.svg"/><Relationship Id="rId4" Type="http://schemas.openxmlformats.org/officeDocument/2006/relationships/image" Target="../media/image149.svg"/><Relationship Id="rId9" Type="http://schemas.openxmlformats.org/officeDocument/2006/relationships/image" Target="../media/image173.png"/><Relationship Id="rId14" Type="http://schemas.openxmlformats.org/officeDocument/2006/relationships/image" Target="../media/image30.svg"/></Relationships>
</file>

<file path=ppt/slides/_rels/slide24.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29.png"/><Relationship Id="rId3" Type="http://schemas.openxmlformats.org/officeDocument/2006/relationships/image" Target="../media/image148.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8.png"/><Relationship Id="rId5" Type="http://schemas.openxmlformats.org/officeDocument/2006/relationships/image" Target="../media/image80.png"/><Relationship Id="rId10" Type="http://schemas.openxmlformats.org/officeDocument/2006/relationships/image" Target="../media/image99.png"/><Relationship Id="rId4" Type="http://schemas.openxmlformats.org/officeDocument/2006/relationships/image" Target="../media/image149.svg"/><Relationship Id="rId9" Type="http://schemas.openxmlformats.org/officeDocument/2006/relationships/image" Target="../media/image174.svg"/><Relationship Id="rId14"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26.png"/><Relationship Id="rId21"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20.png"/><Relationship Id="rId2" Type="http://schemas.openxmlformats.org/officeDocument/2006/relationships/image" Target="../media/image25.jpeg"/><Relationship Id="rId16" Type="http://schemas.openxmlformats.org/officeDocument/2006/relationships/image" Target="../media/image3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svg"/><Relationship Id="rId24" Type="http://schemas.openxmlformats.org/officeDocument/2006/relationships/image" Target="../media/image43.png"/><Relationship Id="rId5" Type="http://schemas.openxmlformats.org/officeDocument/2006/relationships/image" Target="../media/image28.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35.png"/><Relationship Id="rId22"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183.svg"/><Relationship Id="rId13" Type="http://schemas.openxmlformats.org/officeDocument/2006/relationships/image" Target="../media/image236.png"/><Relationship Id="rId18" Type="http://schemas.openxmlformats.org/officeDocument/2006/relationships/image" Target="../media/image187.svg"/><Relationship Id="rId26" Type="http://schemas.openxmlformats.org/officeDocument/2006/relationships/image" Target="../media/image245.png"/><Relationship Id="rId3" Type="http://schemas.openxmlformats.org/officeDocument/2006/relationships/image" Target="../media/image228.png"/><Relationship Id="rId21" Type="http://schemas.openxmlformats.org/officeDocument/2006/relationships/image" Target="../media/image240.png"/><Relationship Id="rId7" Type="http://schemas.openxmlformats.org/officeDocument/2006/relationships/image" Target="../media/image182.png"/><Relationship Id="rId12" Type="http://schemas.openxmlformats.org/officeDocument/2006/relationships/image" Target="../media/image235.svg"/><Relationship Id="rId17" Type="http://schemas.openxmlformats.org/officeDocument/2006/relationships/image" Target="../media/image186.png"/><Relationship Id="rId25" Type="http://schemas.openxmlformats.org/officeDocument/2006/relationships/image" Target="../media/image244.svg"/><Relationship Id="rId2" Type="http://schemas.openxmlformats.org/officeDocument/2006/relationships/image" Target="../media/image179.jpeg"/><Relationship Id="rId16" Type="http://schemas.openxmlformats.org/officeDocument/2006/relationships/image" Target="../media/image181.svg"/><Relationship Id="rId20" Type="http://schemas.openxmlformats.org/officeDocument/2006/relationships/image" Target="../media/image239.svg"/><Relationship Id="rId29"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231.svg"/><Relationship Id="rId11" Type="http://schemas.openxmlformats.org/officeDocument/2006/relationships/image" Target="../media/image234.png"/><Relationship Id="rId24" Type="http://schemas.openxmlformats.org/officeDocument/2006/relationships/image" Target="../media/image243.png"/><Relationship Id="rId5" Type="http://schemas.openxmlformats.org/officeDocument/2006/relationships/image" Target="../media/image230.png"/><Relationship Id="rId15" Type="http://schemas.openxmlformats.org/officeDocument/2006/relationships/image" Target="../media/image180.png"/><Relationship Id="rId23" Type="http://schemas.openxmlformats.org/officeDocument/2006/relationships/image" Target="../media/image242.svg"/><Relationship Id="rId28" Type="http://schemas.openxmlformats.org/officeDocument/2006/relationships/image" Target="../media/image209.svg"/><Relationship Id="rId10" Type="http://schemas.openxmlformats.org/officeDocument/2006/relationships/image" Target="../media/image233.svg"/><Relationship Id="rId19" Type="http://schemas.openxmlformats.org/officeDocument/2006/relationships/image" Target="../media/image238.png"/><Relationship Id="rId4" Type="http://schemas.openxmlformats.org/officeDocument/2006/relationships/image" Target="../media/image229.svg"/><Relationship Id="rId9" Type="http://schemas.openxmlformats.org/officeDocument/2006/relationships/image" Target="../media/image232.png"/><Relationship Id="rId14" Type="http://schemas.openxmlformats.org/officeDocument/2006/relationships/image" Target="../media/image237.svg"/><Relationship Id="rId22" Type="http://schemas.openxmlformats.org/officeDocument/2006/relationships/image" Target="../media/image241.png"/><Relationship Id="rId27" Type="http://schemas.openxmlformats.org/officeDocument/2006/relationships/image" Target="../media/image208.png"/><Relationship Id="rId30" Type="http://schemas.openxmlformats.org/officeDocument/2006/relationships/image" Target="../media/image246.png"/></Relationships>
</file>

<file path=ppt/slides/_rels/slide27.xml.rels><?xml version="1.0" encoding="UTF-8" standalone="yes"?>
<Relationships xmlns="http://schemas.openxmlformats.org/package/2006/relationships"><Relationship Id="rId8" Type="http://schemas.openxmlformats.org/officeDocument/2006/relationships/image" Target="../media/image251.svg"/><Relationship Id="rId13" Type="http://schemas.openxmlformats.org/officeDocument/2006/relationships/image" Target="../media/image256.png"/><Relationship Id="rId18" Type="http://schemas.openxmlformats.org/officeDocument/2006/relationships/image" Target="../media/image261.svg"/><Relationship Id="rId3" Type="http://schemas.openxmlformats.org/officeDocument/2006/relationships/image" Target="../media/image248.png"/><Relationship Id="rId21" Type="http://schemas.openxmlformats.org/officeDocument/2006/relationships/image" Target="../media/image264.png"/><Relationship Id="rId7" Type="http://schemas.openxmlformats.org/officeDocument/2006/relationships/image" Target="../media/image250.png"/><Relationship Id="rId12" Type="http://schemas.openxmlformats.org/officeDocument/2006/relationships/image" Target="../media/image255.svg"/><Relationship Id="rId17" Type="http://schemas.openxmlformats.org/officeDocument/2006/relationships/image" Target="../media/image260.png"/><Relationship Id="rId25" Type="http://schemas.openxmlformats.org/officeDocument/2006/relationships/image" Target="../media/image99.png"/><Relationship Id="rId2" Type="http://schemas.openxmlformats.org/officeDocument/2006/relationships/image" Target="../media/image247.jpeg"/><Relationship Id="rId16" Type="http://schemas.openxmlformats.org/officeDocument/2006/relationships/image" Target="../media/image259.svg"/><Relationship Id="rId20" Type="http://schemas.openxmlformats.org/officeDocument/2006/relationships/image" Target="../media/image263.svg"/><Relationship Id="rId1" Type="http://schemas.openxmlformats.org/officeDocument/2006/relationships/slideLayout" Target="../slideLayouts/slideLayout7.xml"/><Relationship Id="rId6" Type="http://schemas.openxmlformats.org/officeDocument/2006/relationships/image" Target="../media/image147.svg"/><Relationship Id="rId11" Type="http://schemas.openxmlformats.org/officeDocument/2006/relationships/image" Target="../media/image254.png"/><Relationship Id="rId24" Type="http://schemas.openxmlformats.org/officeDocument/2006/relationships/image" Target="../media/image267.svg"/><Relationship Id="rId5" Type="http://schemas.openxmlformats.org/officeDocument/2006/relationships/image" Target="../media/image146.png"/><Relationship Id="rId15" Type="http://schemas.openxmlformats.org/officeDocument/2006/relationships/image" Target="../media/image258.png"/><Relationship Id="rId23" Type="http://schemas.openxmlformats.org/officeDocument/2006/relationships/image" Target="../media/image266.png"/><Relationship Id="rId10" Type="http://schemas.openxmlformats.org/officeDocument/2006/relationships/image" Target="../media/image253.svg"/><Relationship Id="rId19" Type="http://schemas.openxmlformats.org/officeDocument/2006/relationships/image" Target="../media/image262.png"/><Relationship Id="rId4" Type="http://schemas.openxmlformats.org/officeDocument/2006/relationships/image" Target="../media/image249.svg"/><Relationship Id="rId9" Type="http://schemas.openxmlformats.org/officeDocument/2006/relationships/image" Target="../media/image252.png"/><Relationship Id="rId14" Type="http://schemas.openxmlformats.org/officeDocument/2006/relationships/image" Target="../media/image257.svg"/><Relationship Id="rId22" Type="http://schemas.openxmlformats.org/officeDocument/2006/relationships/image" Target="../media/image265.sv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26" Type="http://schemas.openxmlformats.org/officeDocument/2006/relationships/image" Target="../media/image2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5" Type="http://schemas.openxmlformats.org/officeDocument/2006/relationships/image" Target="../media/image20.png"/><Relationship Id="rId2" Type="http://schemas.openxmlformats.org/officeDocument/2006/relationships/image" Target="../media/image45.jpeg"/><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24" Type="http://schemas.openxmlformats.org/officeDocument/2006/relationships/image" Target="../media/image67.svg"/><Relationship Id="rId32" Type="http://schemas.openxmlformats.org/officeDocument/2006/relationships/image" Target="../media/image68.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29.png"/><Relationship Id="rId10" Type="http://schemas.openxmlformats.org/officeDocument/2006/relationships/image" Target="../media/image53.svg"/><Relationship Id="rId19" Type="http://schemas.openxmlformats.org/officeDocument/2006/relationships/image" Target="../media/image62.png"/><Relationship Id="rId31" Type="http://schemas.openxmlformats.org/officeDocument/2006/relationships/image" Target="../media/image9.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22.svg"/><Relationship Id="rId30"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22.svg"/><Relationship Id="rId3" Type="http://schemas.openxmlformats.org/officeDocument/2006/relationships/image" Target="../media/image76.png"/><Relationship Id="rId21" Type="http://schemas.openxmlformats.org/officeDocument/2006/relationships/image" Target="../media/image8.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21.png"/><Relationship Id="rId2" Type="http://schemas.openxmlformats.org/officeDocument/2006/relationships/image" Target="../media/image75.jpeg"/><Relationship Id="rId16" Type="http://schemas.openxmlformats.org/officeDocument/2006/relationships/image" Target="../media/image20.png"/><Relationship Id="rId20"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89.png"/><Relationship Id="rId4" Type="http://schemas.openxmlformats.org/officeDocument/2006/relationships/image" Target="../media/image77.sv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svg"/><Relationship Id="rId3" Type="http://schemas.openxmlformats.org/officeDocument/2006/relationships/image" Target="../media/image72.pn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75.jpe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svg"/><Relationship Id="rId5" Type="http://schemas.openxmlformats.org/officeDocument/2006/relationships/image" Target="../media/image92.svg"/><Relationship Id="rId15" Type="http://schemas.openxmlformats.org/officeDocument/2006/relationships/image" Target="../media/image98.svg"/><Relationship Id="rId10" Type="http://schemas.openxmlformats.org/officeDocument/2006/relationships/image" Target="../media/image8.png"/><Relationship Id="rId4" Type="http://schemas.openxmlformats.org/officeDocument/2006/relationships/image" Target="../media/image91.png"/><Relationship Id="rId9" Type="http://schemas.openxmlformats.org/officeDocument/2006/relationships/image" Target="../media/image94.svg"/><Relationship Id="rId14" Type="http://schemas.openxmlformats.org/officeDocument/2006/relationships/image" Target="../media/image97.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8.svg"/><Relationship Id="rId3" Type="http://schemas.openxmlformats.org/officeDocument/2006/relationships/image" Target="../media/image72.png"/><Relationship Id="rId7" Type="http://schemas.openxmlformats.org/officeDocument/2006/relationships/image" Target="../media/image90.svg"/><Relationship Id="rId12" Type="http://schemas.openxmlformats.org/officeDocument/2006/relationships/image" Target="../media/image97.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6.svg"/><Relationship Id="rId5" Type="http://schemas.openxmlformats.org/officeDocument/2006/relationships/image" Target="../media/image92.sv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svg"/><Relationship Id="rId14"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54.png"/><Relationship Id="rId18" Type="http://schemas.openxmlformats.org/officeDocument/2006/relationships/image" Target="../media/image111.svg"/><Relationship Id="rId26" Type="http://schemas.openxmlformats.org/officeDocument/2006/relationships/image" Target="../media/image92.svg"/><Relationship Id="rId3" Type="http://schemas.openxmlformats.org/officeDocument/2006/relationships/image" Target="../media/image100.png"/><Relationship Id="rId21" Type="http://schemas.openxmlformats.org/officeDocument/2006/relationships/image" Target="../media/image114.png"/><Relationship Id="rId7" Type="http://schemas.openxmlformats.org/officeDocument/2006/relationships/image" Target="../media/image104.png"/><Relationship Id="rId12" Type="http://schemas.openxmlformats.org/officeDocument/2006/relationships/image" Target="../media/image107.svg"/><Relationship Id="rId17" Type="http://schemas.openxmlformats.org/officeDocument/2006/relationships/image" Target="../media/image110.png"/><Relationship Id="rId25" Type="http://schemas.openxmlformats.org/officeDocument/2006/relationships/image" Target="../media/image91.png"/><Relationship Id="rId2" Type="http://schemas.openxmlformats.org/officeDocument/2006/relationships/image" Target="../media/image1.jpeg"/><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06.png"/><Relationship Id="rId24" Type="http://schemas.openxmlformats.org/officeDocument/2006/relationships/image" Target="../media/image117.svg"/><Relationship Id="rId5" Type="http://schemas.openxmlformats.org/officeDocument/2006/relationships/image" Target="../media/image102.png"/><Relationship Id="rId15" Type="http://schemas.openxmlformats.org/officeDocument/2006/relationships/image" Target="../media/image108.png"/><Relationship Id="rId23" Type="http://schemas.openxmlformats.org/officeDocument/2006/relationships/image" Target="../media/image116.png"/><Relationship Id="rId28" Type="http://schemas.microsoft.com/office/2007/relationships/hdphoto" Target="../media/hdphoto1.wdp"/><Relationship Id="rId10" Type="http://schemas.openxmlformats.org/officeDocument/2006/relationships/image" Target="../media/image71.svg"/><Relationship Id="rId19" Type="http://schemas.openxmlformats.org/officeDocument/2006/relationships/image" Target="../media/image112.png"/><Relationship Id="rId4" Type="http://schemas.openxmlformats.org/officeDocument/2006/relationships/image" Target="../media/image101.svg"/><Relationship Id="rId9" Type="http://schemas.openxmlformats.org/officeDocument/2006/relationships/image" Target="../media/image70.png"/><Relationship Id="rId14" Type="http://schemas.openxmlformats.org/officeDocument/2006/relationships/image" Target="../media/image55.svg"/><Relationship Id="rId22" Type="http://schemas.openxmlformats.org/officeDocument/2006/relationships/image" Target="../media/image115.svg"/><Relationship Id="rId27"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15932" y="-12617"/>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563511" y="-4195743"/>
            <a:ext cx="14564973" cy="69972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73476" y="8470358"/>
            <a:ext cx="5246366" cy="517422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88089">
            <a:off x="13059679" y="7206668"/>
            <a:ext cx="1265282" cy="495042"/>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959230">
            <a:off x="-1252169" y="2827821"/>
            <a:ext cx="1356336" cy="2589663"/>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087855">
            <a:off x="17796752" y="1577024"/>
            <a:ext cx="830317" cy="2535319"/>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453175">
            <a:off x="15708797" y="2542618"/>
            <a:ext cx="646676" cy="1277384"/>
          </a:xfrm>
          <a:prstGeom prst="rect">
            <a:avLst/>
          </a:prstGeom>
        </p:spPr>
      </p:pic>
      <p:sp>
        <p:nvSpPr>
          <p:cNvPr id="17" name="TextBox 17"/>
          <p:cNvSpPr txBox="1"/>
          <p:nvPr/>
        </p:nvSpPr>
        <p:spPr>
          <a:xfrm>
            <a:off x="7055323" y="5973372"/>
            <a:ext cx="9579099" cy="531495"/>
          </a:xfrm>
          <a:prstGeom prst="rect">
            <a:avLst/>
          </a:prstGeom>
        </p:spPr>
        <p:txBody>
          <a:bodyPr lIns="0" tIns="0" rIns="0" bIns="0" rtlCol="0" anchor="t">
            <a:spAutoFit/>
          </a:bodyPr>
          <a:lstStyle/>
          <a:p>
            <a:pPr algn="r">
              <a:lnSpc>
                <a:spcPts val="3330"/>
              </a:lnSpc>
            </a:pPr>
            <a:r>
              <a:rPr lang="en-US" sz="3700" spc="74" dirty="0">
                <a:solidFill>
                  <a:srgbClr val="646B3C"/>
                </a:solidFill>
                <a:latin typeface="อีฟดอวอิ้ง"/>
              </a:rPr>
              <a:t>Theo </a:t>
            </a:r>
            <a:r>
              <a:rPr lang="en-US" sz="3700" spc="74" dirty="0" err="1">
                <a:solidFill>
                  <a:srgbClr val="646B3C"/>
                </a:solidFill>
                <a:latin typeface="อีฟดอวอิ้ง"/>
              </a:rPr>
              <a:t>Ngô</a:t>
            </a:r>
            <a:r>
              <a:rPr lang="en-US" sz="3700" spc="74" dirty="0">
                <a:solidFill>
                  <a:srgbClr val="646B3C"/>
                </a:solidFill>
                <a:latin typeface="อีฟดอวอิ้ง"/>
              </a:rPr>
              <a:t> </a:t>
            </a:r>
            <a:r>
              <a:rPr lang="en-US" sz="3700" spc="74" dirty="0" err="1">
                <a:solidFill>
                  <a:srgbClr val="646B3C"/>
                </a:solidFill>
                <a:latin typeface="อีฟดอวอิ้ง"/>
              </a:rPr>
              <a:t>Đức</a:t>
            </a:r>
            <a:r>
              <a:rPr lang="en-US" sz="3700" spc="74" dirty="0">
                <a:solidFill>
                  <a:srgbClr val="646B3C"/>
                </a:solidFill>
                <a:latin typeface="อีฟดอวอิ้ง"/>
              </a:rPr>
              <a:t> </a:t>
            </a:r>
            <a:r>
              <a:rPr lang="en-US" sz="3700" spc="74" dirty="0" err="1">
                <a:solidFill>
                  <a:srgbClr val="646B3C"/>
                </a:solidFill>
                <a:latin typeface="อีฟดอวอิ้ง"/>
              </a:rPr>
              <a:t>Thịnh</a:t>
            </a:r>
            <a:r>
              <a:rPr lang="en-US" sz="3700" spc="74" dirty="0">
                <a:solidFill>
                  <a:srgbClr val="646B3C"/>
                </a:solidFill>
                <a:latin typeface="อีฟดอวอิ้ง"/>
              </a:rPr>
              <a:t>- Chu </a:t>
            </a:r>
            <a:r>
              <a:rPr lang="en-US" sz="3700" spc="74" dirty="0" err="1">
                <a:solidFill>
                  <a:srgbClr val="646B3C"/>
                </a:solidFill>
                <a:latin typeface="อีฟดอวอิ้ง"/>
              </a:rPr>
              <a:t>Thái</a:t>
            </a:r>
            <a:r>
              <a:rPr lang="en-US" sz="3700" spc="74" dirty="0">
                <a:solidFill>
                  <a:srgbClr val="646B3C"/>
                </a:solidFill>
                <a:latin typeface="อีฟดอวอิ้ง"/>
              </a:rPr>
              <a:t> </a:t>
            </a:r>
            <a:r>
              <a:rPr lang="en-US" sz="3700" spc="74" dirty="0" err="1">
                <a:solidFill>
                  <a:srgbClr val="646B3C"/>
                </a:solidFill>
                <a:latin typeface="อีฟดอวอิ้ง"/>
              </a:rPr>
              <a:t>Sơn</a:t>
            </a:r>
            <a:r>
              <a:rPr lang="en-US" sz="3700" spc="74" dirty="0">
                <a:solidFill>
                  <a:srgbClr val="646B3C"/>
                </a:solidFill>
                <a:latin typeface="อีฟดอวอิ้ง"/>
              </a:rPr>
              <a:t> </a:t>
            </a:r>
          </a:p>
        </p:txBody>
      </p:sp>
      <p:sp>
        <p:nvSpPr>
          <p:cNvPr id="18" name="TextBox 18"/>
          <p:cNvSpPr txBox="1"/>
          <p:nvPr/>
        </p:nvSpPr>
        <p:spPr>
          <a:xfrm>
            <a:off x="1520307" y="4447501"/>
            <a:ext cx="15441370" cy="969561"/>
          </a:xfrm>
          <a:prstGeom prst="rect">
            <a:avLst/>
          </a:prstGeom>
        </p:spPr>
        <p:txBody>
          <a:bodyPr wrap="square" lIns="0" tIns="0" rIns="0" bIns="0" rtlCol="0" anchor="t">
            <a:spAutoFit/>
          </a:bodyPr>
          <a:lstStyle/>
          <a:p>
            <a:pPr algn="ctr">
              <a:lnSpc>
                <a:spcPts val="6929"/>
              </a:lnSpc>
            </a:pPr>
            <a:r>
              <a:rPr lang="en-US" sz="8800" spc="153" dirty="0" err="1">
                <a:solidFill>
                  <a:srgbClr val="FF0000"/>
                </a:solidFill>
                <a:latin typeface="#9Slide05 SVNUT Triumph" panose="00000500000000000000" pitchFamily="2" charset="0"/>
              </a:rPr>
              <a:t>Luật</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tục</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xưa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của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người</a:t>
            </a:r>
            <a:r>
              <a:rPr lang="en-US" sz="8800" spc="153" dirty="0">
                <a:solidFill>
                  <a:srgbClr val="FF0000"/>
                </a:solidFill>
                <a:latin typeface="#9Slide05 SVNUT Triumph" panose="00000500000000000000" pitchFamily="2" charset="0"/>
              </a:rPr>
              <a:t> Ê-</a:t>
            </a:r>
            <a:r>
              <a:rPr lang="en-US" sz="8800" spc="153" dirty="0" err="1">
                <a:solidFill>
                  <a:srgbClr val="FF0000"/>
                </a:solidFill>
                <a:latin typeface="#9Slide05 SVNUT Triumph" panose="00000500000000000000" pitchFamily="2" charset="0"/>
              </a:rPr>
              <a:t>đê</a:t>
            </a:r>
            <a:endParaRPr lang="en-US" sz="8800" spc="153" dirty="0">
              <a:solidFill>
                <a:srgbClr val="FF0000"/>
              </a:solidFill>
              <a:latin typeface="#9Slide05 SVNUT Triumph" panose="00000500000000000000" pitchFamily="2" charset="0"/>
            </a:endParaRPr>
          </a:p>
        </p:txBody>
      </p:sp>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365607" y="5351449"/>
            <a:ext cx="2775564" cy="5029830"/>
          </a:xfrm>
          <a:prstGeom prst="rect">
            <a:avLst/>
          </a:prstGeom>
        </p:spPr>
      </p:pic>
      <p:pic>
        <p:nvPicPr>
          <p:cNvPr id="20"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880367">
            <a:off x="1259353" y="5553114"/>
            <a:ext cx="758372" cy="597218"/>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325666" y="6859054"/>
            <a:ext cx="2617513" cy="4941584"/>
          </a:xfrm>
          <a:prstGeom prst="rect">
            <a:avLst/>
          </a:prstGeom>
        </p:spPr>
      </p:pic>
      <p:pic>
        <p:nvPicPr>
          <p:cNvPr id="23" name="Picture 22"/>
          <p:cNvPicPr>
            <a:picLocks noChangeAspect="1"/>
          </p:cNvPicPr>
          <p:nvPr/>
        </p:nvPicPr>
        <p:blipFill>
          <a:blip r:embed="rId25"/>
          <a:stretch>
            <a:fillRect/>
          </a:stretch>
        </p:blipFill>
        <p:spPr>
          <a:xfrm>
            <a:off x="5656619" y="602202"/>
            <a:ext cx="7982489" cy="4132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a:alphaModFix amt="5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810440" flipH="1" flipV="1">
            <a:off x="-3199084" y="547136"/>
            <a:ext cx="4856458" cy="5428968"/>
          </a:xfrm>
          <a:prstGeom prst="rect">
            <a:avLst/>
          </a:prstGeom>
        </p:spPr>
      </p:pic>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4851845" y="7002865"/>
            <a:ext cx="1359564" cy="1448271"/>
          </a:xfrm>
          <a:prstGeom prst="rect">
            <a:avLst/>
          </a:prstGeom>
        </p:spPr>
      </p:pic>
      <p:pic>
        <p:nvPicPr>
          <p:cNvPr id="21" name="Picture 2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80" y="2020542"/>
            <a:ext cx="5437413" cy="6945447"/>
          </a:xfrm>
          <a:prstGeom prst="rect">
            <a:avLst/>
          </a:prstGeom>
        </p:spPr>
      </p:pic>
      <p:pic>
        <p:nvPicPr>
          <p:cNvPr id="24" name="Picture 2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87846" y="4669669"/>
            <a:ext cx="6096012" cy="6096012"/>
          </a:xfrm>
          <a:prstGeom prst="rect">
            <a:avLst/>
          </a:prstGeom>
        </p:spPr>
      </p:pic>
      <p:pic>
        <p:nvPicPr>
          <p:cNvPr id="18" name="Picture 17"/>
          <p:cNvPicPr>
            <a:picLocks noChangeAspect="1"/>
          </p:cNvPicPr>
          <p:nvPr/>
        </p:nvPicPr>
        <p:blipFill>
          <a:blip r:embed="rId29"/>
          <a:stretch>
            <a:fillRect/>
          </a:stretch>
        </p:blipFill>
        <p:spPr>
          <a:xfrm>
            <a:off x="3351354" y="1417510"/>
            <a:ext cx="12632977" cy="7600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3810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02668" y="3390631"/>
            <a:ext cx="4961925" cy="5236861"/>
          </a:xfrm>
          <a:prstGeom prst="rect">
            <a:avLst/>
          </a:prstGeom>
        </p:spPr>
      </p:pic>
      <p:grpSp>
        <p:nvGrpSpPr>
          <p:cNvPr id="4" name="Group 4"/>
          <p:cNvGrpSpPr/>
          <p:nvPr/>
        </p:nvGrpSpPr>
        <p:grpSpPr>
          <a:xfrm>
            <a:off x="12084238" y="3819091"/>
            <a:ext cx="4884045" cy="4808401"/>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1352340" y="3919846"/>
            <a:ext cx="4884045"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6424513" y="4612921"/>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669527" y="3483569"/>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554378" y="3475948"/>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924727">
            <a:off x="-533963" y="-244223"/>
            <a:ext cx="2193745" cy="2202002"/>
          </a:xfrm>
          <a:prstGeom prst="rect">
            <a:avLst/>
          </a:prstGeom>
        </p:spPr>
      </p:pic>
      <p:sp>
        <p:nvSpPr>
          <p:cNvPr id="25" name="TextBox 25"/>
          <p:cNvSpPr txBox="1"/>
          <p:nvPr/>
        </p:nvSpPr>
        <p:spPr>
          <a:xfrm>
            <a:off x="1957460" y="4950613"/>
            <a:ext cx="4053326"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Mục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đích</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của</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tạo</a:t>
            </a:r>
            <a:r>
              <a:rPr lang="en-US" sz="4800" spc="69" dirty="0">
                <a:solidFill>
                  <a:schemeClr val="accent5">
                    <a:lumMod val="50000"/>
                  </a:schemeClr>
                </a:solidFill>
                <a:latin typeface="Baloo"/>
              </a:rPr>
              <a:t> ra </a:t>
            </a:r>
            <a:r>
              <a:rPr lang="en-US" sz="4800" spc="69" dirty="0" err="1">
                <a:solidFill>
                  <a:schemeClr val="accent5">
                    <a:lumMod val="50000"/>
                  </a:schemeClr>
                </a:solidFill>
                <a:latin typeface="Baloo"/>
              </a:rPr>
              <a:t>luật</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tục</a:t>
            </a:r>
            <a:r>
              <a:rPr lang="en-US" sz="4800" spc="69" dirty="0">
                <a:solidFill>
                  <a:schemeClr val="accent5">
                    <a:lumMod val="50000"/>
                  </a:schemeClr>
                </a:solidFill>
                <a:latin typeface="Baloo"/>
              </a:rPr>
              <a:t>.</a:t>
            </a:r>
          </a:p>
        </p:txBody>
      </p:sp>
      <p:sp>
        <p:nvSpPr>
          <p:cNvPr id="27" name="TextBox 27"/>
          <p:cNvSpPr txBox="1"/>
          <p:nvPr/>
        </p:nvSpPr>
        <p:spPr>
          <a:xfrm>
            <a:off x="2330966" y="1084478"/>
            <a:ext cx="13435568" cy="1301447"/>
          </a:xfrm>
          <a:prstGeom prst="rect">
            <a:avLst/>
          </a:prstGeom>
        </p:spPr>
        <p:txBody>
          <a:bodyPr lIns="0" tIns="0" rIns="0" bIns="0" rtlCol="0" anchor="t">
            <a:spAutoFit/>
          </a:bodyPr>
          <a:lstStyle/>
          <a:p>
            <a:pPr algn="ctr">
              <a:lnSpc>
                <a:spcPts val="10799"/>
              </a:lnSpc>
            </a:pPr>
            <a:r>
              <a:rPr lang="en-US" sz="8999" b="1" spc="539">
                <a:solidFill>
                  <a:srgbClr val="946446"/>
                </a:solidFill>
                <a:latin typeface="Arial" panose="020B0604020202020204" pitchFamily="34" charset="0"/>
                <a:cs typeface="Arial" panose="020B0604020202020204" pitchFamily="34" charset="0"/>
              </a:rPr>
              <a:t>Nội dung của bài đọc</a:t>
            </a:r>
          </a:p>
        </p:txBody>
      </p:sp>
      <p:sp>
        <p:nvSpPr>
          <p:cNvPr id="28" name="TextBox 28"/>
          <p:cNvSpPr txBox="1"/>
          <p:nvPr/>
        </p:nvSpPr>
        <p:spPr>
          <a:xfrm>
            <a:off x="7282007" y="3503157"/>
            <a:ext cx="3609065"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a:t>
            </a:r>
          </a:p>
        </p:txBody>
      </p:sp>
      <p:sp>
        <p:nvSpPr>
          <p:cNvPr id="29" name="TextBox 29"/>
          <p:cNvSpPr txBox="1"/>
          <p:nvPr/>
        </p:nvSpPr>
        <p:spPr>
          <a:xfrm>
            <a:off x="2004525" y="3556274"/>
            <a:ext cx="3478873" cy="825226"/>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a:t>
            </a:r>
          </a:p>
        </p:txBody>
      </p:sp>
      <p:sp>
        <p:nvSpPr>
          <p:cNvPr id="33" name="TextBox 33"/>
          <p:cNvSpPr txBox="1"/>
          <p:nvPr/>
        </p:nvSpPr>
        <p:spPr>
          <a:xfrm>
            <a:off x="12363581" y="3467100"/>
            <a:ext cx="4395154"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III</a:t>
            </a:r>
          </a:p>
        </p:txBody>
      </p:sp>
      <p:sp>
        <p:nvSpPr>
          <p:cNvPr id="35" name="TextBox 25"/>
          <p:cNvSpPr txBox="1"/>
          <p:nvPr/>
        </p:nvSpPr>
        <p:spPr>
          <a:xfrm>
            <a:off x="7017269" y="4924752"/>
            <a:ext cx="4246473"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Những</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người</a:t>
            </a:r>
            <a:r>
              <a:rPr lang="en-US" sz="4800" spc="69" dirty="0">
                <a:solidFill>
                  <a:schemeClr val="accent5">
                    <a:lumMod val="50000"/>
                  </a:schemeClr>
                </a:solidFill>
                <a:latin typeface="Baloo"/>
              </a:rPr>
              <a:t> Ê-</a:t>
            </a:r>
            <a:r>
              <a:rPr lang="en-US" sz="4800" spc="69" dirty="0" err="1">
                <a:solidFill>
                  <a:schemeClr val="accent5">
                    <a:lumMod val="50000"/>
                  </a:schemeClr>
                </a:solidFill>
                <a:latin typeface="Baloo"/>
              </a:rPr>
              <a:t>đê</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xem</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là</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có</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tội</a:t>
            </a:r>
            <a:r>
              <a:rPr lang="en-US" sz="4800" spc="69" dirty="0">
                <a:solidFill>
                  <a:schemeClr val="accent5">
                    <a:lumMod val="50000"/>
                  </a:schemeClr>
                </a:solidFill>
                <a:latin typeface="Baloo"/>
              </a:rPr>
              <a:t>.</a:t>
            </a:r>
          </a:p>
        </p:txBody>
      </p:sp>
      <p:sp>
        <p:nvSpPr>
          <p:cNvPr id="36" name="TextBox 25"/>
          <p:cNvSpPr txBox="1"/>
          <p:nvPr/>
        </p:nvSpPr>
        <p:spPr>
          <a:xfrm>
            <a:off x="12367848" y="4870210"/>
            <a:ext cx="4138540" cy="3763466"/>
          </a:xfrm>
          <a:prstGeom prst="rect">
            <a:avLst/>
          </a:prstGeom>
        </p:spPr>
        <p:txBody>
          <a:bodyPr wrap="square" lIns="0" tIns="0" rIns="0" bIns="0" rtlCol="0" anchor="t">
            <a:spAutoFit/>
          </a:bodyPr>
          <a:lstStyle/>
          <a:p>
            <a:pPr algn="just">
              <a:lnSpc>
                <a:spcPct val="130000"/>
              </a:lnSpc>
            </a:pPr>
            <a:r>
              <a:rPr lang="en-US" sz="4800" spc="69">
                <a:solidFill>
                  <a:schemeClr val="accent5">
                    <a:lumMod val="50000"/>
                  </a:schemeClr>
                </a:solidFill>
                <a:latin typeface="Baloo"/>
              </a:rPr>
              <a:t>- Sự công bằng trong việc xử phạt của người Ê-đê.</a:t>
            </a:r>
          </a:p>
        </p:txBody>
      </p:sp>
      <p:pic>
        <p:nvPicPr>
          <p:cNvPr id="37" name="Picture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93977" y="6898532"/>
            <a:ext cx="1933833" cy="1933833"/>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055025" y="1795122"/>
            <a:ext cx="2281499" cy="2914259"/>
          </a:xfrm>
          <a:prstGeom prst="rect">
            <a:avLst/>
          </a:prstGeom>
        </p:spPr>
      </p:pic>
    </p:spTree>
    <p:extLst>
      <p:ext uri="{BB962C8B-B14F-4D97-AF65-F5344CB8AC3E}">
        <p14:creationId xmlns:p14="http://schemas.microsoft.com/office/powerpoint/2010/main" val="7933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3"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71146"/>
            <a:ext cx="18288000" cy="10287000"/>
          </a:xfrm>
          <a:prstGeom prst="rect">
            <a:avLst/>
          </a:prstGeom>
        </p:spPr>
      </p:pic>
      <p:grpSp>
        <p:nvGrpSpPr>
          <p:cNvPr id="3" name="Group 3"/>
          <p:cNvGrpSpPr>
            <a:grpSpLocks noChangeAspect="1"/>
          </p:cNvGrpSpPr>
          <p:nvPr/>
        </p:nvGrpSpPr>
        <p:grpSpPr>
          <a:xfrm>
            <a:off x="1251234" y="3962879"/>
            <a:ext cx="3718901" cy="5199905"/>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19" name="Group 19"/>
          <p:cNvGrpSpPr/>
          <p:nvPr/>
        </p:nvGrpSpPr>
        <p:grpSpPr>
          <a:xfrm>
            <a:off x="-1201523" y="-146058"/>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487313"/>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pic>
        <p:nvPicPr>
          <p:cNvPr id="32" name="Picture 3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2657605" y="2858768"/>
            <a:ext cx="852289" cy="915210"/>
          </a:xfrm>
          <a:prstGeom prst="rect">
            <a:avLst/>
          </a:prstGeom>
        </p:spPr>
      </p:pic>
      <p:sp>
        <p:nvSpPr>
          <p:cNvPr id="33" name="TextBox 33"/>
          <p:cNvSpPr txBox="1"/>
          <p:nvPr/>
        </p:nvSpPr>
        <p:spPr>
          <a:xfrm>
            <a:off x="2853618" y="3172971"/>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1</a:t>
            </a:r>
          </a:p>
        </p:txBody>
      </p:sp>
      <p:pic>
        <p:nvPicPr>
          <p:cNvPr id="34" name="Picture 3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6685366" y="2837117"/>
            <a:ext cx="852289" cy="915210"/>
          </a:xfrm>
          <a:prstGeom prst="rect">
            <a:avLst/>
          </a:prstGeom>
        </p:spPr>
      </p:pic>
      <p:sp>
        <p:nvSpPr>
          <p:cNvPr id="35" name="TextBox 35"/>
          <p:cNvSpPr txBox="1"/>
          <p:nvPr/>
        </p:nvSpPr>
        <p:spPr>
          <a:xfrm>
            <a:off x="6901161"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2</a:t>
            </a:r>
          </a:p>
        </p:txBody>
      </p:sp>
      <p:pic>
        <p:nvPicPr>
          <p:cNvPr id="36"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10681029" y="2837117"/>
            <a:ext cx="852289" cy="915210"/>
          </a:xfrm>
          <a:prstGeom prst="rect">
            <a:avLst/>
          </a:prstGeom>
        </p:spPr>
      </p:pic>
      <p:sp>
        <p:nvSpPr>
          <p:cNvPr id="37" name="TextBox 37"/>
          <p:cNvSpPr txBox="1"/>
          <p:nvPr/>
        </p:nvSpPr>
        <p:spPr>
          <a:xfrm>
            <a:off x="10896825"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3</a:t>
            </a:r>
          </a:p>
        </p:txBody>
      </p:sp>
      <p:pic>
        <p:nvPicPr>
          <p:cNvPr id="38" name="Picture 3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14629982" y="2858768"/>
            <a:ext cx="852289" cy="915210"/>
          </a:xfrm>
          <a:prstGeom prst="rect">
            <a:avLst/>
          </a:prstGeom>
        </p:spPr>
      </p:pic>
      <p:sp>
        <p:nvSpPr>
          <p:cNvPr id="39" name="TextBox 39"/>
          <p:cNvSpPr txBox="1"/>
          <p:nvPr/>
        </p:nvSpPr>
        <p:spPr>
          <a:xfrm>
            <a:off x="14845778" y="3180703"/>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4</a:t>
            </a:r>
          </a:p>
        </p:txBody>
      </p:sp>
      <p:sp>
        <p:nvSpPr>
          <p:cNvPr id="40" name="TextBox 28"/>
          <p:cNvSpPr txBox="1"/>
          <p:nvPr/>
        </p:nvSpPr>
        <p:spPr>
          <a:xfrm>
            <a:off x="1251234" y="1451178"/>
            <a:ext cx="16198566" cy="1573123"/>
          </a:xfrm>
          <a:prstGeom prst="rect">
            <a:avLst/>
          </a:prstGeom>
        </p:spPr>
        <p:txBody>
          <a:bodyPr wrap="square" lIns="0" tIns="0" rIns="0" bIns="0" rtlCol="0" anchor="t">
            <a:spAutoFit/>
          </a:bodyPr>
          <a:lstStyle/>
          <a:p>
            <a:pPr algn="ctr">
              <a:lnSpc>
                <a:spcPts val="4012"/>
              </a:lnSpc>
            </a:pPr>
            <a:r>
              <a:rPr lang="vi-VN" sz="4400" spc="102" dirty="0" err="1">
                <a:solidFill>
                  <a:schemeClr val="accent6">
                    <a:lumMod val="50000"/>
                  </a:schemeClr>
                </a:solidFill>
                <a:latin typeface="Baloo"/>
              </a:rPr>
              <a:t>Để</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đảm</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bảo</a:t>
            </a:r>
            <a:r>
              <a:rPr lang="vi-VN" sz="4400" spc="102" dirty="0">
                <a:solidFill>
                  <a:schemeClr val="accent6">
                    <a:lumMod val="50000"/>
                  </a:schemeClr>
                </a:solidFill>
                <a:latin typeface="Baloo"/>
              </a:rPr>
              <a:t> an ninh, </a:t>
            </a:r>
            <a:r>
              <a:rPr lang="vi-VN" sz="4400" spc="102" dirty="0" err="1">
                <a:solidFill>
                  <a:schemeClr val="accent6">
                    <a:lumMod val="50000"/>
                  </a:schemeClr>
                </a:solidFill>
                <a:latin typeface="Baloo"/>
              </a:rPr>
              <a:t>trật</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tự</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gìn</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giữ</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cuộc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sống</a:t>
            </a:r>
            <a:r>
              <a:rPr lang="vi-VN" sz="4400" spc="102" dirty="0">
                <a:solidFill>
                  <a:schemeClr val="accent6">
                    <a:lumMod val="50000"/>
                  </a:schemeClr>
                </a:solidFill>
                <a:latin typeface="Baloo"/>
              </a:rPr>
              <a:t> thanh </a:t>
            </a:r>
            <a:r>
              <a:rPr lang="vi-VN" sz="4400" spc="102" dirty="0" err="1">
                <a:solidFill>
                  <a:schemeClr val="accent6">
                    <a:lumMod val="50000"/>
                  </a:schemeClr>
                </a:solidFill>
                <a:latin typeface="Baloo"/>
              </a:rPr>
              <a:t>bình</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tổ</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chức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cộng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đồng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cũng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có</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những</a:t>
            </a:r>
            <a:r>
              <a:rPr lang="vi-VN" sz="4400" spc="102" dirty="0">
                <a:solidFill>
                  <a:schemeClr val="accent6">
                    <a:lumMod val="50000"/>
                  </a:schemeClr>
                </a:solidFill>
                <a:latin typeface="Baloo"/>
              </a:rPr>
              <a:t> quy </a:t>
            </a:r>
            <a:r>
              <a:rPr lang="vi-VN" sz="4400" spc="102" dirty="0" err="1">
                <a:solidFill>
                  <a:schemeClr val="accent6">
                    <a:lumMod val="50000"/>
                  </a:schemeClr>
                </a:solidFill>
                <a:latin typeface="Baloo"/>
              </a:rPr>
              <a:t>định</a:t>
            </a:r>
            <a:r>
              <a:rPr lang="vi-VN" sz="4400" spc="102" dirty="0">
                <a:solidFill>
                  <a:schemeClr val="accent6">
                    <a:lumMod val="50000"/>
                  </a:schemeClr>
                </a:solidFill>
                <a:latin typeface="Baloo"/>
              </a:rPr>
              <a:t> yêu </a:t>
            </a:r>
            <a:r>
              <a:rPr lang="vi-VN" sz="4400" spc="102" dirty="0" err="1">
                <a:solidFill>
                  <a:schemeClr val="accent6">
                    <a:lumMod val="50000"/>
                  </a:schemeClr>
                </a:solidFill>
                <a:latin typeface="Baloo"/>
              </a:rPr>
              <a:t>cầu</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mọi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người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phải</a:t>
            </a:r>
            <a:r>
              <a:rPr lang="vi-VN" sz="4400" spc="102" dirty="0">
                <a:solidFill>
                  <a:schemeClr val="accent6">
                    <a:lumMod val="50000"/>
                  </a:schemeClr>
                </a:solidFill>
                <a:latin typeface="Baloo"/>
              </a:rPr>
              <a:t> tuân theo</a:t>
            </a:r>
            <a:r>
              <a:rPr lang="en-US" sz="4400" spc="102" dirty="0">
                <a:solidFill>
                  <a:schemeClr val="accent6">
                    <a:lumMod val="50000"/>
                  </a:schemeClr>
                </a:solidFill>
                <a:latin typeface="Baloo"/>
              </a:rPr>
              <a:t>.</a:t>
            </a:r>
          </a:p>
        </p:txBody>
      </p:sp>
      <p:grpSp>
        <p:nvGrpSpPr>
          <p:cNvPr id="42" name="Group 3"/>
          <p:cNvGrpSpPr>
            <a:grpSpLocks noChangeAspect="1"/>
          </p:cNvGrpSpPr>
          <p:nvPr/>
        </p:nvGrpSpPr>
        <p:grpSpPr>
          <a:xfrm>
            <a:off x="5357994" y="3905995"/>
            <a:ext cx="3718901" cy="5199905"/>
            <a:chOff x="0" y="0"/>
            <a:chExt cx="4828540" cy="4716780"/>
          </a:xfrm>
        </p:grpSpPr>
        <p:sp>
          <p:nvSpPr>
            <p:cNvPr id="43"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4" name="Group 3"/>
          <p:cNvGrpSpPr>
            <a:grpSpLocks noChangeAspect="1"/>
          </p:cNvGrpSpPr>
          <p:nvPr/>
        </p:nvGrpSpPr>
        <p:grpSpPr>
          <a:xfrm>
            <a:off x="9371458" y="4101548"/>
            <a:ext cx="3718901" cy="5199905"/>
            <a:chOff x="0" y="0"/>
            <a:chExt cx="4828540" cy="4716780"/>
          </a:xfrm>
        </p:grpSpPr>
        <p:sp>
          <p:nvSpPr>
            <p:cNvPr id="45"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6" name="Group 3"/>
          <p:cNvGrpSpPr>
            <a:grpSpLocks noChangeAspect="1"/>
          </p:cNvGrpSpPr>
          <p:nvPr/>
        </p:nvGrpSpPr>
        <p:grpSpPr>
          <a:xfrm>
            <a:off x="13350160" y="4123199"/>
            <a:ext cx="3718901" cy="5199905"/>
            <a:chOff x="0" y="0"/>
            <a:chExt cx="4828540" cy="4716780"/>
          </a:xfrm>
        </p:grpSpPr>
        <p:sp>
          <p:nvSpPr>
            <p:cNvPr id="47"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20382" y="4414807"/>
            <a:ext cx="3182370" cy="4196751"/>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9417" y="4414807"/>
            <a:ext cx="3126744" cy="4054344"/>
          </a:xfrm>
          <a:prstGeom prst="rect">
            <a:avLst/>
          </a:prstGeom>
        </p:spPr>
      </p:pic>
      <p:pic>
        <p:nvPicPr>
          <p:cNvPr id="54" name="Picture 53"/>
          <p:cNvPicPr>
            <a:picLocks noChangeAspect="1"/>
          </p:cNvPicPr>
          <p:nvPr/>
        </p:nvPicPr>
        <p:blipFill>
          <a:blip r:embed="rId11"/>
          <a:stretch>
            <a:fillRect/>
          </a:stretch>
        </p:blipFill>
        <p:spPr>
          <a:xfrm>
            <a:off x="5887684" y="4414807"/>
            <a:ext cx="3108597" cy="4174401"/>
          </a:xfrm>
          <a:prstGeom prst="rect">
            <a:avLst/>
          </a:prstGeom>
        </p:spPr>
      </p:pic>
      <p:sp>
        <p:nvSpPr>
          <p:cNvPr id="27" name="TextBox 27"/>
          <p:cNvSpPr txBox="1"/>
          <p:nvPr/>
        </p:nvSpPr>
        <p:spPr>
          <a:xfrm>
            <a:off x="13610589" y="8572500"/>
            <a:ext cx="3462385" cy="1600438"/>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p>
          <a:p>
            <a:pPr algn="ctr">
              <a:lnSpc>
                <a:spcPct val="130000"/>
              </a:lnSpc>
            </a:pPr>
            <a:r>
              <a:rPr lang="en-US" sz="4000" b="1" spc="90" dirty="0" err="1">
                <a:ln>
                  <a:solidFill>
                    <a:schemeClr val="accent6">
                      <a:lumMod val="50000"/>
                    </a:schemeClr>
                  </a:solidFill>
                </a:ln>
                <a:solidFill>
                  <a:srgbClr val="FDE5BE"/>
                </a:solidFill>
                <a:latin typeface="Baloo"/>
              </a:rPr>
              <a:t>bệnh</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viện</a:t>
            </a:r>
            <a:endParaRPr lang="en-US" sz="4000" b="1" spc="90" dirty="0">
              <a:ln>
                <a:solidFill>
                  <a:schemeClr val="accent6">
                    <a:lumMod val="50000"/>
                  </a:schemeClr>
                </a:solidFill>
              </a:ln>
              <a:solidFill>
                <a:srgbClr val="FDE5BE"/>
              </a:solidFill>
              <a:latin typeface="Baloo"/>
            </a:endParaRPr>
          </a:p>
        </p:txBody>
      </p:sp>
      <p:sp>
        <p:nvSpPr>
          <p:cNvPr id="51" name="TextBox 27"/>
          <p:cNvSpPr txBox="1"/>
          <p:nvPr/>
        </p:nvSpPr>
        <p:spPr>
          <a:xfrm>
            <a:off x="1760442" y="8572500"/>
            <a:ext cx="2811558" cy="1535805"/>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br>
              <a:rPr lang="en-US" sz="4000" b="1" spc="90" dirty="0">
                <a:ln>
                  <a:solidFill>
                    <a:schemeClr val="accent6">
                      <a:lumMod val="50000"/>
                    </a:schemeClr>
                  </a:solidFill>
                </a:ln>
                <a:solidFill>
                  <a:srgbClr val="FDE5BE"/>
                </a:solidFill>
                <a:latin typeface="Baloo"/>
              </a:rPr>
            </a:br>
            <a:r>
              <a:rPr lang="en-US" sz="4000" b="1" spc="90" dirty="0" err="1">
                <a:ln>
                  <a:solidFill>
                    <a:schemeClr val="accent6">
                      <a:lumMod val="50000"/>
                    </a:schemeClr>
                  </a:solidFill>
                </a:ln>
                <a:solidFill>
                  <a:srgbClr val="FDE5BE"/>
                </a:solidFill>
                <a:latin typeface="Baloo"/>
              </a:rPr>
              <a:t>lớp</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học</a:t>
            </a:r>
            <a:endParaRPr lang="en-US" sz="4000" b="1" spc="90" dirty="0">
              <a:ln>
                <a:solidFill>
                  <a:schemeClr val="accent6">
                    <a:lumMod val="50000"/>
                  </a:schemeClr>
                </a:solidFill>
              </a:ln>
              <a:solidFill>
                <a:srgbClr val="FDE5BE"/>
              </a:solidFill>
              <a:latin typeface="Baloo"/>
            </a:endParaRPr>
          </a:p>
        </p:txBody>
      </p:sp>
      <p:sp>
        <p:nvSpPr>
          <p:cNvPr id="50" name="TextBox 27"/>
          <p:cNvSpPr txBox="1"/>
          <p:nvPr/>
        </p:nvSpPr>
        <p:spPr>
          <a:xfrm>
            <a:off x="5334000" y="8572500"/>
            <a:ext cx="3883182"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 quy </a:t>
            </a:r>
          </a:p>
          <a:p>
            <a:pPr algn="ctr">
              <a:lnSpc>
                <a:spcPct val="130000"/>
              </a:lnSpc>
            </a:pPr>
            <a:r>
              <a:rPr lang="en-US" sz="4000" b="1" spc="90">
                <a:ln>
                  <a:solidFill>
                    <a:schemeClr val="accent6">
                      <a:lumMod val="50000"/>
                    </a:schemeClr>
                  </a:solidFill>
                </a:ln>
                <a:solidFill>
                  <a:srgbClr val="FDE5BE"/>
                </a:solidFill>
                <a:latin typeface="Baloo"/>
              </a:rPr>
              <a:t>nhà trường</a:t>
            </a:r>
          </a:p>
        </p:txBody>
      </p:sp>
      <p:pic>
        <p:nvPicPr>
          <p:cNvPr id="5" name="Picture 4"/>
          <p:cNvPicPr>
            <a:picLocks noChangeAspect="1"/>
          </p:cNvPicPr>
          <p:nvPr/>
        </p:nvPicPr>
        <p:blipFill>
          <a:blip r:embed="rId12"/>
          <a:stretch>
            <a:fillRect/>
          </a:stretch>
        </p:blipFill>
        <p:spPr>
          <a:xfrm>
            <a:off x="9898667" y="4414807"/>
            <a:ext cx="2926089" cy="4191249"/>
          </a:xfrm>
          <a:prstGeom prst="rect">
            <a:avLst/>
          </a:prstGeom>
        </p:spPr>
      </p:pic>
      <p:sp>
        <p:nvSpPr>
          <p:cNvPr id="49" name="TextBox 27"/>
          <p:cNvSpPr txBox="1"/>
          <p:nvPr/>
        </p:nvSpPr>
        <p:spPr>
          <a:xfrm>
            <a:off x="9507023" y="8572500"/>
            <a:ext cx="3462385"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a:t>
            </a:r>
            <a:r>
              <a:rPr lang="en-US" sz="3200" spc="90">
                <a:ln>
                  <a:solidFill>
                    <a:schemeClr val="accent6">
                      <a:lumMod val="50000"/>
                    </a:schemeClr>
                  </a:solidFill>
                </a:ln>
                <a:solidFill>
                  <a:srgbClr val="FDE5BE"/>
                </a:solidFill>
                <a:latin typeface="Baloo"/>
              </a:rPr>
              <a:t> </a:t>
            </a:r>
            <a:r>
              <a:rPr lang="en-US" sz="4000" b="1" spc="90">
                <a:ln>
                  <a:solidFill>
                    <a:schemeClr val="accent6">
                      <a:lumMod val="50000"/>
                    </a:schemeClr>
                  </a:solidFill>
                </a:ln>
                <a:solidFill>
                  <a:srgbClr val="FDE5BE"/>
                </a:solidFill>
                <a:latin typeface="Baloo"/>
              </a:rPr>
              <a:t>quy </a:t>
            </a:r>
          </a:p>
          <a:p>
            <a:pPr algn="ctr">
              <a:lnSpc>
                <a:spcPct val="130000"/>
              </a:lnSpc>
            </a:pPr>
            <a:r>
              <a:rPr lang="en-US" sz="4000" b="1" spc="90">
                <a:ln>
                  <a:solidFill>
                    <a:schemeClr val="accent6">
                      <a:lumMod val="50000"/>
                    </a:schemeClr>
                  </a:solidFill>
                </a:ln>
                <a:solidFill>
                  <a:srgbClr val="FDE5BE"/>
                </a:solidFill>
                <a:latin typeface="Baloo"/>
              </a:rPr>
              <a:t>cơ quan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p:bldP spid="51" grpId="0"/>
      <p:bldP spid="50"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95" t="1522" r="676" b="15279"/>
          <a:stretch>
            <a:fillRect/>
          </a:stretch>
        </p:blipFill>
        <p:spPr>
          <a:xfrm>
            <a:off x="5080" y="240741"/>
            <a:ext cx="18288000" cy="10287000"/>
          </a:xfrm>
          <a:prstGeom prst="rect">
            <a:avLst/>
          </a:prstGeom>
        </p:spPr>
      </p:pic>
      <p:grpSp>
        <p:nvGrpSpPr>
          <p:cNvPr id="19" name="Group 19"/>
          <p:cNvGrpSpPr/>
          <p:nvPr/>
        </p:nvGrpSpPr>
        <p:grpSpPr>
          <a:xfrm>
            <a:off x="-1752600" y="-9747"/>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642484"/>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sp>
        <p:nvSpPr>
          <p:cNvPr id="40" name="TextBox 28"/>
          <p:cNvSpPr txBox="1"/>
          <p:nvPr/>
        </p:nvSpPr>
        <p:spPr>
          <a:xfrm>
            <a:off x="2083162" y="1562100"/>
            <a:ext cx="15976238" cy="1025922"/>
          </a:xfrm>
          <a:prstGeom prst="rect">
            <a:avLst/>
          </a:prstGeom>
        </p:spPr>
        <p:txBody>
          <a:bodyPr wrap="square" lIns="0" tIns="0" rIns="0" bIns="0" rtlCol="0" anchor="t">
            <a:spAutoFit/>
          </a:bodyPr>
          <a:lstStyle/>
          <a:p>
            <a:pPr algn="ctr">
              <a:lnSpc>
                <a:spcPts val="4012"/>
              </a:lnSpc>
            </a:pPr>
            <a:r>
              <a:rPr lang="en-US" sz="3400" b="1" spc="102" dirty="0" err="1">
                <a:solidFill>
                  <a:schemeClr val="accent6">
                    <a:lumMod val="50000"/>
                  </a:schemeClr>
                </a:solidFill>
                <a:latin typeface="Baloo"/>
              </a:rPr>
              <a:t>Trong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kì</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nhà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nào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cũng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có</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bộ</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luật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riêng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để</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tạo</a:t>
            </a:r>
            <a:r>
              <a:rPr lang="en-US" sz="3400" b="1" spc="102" dirty="0">
                <a:solidFill>
                  <a:schemeClr val="accent6">
                    <a:lumMod val="50000"/>
                  </a:schemeClr>
                </a:solidFill>
                <a:latin typeface="Baloo"/>
              </a:rPr>
              <a:t> ra </a:t>
            </a:r>
            <a:r>
              <a:rPr lang="en-US" sz="3400" b="1" spc="102" dirty="0" err="1">
                <a:solidFill>
                  <a:schemeClr val="accent6">
                    <a:lumMod val="50000"/>
                  </a:schemeClr>
                </a:solidFill>
                <a:latin typeface="Baloo"/>
              </a:rPr>
              <a:t>sự</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bình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yên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ổn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định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văn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minh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công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bằng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cho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a:t>
            </a:r>
          </a:p>
        </p:txBody>
      </p:sp>
      <p:pic>
        <p:nvPicPr>
          <p:cNvPr id="5" name="Picture 4"/>
          <p:cNvPicPr>
            <a:picLocks noChangeAspect="1"/>
          </p:cNvPicPr>
          <p:nvPr/>
        </p:nvPicPr>
        <p:blipFill>
          <a:blip r:embed="rId8"/>
          <a:stretch>
            <a:fillRect/>
          </a:stretch>
        </p:blipFill>
        <p:spPr>
          <a:xfrm>
            <a:off x="2362200" y="2629032"/>
            <a:ext cx="13868400" cy="7633097"/>
          </a:xfrm>
          <a:prstGeom prst="rect">
            <a:avLst/>
          </a:prstGeom>
        </p:spPr>
      </p:pic>
    </p:spTree>
    <p:extLst>
      <p:ext uri="{BB962C8B-B14F-4D97-AF65-F5344CB8AC3E}">
        <p14:creationId xmlns:p14="http://schemas.microsoft.com/office/powerpoint/2010/main" val="2961409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grpSp>
        <p:nvGrpSpPr>
          <p:cNvPr id="2" name="Group 2"/>
          <p:cNvGrpSpPr/>
          <p:nvPr/>
        </p:nvGrpSpPr>
        <p:grpSpPr>
          <a:xfrm>
            <a:off x="-1413457" y="-598293"/>
            <a:ext cx="21506734" cy="4002131"/>
            <a:chOff x="0" y="0"/>
            <a:chExt cx="28675646" cy="5336174"/>
          </a:xfrm>
        </p:grpSpPr>
        <p:grpSp>
          <p:nvGrpSpPr>
            <p:cNvPr id="3" name="Group 3"/>
            <p:cNvGrpSpPr/>
            <p:nvPr/>
          </p:nvGrpSpPr>
          <p:grpSpPr>
            <a:xfrm>
              <a:off x="2788821" y="0"/>
              <a:ext cx="21813852" cy="1087469"/>
              <a:chOff x="0" y="0"/>
              <a:chExt cx="6297712" cy="313955"/>
            </a:xfrm>
          </p:grpSpPr>
          <p:sp>
            <p:nvSpPr>
              <p:cNvPr id="4" name="Freeform 4"/>
              <p:cNvSpPr/>
              <p:nvPr/>
            </p:nvSpPr>
            <p:spPr>
              <a:xfrm>
                <a:off x="0" y="0"/>
                <a:ext cx="6297712" cy="313955"/>
              </a:xfrm>
              <a:custGeom>
                <a:avLst/>
                <a:gdLst/>
                <a:ahLst/>
                <a:cxnLst/>
                <a:rect l="l" t="t" r="r" b="b"/>
                <a:pathLst>
                  <a:path w="6297712" h="313955">
                    <a:moveTo>
                      <a:pt x="0" y="0"/>
                    </a:moveTo>
                    <a:lnTo>
                      <a:pt x="6297712" y="0"/>
                    </a:lnTo>
                    <a:lnTo>
                      <a:pt x="6297712" y="313955"/>
                    </a:lnTo>
                    <a:lnTo>
                      <a:pt x="0" y="313955"/>
                    </a:lnTo>
                    <a:close/>
                  </a:path>
                </a:pathLst>
              </a:custGeom>
              <a:solidFill>
                <a:srgbClr val="F5F5EA"/>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353781"/>
              <a:ext cx="28675646" cy="4982393"/>
            </a:xfrm>
            <a:prstGeom prst="rect">
              <a:avLst/>
            </a:prstGeom>
          </p:spPr>
        </p:pic>
      </p:grpSp>
      <p:grpSp>
        <p:nvGrpSpPr>
          <p:cNvPr id="6" name="Group 6"/>
          <p:cNvGrpSpPr/>
          <p:nvPr/>
        </p:nvGrpSpPr>
        <p:grpSpPr>
          <a:xfrm>
            <a:off x="1399310" y="1028700"/>
            <a:ext cx="14304854" cy="985712"/>
            <a:chOff x="0" y="0"/>
            <a:chExt cx="5341826" cy="922474"/>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167293" cy="9224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74533" y="0"/>
              <a:ext cx="3167293" cy="922474"/>
            </a:xfrm>
            <a:prstGeom prst="rect">
              <a:avLst/>
            </a:prstGeom>
          </p:spPr>
        </p:pic>
      </p:grpSp>
      <p:grpSp>
        <p:nvGrpSpPr>
          <p:cNvPr id="12" name="Group 12"/>
          <p:cNvGrpSpPr/>
          <p:nvPr/>
        </p:nvGrpSpPr>
        <p:grpSpPr>
          <a:xfrm rot="-102127">
            <a:off x="15734878" y="-831391"/>
            <a:ext cx="2764814" cy="2601271"/>
            <a:chOff x="0" y="0"/>
            <a:chExt cx="3686419" cy="3468361"/>
          </a:xfrm>
        </p:grpSpPr>
        <p:pic>
          <p:nvPicPr>
            <p:cNvPr id="13" name="Picture 13"/>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95336">
              <a:off x="-144607" y="505880"/>
              <a:ext cx="2344733" cy="1612004"/>
            </a:xfrm>
            <a:prstGeom prst="rect">
              <a:avLst/>
            </a:prstGeom>
          </p:spPr>
        </p:pic>
        <p:pic>
          <p:nvPicPr>
            <p:cNvPr id="14" name="Picture 14"/>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17549" flipH="1">
              <a:off x="1639603" y="1988808"/>
              <a:ext cx="1962116" cy="1348955"/>
            </a:xfrm>
            <a:prstGeom prst="rect">
              <a:avLst/>
            </a:prstGeom>
          </p:spPr>
        </p:pic>
      </p:grpSp>
      <p:grpSp>
        <p:nvGrpSpPr>
          <p:cNvPr id="15" name="Group 15"/>
          <p:cNvGrpSpPr/>
          <p:nvPr/>
        </p:nvGrpSpPr>
        <p:grpSpPr>
          <a:xfrm rot="-674727">
            <a:off x="14820689" y="-1141022"/>
            <a:ext cx="1447549" cy="2525297"/>
            <a:chOff x="0" y="0"/>
            <a:chExt cx="1930066" cy="3367062"/>
          </a:xfrm>
        </p:grpSpPr>
        <p:pic>
          <p:nvPicPr>
            <p:cNvPr id="16" name="Picture 16"/>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82163">
              <a:off x="-155539" y="345644"/>
              <a:ext cx="1733463" cy="1191756"/>
            </a:xfrm>
            <a:prstGeom prst="rect">
              <a:avLst/>
            </a:prstGeom>
          </p:spPr>
        </p:pic>
        <p:pic>
          <p:nvPicPr>
            <p:cNvPr id="17" name="Picture 17"/>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75510">
              <a:off x="364363" y="1947387"/>
              <a:ext cx="1497102" cy="1029258"/>
            </a:xfrm>
            <a:prstGeom prst="rect">
              <a:avLst/>
            </a:prstGeom>
          </p:spPr>
        </p:pic>
      </p:gr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15154" y="4477157"/>
            <a:ext cx="14421857" cy="5562600"/>
          </a:xfrm>
          <a:prstGeom prst="rect">
            <a:avLst/>
          </a:prstGeom>
        </p:spPr>
      </p:pic>
      <p:sp>
        <p:nvSpPr>
          <p:cNvPr id="39" name="TextBox 39"/>
          <p:cNvSpPr txBox="1"/>
          <p:nvPr/>
        </p:nvSpPr>
        <p:spPr>
          <a:xfrm>
            <a:off x="1600200" y="1311252"/>
            <a:ext cx="13946727" cy="567528"/>
          </a:xfrm>
          <a:prstGeom prst="rect">
            <a:avLst/>
          </a:prstGeom>
        </p:spPr>
        <p:txBody>
          <a:bodyPr wrap="square" lIns="0" tIns="0" rIns="0" bIns="0" rtlCol="0" anchor="t">
            <a:spAutoFit/>
          </a:bodyPr>
          <a:lstStyle/>
          <a:p>
            <a:pPr algn="ctr">
              <a:lnSpc>
                <a:spcPts val="3960"/>
              </a:lnSpc>
            </a:pPr>
            <a:r>
              <a:rPr lang="en-US" sz="5400" spc="180" dirty="0">
                <a:solidFill>
                  <a:srgbClr val="C00000"/>
                </a:solidFill>
                <a:latin typeface="Baloo"/>
              </a:rPr>
              <a:t>1. </a:t>
            </a:r>
            <a:r>
              <a:rPr lang="en-US" sz="5400" spc="180" dirty="0" err="1">
                <a:solidFill>
                  <a:srgbClr val="C00000"/>
                </a:solidFill>
                <a:latin typeface="Baloo"/>
              </a:rPr>
              <a:t>Người</a:t>
            </a:r>
            <a:r>
              <a:rPr lang="en-US" sz="5400" spc="180" dirty="0">
                <a:solidFill>
                  <a:srgbClr val="C00000"/>
                </a:solidFill>
                <a:latin typeface="Baloo"/>
              </a:rPr>
              <a:t> </a:t>
            </a:r>
            <a:r>
              <a:rPr lang="en-US" sz="5400" spc="180" dirty="0" err="1">
                <a:solidFill>
                  <a:srgbClr val="C00000"/>
                </a:solidFill>
                <a:latin typeface="Baloo"/>
              </a:rPr>
              <a:t>xưa</a:t>
            </a:r>
            <a:r>
              <a:rPr lang="en-US" sz="5400" spc="180" dirty="0">
                <a:solidFill>
                  <a:srgbClr val="C00000"/>
                </a:solidFill>
                <a:latin typeface="Baloo"/>
              </a:rPr>
              <a:t> </a:t>
            </a:r>
            <a:r>
              <a:rPr lang="en-US" sz="5400" spc="180" dirty="0" err="1">
                <a:solidFill>
                  <a:srgbClr val="C00000"/>
                </a:solidFill>
                <a:latin typeface="Baloo"/>
              </a:rPr>
              <a:t>đã</a:t>
            </a:r>
            <a:r>
              <a:rPr lang="en-US" sz="5400" spc="180" dirty="0">
                <a:solidFill>
                  <a:srgbClr val="C00000"/>
                </a:solidFill>
                <a:latin typeface="Baloo"/>
              </a:rPr>
              <a:t> </a:t>
            </a:r>
            <a:r>
              <a:rPr lang="en-US" sz="5400" spc="180" dirty="0" err="1">
                <a:solidFill>
                  <a:srgbClr val="C00000"/>
                </a:solidFill>
                <a:latin typeface="Baloo"/>
              </a:rPr>
              <a:t>đặt</a:t>
            </a:r>
            <a:r>
              <a:rPr lang="en-US" sz="5400" spc="180" dirty="0">
                <a:solidFill>
                  <a:srgbClr val="C00000"/>
                </a:solidFill>
                <a:latin typeface="Baloo"/>
              </a:rPr>
              <a:t> ra </a:t>
            </a:r>
            <a:r>
              <a:rPr lang="en-US" sz="5400" spc="180" dirty="0" err="1">
                <a:solidFill>
                  <a:srgbClr val="C00000"/>
                </a:solidFill>
                <a:latin typeface="Baloo"/>
              </a:rPr>
              <a:t>luật</a:t>
            </a:r>
            <a:r>
              <a:rPr lang="en-US" sz="5400" spc="180" dirty="0">
                <a:solidFill>
                  <a:srgbClr val="C00000"/>
                </a:solidFill>
                <a:latin typeface="Baloo"/>
              </a:rPr>
              <a:t> </a:t>
            </a:r>
            <a:r>
              <a:rPr lang="en-US" sz="5400" spc="180" dirty="0" err="1">
                <a:solidFill>
                  <a:srgbClr val="C00000"/>
                </a:solidFill>
                <a:latin typeface="Baloo"/>
              </a:rPr>
              <a:t>tục</a:t>
            </a:r>
            <a:r>
              <a:rPr lang="en-US" sz="5400" spc="180" dirty="0">
                <a:solidFill>
                  <a:srgbClr val="C00000"/>
                </a:solidFill>
                <a:latin typeface="Baloo"/>
              </a:rPr>
              <a:t> </a:t>
            </a:r>
            <a:r>
              <a:rPr lang="en-US" sz="5400" spc="180" dirty="0" err="1">
                <a:solidFill>
                  <a:srgbClr val="C00000"/>
                </a:solidFill>
                <a:latin typeface="Baloo"/>
              </a:rPr>
              <a:t>để</a:t>
            </a:r>
            <a:r>
              <a:rPr lang="en-US" sz="5400" spc="180" dirty="0">
                <a:solidFill>
                  <a:srgbClr val="C00000"/>
                </a:solidFill>
                <a:latin typeface="Baloo"/>
              </a:rPr>
              <a:t> </a:t>
            </a:r>
            <a:r>
              <a:rPr lang="en-US" sz="5400" spc="180" dirty="0" err="1">
                <a:solidFill>
                  <a:srgbClr val="C00000"/>
                </a:solidFill>
                <a:latin typeface="Baloo"/>
              </a:rPr>
              <a:t>làm</a:t>
            </a:r>
            <a:r>
              <a:rPr lang="en-US" sz="5400" spc="180" dirty="0">
                <a:solidFill>
                  <a:srgbClr val="C00000"/>
                </a:solidFill>
                <a:latin typeface="Baloo"/>
              </a:rPr>
              <a:t> </a:t>
            </a:r>
            <a:r>
              <a:rPr lang="en-US" sz="5400" spc="180" dirty="0" err="1">
                <a:solidFill>
                  <a:srgbClr val="C00000"/>
                </a:solidFill>
                <a:latin typeface="Baloo"/>
              </a:rPr>
              <a:t>gì</a:t>
            </a:r>
            <a:r>
              <a:rPr lang="en-US" sz="5400" spc="180" dirty="0">
                <a:solidFill>
                  <a:srgbClr val="C00000"/>
                </a:solidFill>
                <a:latin typeface="Baloo"/>
              </a:rPr>
              <a:t>?</a:t>
            </a:r>
          </a:p>
        </p:txBody>
      </p:sp>
      <p:sp>
        <p:nvSpPr>
          <p:cNvPr id="52" name="TextBox 39"/>
          <p:cNvSpPr txBox="1"/>
          <p:nvPr/>
        </p:nvSpPr>
        <p:spPr>
          <a:xfrm>
            <a:off x="2327423" y="4610100"/>
            <a:ext cx="13497457" cy="4208781"/>
          </a:xfrm>
          <a:prstGeom prst="rect">
            <a:avLst/>
          </a:prstGeom>
        </p:spPr>
        <p:txBody>
          <a:bodyPr wrap="square" lIns="0" tIns="0" rIns="0" bIns="0" rtlCol="0" anchor="t">
            <a:spAutoFit/>
          </a:bodyPr>
          <a:lstStyle/>
          <a:p>
            <a:pPr algn="just">
              <a:lnSpc>
                <a:spcPct val="130000"/>
              </a:lnSpc>
            </a:pPr>
            <a:r>
              <a:rPr lang="en-US" sz="5400" spc="180">
                <a:solidFill>
                  <a:srgbClr val="8F5E3F"/>
                </a:solidFill>
                <a:latin typeface="Baloo"/>
              </a:rPr>
              <a:t>Người xưa đã đặt ra luật tục để con người sống theo những nguyên tắc nhất định nhằm bảo vệ sự công bằng và cuộc sống và bình yên cho buôn làng. </a:t>
            </a:r>
          </a:p>
        </p:txBody>
      </p:sp>
      <p:sp>
        <p:nvSpPr>
          <p:cNvPr id="57" name="Oval 56"/>
          <p:cNvSpPr/>
          <p:nvPr/>
        </p:nvSpPr>
        <p:spPr>
          <a:xfrm>
            <a:off x="28530"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0">
            <a:extLst>
              <a:ext uri="{28A0092B-C50C-407E-A947-70E740481C1C}">
                <a14:useLocalDpi xmlns:a14="http://schemas.microsoft.com/office/drawing/2010/main" val="0"/>
              </a:ext>
            </a:extLst>
          </a:blip>
          <a:srcRect l="7965" t="22532" r="57900" b="226"/>
          <a:stretch/>
        </p:blipFill>
        <p:spPr>
          <a:xfrm>
            <a:off x="107114" y="18285"/>
            <a:ext cx="1750719" cy="2000557"/>
          </a:xfrm>
          <a:prstGeom prst="rect">
            <a:avLst/>
          </a:prstGeom>
        </p:spPr>
      </p:pic>
      <p:sp>
        <p:nvSpPr>
          <p:cNvPr id="59" name="Oval 58"/>
          <p:cNvSpPr/>
          <p:nvPr/>
        </p:nvSpPr>
        <p:spPr>
          <a:xfrm>
            <a:off x="15392236" y="9125"/>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10">
            <a:extLst>
              <a:ext uri="{28A0092B-C50C-407E-A947-70E740481C1C}">
                <a14:useLocalDpi xmlns:a14="http://schemas.microsoft.com/office/drawing/2010/main" val="0"/>
              </a:ext>
            </a:extLst>
          </a:blip>
          <a:srcRect l="58024" t="22257" r="7842"/>
          <a:stretch/>
        </p:blipFill>
        <p:spPr>
          <a:xfrm>
            <a:off x="15381949" y="44747"/>
            <a:ext cx="1735183" cy="1995648"/>
          </a:xfrm>
          <a:prstGeom prst="rect">
            <a:avLst/>
          </a:prstGeom>
        </p:spPr>
      </p:pic>
      <p:pic>
        <p:nvPicPr>
          <p:cNvPr id="61"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8530" y="3594331"/>
            <a:ext cx="13875634" cy="812125"/>
          </a:xfrm>
          <a:prstGeom prst="rect">
            <a:avLst/>
          </a:prstGeom>
        </p:spPr>
      </p:pic>
      <p:sp>
        <p:nvSpPr>
          <p:cNvPr id="64" name="TextBox 39"/>
          <p:cNvSpPr txBox="1"/>
          <p:nvPr/>
        </p:nvSpPr>
        <p:spPr>
          <a:xfrm>
            <a:off x="2386756" y="3467100"/>
            <a:ext cx="13923414" cy="80913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A.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không</a:t>
            </a:r>
            <a:r>
              <a:rPr lang="en-US" sz="4400" spc="180" dirty="0">
                <a:solidFill>
                  <a:srgbClr val="8F5E3F"/>
                </a:solidFill>
                <a:latin typeface="Baloo"/>
              </a:rPr>
              <a:t> ra </a:t>
            </a:r>
            <a:r>
              <a:rPr lang="en-US" sz="4400" spc="180" dirty="0" err="1">
                <a:solidFill>
                  <a:srgbClr val="8F5E3F"/>
                </a:solidFill>
                <a:latin typeface="Baloo"/>
              </a:rPr>
              <a:t>nước</a:t>
            </a:r>
            <a:r>
              <a:rPr lang="en-US" sz="4400" spc="180" dirty="0">
                <a:solidFill>
                  <a:srgbClr val="8F5E3F"/>
                </a:solidFill>
                <a:latin typeface="Baloo"/>
              </a:rPr>
              <a:t> </a:t>
            </a:r>
            <a:r>
              <a:rPr lang="en-US" sz="4400" spc="180" dirty="0" err="1">
                <a:solidFill>
                  <a:srgbClr val="8F5E3F"/>
                </a:solidFill>
                <a:latin typeface="Baloo"/>
              </a:rPr>
              <a:t>ngoài</a:t>
            </a:r>
            <a:r>
              <a:rPr lang="en-US" sz="4400" spc="180" dirty="0">
                <a:solidFill>
                  <a:srgbClr val="8F5E3F"/>
                </a:solidFill>
                <a:latin typeface="Baloo"/>
              </a:rPr>
              <a:t>.</a:t>
            </a:r>
          </a:p>
        </p:txBody>
      </p:sp>
      <p:pic>
        <p:nvPicPr>
          <p:cNvPr id="6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4822" y="4838487"/>
            <a:ext cx="13875634" cy="812125"/>
          </a:xfrm>
          <a:prstGeom prst="rect">
            <a:avLst/>
          </a:prstGeom>
        </p:spPr>
      </p:pic>
      <p:sp>
        <p:nvSpPr>
          <p:cNvPr id="66" name="TextBox 39"/>
          <p:cNvSpPr txBox="1"/>
          <p:nvPr/>
        </p:nvSpPr>
        <p:spPr>
          <a:xfrm>
            <a:off x="2362200" y="4720459"/>
            <a:ext cx="13923414" cy="880241"/>
          </a:xfrm>
          <a:prstGeom prst="rect">
            <a:avLst/>
          </a:prstGeom>
        </p:spPr>
        <p:txBody>
          <a:bodyPr wrap="square" lIns="0" tIns="0" rIns="0" bIns="0" rtlCol="0" anchor="t">
            <a:spAutoFit/>
          </a:bodyPr>
          <a:lstStyle/>
          <a:p>
            <a:pPr algn="just">
              <a:lnSpc>
                <a:spcPct val="130000"/>
              </a:lnSpc>
            </a:pPr>
            <a:r>
              <a:rPr lang="en-US" sz="4400" spc="180">
                <a:solidFill>
                  <a:srgbClr val="8F5E3F"/>
                </a:solidFill>
                <a:latin typeface="Baloo"/>
              </a:rPr>
              <a:t>B. Để mọi người đều vui vẻ.</a:t>
            </a:r>
          </a:p>
        </p:txBody>
      </p:sp>
      <p:pic>
        <p:nvPicPr>
          <p:cNvPr id="67"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8800" y="6073441"/>
            <a:ext cx="13875634" cy="1116132"/>
          </a:xfrm>
          <a:prstGeom prst="rect">
            <a:avLst/>
          </a:prstGeom>
        </p:spPr>
      </p:pic>
      <p:sp>
        <p:nvSpPr>
          <p:cNvPr id="68" name="TextBox 39"/>
          <p:cNvSpPr txBox="1"/>
          <p:nvPr/>
        </p:nvSpPr>
        <p:spPr>
          <a:xfrm>
            <a:off x="2459245" y="5930243"/>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C.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giúp</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của</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giàu</a:t>
            </a:r>
            <a:r>
              <a:rPr lang="en-US" sz="4400" spc="180" dirty="0">
                <a:solidFill>
                  <a:srgbClr val="8F5E3F"/>
                </a:solidFill>
                <a:latin typeface="Baloo"/>
              </a:rPr>
              <a:t> </a:t>
            </a:r>
            <a:r>
              <a:rPr lang="en-US" sz="4400" spc="180" dirty="0" err="1">
                <a:solidFill>
                  <a:srgbClr val="8F5E3F"/>
                </a:solidFill>
                <a:latin typeface="Baloo"/>
              </a:rPr>
              <a:t>có</a:t>
            </a:r>
            <a:r>
              <a:rPr lang="en-US" sz="4400" spc="180" dirty="0">
                <a:solidFill>
                  <a:srgbClr val="8F5E3F"/>
                </a:solidFill>
                <a:latin typeface="Baloo"/>
              </a:rPr>
              <a:t> </a:t>
            </a:r>
            <a:r>
              <a:rPr lang="en-US" sz="4400" spc="180" dirty="0" err="1">
                <a:solidFill>
                  <a:srgbClr val="8F5E3F"/>
                </a:solidFill>
                <a:latin typeface="Baloo"/>
              </a:rPr>
              <a:t>hơn</a:t>
            </a:r>
            <a:r>
              <a:rPr lang="en-US" sz="4400" spc="180" dirty="0">
                <a:solidFill>
                  <a:srgbClr val="8F5E3F"/>
                </a:solidFill>
                <a:latin typeface="Baloo"/>
              </a:rPr>
              <a:t>.</a:t>
            </a:r>
          </a:p>
        </p:txBody>
      </p:sp>
      <p:pic>
        <p:nvPicPr>
          <p:cNvPr id="6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1566" y="7429500"/>
            <a:ext cx="13875634" cy="1880953"/>
          </a:xfrm>
          <a:prstGeom prst="rect">
            <a:avLst/>
          </a:prstGeom>
        </p:spPr>
      </p:pic>
      <p:sp>
        <p:nvSpPr>
          <p:cNvPr id="70" name="TextBox 39"/>
          <p:cNvSpPr txBox="1"/>
          <p:nvPr/>
        </p:nvSpPr>
        <p:spPr>
          <a:xfrm>
            <a:off x="2358944" y="7505700"/>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D.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cùng</a:t>
            </a:r>
            <a:r>
              <a:rPr lang="en-US" sz="4400" spc="180" dirty="0">
                <a:solidFill>
                  <a:srgbClr val="8F5E3F"/>
                </a:solidFill>
                <a:latin typeface="Baloo"/>
              </a:rPr>
              <a:t> </a:t>
            </a:r>
            <a:r>
              <a:rPr lang="en-US" sz="4400" spc="180" dirty="0" err="1">
                <a:solidFill>
                  <a:srgbClr val="8F5E3F"/>
                </a:solidFill>
                <a:latin typeface="Baloo"/>
              </a:rPr>
              <a:t>tuân</a:t>
            </a:r>
            <a:r>
              <a:rPr lang="en-US" sz="4400" spc="180" dirty="0">
                <a:solidFill>
                  <a:srgbClr val="8F5E3F"/>
                </a:solidFill>
                <a:latin typeface="Baloo"/>
              </a:rPr>
              <a:t> </a:t>
            </a:r>
            <a:r>
              <a:rPr lang="en-US" sz="4400" spc="180" dirty="0" err="1">
                <a:solidFill>
                  <a:srgbClr val="8F5E3F"/>
                </a:solidFill>
                <a:latin typeface="Baloo"/>
              </a:rPr>
              <a:t>theo</a:t>
            </a:r>
            <a:r>
              <a:rPr lang="en-US" sz="4400" spc="180" dirty="0">
                <a:solidFill>
                  <a:srgbClr val="8F5E3F"/>
                </a:solidFill>
                <a:latin typeface="Baloo"/>
              </a:rPr>
              <a:t>, </a:t>
            </a:r>
            <a:r>
              <a:rPr lang="en-US" sz="4400" spc="180" dirty="0" err="1">
                <a:solidFill>
                  <a:srgbClr val="8F5E3F"/>
                </a:solidFill>
                <a:latin typeface="Baloo"/>
              </a:rPr>
              <a:t>góp</a:t>
            </a:r>
            <a:r>
              <a:rPr lang="en-US" sz="4400" spc="180" dirty="0">
                <a:solidFill>
                  <a:srgbClr val="8F5E3F"/>
                </a:solidFill>
                <a:latin typeface="Baloo"/>
              </a:rPr>
              <a:t> </a:t>
            </a:r>
            <a:r>
              <a:rPr lang="en-US" sz="4400" spc="180" dirty="0" err="1">
                <a:solidFill>
                  <a:srgbClr val="8F5E3F"/>
                </a:solidFill>
                <a:latin typeface="Baloo"/>
              </a:rPr>
              <a:t>phần</a:t>
            </a:r>
            <a:r>
              <a:rPr lang="en-US" sz="4400" spc="180" dirty="0">
                <a:solidFill>
                  <a:srgbClr val="8F5E3F"/>
                </a:solidFill>
                <a:latin typeface="Baloo"/>
              </a:rPr>
              <a:t> </a:t>
            </a:r>
            <a:r>
              <a:rPr lang="en-US" sz="4400" spc="180" dirty="0" err="1">
                <a:solidFill>
                  <a:srgbClr val="8F5E3F"/>
                </a:solidFill>
                <a:latin typeface="Baloo"/>
              </a:rPr>
              <a:t>giữ</a:t>
            </a:r>
            <a:r>
              <a:rPr lang="en-US" sz="4400" spc="180" dirty="0">
                <a:solidFill>
                  <a:srgbClr val="8F5E3F"/>
                </a:solidFill>
                <a:latin typeface="Baloo"/>
              </a:rPr>
              <a:t> </a:t>
            </a:r>
            <a:r>
              <a:rPr lang="en-US" sz="4400" spc="180" dirty="0" err="1">
                <a:solidFill>
                  <a:srgbClr val="8F5E3F"/>
                </a:solidFill>
                <a:latin typeface="Baloo"/>
              </a:rPr>
              <a:t>gìn</a:t>
            </a:r>
            <a:r>
              <a:rPr lang="en-US" sz="4400" spc="180" dirty="0">
                <a:solidFill>
                  <a:srgbClr val="8F5E3F"/>
                </a:solidFill>
                <a:latin typeface="Baloo"/>
              </a:rPr>
              <a:t> </a:t>
            </a:r>
            <a:r>
              <a:rPr lang="en-US" sz="4400" spc="180" dirty="0" err="1">
                <a:solidFill>
                  <a:srgbClr val="8F5E3F"/>
                </a:solidFill>
                <a:latin typeface="Baloo"/>
              </a:rPr>
              <a:t>và</a:t>
            </a:r>
            <a:r>
              <a:rPr lang="en-US" sz="4400" spc="180" dirty="0">
                <a:solidFill>
                  <a:srgbClr val="8F5E3F"/>
                </a:solidFill>
                <a:latin typeface="Baloo"/>
              </a:rPr>
              <a:t> </a:t>
            </a:r>
            <a:r>
              <a:rPr lang="en-US" sz="4400" spc="180" dirty="0" err="1">
                <a:solidFill>
                  <a:srgbClr val="8F5E3F"/>
                </a:solidFill>
                <a:latin typeface="Baloo"/>
              </a:rPr>
              <a:t>bảo</a:t>
            </a:r>
            <a:r>
              <a:rPr lang="en-US" sz="4400" spc="180" dirty="0">
                <a:solidFill>
                  <a:srgbClr val="8F5E3F"/>
                </a:solidFill>
                <a:latin typeface="Baloo"/>
              </a:rPr>
              <a:t> </a:t>
            </a:r>
            <a:r>
              <a:rPr lang="en-US" sz="4400" spc="180" dirty="0" err="1">
                <a:solidFill>
                  <a:srgbClr val="8F5E3F"/>
                </a:solidFill>
                <a:latin typeface="Baloo"/>
              </a:rPr>
              <a:t>vệ</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bình</a:t>
            </a:r>
            <a:r>
              <a:rPr lang="en-US" sz="4400" spc="180" dirty="0">
                <a:solidFill>
                  <a:srgbClr val="8F5E3F"/>
                </a:solidFill>
                <a:latin typeface="Baloo"/>
              </a:rPr>
              <a:t> </a:t>
            </a:r>
            <a:r>
              <a:rPr lang="en-US" sz="4400" spc="180" dirty="0" err="1">
                <a:solidFill>
                  <a:srgbClr val="8F5E3F"/>
                </a:solidFill>
                <a:latin typeface="Baloo"/>
              </a:rPr>
              <a:t>yên</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buôn</a:t>
            </a:r>
            <a:r>
              <a:rPr lang="en-US" sz="4400" spc="180" dirty="0">
                <a:solidFill>
                  <a:srgbClr val="8F5E3F"/>
                </a:solidFill>
                <a:latin typeface="Baloo"/>
              </a:rPr>
              <a:t> </a:t>
            </a:r>
            <a:r>
              <a:rPr lang="en-US" sz="4400" spc="180" dirty="0" err="1">
                <a:solidFill>
                  <a:srgbClr val="8F5E3F"/>
                </a:solidFill>
                <a:latin typeface="Baloo"/>
              </a:rPr>
              <a:t>làng</a:t>
            </a:r>
            <a:r>
              <a:rPr lang="en-US" sz="4400" spc="180" dirty="0">
                <a:solidFill>
                  <a:srgbClr val="8F5E3F"/>
                </a:solidFill>
                <a:latin typeface="Baloo"/>
              </a:rPr>
              <a:t>.</a:t>
            </a:r>
          </a:p>
        </p:txBody>
      </p:sp>
      <p:sp>
        <p:nvSpPr>
          <p:cNvPr id="71" name="Oval 70"/>
          <p:cNvSpPr/>
          <p:nvPr/>
        </p:nvSpPr>
        <p:spPr>
          <a:xfrm>
            <a:off x="1905000" y="7505700"/>
            <a:ext cx="1066800" cy="932181"/>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25100" y="8064229"/>
            <a:ext cx="4946997" cy="2424029"/>
          </a:xfrm>
          <a:prstGeom prst="rect">
            <a:avLst/>
          </a:prstGeom>
        </p:spPr>
      </p:pic>
      <p:pic>
        <p:nvPicPr>
          <p:cNvPr id="73"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9393" y="8769197"/>
            <a:ext cx="3874315" cy="187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xit" presetSubtype="4" fill="hold" grpId="1" nodeType="withEffect">
                                  <p:stCondLst>
                                    <p:cond delay="0"/>
                                  </p:stCondLst>
                                  <p:childTnLst>
                                    <p:anim calcmode="lin" valueType="num">
                                      <p:cBhvr additive="base">
                                        <p:cTn id="45" dur="500"/>
                                        <p:tgtEl>
                                          <p:spTgt spid="64"/>
                                        </p:tgtEl>
                                        <p:attrNameLst>
                                          <p:attrName>ppt_x</p:attrName>
                                        </p:attrNameLst>
                                      </p:cBhvr>
                                      <p:tavLst>
                                        <p:tav tm="0">
                                          <p:val>
                                            <p:strVal val="ppt_x"/>
                                          </p:val>
                                        </p:tav>
                                        <p:tav tm="100000">
                                          <p:val>
                                            <p:strVal val="ppt_x"/>
                                          </p:val>
                                        </p:tav>
                                      </p:tavLst>
                                    </p:anim>
                                    <p:anim calcmode="lin" valueType="num">
                                      <p:cBhvr additive="base">
                                        <p:cTn id="46" dur="500"/>
                                        <p:tgtEl>
                                          <p:spTgt spid="64"/>
                                        </p:tgtEl>
                                        <p:attrNameLst>
                                          <p:attrName>ppt_y</p:attrName>
                                        </p:attrNameLst>
                                      </p:cBhvr>
                                      <p:tavLst>
                                        <p:tav tm="0">
                                          <p:val>
                                            <p:strVal val="ppt_y"/>
                                          </p:val>
                                        </p:tav>
                                        <p:tav tm="100000">
                                          <p:val>
                                            <p:strVal val="1+ppt_h/2"/>
                                          </p:val>
                                        </p:tav>
                                      </p:tavLst>
                                    </p:anim>
                                    <p:set>
                                      <p:cBhvr>
                                        <p:cTn id="47" dur="1" fill="hold">
                                          <p:stCondLst>
                                            <p:cond delay="499"/>
                                          </p:stCondLst>
                                        </p:cTn>
                                        <p:tgtEl>
                                          <p:spTgt spid="64"/>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66"/>
                                        </p:tgtEl>
                                        <p:attrNameLst>
                                          <p:attrName>ppt_x</p:attrName>
                                        </p:attrNameLst>
                                      </p:cBhvr>
                                      <p:tavLst>
                                        <p:tav tm="0">
                                          <p:val>
                                            <p:strVal val="ppt_x"/>
                                          </p:val>
                                        </p:tav>
                                        <p:tav tm="100000">
                                          <p:val>
                                            <p:strVal val="ppt_x"/>
                                          </p:val>
                                        </p:tav>
                                      </p:tavLst>
                                    </p:anim>
                                    <p:anim calcmode="lin" valueType="num">
                                      <p:cBhvr additive="base">
                                        <p:cTn id="50" dur="500"/>
                                        <p:tgtEl>
                                          <p:spTgt spid="66"/>
                                        </p:tgtEl>
                                        <p:attrNameLst>
                                          <p:attrName>ppt_y</p:attrName>
                                        </p:attrNameLst>
                                      </p:cBhvr>
                                      <p:tavLst>
                                        <p:tav tm="0">
                                          <p:val>
                                            <p:strVal val="ppt_y"/>
                                          </p:val>
                                        </p:tav>
                                        <p:tav tm="100000">
                                          <p:val>
                                            <p:strVal val="1+ppt_h/2"/>
                                          </p:val>
                                        </p:tav>
                                      </p:tavLst>
                                    </p:anim>
                                    <p:set>
                                      <p:cBhvr>
                                        <p:cTn id="51" dur="1" fill="hold">
                                          <p:stCondLst>
                                            <p:cond delay="499"/>
                                          </p:stCondLst>
                                        </p:cTn>
                                        <p:tgtEl>
                                          <p:spTgt spid="66"/>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68"/>
                                        </p:tgtEl>
                                        <p:attrNameLst>
                                          <p:attrName>ppt_x</p:attrName>
                                        </p:attrNameLst>
                                      </p:cBhvr>
                                      <p:tavLst>
                                        <p:tav tm="0">
                                          <p:val>
                                            <p:strVal val="ppt_x"/>
                                          </p:val>
                                        </p:tav>
                                        <p:tav tm="100000">
                                          <p:val>
                                            <p:strVal val="ppt_x"/>
                                          </p:val>
                                        </p:tav>
                                      </p:tavLst>
                                    </p:anim>
                                    <p:anim calcmode="lin" valueType="num">
                                      <p:cBhvr additive="base">
                                        <p:cTn id="54" dur="500"/>
                                        <p:tgtEl>
                                          <p:spTgt spid="68"/>
                                        </p:tgtEl>
                                        <p:attrNameLst>
                                          <p:attrName>ppt_y</p:attrName>
                                        </p:attrNameLst>
                                      </p:cBhvr>
                                      <p:tavLst>
                                        <p:tav tm="0">
                                          <p:val>
                                            <p:strVal val="ppt_y"/>
                                          </p:val>
                                        </p:tav>
                                        <p:tav tm="100000">
                                          <p:val>
                                            <p:strVal val="1+ppt_h/2"/>
                                          </p:val>
                                        </p:tav>
                                      </p:tavLst>
                                    </p:anim>
                                    <p:set>
                                      <p:cBhvr>
                                        <p:cTn id="55" dur="1" fill="hold">
                                          <p:stCondLst>
                                            <p:cond delay="499"/>
                                          </p:stCondLst>
                                        </p:cTn>
                                        <p:tgtEl>
                                          <p:spTgt spid="68"/>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70"/>
                                        </p:tgtEl>
                                        <p:attrNameLst>
                                          <p:attrName>ppt_x</p:attrName>
                                        </p:attrNameLst>
                                      </p:cBhvr>
                                      <p:tavLst>
                                        <p:tav tm="0">
                                          <p:val>
                                            <p:strVal val="ppt_x"/>
                                          </p:val>
                                        </p:tav>
                                        <p:tav tm="100000">
                                          <p:val>
                                            <p:strVal val="ppt_x"/>
                                          </p:val>
                                        </p:tav>
                                      </p:tavLst>
                                    </p:anim>
                                    <p:anim calcmode="lin" valueType="num">
                                      <p:cBhvr additive="base">
                                        <p:cTn id="58" dur="500"/>
                                        <p:tgtEl>
                                          <p:spTgt spid="70"/>
                                        </p:tgtEl>
                                        <p:attrNameLst>
                                          <p:attrName>ppt_y</p:attrName>
                                        </p:attrNameLst>
                                      </p:cBhvr>
                                      <p:tavLst>
                                        <p:tav tm="0">
                                          <p:val>
                                            <p:strVal val="ppt_y"/>
                                          </p:val>
                                        </p:tav>
                                        <p:tav tm="100000">
                                          <p:val>
                                            <p:strVal val="1+ppt_h/2"/>
                                          </p:val>
                                        </p:tav>
                                      </p:tavLst>
                                    </p:anim>
                                    <p:set>
                                      <p:cBhvr>
                                        <p:cTn id="59" dur="1" fill="hold">
                                          <p:stCondLst>
                                            <p:cond delay="499"/>
                                          </p:stCondLst>
                                        </p:cTn>
                                        <p:tgtEl>
                                          <p:spTgt spid="70"/>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71"/>
                                        </p:tgtEl>
                                        <p:attrNameLst>
                                          <p:attrName>ppt_x</p:attrName>
                                        </p:attrNameLst>
                                      </p:cBhvr>
                                      <p:tavLst>
                                        <p:tav tm="0">
                                          <p:val>
                                            <p:strVal val="ppt_x"/>
                                          </p:val>
                                        </p:tav>
                                        <p:tav tm="100000">
                                          <p:val>
                                            <p:strVal val="ppt_x"/>
                                          </p:val>
                                        </p:tav>
                                      </p:tavLst>
                                    </p:anim>
                                    <p:anim calcmode="lin" valueType="num">
                                      <p:cBhvr additive="base">
                                        <p:cTn id="62" dur="500"/>
                                        <p:tgtEl>
                                          <p:spTgt spid="71"/>
                                        </p:tgtEl>
                                        <p:attrNameLst>
                                          <p:attrName>ppt_y</p:attrName>
                                        </p:attrNameLst>
                                      </p:cBhvr>
                                      <p:tavLst>
                                        <p:tav tm="0">
                                          <p:val>
                                            <p:strVal val="ppt_y"/>
                                          </p:val>
                                        </p:tav>
                                        <p:tav tm="100000">
                                          <p:val>
                                            <p:strVal val="1+ppt_h/2"/>
                                          </p:val>
                                        </p:tav>
                                      </p:tavLst>
                                    </p:anim>
                                    <p:set>
                                      <p:cBhvr>
                                        <p:cTn id="63" dur="1" fill="hold">
                                          <p:stCondLst>
                                            <p:cond delay="499"/>
                                          </p:stCondLst>
                                        </p:cTn>
                                        <p:tgtEl>
                                          <p:spTgt spid="71"/>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7"/>
                                        </p:tgtEl>
                                        <p:attrNameLst>
                                          <p:attrName>ppt_x</p:attrName>
                                        </p:attrNameLst>
                                      </p:cBhvr>
                                      <p:tavLst>
                                        <p:tav tm="0">
                                          <p:val>
                                            <p:strVal val="ppt_x"/>
                                          </p:val>
                                        </p:tav>
                                        <p:tav tm="100000">
                                          <p:val>
                                            <p:strVal val="ppt_x"/>
                                          </p:val>
                                        </p:tav>
                                      </p:tavLst>
                                    </p:anim>
                                    <p:anim calcmode="lin" valueType="num">
                                      <p:cBhvr additive="base">
                                        <p:cTn id="66" dur="500"/>
                                        <p:tgtEl>
                                          <p:spTgt spid="67"/>
                                        </p:tgtEl>
                                        <p:attrNameLst>
                                          <p:attrName>ppt_y</p:attrName>
                                        </p:attrNameLst>
                                      </p:cBhvr>
                                      <p:tavLst>
                                        <p:tav tm="0">
                                          <p:val>
                                            <p:strVal val="ppt_y"/>
                                          </p:val>
                                        </p:tav>
                                        <p:tav tm="100000">
                                          <p:val>
                                            <p:strVal val="1+ppt_h/2"/>
                                          </p:val>
                                        </p:tav>
                                      </p:tavLst>
                                    </p:anim>
                                    <p:set>
                                      <p:cBhvr>
                                        <p:cTn id="67" dur="1" fill="hold">
                                          <p:stCondLst>
                                            <p:cond delay="499"/>
                                          </p:stCondLst>
                                        </p:cTn>
                                        <p:tgtEl>
                                          <p:spTgt spid="67"/>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65"/>
                                        </p:tgtEl>
                                        <p:attrNameLst>
                                          <p:attrName>ppt_x</p:attrName>
                                        </p:attrNameLst>
                                      </p:cBhvr>
                                      <p:tavLst>
                                        <p:tav tm="0">
                                          <p:val>
                                            <p:strVal val="ppt_x"/>
                                          </p:val>
                                        </p:tav>
                                        <p:tav tm="100000">
                                          <p:val>
                                            <p:strVal val="ppt_x"/>
                                          </p:val>
                                        </p:tav>
                                      </p:tavLst>
                                    </p:anim>
                                    <p:anim calcmode="lin" valueType="num">
                                      <p:cBhvr additive="base">
                                        <p:cTn id="70" dur="500"/>
                                        <p:tgtEl>
                                          <p:spTgt spid="65"/>
                                        </p:tgtEl>
                                        <p:attrNameLst>
                                          <p:attrName>ppt_y</p:attrName>
                                        </p:attrNameLst>
                                      </p:cBhvr>
                                      <p:tavLst>
                                        <p:tav tm="0">
                                          <p:val>
                                            <p:strVal val="ppt_y"/>
                                          </p:val>
                                        </p:tav>
                                        <p:tav tm="100000">
                                          <p:val>
                                            <p:strVal val="1+ppt_h/2"/>
                                          </p:val>
                                        </p:tav>
                                      </p:tavLst>
                                    </p:anim>
                                    <p:set>
                                      <p:cBhvr>
                                        <p:cTn id="71" dur="1" fill="hold">
                                          <p:stCondLst>
                                            <p:cond delay="499"/>
                                          </p:stCondLst>
                                        </p:cTn>
                                        <p:tgtEl>
                                          <p:spTgt spid="65"/>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61"/>
                                        </p:tgtEl>
                                        <p:attrNameLst>
                                          <p:attrName>ppt_x</p:attrName>
                                        </p:attrNameLst>
                                      </p:cBhvr>
                                      <p:tavLst>
                                        <p:tav tm="0">
                                          <p:val>
                                            <p:strVal val="ppt_x"/>
                                          </p:val>
                                        </p:tav>
                                        <p:tav tm="100000">
                                          <p:val>
                                            <p:strVal val="ppt_x"/>
                                          </p:val>
                                        </p:tav>
                                      </p:tavLst>
                                    </p:anim>
                                    <p:anim calcmode="lin" valueType="num">
                                      <p:cBhvr additive="base">
                                        <p:cTn id="74" dur="500"/>
                                        <p:tgtEl>
                                          <p:spTgt spid="61"/>
                                        </p:tgtEl>
                                        <p:attrNameLst>
                                          <p:attrName>ppt_y</p:attrName>
                                        </p:attrNameLst>
                                      </p:cBhvr>
                                      <p:tavLst>
                                        <p:tav tm="0">
                                          <p:val>
                                            <p:strVal val="ppt_y"/>
                                          </p:val>
                                        </p:tav>
                                        <p:tav tm="100000">
                                          <p:val>
                                            <p:strVal val="1+ppt_h/2"/>
                                          </p:val>
                                        </p:tav>
                                      </p:tavLst>
                                    </p:anim>
                                    <p:set>
                                      <p:cBhvr>
                                        <p:cTn id="75" dur="1" fill="hold">
                                          <p:stCondLst>
                                            <p:cond delay="499"/>
                                          </p:stCondLst>
                                        </p:cTn>
                                        <p:tgtEl>
                                          <p:spTgt spid="6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69"/>
                                        </p:tgtEl>
                                        <p:attrNameLst>
                                          <p:attrName>ppt_x</p:attrName>
                                        </p:attrNameLst>
                                      </p:cBhvr>
                                      <p:tavLst>
                                        <p:tav tm="0">
                                          <p:val>
                                            <p:strVal val="ppt_x"/>
                                          </p:val>
                                        </p:tav>
                                        <p:tav tm="100000">
                                          <p:val>
                                            <p:strVal val="ppt_x"/>
                                          </p:val>
                                        </p:tav>
                                      </p:tavLst>
                                    </p:anim>
                                    <p:anim calcmode="lin" valueType="num">
                                      <p:cBhvr additive="base">
                                        <p:cTn id="78" dur="500"/>
                                        <p:tgtEl>
                                          <p:spTgt spid="69"/>
                                        </p:tgtEl>
                                        <p:attrNameLst>
                                          <p:attrName>ppt_y</p:attrName>
                                        </p:attrNameLst>
                                      </p:cBhvr>
                                      <p:tavLst>
                                        <p:tav tm="0">
                                          <p:val>
                                            <p:strVal val="ppt_y"/>
                                          </p:val>
                                        </p:tav>
                                        <p:tav tm="100000">
                                          <p:val>
                                            <p:strVal val="1+ppt_h/2"/>
                                          </p:val>
                                        </p:tav>
                                      </p:tavLst>
                                    </p:anim>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4" grpId="0"/>
      <p:bldP spid="64" grpId="1"/>
      <p:bldP spid="66" grpId="0"/>
      <p:bldP spid="66" grpId="1"/>
      <p:bldP spid="68" grpId="0"/>
      <p:bldP spid="68" grpId="1"/>
      <p:bldP spid="70" grpId="0"/>
      <p:bldP spid="70" grpId="1"/>
      <p:bldP spid="71" grpId="0" animBg="1"/>
      <p:bldP spid="7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369"/>
          <a:stretch>
            <a:fillRect/>
          </a:stretch>
        </p:blipFill>
        <p:spPr>
          <a:xfrm>
            <a:off x="2441634" y="868803"/>
            <a:ext cx="13401497" cy="27513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9302694" y="4457700"/>
            <a:ext cx="1550460" cy="888205"/>
          </a:xfrm>
          <a:prstGeom prst="rect">
            <a:avLst/>
          </a:prstGeom>
        </p:spPr>
      </p:pic>
      <p:grpSp>
        <p:nvGrpSpPr>
          <p:cNvPr id="5" name="Group 5"/>
          <p:cNvGrpSpPr/>
          <p:nvPr/>
        </p:nvGrpSpPr>
        <p:grpSpPr>
          <a:xfrm>
            <a:off x="10616872" y="4346386"/>
            <a:ext cx="5226258" cy="2164538"/>
            <a:chOff x="0" y="0"/>
            <a:chExt cx="6968344" cy="1184273"/>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1326" flipH="1" flipV="1">
            <a:off x="15916957" y="-668022"/>
            <a:ext cx="3811642" cy="184388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06828" flipH="1">
            <a:off x="14812652" y="8613420"/>
            <a:ext cx="4947705" cy="496632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1375" flipH="1">
            <a:off x="-1279483" y="8921110"/>
            <a:ext cx="4091878" cy="197944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578945" y="1364701"/>
            <a:ext cx="5018860" cy="5037752"/>
          </a:xfrm>
          <a:prstGeom prst="rect">
            <a:avLst/>
          </a:prstGeom>
        </p:spPr>
      </p:pic>
      <p:pic>
        <p:nvPicPr>
          <p:cNvPr id="20" name="Picture 20"/>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8655">
            <a:off x="17283085" y="1810753"/>
            <a:ext cx="1757526" cy="280083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2385582" y="4386403"/>
            <a:ext cx="1550460" cy="888205"/>
          </a:xfrm>
          <a:prstGeom prst="rect">
            <a:avLst/>
          </a:prstGeom>
        </p:spPr>
      </p:pic>
      <p:grpSp>
        <p:nvGrpSpPr>
          <p:cNvPr id="24" name="Group 24"/>
          <p:cNvGrpSpPr/>
          <p:nvPr/>
        </p:nvGrpSpPr>
        <p:grpSpPr>
          <a:xfrm>
            <a:off x="3669717" y="4346386"/>
            <a:ext cx="5226258" cy="2147991"/>
            <a:chOff x="0" y="0"/>
            <a:chExt cx="6968344" cy="1184273"/>
          </a:xfrm>
        </p:grpSpPr>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27" name="TextBox 27"/>
          <p:cNvSpPr txBox="1"/>
          <p:nvPr/>
        </p:nvSpPr>
        <p:spPr>
          <a:xfrm>
            <a:off x="4409131" y="4776242"/>
            <a:ext cx="4000904" cy="1205458"/>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không</a:t>
            </a:r>
            <a:r>
              <a:rPr lang="en-US" sz="3999" b="1" spc="399" dirty="0">
                <a:solidFill>
                  <a:srgbClr val="002060"/>
                </a:solidFill>
                <a:latin typeface="Baloo"/>
              </a:rPr>
              <a:t> </a:t>
            </a:r>
            <a:r>
              <a:rPr lang="en-US" sz="3999" b="1" spc="399" dirty="0" err="1">
                <a:solidFill>
                  <a:srgbClr val="002060"/>
                </a:solidFill>
                <a:latin typeface="Baloo"/>
              </a:rPr>
              <a:t>hỏi</a:t>
            </a:r>
            <a:r>
              <a:rPr lang="en-US" sz="3999" b="1" spc="399" dirty="0">
                <a:solidFill>
                  <a:srgbClr val="002060"/>
                </a:solidFill>
                <a:latin typeface="Baloo"/>
              </a:rPr>
              <a:t> cha </a:t>
            </a:r>
            <a:r>
              <a:rPr lang="en-US" sz="3999" b="1" spc="399" dirty="0" err="1">
                <a:solidFill>
                  <a:srgbClr val="002060"/>
                </a:solidFill>
                <a:latin typeface="Baloo"/>
              </a:rPr>
              <a:t>mẹ</a:t>
            </a:r>
            <a:endParaRPr lang="en-US" sz="3999" b="1" spc="399" dirty="0">
              <a:solidFill>
                <a:srgbClr val="002060"/>
              </a:solidFill>
              <a:latin typeface="Baloo"/>
            </a:endParaRPr>
          </a:p>
        </p:txBody>
      </p:sp>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2355539" y="7379495"/>
            <a:ext cx="1550460" cy="888205"/>
          </a:xfrm>
          <a:prstGeom prst="rect">
            <a:avLst/>
          </a:prstGeom>
        </p:spPr>
      </p:pic>
      <p:grpSp>
        <p:nvGrpSpPr>
          <p:cNvPr id="30" name="Group 30"/>
          <p:cNvGrpSpPr/>
          <p:nvPr/>
        </p:nvGrpSpPr>
        <p:grpSpPr>
          <a:xfrm>
            <a:off x="3669717" y="7360445"/>
            <a:ext cx="5226258" cy="2278855"/>
            <a:chOff x="0" y="0"/>
            <a:chExt cx="6968344" cy="1184273"/>
          </a:xfrm>
        </p:grpSpPr>
        <p:pic>
          <p:nvPicPr>
            <p:cNvPr id="31" name="Picture 3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9302694" y="7379495"/>
            <a:ext cx="1550460" cy="888205"/>
          </a:xfrm>
          <a:prstGeom prst="rect">
            <a:avLst/>
          </a:prstGeom>
        </p:spPr>
      </p:pic>
      <p:grpSp>
        <p:nvGrpSpPr>
          <p:cNvPr id="34" name="Group 34"/>
          <p:cNvGrpSpPr/>
          <p:nvPr/>
        </p:nvGrpSpPr>
        <p:grpSpPr>
          <a:xfrm>
            <a:off x="10708896" y="7297684"/>
            <a:ext cx="5226258" cy="2327299"/>
            <a:chOff x="0" y="0"/>
            <a:chExt cx="6968344" cy="1184273"/>
          </a:xfrm>
        </p:grpSpPr>
        <p:pic>
          <p:nvPicPr>
            <p:cNvPr id="35" name="Picture 3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36" name="Picture 3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45" name="TextBox 45"/>
          <p:cNvSpPr txBox="1"/>
          <p:nvPr/>
        </p:nvSpPr>
        <p:spPr>
          <a:xfrm>
            <a:off x="11637660" y="4921771"/>
            <a:ext cx="3145139" cy="602729"/>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ăn</a:t>
            </a:r>
            <a:r>
              <a:rPr lang="en-US" sz="3999" b="1" spc="399" dirty="0">
                <a:solidFill>
                  <a:srgbClr val="002060"/>
                </a:solidFill>
                <a:latin typeface="Baloo"/>
              </a:rPr>
              <a:t> </a:t>
            </a:r>
            <a:r>
              <a:rPr lang="en-US" sz="3999" b="1" spc="399" dirty="0" err="1">
                <a:solidFill>
                  <a:srgbClr val="002060"/>
                </a:solidFill>
                <a:latin typeface="Baloo"/>
              </a:rPr>
              <a:t>cắp</a:t>
            </a:r>
            <a:endParaRPr lang="en-US" sz="3999" b="1" spc="399" dirty="0">
              <a:solidFill>
                <a:srgbClr val="002060"/>
              </a:solidFill>
              <a:latin typeface="Baloo"/>
            </a:endParaRPr>
          </a:p>
        </p:txBody>
      </p:sp>
      <p:sp>
        <p:nvSpPr>
          <p:cNvPr id="47" name="TextBox 47"/>
          <p:cNvSpPr txBox="1"/>
          <p:nvPr/>
        </p:nvSpPr>
        <p:spPr>
          <a:xfrm>
            <a:off x="4312718" y="7748042"/>
            <a:ext cx="3813033" cy="1205458"/>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giúp kẻ có tội</a:t>
            </a:r>
          </a:p>
        </p:txBody>
      </p:sp>
      <p:sp>
        <p:nvSpPr>
          <p:cNvPr id="49" name="TextBox 49"/>
          <p:cNvSpPr txBox="1"/>
          <p:nvPr/>
        </p:nvSpPr>
        <p:spPr>
          <a:xfrm>
            <a:off x="11159281" y="7487515"/>
            <a:ext cx="4683849" cy="1808187"/>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dẫn đường cho địch đến đánh làng mình</a:t>
            </a:r>
          </a:p>
        </p:txBody>
      </p:sp>
      <p:grpSp>
        <p:nvGrpSpPr>
          <p:cNvPr id="58" name="Group 58"/>
          <p:cNvGrpSpPr/>
          <p:nvPr/>
        </p:nvGrpSpPr>
        <p:grpSpPr>
          <a:xfrm>
            <a:off x="4419131" y="1879989"/>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6292" r="47442"/>
            <a:stretch>
              <a:fillRect/>
            </a:stretch>
          </p:blipFill>
          <p:spPr>
            <a:xfrm>
              <a:off x="10080965" y="0"/>
              <a:ext cx="2616411" cy="99617"/>
            </a:xfrm>
            <a:prstGeom prst="rect">
              <a:avLst/>
            </a:prstGeom>
          </p:spPr>
        </p:pic>
      </p:grpSp>
      <p:sp>
        <p:nvSpPr>
          <p:cNvPr id="64" name="TextBox 64"/>
          <p:cNvSpPr txBox="1"/>
          <p:nvPr/>
        </p:nvSpPr>
        <p:spPr>
          <a:xfrm>
            <a:off x="2857054"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3</a:t>
            </a:r>
          </a:p>
        </p:txBody>
      </p:sp>
      <p:sp>
        <p:nvSpPr>
          <p:cNvPr id="65" name="TextBox 65"/>
          <p:cNvSpPr txBox="1"/>
          <p:nvPr/>
        </p:nvSpPr>
        <p:spPr>
          <a:xfrm>
            <a:off x="9823259"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4</a:t>
            </a:r>
          </a:p>
        </p:txBody>
      </p:sp>
      <p:sp>
        <p:nvSpPr>
          <p:cNvPr id="68" name="TextBox 68"/>
          <p:cNvSpPr txBox="1"/>
          <p:nvPr/>
        </p:nvSpPr>
        <p:spPr>
          <a:xfrm>
            <a:off x="2857054" y="4510200"/>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1</a:t>
            </a:r>
          </a:p>
        </p:txBody>
      </p:sp>
      <p:sp>
        <p:nvSpPr>
          <p:cNvPr id="69" name="TextBox 69"/>
          <p:cNvSpPr txBox="1"/>
          <p:nvPr/>
        </p:nvSpPr>
        <p:spPr>
          <a:xfrm>
            <a:off x="9823259" y="4674775"/>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2</a:t>
            </a:r>
          </a:p>
        </p:txBody>
      </p:sp>
      <p:grpSp>
        <p:nvGrpSpPr>
          <p:cNvPr id="71" name="Group 23"/>
          <p:cNvGrpSpPr/>
          <p:nvPr/>
        </p:nvGrpSpPr>
        <p:grpSpPr>
          <a:xfrm>
            <a:off x="8325094" y="270400"/>
            <a:ext cx="1123706" cy="1142527"/>
            <a:chOff x="24823691" y="0"/>
            <a:chExt cx="5482151" cy="946707"/>
          </a:xfrm>
        </p:grpSpPr>
        <p:pic>
          <p:nvPicPr>
            <p:cNvPr id="72" name="Picture 2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4823691" y="0"/>
              <a:ext cx="3250493" cy="946707"/>
            </a:xfrm>
            <a:prstGeom prst="rect">
              <a:avLst/>
            </a:prstGeom>
          </p:spPr>
        </p:pic>
        <p:pic>
          <p:nvPicPr>
            <p:cNvPr id="73"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7055349" y="0"/>
              <a:ext cx="3250493" cy="946707"/>
            </a:xfrm>
            <a:prstGeom prst="rect">
              <a:avLst/>
            </a:prstGeom>
          </p:spPr>
        </p:pic>
      </p:grpSp>
      <p:sp>
        <p:nvSpPr>
          <p:cNvPr id="74" name="TextBox 30"/>
          <p:cNvSpPr txBox="1"/>
          <p:nvPr/>
        </p:nvSpPr>
        <p:spPr>
          <a:xfrm>
            <a:off x="1219200" y="2019300"/>
            <a:ext cx="15547877" cy="734817"/>
          </a:xfrm>
          <a:prstGeom prst="rect">
            <a:avLst/>
          </a:prstGeom>
        </p:spPr>
        <p:txBody>
          <a:bodyPr lIns="0" tIns="0" rIns="0" bIns="0" rtlCol="0" anchor="t">
            <a:spAutoFit/>
          </a:bodyPr>
          <a:lstStyle/>
          <a:p>
            <a:pPr algn="ctr">
              <a:lnSpc>
                <a:spcPts val="5610"/>
              </a:lnSpc>
            </a:pPr>
            <a:r>
              <a:rPr lang="en-US" sz="5100" b="1" spc="153" dirty="0" err="1">
                <a:solidFill>
                  <a:srgbClr val="C00000"/>
                </a:solidFill>
                <a:latin typeface="Baloo"/>
              </a:rPr>
              <a:t>Những</a:t>
            </a:r>
            <a:r>
              <a:rPr lang="en-US" sz="5100" b="1" spc="153" dirty="0">
                <a:solidFill>
                  <a:srgbClr val="C00000"/>
                </a:solidFill>
                <a:latin typeface="Baloo"/>
              </a:rPr>
              <a:t> </a:t>
            </a:r>
            <a:r>
              <a:rPr lang="en-US" sz="5100" b="1" spc="153" dirty="0" err="1">
                <a:solidFill>
                  <a:srgbClr val="C00000"/>
                </a:solidFill>
                <a:latin typeface="Baloo"/>
              </a:rPr>
              <a:t>việc</a:t>
            </a:r>
            <a:r>
              <a:rPr lang="en-US" sz="5100" b="1" spc="153" dirty="0">
                <a:solidFill>
                  <a:srgbClr val="C00000"/>
                </a:solidFill>
                <a:latin typeface="Baloo"/>
              </a:rPr>
              <a:t> </a:t>
            </a:r>
            <a:r>
              <a:rPr lang="en-US" sz="5100" b="1" spc="153" dirty="0" err="1">
                <a:solidFill>
                  <a:srgbClr val="C00000"/>
                </a:solidFill>
                <a:latin typeface="Baloo"/>
              </a:rPr>
              <a:t>người</a:t>
            </a:r>
            <a:r>
              <a:rPr lang="en-US" sz="5100" b="1" spc="153" dirty="0">
                <a:solidFill>
                  <a:srgbClr val="C00000"/>
                </a:solidFill>
                <a:latin typeface="Baloo"/>
              </a:rPr>
              <a:t> Ê-</a:t>
            </a:r>
            <a:r>
              <a:rPr lang="en-US" sz="5100" b="1" spc="153" dirty="0" err="1">
                <a:solidFill>
                  <a:srgbClr val="C00000"/>
                </a:solidFill>
                <a:latin typeface="Baloo"/>
              </a:rPr>
              <a:t>đê</a:t>
            </a:r>
            <a:r>
              <a:rPr lang="en-US" sz="5100" b="1" spc="153" dirty="0">
                <a:solidFill>
                  <a:srgbClr val="C00000"/>
                </a:solidFill>
                <a:latin typeface="Baloo"/>
              </a:rPr>
              <a:t> </a:t>
            </a:r>
            <a:r>
              <a:rPr lang="en-US" sz="5100" b="1" spc="153" dirty="0" err="1">
                <a:solidFill>
                  <a:srgbClr val="C00000"/>
                </a:solidFill>
                <a:latin typeface="Baloo"/>
              </a:rPr>
              <a:t>xem</a:t>
            </a:r>
            <a:r>
              <a:rPr lang="en-US" sz="5100" b="1" spc="153" dirty="0">
                <a:solidFill>
                  <a:srgbClr val="C00000"/>
                </a:solidFill>
                <a:latin typeface="Baloo"/>
              </a:rPr>
              <a:t> </a:t>
            </a:r>
            <a:r>
              <a:rPr lang="en-US" sz="5100" b="1" spc="153" dirty="0" err="1">
                <a:solidFill>
                  <a:srgbClr val="C00000"/>
                </a:solidFill>
                <a:latin typeface="Baloo"/>
              </a:rPr>
              <a:t>là</a:t>
            </a:r>
            <a:r>
              <a:rPr lang="en-US" sz="5100" b="1" spc="153" dirty="0">
                <a:solidFill>
                  <a:srgbClr val="C00000"/>
                </a:solidFill>
                <a:latin typeface="Baloo"/>
              </a:rPr>
              <a:t> </a:t>
            </a:r>
            <a:r>
              <a:rPr lang="en-US" sz="5100" b="1" spc="153" dirty="0" err="1">
                <a:solidFill>
                  <a:srgbClr val="C00000"/>
                </a:solidFill>
                <a:latin typeface="Baloo"/>
              </a:rPr>
              <a:t>có</a:t>
            </a:r>
            <a:r>
              <a:rPr lang="en-US" sz="5100" b="1" spc="153" dirty="0">
                <a:solidFill>
                  <a:srgbClr val="C00000"/>
                </a:solidFill>
                <a:latin typeface="Baloo"/>
              </a:rPr>
              <a:t> </a:t>
            </a:r>
            <a:r>
              <a:rPr lang="en-US" sz="5100" b="1" spc="153" dirty="0" err="1">
                <a:solidFill>
                  <a:srgbClr val="C00000"/>
                </a:solidFill>
                <a:latin typeface="Baloo"/>
              </a:rPr>
              <a:t>tội</a:t>
            </a:r>
            <a:r>
              <a:rPr lang="en-US" sz="5100" b="1" spc="153" dirty="0">
                <a:solidFill>
                  <a:srgbClr val="C00000"/>
                </a:solidFill>
                <a:latin typeface="Baloo"/>
              </a:rPr>
              <a:t>.</a:t>
            </a:r>
          </a:p>
        </p:txBody>
      </p:sp>
      <p:sp>
        <p:nvSpPr>
          <p:cNvPr id="75" name="TextBox 31"/>
          <p:cNvSpPr txBox="1"/>
          <p:nvPr/>
        </p:nvSpPr>
        <p:spPr>
          <a:xfrm>
            <a:off x="7924800" y="852443"/>
            <a:ext cx="2031638" cy="642484"/>
          </a:xfrm>
          <a:prstGeom prst="rect">
            <a:avLst/>
          </a:prstGeom>
        </p:spPr>
        <p:txBody>
          <a:bodyPr wrap="square" lIns="0" tIns="0" rIns="0" bIns="0" rtlCol="0" anchor="t">
            <a:spAutoFit/>
          </a:bodyPr>
          <a:lstStyle/>
          <a:p>
            <a:pPr algn="ctr">
              <a:lnSpc>
                <a:spcPts val="3834"/>
              </a:lnSpc>
            </a:pPr>
            <a:r>
              <a:rPr lang="en-US" sz="7200" spc="162">
                <a:solidFill>
                  <a:srgbClr val="B59A4F"/>
                </a:solidFill>
                <a:latin typeface="อีฟดอวอิ้ง"/>
              </a:rPr>
              <a:t>II</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circle(in)">
                                      <p:cBhvr>
                                        <p:cTn id="21" dur="2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arn(inVertical)">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16" presetClass="entr" presetSubtype="21"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inVertic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P spid="47" grpId="0"/>
      <p:bldP spid="49" grpId="0"/>
      <p:bldP spid="64" grpId="0"/>
      <p:bldP spid="65" grpId="0"/>
      <p:bldP spid="68" grpId="0"/>
      <p:bldP spid="69"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87000" y="165281"/>
            <a:ext cx="18288000" cy="10287000"/>
          </a:xfrm>
          <a:prstGeom prst="rect">
            <a:avLst/>
          </a:prstGeom>
        </p:spPr>
      </p:pic>
      <p:grpSp>
        <p:nvGrpSpPr>
          <p:cNvPr id="4" name="Group 4"/>
          <p:cNvGrpSpPr/>
          <p:nvPr/>
        </p:nvGrpSpPr>
        <p:grpSpPr>
          <a:xfrm>
            <a:off x="2514600" y="3386658"/>
            <a:ext cx="12552511" cy="4808401"/>
            <a:chOff x="0" y="0"/>
            <a:chExt cx="6512060" cy="6411202"/>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4955"/>
            <a:stretch>
              <a:fillRect/>
            </a:stretch>
          </p:blipFill>
          <p:spPr>
            <a:xfrm>
              <a:off x="10540452" y="0"/>
              <a:ext cx="3598439" cy="179798"/>
            </a:xfrm>
            <a:prstGeom prst="rect">
              <a:avLst/>
            </a:prstGeom>
          </p:spPr>
        </p:pic>
      </p:grpSp>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312701">
            <a:off x="13631450" y="3295971"/>
            <a:ext cx="2157718" cy="628435"/>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924727">
            <a:off x="-533963" y="-244223"/>
            <a:ext cx="2193745" cy="2202002"/>
          </a:xfrm>
          <a:prstGeom prst="rect">
            <a:avLst/>
          </a:prstGeom>
        </p:spPr>
      </p:pic>
      <p:sp>
        <p:nvSpPr>
          <p:cNvPr id="27" name="TextBox 27"/>
          <p:cNvSpPr txBox="1"/>
          <p:nvPr/>
        </p:nvSpPr>
        <p:spPr>
          <a:xfrm>
            <a:off x="2072833" y="1531478"/>
            <a:ext cx="14045686" cy="721416"/>
          </a:xfrm>
          <a:prstGeom prst="rect">
            <a:avLst/>
          </a:prstGeom>
        </p:spPr>
        <p:txBody>
          <a:bodyPr wrap="square" lIns="0" tIns="0" rIns="0" bIns="0" rtlCol="0" anchor="t">
            <a:spAutoFit/>
          </a:bodyPr>
          <a:lstStyle/>
          <a:p>
            <a:pPr algn="ctr">
              <a:lnSpc>
                <a:spcPts val="5610"/>
              </a:lnSpc>
            </a:pPr>
            <a:r>
              <a:rPr lang="en-US" sz="5400" spc="153" dirty="0" err="1">
                <a:solidFill>
                  <a:srgbClr val="C00000"/>
                </a:solidFill>
                <a:latin typeface="Baloo"/>
              </a:rPr>
              <a:t>Những</a:t>
            </a:r>
            <a:r>
              <a:rPr lang="en-US" sz="5400" spc="153" dirty="0">
                <a:solidFill>
                  <a:srgbClr val="C00000"/>
                </a:solidFill>
                <a:latin typeface="Baloo"/>
              </a:rPr>
              <a:t> </a:t>
            </a:r>
            <a:r>
              <a:rPr lang="en-US" sz="5400" spc="153" dirty="0" err="1">
                <a:solidFill>
                  <a:srgbClr val="C00000"/>
                </a:solidFill>
                <a:latin typeface="Baloo"/>
              </a:rPr>
              <a:t>việc</a:t>
            </a:r>
            <a:r>
              <a:rPr lang="en-US" sz="5400" spc="153" dirty="0">
                <a:solidFill>
                  <a:srgbClr val="C00000"/>
                </a:solidFill>
                <a:latin typeface="Baloo"/>
              </a:rPr>
              <a:t> </a:t>
            </a:r>
            <a:r>
              <a:rPr lang="en-US" sz="5400" spc="153" dirty="0" err="1">
                <a:solidFill>
                  <a:srgbClr val="C00000"/>
                </a:solidFill>
                <a:latin typeface="Baloo"/>
              </a:rPr>
              <a:t>người</a:t>
            </a:r>
            <a:r>
              <a:rPr lang="en-US" sz="5400" spc="153" dirty="0">
                <a:solidFill>
                  <a:srgbClr val="C00000"/>
                </a:solidFill>
                <a:latin typeface="Baloo"/>
              </a:rPr>
              <a:t> Ê-</a:t>
            </a:r>
            <a:r>
              <a:rPr lang="en-US" sz="5400" spc="153" dirty="0" err="1">
                <a:solidFill>
                  <a:srgbClr val="C00000"/>
                </a:solidFill>
                <a:latin typeface="Baloo"/>
              </a:rPr>
              <a:t>đê</a:t>
            </a:r>
            <a:r>
              <a:rPr lang="en-US" sz="5400" spc="153" dirty="0">
                <a:solidFill>
                  <a:srgbClr val="C00000"/>
                </a:solidFill>
                <a:latin typeface="Baloo"/>
              </a:rPr>
              <a:t> </a:t>
            </a:r>
            <a:r>
              <a:rPr lang="en-US" sz="5400" spc="153" dirty="0" err="1">
                <a:solidFill>
                  <a:srgbClr val="C00000"/>
                </a:solidFill>
                <a:latin typeface="Baloo"/>
              </a:rPr>
              <a:t>xem</a:t>
            </a:r>
            <a:r>
              <a:rPr lang="en-US" sz="5400" spc="153" dirty="0">
                <a:solidFill>
                  <a:srgbClr val="C00000"/>
                </a:solidFill>
                <a:latin typeface="Baloo"/>
              </a:rPr>
              <a:t> </a:t>
            </a:r>
            <a:r>
              <a:rPr lang="en-US" sz="5400" spc="153" dirty="0" err="1">
                <a:solidFill>
                  <a:srgbClr val="C00000"/>
                </a:solidFill>
                <a:latin typeface="Baloo"/>
              </a:rPr>
              <a:t>là</a:t>
            </a:r>
            <a:r>
              <a:rPr lang="en-US" sz="5400" spc="153" dirty="0">
                <a:solidFill>
                  <a:srgbClr val="C00000"/>
                </a:solidFill>
                <a:latin typeface="Baloo"/>
              </a:rPr>
              <a:t> </a:t>
            </a:r>
            <a:r>
              <a:rPr lang="en-US" sz="5400" spc="153" dirty="0" err="1">
                <a:solidFill>
                  <a:srgbClr val="C00000"/>
                </a:solidFill>
                <a:latin typeface="Baloo"/>
              </a:rPr>
              <a:t>có</a:t>
            </a:r>
            <a:r>
              <a:rPr lang="en-US" sz="5400" spc="153" dirty="0">
                <a:solidFill>
                  <a:srgbClr val="C00000"/>
                </a:solidFill>
                <a:latin typeface="Baloo"/>
              </a:rPr>
              <a:t> </a:t>
            </a:r>
            <a:r>
              <a:rPr lang="en-US" sz="5400" spc="153" dirty="0" err="1">
                <a:solidFill>
                  <a:srgbClr val="C00000"/>
                </a:solidFill>
                <a:latin typeface="Baloo"/>
              </a:rPr>
              <a:t>tội</a:t>
            </a:r>
            <a:r>
              <a:rPr lang="en-US" sz="5400" spc="153" dirty="0">
                <a:solidFill>
                  <a:srgbClr val="C00000"/>
                </a:solidFill>
                <a:latin typeface="Baloo"/>
              </a:rPr>
              <a:t> </a:t>
            </a:r>
            <a:r>
              <a:rPr lang="en-US" sz="5400" spc="153" dirty="0" err="1">
                <a:solidFill>
                  <a:srgbClr val="C00000"/>
                </a:solidFill>
                <a:latin typeface="Baloo"/>
              </a:rPr>
              <a:t>cho</a:t>
            </a:r>
            <a:r>
              <a:rPr lang="en-US" sz="5400" spc="153" dirty="0">
                <a:solidFill>
                  <a:srgbClr val="C00000"/>
                </a:solidFill>
                <a:latin typeface="Baloo"/>
              </a:rPr>
              <a:t> </a:t>
            </a:r>
            <a:r>
              <a:rPr lang="en-US" sz="5400" spc="153" dirty="0" err="1">
                <a:solidFill>
                  <a:srgbClr val="C00000"/>
                </a:solidFill>
                <a:latin typeface="Baloo"/>
              </a:rPr>
              <a:t>thấy</a:t>
            </a:r>
            <a:r>
              <a:rPr lang="en-US" sz="5400" spc="153" dirty="0">
                <a:solidFill>
                  <a:srgbClr val="C00000"/>
                </a:solidFill>
                <a:latin typeface="Baloo"/>
              </a:rPr>
              <a:t>: </a:t>
            </a:r>
          </a:p>
        </p:txBody>
      </p:sp>
      <p:sp>
        <p:nvSpPr>
          <p:cNvPr id="33" name="TextBox 33"/>
          <p:cNvSpPr txBox="1"/>
          <p:nvPr/>
        </p:nvSpPr>
        <p:spPr>
          <a:xfrm>
            <a:off x="2788052" y="4486964"/>
            <a:ext cx="11842347" cy="2192908"/>
          </a:xfrm>
          <a:prstGeom prst="rect">
            <a:avLst/>
          </a:prstGeom>
        </p:spPr>
        <p:txBody>
          <a:bodyPr wrap="square" lIns="0" tIns="0" rIns="0" bIns="0" rtlCol="0" anchor="t">
            <a:spAutoFit/>
          </a:bodyPr>
          <a:lstStyle/>
          <a:p>
            <a:pPr algn="ctr">
              <a:lnSpc>
                <a:spcPts val="5663"/>
              </a:lnSpc>
            </a:pPr>
            <a:r>
              <a:rPr lang="en-US" sz="5400" spc="239" dirty="0" err="1">
                <a:solidFill>
                  <a:srgbClr val="002060"/>
                </a:solidFill>
                <a:latin typeface="Baloo"/>
              </a:rPr>
              <a:t>Người</a:t>
            </a:r>
            <a:r>
              <a:rPr lang="en-US" sz="5400" spc="239" dirty="0">
                <a:solidFill>
                  <a:srgbClr val="002060"/>
                </a:solidFill>
                <a:latin typeface="Baloo"/>
              </a:rPr>
              <a:t> Ê-</a:t>
            </a:r>
            <a:r>
              <a:rPr lang="en-US" sz="5400" spc="239" dirty="0" err="1">
                <a:solidFill>
                  <a:srgbClr val="002060"/>
                </a:solidFill>
                <a:latin typeface="Baloo"/>
              </a:rPr>
              <a:t>đê</a:t>
            </a:r>
            <a:r>
              <a:rPr lang="en-US" sz="5400" spc="239" dirty="0">
                <a:solidFill>
                  <a:srgbClr val="002060"/>
                </a:solidFill>
                <a:latin typeface="Baloo"/>
              </a:rPr>
              <a:t> </a:t>
            </a:r>
            <a:r>
              <a:rPr lang="en-US" sz="5400" spc="239" dirty="0" err="1">
                <a:solidFill>
                  <a:srgbClr val="002060"/>
                </a:solidFill>
                <a:latin typeface="Baloo"/>
              </a:rPr>
              <a:t>rất</a:t>
            </a:r>
            <a:r>
              <a:rPr lang="en-US" sz="5400" spc="239" dirty="0">
                <a:solidFill>
                  <a:srgbClr val="002060"/>
                </a:solidFill>
                <a:latin typeface="Baloo"/>
              </a:rPr>
              <a:t> </a:t>
            </a:r>
            <a:r>
              <a:rPr lang="en-US" sz="5400" spc="239" dirty="0" err="1">
                <a:solidFill>
                  <a:srgbClr val="002060"/>
                </a:solidFill>
                <a:latin typeface="Baloo"/>
              </a:rPr>
              <a:t>coi</a:t>
            </a:r>
            <a:r>
              <a:rPr lang="en-US" sz="5400" spc="239" dirty="0">
                <a:solidFill>
                  <a:srgbClr val="002060"/>
                </a:solidFill>
                <a:latin typeface="Baloo"/>
              </a:rPr>
              <a:t> </a:t>
            </a:r>
            <a:r>
              <a:rPr lang="en-US" sz="5400" spc="239" dirty="0" err="1">
                <a:solidFill>
                  <a:srgbClr val="002060"/>
                </a:solidFill>
                <a:latin typeface="Baloo"/>
              </a:rPr>
              <a:t>trọng</a:t>
            </a:r>
            <a:r>
              <a:rPr lang="en-US" sz="5400" spc="239" dirty="0">
                <a:solidFill>
                  <a:srgbClr val="002060"/>
                </a:solidFill>
                <a:latin typeface="Baloo"/>
              </a:rPr>
              <a:t> </a:t>
            </a:r>
            <a:r>
              <a:rPr lang="en-US" sz="5400" spc="239" dirty="0" err="1">
                <a:solidFill>
                  <a:srgbClr val="002060"/>
                </a:solidFill>
                <a:latin typeface="Baloo"/>
              </a:rPr>
              <a:t>chữ</a:t>
            </a:r>
            <a:r>
              <a:rPr lang="en-US" sz="5400" spc="239" dirty="0">
                <a:solidFill>
                  <a:srgbClr val="002060"/>
                </a:solidFill>
                <a:latin typeface="Baloo"/>
              </a:rPr>
              <a:t> </a:t>
            </a:r>
            <a:r>
              <a:rPr lang="en-US" sz="5400" spc="239" dirty="0" err="1">
                <a:solidFill>
                  <a:srgbClr val="002060"/>
                </a:solidFill>
                <a:latin typeface="Baloo"/>
              </a:rPr>
              <a:t>hiếu</a:t>
            </a:r>
            <a:r>
              <a:rPr lang="en-US" sz="5400" spc="239" dirty="0">
                <a:solidFill>
                  <a:srgbClr val="002060"/>
                </a:solidFill>
                <a:latin typeface="Baloo"/>
              </a:rPr>
              <a:t>, </a:t>
            </a:r>
            <a:r>
              <a:rPr lang="en-US" sz="5400" spc="239" dirty="0" err="1">
                <a:solidFill>
                  <a:srgbClr val="002060"/>
                </a:solidFill>
                <a:latin typeface="Baloo"/>
              </a:rPr>
              <a:t>sự</a:t>
            </a:r>
            <a:r>
              <a:rPr lang="en-US" sz="5400" spc="239" dirty="0">
                <a:solidFill>
                  <a:srgbClr val="002060"/>
                </a:solidFill>
                <a:latin typeface="Baloo"/>
              </a:rPr>
              <a:t> </a:t>
            </a:r>
            <a:r>
              <a:rPr lang="en-US" sz="5400" spc="239" dirty="0" err="1">
                <a:solidFill>
                  <a:srgbClr val="002060"/>
                </a:solidFill>
                <a:latin typeface="Baloo"/>
              </a:rPr>
              <a:t>trung</a:t>
            </a:r>
            <a:r>
              <a:rPr lang="en-US" sz="5400" spc="239" dirty="0">
                <a:solidFill>
                  <a:srgbClr val="002060"/>
                </a:solidFill>
                <a:latin typeface="Baloo"/>
              </a:rPr>
              <a:t> </a:t>
            </a:r>
            <a:r>
              <a:rPr lang="en-US" sz="5400" spc="239" dirty="0" err="1">
                <a:solidFill>
                  <a:srgbClr val="002060"/>
                </a:solidFill>
                <a:latin typeface="Baloo"/>
              </a:rPr>
              <a:t>thực</a:t>
            </a:r>
            <a:r>
              <a:rPr lang="en-US" sz="5400" spc="239" dirty="0">
                <a:solidFill>
                  <a:srgbClr val="002060"/>
                </a:solidFill>
                <a:latin typeface="Baloo"/>
              </a:rPr>
              <a:t>, </a:t>
            </a:r>
            <a:r>
              <a:rPr lang="en-US" sz="5400" spc="239" dirty="0" err="1">
                <a:solidFill>
                  <a:srgbClr val="002060"/>
                </a:solidFill>
                <a:latin typeface="Baloo"/>
              </a:rPr>
              <a:t>căm</a:t>
            </a:r>
            <a:r>
              <a:rPr lang="en-US" sz="5400" spc="239" dirty="0">
                <a:solidFill>
                  <a:srgbClr val="002060"/>
                </a:solidFill>
                <a:latin typeface="Baloo"/>
              </a:rPr>
              <a:t> </a:t>
            </a:r>
            <a:r>
              <a:rPr lang="en-US" sz="5400" spc="239" dirty="0" err="1">
                <a:solidFill>
                  <a:srgbClr val="002060"/>
                </a:solidFill>
                <a:latin typeface="Baloo"/>
              </a:rPr>
              <a:t>ghét</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xấu</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ác</a:t>
            </a:r>
            <a:r>
              <a:rPr lang="en-US" sz="5400" spc="239" dirty="0">
                <a:solidFill>
                  <a:srgbClr val="002060"/>
                </a:solidFill>
                <a:latin typeface="Baloo"/>
              </a:rPr>
              <a:t> </a:t>
            </a:r>
            <a:r>
              <a:rPr lang="en-US" sz="5400" spc="239" dirty="0" err="1">
                <a:solidFill>
                  <a:srgbClr val="002060"/>
                </a:solidFill>
                <a:latin typeface="Baloo"/>
              </a:rPr>
              <a:t>và</a:t>
            </a:r>
            <a:r>
              <a:rPr lang="en-US" sz="5400" spc="239" dirty="0">
                <a:solidFill>
                  <a:srgbClr val="002060"/>
                </a:solidFill>
                <a:latin typeface="Baloo"/>
              </a:rPr>
              <a:t> </a:t>
            </a:r>
            <a:r>
              <a:rPr lang="en-US" sz="5400" spc="239" dirty="0" err="1">
                <a:solidFill>
                  <a:srgbClr val="002060"/>
                </a:solidFill>
                <a:latin typeface="Baloo"/>
              </a:rPr>
              <a:t>có</a:t>
            </a:r>
            <a:r>
              <a:rPr lang="en-US" sz="5400" spc="239" dirty="0">
                <a:solidFill>
                  <a:srgbClr val="002060"/>
                </a:solidFill>
                <a:latin typeface="Baloo"/>
              </a:rPr>
              <a:t> </a:t>
            </a:r>
            <a:r>
              <a:rPr lang="en-US" sz="5400" spc="239" dirty="0" err="1">
                <a:solidFill>
                  <a:srgbClr val="002060"/>
                </a:solidFill>
                <a:latin typeface="Baloo"/>
              </a:rPr>
              <a:t>tình</a:t>
            </a:r>
            <a:r>
              <a:rPr lang="en-US" sz="5400" spc="239" dirty="0">
                <a:solidFill>
                  <a:srgbClr val="002060"/>
                </a:solidFill>
                <a:latin typeface="Baloo"/>
              </a:rPr>
              <a:t> </a:t>
            </a:r>
            <a:r>
              <a:rPr lang="en-US" sz="5400" spc="239" dirty="0" err="1">
                <a:solidFill>
                  <a:srgbClr val="002060"/>
                </a:solidFill>
                <a:latin typeface="Baloo"/>
              </a:rPr>
              <a:t>yêu</a:t>
            </a:r>
            <a:r>
              <a:rPr lang="en-US" sz="5400" spc="239" dirty="0">
                <a:solidFill>
                  <a:srgbClr val="002060"/>
                </a:solidFill>
                <a:latin typeface="Baloo"/>
              </a:rPr>
              <a:t> </a:t>
            </a:r>
            <a:r>
              <a:rPr lang="en-US" sz="5400" spc="239" dirty="0" err="1">
                <a:solidFill>
                  <a:srgbClr val="002060"/>
                </a:solidFill>
                <a:latin typeface="Baloo"/>
              </a:rPr>
              <a:t>sâu</a:t>
            </a:r>
            <a:r>
              <a:rPr lang="en-US" sz="5400" spc="239" dirty="0">
                <a:solidFill>
                  <a:srgbClr val="002060"/>
                </a:solidFill>
                <a:latin typeface="Baloo"/>
              </a:rPr>
              <a:t> </a:t>
            </a:r>
            <a:r>
              <a:rPr lang="en-US" sz="5400" spc="239" dirty="0" err="1">
                <a:solidFill>
                  <a:srgbClr val="002060"/>
                </a:solidFill>
                <a:latin typeface="Baloo"/>
              </a:rPr>
              <a:t>sắc</a:t>
            </a:r>
            <a:r>
              <a:rPr lang="en-US" sz="5400" spc="239" dirty="0">
                <a:solidFill>
                  <a:srgbClr val="002060"/>
                </a:solidFill>
                <a:latin typeface="Baloo"/>
              </a:rPr>
              <a:t> </a:t>
            </a:r>
            <a:r>
              <a:rPr lang="en-US" sz="5400" spc="239" dirty="0" err="1">
                <a:solidFill>
                  <a:srgbClr val="002060"/>
                </a:solidFill>
                <a:latin typeface="Baloo"/>
              </a:rPr>
              <a:t>với</a:t>
            </a:r>
            <a:r>
              <a:rPr lang="en-US" sz="5400" spc="239" dirty="0">
                <a:solidFill>
                  <a:srgbClr val="002060"/>
                </a:solidFill>
                <a:latin typeface="Baloo"/>
              </a:rPr>
              <a:t> </a:t>
            </a:r>
            <a:r>
              <a:rPr lang="en-US" sz="5400" spc="239" dirty="0" err="1">
                <a:solidFill>
                  <a:srgbClr val="002060"/>
                </a:solidFill>
                <a:latin typeface="Baloo"/>
              </a:rPr>
              <a:t>quê</a:t>
            </a:r>
            <a:r>
              <a:rPr lang="en-US" sz="5400" spc="239" dirty="0">
                <a:solidFill>
                  <a:srgbClr val="002060"/>
                </a:solidFill>
                <a:latin typeface="Baloo"/>
              </a:rPr>
              <a:t> </a:t>
            </a:r>
            <a:r>
              <a:rPr lang="en-US" sz="5400" spc="239" dirty="0" err="1">
                <a:solidFill>
                  <a:srgbClr val="002060"/>
                </a:solidFill>
                <a:latin typeface="Baloo"/>
              </a:rPr>
              <a:t>hương</a:t>
            </a:r>
            <a:r>
              <a:rPr lang="en-US" sz="5400" spc="239" dirty="0">
                <a:solidFill>
                  <a:srgbClr val="002060"/>
                </a:solidFill>
                <a:latin typeface="Baloo"/>
              </a:rPr>
              <a:t>.</a:t>
            </a:r>
          </a:p>
        </p:txBody>
      </p:sp>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40453" y="5297245"/>
            <a:ext cx="2617513" cy="4941584"/>
          </a:xfrm>
          <a:prstGeom prst="rect">
            <a:avLst/>
          </a:prstGeom>
        </p:spPr>
      </p:pic>
    </p:spTree>
    <p:extLst>
      <p:ext uri="{BB962C8B-B14F-4D97-AF65-F5344CB8AC3E}">
        <p14:creationId xmlns:p14="http://schemas.microsoft.com/office/powerpoint/2010/main" val="233668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1624400" y="3356863"/>
            <a:ext cx="20241216" cy="5594195"/>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1" name="TextBox 21"/>
          <p:cNvSpPr txBox="1"/>
          <p:nvPr/>
        </p:nvSpPr>
        <p:spPr>
          <a:xfrm>
            <a:off x="1677765" y="1866900"/>
            <a:ext cx="15320261" cy="1842940"/>
          </a:xfrm>
          <a:prstGeom prst="rect">
            <a:avLst/>
          </a:prstGeom>
        </p:spPr>
        <p:txBody>
          <a:bodyPr wrap="square" lIns="0" tIns="0" rIns="0" bIns="0" rtlCol="0" anchor="t">
            <a:spAutoFit/>
          </a:bodyPr>
          <a:lstStyle/>
          <a:p>
            <a:pPr algn="ctr">
              <a:lnSpc>
                <a:spcPct val="130000"/>
              </a:lnSpc>
            </a:pPr>
            <a:r>
              <a:rPr lang="en-US" sz="4800" b="1" spc="107" dirty="0">
                <a:solidFill>
                  <a:schemeClr val="bg1"/>
                </a:solidFill>
                <a:latin typeface="Baloo"/>
              </a:rPr>
              <a:t>3. </a:t>
            </a:r>
            <a:r>
              <a:rPr lang="en-US" sz="4800" b="1" spc="107" dirty="0" err="1">
                <a:solidFill>
                  <a:schemeClr val="bg1"/>
                </a:solidFill>
                <a:latin typeface="Baloo"/>
              </a:rPr>
              <a:t>Người</a:t>
            </a:r>
            <a:r>
              <a:rPr lang="en-US" sz="4800" b="1" spc="107" dirty="0">
                <a:solidFill>
                  <a:schemeClr val="bg1"/>
                </a:solidFill>
                <a:latin typeface="Baloo"/>
              </a:rPr>
              <a:t> Ê-</a:t>
            </a:r>
            <a:r>
              <a:rPr lang="en-US" sz="4800" b="1" spc="107" dirty="0" err="1">
                <a:solidFill>
                  <a:schemeClr val="bg1"/>
                </a:solidFill>
                <a:latin typeface="Baloo"/>
              </a:rPr>
              <a:t>đê</a:t>
            </a:r>
            <a:r>
              <a:rPr lang="en-US" sz="4800" b="1" spc="107" dirty="0">
                <a:solidFill>
                  <a:schemeClr val="bg1"/>
                </a:solidFill>
                <a:latin typeface="Baloo"/>
              </a:rPr>
              <a:t> </a:t>
            </a:r>
            <a:r>
              <a:rPr lang="en-US" sz="4800" b="1" spc="107" dirty="0" err="1">
                <a:solidFill>
                  <a:schemeClr val="bg1"/>
                </a:solidFill>
                <a:latin typeface="Baloo"/>
              </a:rPr>
              <a:t>thực</a:t>
            </a:r>
            <a:r>
              <a:rPr lang="en-US" sz="4800" b="1" spc="107" dirty="0">
                <a:solidFill>
                  <a:schemeClr val="bg1"/>
                </a:solidFill>
                <a:latin typeface="Baloo"/>
              </a:rPr>
              <a:t> </a:t>
            </a:r>
            <a:r>
              <a:rPr lang="en-US" sz="4800" b="1" spc="107" dirty="0" err="1">
                <a:solidFill>
                  <a:schemeClr val="bg1"/>
                </a:solidFill>
                <a:latin typeface="Baloo"/>
              </a:rPr>
              <a:t>hiện</a:t>
            </a:r>
            <a:r>
              <a:rPr lang="en-US" sz="4800" b="1" spc="107" dirty="0">
                <a:solidFill>
                  <a:schemeClr val="bg1"/>
                </a:solidFill>
                <a:latin typeface="Baloo"/>
              </a:rPr>
              <a:t> </a:t>
            </a:r>
            <a:r>
              <a:rPr lang="en-US" sz="4800" b="1" spc="107" dirty="0" err="1">
                <a:solidFill>
                  <a:schemeClr val="bg1"/>
                </a:solidFill>
                <a:latin typeface="Baloo"/>
              </a:rPr>
              <a:t>sự</a:t>
            </a:r>
            <a:r>
              <a:rPr lang="en-US" sz="4800" b="1" spc="107" dirty="0">
                <a:solidFill>
                  <a:schemeClr val="bg1"/>
                </a:solidFill>
                <a:latin typeface="Baloo"/>
              </a:rPr>
              <a:t> </a:t>
            </a:r>
            <a:r>
              <a:rPr lang="en-US" sz="4800" b="1" spc="107" dirty="0" err="1">
                <a:solidFill>
                  <a:schemeClr val="bg1"/>
                </a:solidFill>
                <a:latin typeface="Baloo"/>
              </a:rPr>
              <a:t>công</a:t>
            </a:r>
            <a:r>
              <a:rPr lang="en-US" sz="4800" b="1" spc="107" dirty="0">
                <a:solidFill>
                  <a:schemeClr val="bg1"/>
                </a:solidFill>
                <a:latin typeface="Baloo"/>
              </a:rPr>
              <a:t> </a:t>
            </a:r>
            <a:r>
              <a:rPr lang="en-US" sz="4800" b="1" spc="107" dirty="0" err="1">
                <a:solidFill>
                  <a:schemeClr val="bg1"/>
                </a:solidFill>
                <a:latin typeface="Baloo"/>
              </a:rPr>
              <a:t>bằng</a:t>
            </a:r>
            <a:r>
              <a:rPr lang="en-US" sz="4800" b="1" spc="107" dirty="0">
                <a:solidFill>
                  <a:schemeClr val="bg1"/>
                </a:solidFill>
                <a:latin typeface="Baloo"/>
              </a:rPr>
              <a:t> </a:t>
            </a:r>
            <a:r>
              <a:rPr lang="en-US" sz="4800" b="1" spc="107" dirty="0" err="1">
                <a:solidFill>
                  <a:schemeClr val="bg1"/>
                </a:solidFill>
                <a:latin typeface="Baloo"/>
              </a:rPr>
              <a:t>như</a:t>
            </a:r>
            <a:r>
              <a:rPr lang="en-US" sz="4800" b="1" spc="107" dirty="0">
                <a:solidFill>
                  <a:schemeClr val="bg1"/>
                </a:solidFill>
                <a:latin typeface="Baloo"/>
              </a:rPr>
              <a:t> </a:t>
            </a:r>
            <a:r>
              <a:rPr lang="en-US" sz="4800" b="1" spc="107" dirty="0" err="1">
                <a:solidFill>
                  <a:schemeClr val="bg1"/>
                </a:solidFill>
                <a:latin typeface="Baloo"/>
              </a:rPr>
              <a:t>thế</a:t>
            </a:r>
            <a:r>
              <a:rPr lang="en-US" sz="4800" b="1" spc="107" dirty="0">
                <a:solidFill>
                  <a:schemeClr val="bg1"/>
                </a:solidFill>
                <a:latin typeface="Baloo"/>
              </a:rPr>
              <a:t> </a:t>
            </a:r>
            <a:r>
              <a:rPr lang="en-US" sz="4800" b="1" spc="107" dirty="0" err="1">
                <a:solidFill>
                  <a:schemeClr val="bg1"/>
                </a:solidFill>
                <a:latin typeface="Baloo"/>
              </a:rPr>
              <a:t>nào</a:t>
            </a:r>
            <a:r>
              <a:rPr lang="en-US" sz="4800" b="1" spc="107" dirty="0">
                <a:solidFill>
                  <a:schemeClr val="bg1"/>
                </a:solidFill>
                <a:latin typeface="Baloo"/>
              </a:rPr>
              <a:t> </a:t>
            </a:r>
            <a:r>
              <a:rPr lang="en-US" sz="4800" b="1" spc="107" dirty="0" err="1">
                <a:solidFill>
                  <a:schemeClr val="bg1"/>
                </a:solidFill>
                <a:latin typeface="Baloo"/>
              </a:rPr>
              <a:t>trong</a:t>
            </a:r>
            <a:r>
              <a:rPr lang="en-US" sz="4800" b="1" spc="107" dirty="0">
                <a:solidFill>
                  <a:schemeClr val="bg1"/>
                </a:solidFill>
                <a:latin typeface="Baloo"/>
              </a:rPr>
              <a:t> </a:t>
            </a:r>
            <a:r>
              <a:rPr lang="en-US" sz="4800" b="1" spc="107" dirty="0" err="1">
                <a:solidFill>
                  <a:schemeClr val="bg1"/>
                </a:solidFill>
                <a:latin typeface="Baloo"/>
              </a:rPr>
              <a:t>quy</a:t>
            </a:r>
            <a:r>
              <a:rPr lang="en-US" sz="4800" b="1" spc="107" dirty="0">
                <a:solidFill>
                  <a:schemeClr val="bg1"/>
                </a:solidFill>
                <a:latin typeface="Baloo"/>
              </a:rPr>
              <a:t> </a:t>
            </a:r>
            <a:r>
              <a:rPr lang="en-US" sz="4800" b="1" spc="107" dirty="0" err="1">
                <a:solidFill>
                  <a:schemeClr val="bg1"/>
                </a:solidFill>
                <a:latin typeface="Baloo"/>
              </a:rPr>
              <a:t>định</a:t>
            </a:r>
            <a:r>
              <a:rPr lang="en-US" sz="4800" b="1" spc="107" dirty="0">
                <a:solidFill>
                  <a:schemeClr val="bg1"/>
                </a:solidFill>
                <a:latin typeface="Baloo"/>
              </a:rPr>
              <a:t> </a:t>
            </a:r>
            <a:r>
              <a:rPr lang="en-US" sz="4800" b="1" spc="107" dirty="0" err="1">
                <a:solidFill>
                  <a:schemeClr val="bg1"/>
                </a:solidFill>
                <a:latin typeface="Baloo"/>
              </a:rPr>
              <a:t>xử</a:t>
            </a:r>
            <a:r>
              <a:rPr lang="en-US" sz="4800" b="1" spc="107" dirty="0">
                <a:solidFill>
                  <a:schemeClr val="bg1"/>
                </a:solidFill>
                <a:latin typeface="Baloo"/>
              </a:rPr>
              <a:t> </a:t>
            </a:r>
            <a:r>
              <a:rPr lang="en-US" sz="4800" b="1" spc="107" dirty="0" err="1">
                <a:solidFill>
                  <a:schemeClr val="bg1"/>
                </a:solidFill>
                <a:latin typeface="Baloo"/>
              </a:rPr>
              <a:t>phạt</a:t>
            </a:r>
            <a:r>
              <a:rPr lang="en-US" sz="4800" b="1" spc="107" dirty="0">
                <a:solidFill>
                  <a:schemeClr val="bg1"/>
                </a:solidFill>
                <a:latin typeface="Baloo"/>
              </a:rPr>
              <a:t>?</a:t>
            </a:r>
          </a:p>
        </p:txBody>
      </p:sp>
      <p:sp>
        <p:nvSpPr>
          <p:cNvPr id="22" name="TextBox 22"/>
          <p:cNvSpPr txBox="1"/>
          <p:nvPr/>
        </p:nvSpPr>
        <p:spPr>
          <a:xfrm>
            <a:off x="2096335" y="8958453"/>
            <a:ext cx="3658768" cy="538609"/>
          </a:xfrm>
          <a:prstGeom prst="rect">
            <a:avLst/>
          </a:prstGeom>
        </p:spPr>
        <p:txBody>
          <a:bodyPr wrap="square" lIns="0" tIns="0" rIns="0" bIns="0" rtlCol="0" anchor="t">
            <a:spAutoFit/>
          </a:bodyPr>
          <a:lstStyle/>
          <a:p>
            <a:pPr algn="ctr">
              <a:lnSpc>
                <a:spcPts val="4248"/>
              </a:lnSpc>
            </a:pPr>
            <a:r>
              <a:rPr lang="en-US" sz="4400" b="1" spc="107" dirty="0">
                <a:solidFill>
                  <a:schemeClr val="accent6">
                    <a:lumMod val="50000"/>
                  </a:schemeClr>
                </a:solidFill>
                <a:latin typeface="Baloo"/>
              </a:rPr>
              <a:t>tang </a:t>
            </a:r>
            <a:r>
              <a:rPr lang="en-US" sz="4400" b="1" spc="107" dirty="0" err="1">
                <a:solidFill>
                  <a:schemeClr val="accent6">
                    <a:lumMod val="50000"/>
                  </a:schemeClr>
                </a:solidFill>
                <a:latin typeface="Baloo"/>
              </a:rPr>
              <a:t>chứng</a:t>
            </a:r>
            <a:endParaRPr lang="en-US" sz="4400" b="1" spc="107" dirty="0">
              <a:solidFill>
                <a:schemeClr val="accent6">
                  <a:lumMod val="50000"/>
                </a:schemeClr>
              </a:solidFill>
              <a:latin typeface="Baloo"/>
            </a:endParaRPr>
          </a:p>
        </p:txBody>
      </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836058" y="3924300"/>
            <a:ext cx="17118759" cy="4062651"/>
          </a:xfrm>
          <a:prstGeom prst="rect">
            <a:avLst/>
          </a:prstGeom>
        </p:spPr>
        <p:txBody>
          <a:bodyPr wrap="square" lIns="0" tIns="0" rIns="0" bIns="0" rtlCol="0" anchor="t">
            <a:spAutoFit/>
          </a:bodyPr>
          <a:lstStyle/>
          <a:p>
            <a:pPr algn="just">
              <a:lnSpc>
                <a:spcPct val="150000"/>
              </a:lnSpc>
            </a:pPr>
            <a:r>
              <a:rPr lang="en-US" sz="4400" b="1" spc="107" dirty="0">
                <a:solidFill>
                  <a:srgbClr val="002060"/>
                </a:solidFill>
                <a:latin typeface="Baloo"/>
              </a:rPr>
              <a:t>    </a:t>
            </a:r>
            <a:r>
              <a:rPr lang="en-US" sz="4400" b="1" spc="107" dirty="0" err="1">
                <a:solidFill>
                  <a:srgbClr val="002060"/>
                </a:solidFill>
                <a:latin typeface="Baloo"/>
              </a:rPr>
              <a:t>Sự</a:t>
            </a:r>
            <a:r>
              <a:rPr lang="en-US" sz="4400" b="1" spc="107" dirty="0">
                <a:solidFill>
                  <a:srgbClr val="002060"/>
                </a:solidFill>
                <a:latin typeface="Baloo"/>
              </a:rPr>
              <a:t> </a:t>
            </a:r>
            <a:r>
              <a:rPr lang="en-US" sz="4400" b="1" spc="107" dirty="0" err="1">
                <a:solidFill>
                  <a:srgbClr val="002060"/>
                </a:solidFill>
                <a:latin typeface="Baloo"/>
              </a:rPr>
              <a:t>công</a:t>
            </a:r>
            <a:r>
              <a:rPr lang="en-US" sz="4400" b="1" spc="107" dirty="0">
                <a:solidFill>
                  <a:srgbClr val="002060"/>
                </a:solidFill>
                <a:latin typeface="Baloo"/>
              </a:rPr>
              <a:t> </a:t>
            </a:r>
            <a:r>
              <a:rPr lang="en-US" sz="4400" b="1" spc="107" dirty="0" err="1">
                <a:solidFill>
                  <a:srgbClr val="002060"/>
                </a:solidFill>
                <a:latin typeface="Baloo"/>
              </a:rPr>
              <a:t>bằng</a:t>
            </a:r>
            <a:r>
              <a:rPr lang="en-US" sz="4400" b="1" spc="107" dirty="0">
                <a:solidFill>
                  <a:srgbClr val="002060"/>
                </a:solidFill>
                <a:latin typeface="Baloo"/>
              </a:rPr>
              <a:t> </a:t>
            </a:r>
            <a:r>
              <a:rPr lang="en-US" sz="4400" b="1" spc="107" dirty="0" err="1">
                <a:solidFill>
                  <a:srgbClr val="002060"/>
                </a:solidFill>
                <a:latin typeface="Baloo"/>
              </a:rPr>
              <a:t>trong</a:t>
            </a:r>
            <a:r>
              <a:rPr lang="en-US" sz="4400" b="1" spc="107" dirty="0">
                <a:solidFill>
                  <a:srgbClr val="002060"/>
                </a:solidFill>
                <a:latin typeface="Baloo"/>
              </a:rPr>
              <a:t> </a:t>
            </a:r>
            <a:r>
              <a:rPr lang="en-US" sz="4400" b="1" spc="107" dirty="0" err="1">
                <a:solidFill>
                  <a:srgbClr val="002060"/>
                </a:solidFill>
                <a:latin typeface="Baloo"/>
              </a:rPr>
              <a:t>quy</a:t>
            </a:r>
            <a:r>
              <a:rPr lang="en-US" sz="4400" b="1" spc="107" dirty="0">
                <a:solidFill>
                  <a:srgbClr val="002060"/>
                </a:solidFill>
                <a:latin typeface="Baloo"/>
              </a:rPr>
              <a:t> </a:t>
            </a:r>
            <a:r>
              <a:rPr lang="en-US" sz="4400" b="1" spc="107" dirty="0" err="1">
                <a:solidFill>
                  <a:srgbClr val="002060"/>
                </a:solidFill>
                <a:latin typeface="Baloo"/>
              </a:rPr>
              <a:t>định</a:t>
            </a:r>
            <a:r>
              <a:rPr lang="en-US" sz="4400" b="1" spc="107" dirty="0">
                <a:solidFill>
                  <a:srgbClr val="002060"/>
                </a:solidFill>
                <a:latin typeface="Baloo"/>
              </a:rPr>
              <a:t> </a:t>
            </a:r>
            <a:r>
              <a:rPr lang="en-US" sz="4400" b="1" spc="107" dirty="0" err="1">
                <a:solidFill>
                  <a:srgbClr val="002060"/>
                </a:solidFill>
                <a:latin typeface="Baloo"/>
              </a:rPr>
              <a:t>xử</a:t>
            </a:r>
            <a:r>
              <a:rPr lang="en-US" sz="4400" b="1" spc="107" dirty="0">
                <a:solidFill>
                  <a:srgbClr val="002060"/>
                </a:solidFill>
                <a:latin typeface="Baloo"/>
              </a:rPr>
              <a:t> </a:t>
            </a:r>
            <a:r>
              <a:rPr lang="en-US" sz="4400" b="1" spc="107" dirty="0" err="1">
                <a:solidFill>
                  <a:srgbClr val="002060"/>
                </a:solidFill>
                <a:latin typeface="Baloo"/>
              </a:rPr>
              <a:t>phạt</a:t>
            </a:r>
            <a:r>
              <a:rPr lang="en-US" sz="4400" b="1" spc="107" dirty="0">
                <a:solidFill>
                  <a:srgbClr val="002060"/>
                </a:solidFill>
                <a:latin typeface="Baloo"/>
              </a:rPr>
              <a:t> </a:t>
            </a:r>
            <a:r>
              <a:rPr lang="en-US" sz="4400" b="1" spc="107" dirty="0" err="1">
                <a:solidFill>
                  <a:srgbClr val="002060"/>
                </a:solidFill>
                <a:latin typeface="Baloo"/>
              </a:rPr>
              <a:t>của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Ê-</a:t>
            </a:r>
            <a:r>
              <a:rPr lang="en-US" sz="4400" b="1" spc="107" dirty="0" err="1">
                <a:solidFill>
                  <a:srgbClr val="002060"/>
                </a:solidFill>
                <a:latin typeface="Baloo"/>
              </a:rPr>
              <a:t>đê</a:t>
            </a:r>
            <a:r>
              <a:rPr lang="en-US" sz="4400" b="1" spc="107" dirty="0">
                <a:solidFill>
                  <a:srgbClr val="002060"/>
                </a:solidFill>
                <a:latin typeface="Baloo"/>
              </a:rPr>
              <a:t> </a:t>
            </a:r>
            <a:r>
              <a:rPr lang="en-US" sz="4400" b="1" spc="107" dirty="0" err="1">
                <a:solidFill>
                  <a:srgbClr val="002060"/>
                </a:solidFill>
                <a:latin typeface="Baloo"/>
              </a:rPr>
              <a:t>được</a:t>
            </a:r>
            <a:r>
              <a:rPr lang="en-US" sz="4400" b="1" spc="107" dirty="0">
                <a:solidFill>
                  <a:srgbClr val="002060"/>
                </a:solidFill>
                <a:latin typeface="Baloo"/>
              </a:rPr>
              <a:t> </a:t>
            </a:r>
            <a:r>
              <a:rPr lang="en-US" sz="4400" b="1" spc="107" dirty="0" err="1">
                <a:solidFill>
                  <a:srgbClr val="002060"/>
                </a:solidFill>
                <a:latin typeface="Baloo"/>
              </a:rPr>
              <a:t>thể</a:t>
            </a:r>
            <a:r>
              <a:rPr lang="en-US" sz="4400" b="1" spc="107" dirty="0">
                <a:solidFill>
                  <a:srgbClr val="002060"/>
                </a:solidFill>
                <a:latin typeface="Baloo"/>
              </a:rPr>
              <a:t> </a:t>
            </a:r>
            <a:r>
              <a:rPr lang="en-US" sz="4400" b="1" spc="107" dirty="0" err="1">
                <a:solidFill>
                  <a:srgbClr val="002060"/>
                </a:solidFill>
                <a:latin typeface="Baloo"/>
              </a:rPr>
              <a:t>hiện</a:t>
            </a:r>
            <a:r>
              <a:rPr lang="en-US" sz="4400" b="1" spc="107" dirty="0">
                <a:solidFill>
                  <a:srgbClr val="002060"/>
                </a:solidFill>
                <a:latin typeface="Baloo"/>
              </a:rPr>
              <a:t> ở …………… </a:t>
            </a:r>
            <a:r>
              <a:rPr lang="en-US" sz="4400" b="1" spc="107" dirty="0" err="1">
                <a:solidFill>
                  <a:srgbClr val="002060"/>
                </a:solidFill>
                <a:latin typeface="Baloo"/>
              </a:rPr>
              <a:t>rõ</a:t>
            </a:r>
            <a:r>
              <a:rPr lang="en-US" sz="4400" b="1" spc="107" dirty="0">
                <a:solidFill>
                  <a:srgbClr val="002060"/>
                </a:solidFill>
                <a:latin typeface="Baloo"/>
              </a:rPr>
              <a:t> </a:t>
            </a:r>
            <a:r>
              <a:rPr lang="en-US" sz="4400" b="1" spc="107" dirty="0" err="1">
                <a:solidFill>
                  <a:srgbClr val="002060"/>
                </a:solidFill>
                <a:latin typeface="Baloo"/>
              </a:rPr>
              <a:t>ràng</a:t>
            </a:r>
            <a:r>
              <a:rPr lang="en-US" sz="4400" b="1" spc="107" dirty="0">
                <a:solidFill>
                  <a:srgbClr val="002060"/>
                </a:solidFill>
                <a:latin typeface="Baloo"/>
              </a:rPr>
              <a:t> </a:t>
            </a:r>
            <a:r>
              <a:rPr lang="en-US" sz="4400" b="1" spc="107" dirty="0" err="1">
                <a:solidFill>
                  <a:srgbClr val="002060"/>
                </a:solidFill>
                <a:latin typeface="Baloo"/>
              </a:rPr>
              <a:t>và</a:t>
            </a:r>
            <a:r>
              <a:rPr lang="en-US" sz="4400" b="1" spc="107" dirty="0">
                <a:solidFill>
                  <a:srgbClr val="002060"/>
                </a:solidFill>
                <a:latin typeface="Baloo"/>
              </a:rPr>
              <a:t> </a:t>
            </a:r>
            <a:r>
              <a:rPr lang="en-US" sz="4400" b="1" spc="107" dirty="0" err="1">
                <a:solidFill>
                  <a:srgbClr val="002060"/>
                </a:solidFill>
                <a:latin typeface="Baloo"/>
              </a:rPr>
              <a:t>không</a:t>
            </a:r>
            <a:r>
              <a:rPr lang="en-US" sz="4400" b="1" spc="107" dirty="0">
                <a:solidFill>
                  <a:srgbClr val="002060"/>
                </a:solidFill>
                <a:latin typeface="Baloo"/>
              </a:rPr>
              <a:t> </a:t>
            </a:r>
            <a:r>
              <a:rPr lang="en-US" sz="4400" b="1" spc="107" dirty="0" err="1">
                <a:solidFill>
                  <a:srgbClr val="002060"/>
                </a:solidFill>
                <a:latin typeface="Baloo"/>
              </a:rPr>
              <a:t>phân</a:t>
            </a:r>
            <a:r>
              <a:rPr lang="en-US" sz="4400" b="1" spc="107" dirty="0">
                <a:solidFill>
                  <a:srgbClr val="002060"/>
                </a:solidFill>
                <a:latin typeface="Baloo"/>
              </a:rPr>
              <a:t> </a:t>
            </a:r>
            <a:r>
              <a:rPr lang="en-US" sz="4400" b="1" spc="107" dirty="0" err="1">
                <a:solidFill>
                  <a:srgbClr val="002060"/>
                </a:solidFill>
                <a:latin typeface="Baloo"/>
              </a:rPr>
              <a:t>biệt</a:t>
            </a:r>
            <a:r>
              <a:rPr lang="en-US" sz="4400" b="1" spc="107" dirty="0">
                <a:solidFill>
                  <a:srgbClr val="002060"/>
                </a:solidFill>
                <a:latin typeface="Baloo"/>
              </a:rPr>
              <a:t> </a:t>
            </a:r>
            <a:r>
              <a:rPr lang="en-US" sz="4400" b="1" spc="107" dirty="0" err="1">
                <a:solidFill>
                  <a:srgbClr val="002060"/>
                </a:solidFill>
                <a:latin typeface="Baloo"/>
              </a:rPr>
              <a:t>giữa</a:t>
            </a:r>
            <a:r>
              <a:rPr lang="en-US" sz="4400" b="1" spc="107" dirty="0">
                <a:solidFill>
                  <a:srgbClr val="002060"/>
                </a:solidFill>
                <a:latin typeface="Baloo"/>
              </a:rPr>
              <a:t> </a:t>
            </a:r>
            <a:r>
              <a:rPr lang="en-US" sz="4400" b="1" spc="107" dirty="0" err="1">
                <a:solidFill>
                  <a:srgbClr val="002060"/>
                </a:solidFill>
                <a:latin typeface="Baloo"/>
              </a:rPr>
              <a:t>nhà</a:t>
            </a:r>
            <a:r>
              <a:rPr lang="en-US" sz="4400" b="1" spc="107" dirty="0">
                <a:solidFill>
                  <a:srgbClr val="002060"/>
                </a:solidFill>
                <a:latin typeface="Baloo"/>
              </a:rPr>
              <a:t> –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ngoài</a:t>
            </a:r>
            <a:r>
              <a:rPr lang="en-US" sz="4400" b="1" spc="107" dirty="0">
                <a:solidFill>
                  <a:srgbClr val="002060"/>
                </a:solidFill>
                <a:latin typeface="Baloo"/>
              </a:rPr>
              <a:t>, …………….…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chắc</a:t>
            </a:r>
            <a:r>
              <a:rPr lang="en-US" sz="4400" b="1" spc="107" dirty="0">
                <a:solidFill>
                  <a:srgbClr val="002060"/>
                </a:solidFill>
                <a:latin typeface="Baloo"/>
              </a:rPr>
              <a:t> </a:t>
            </a:r>
            <a:r>
              <a:rPr lang="en-US" sz="4400" b="1" spc="107" dirty="0" err="1">
                <a:solidFill>
                  <a:srgbClr val="002060"/>
                </a:solidFill>
                <a:latin typeface="Baloo"/>
              </a:rPr>
              <a:t>chắn</a:t>
            </a:r>
            <a:r>
              <a:rPr lang="en-US" sz="4400" b="1" spc="107" dirty="0">
                <a:solidFill>
                  <a:srgbClr val="002060"/>
                </a:solidFill>
                <a:latin typeface="Baloo"/>
              </a:rPr>
              <a:t>,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vài</a:t>
            </a:r>
            <a:r>
              <a:rPr lang="en-US" sz="4400" b="1" spc="107" dirty="0">
                <a:solidFill>
                  <a:srgbClr val="002060"/>
                </a:solidFill>
                <a:latin typeface="Baloo"/>
              </a:rPr>
              <a:t> </a:t>
            </a:r>
            <a:r>
              <a:rPr lang="en-US" sz="4400" b="1" spc="107" dirty="0" err="1">
                <a:solidFill>
                  <a:srgbClr val="002060"/>
                </a:solidFill>
                <a:latin typeface="Baloo"/>
              </a:rPr>
              <a:t>ba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làm</a:t>
            </a:r>
            <a:r>
              <a:rPr lang="en-US" sz="4400" b="1" spc="107" dirty="0">
                <a:solidFill>
                  <a:srgbClr val="002060"/>
                </a:solidFill>
                <a:latin typeface="Baloo"/>
              </a:rPr>
              <a:t> …………………</a:t>
            </a:r>
            <a:r>
              <a:rPr lang="en-US" sz="4400" b="1" spc="107" dirty="0" err="1">
                <a:solidFill>
                  <a:srgbClr val="002060"/>
                </a:solidFill>
                <a:latin typeface="Baloo"/>
              </a:rPr>
              <a:t>thì</a:t>
            </a:r>
            <a:r>
              <a:rPr lang="en-US" sz="4400" b="1" spc="107" dirty="0">
                <a:solidFill>
                  <a:srgbClr val="002060"/>
                </a:solidFill>
                <a:latin typeface="Baloo"/>
              </a:rPr>
              <a:t> </a:t>
            </a:r>
            <a:r>
              <a:rPr lang="en-US" sz="4400" b="1" spc="107" dirty="0" err="1">
                <a:solidFill>
                  <a:srgbClr val="002060"/>
                </a:solidFill>
                <a:latin typeface="Baloo"/>
              </a:rPr>
              <a:t>mới</a:t>
            </a:r>
            <a:r>
              <a:rPr lang="en-US" sz="4400" b="1" spc="107" dirty="0">
                <a:solidFill>
                  <a:srgbClr val="002060"/>
                </a:solidFill>
                <a:latin typeface="Baloo"/>
              </a:rPr>
              <a:t> </a:t>
            </a:r>
            <a:r>
              <a:rPr lang="en-US" sz="4400" b="1" spc="107" dirty="0" err="1">
                <a:solidFill>
                  <a:srgbClr val="002060"/>
                </a:solidFill>
                <a:latin typeface="Baloo"/>
              </a:rPr>
              <a:t>đối</a:t>
            </a:r>
            <a:r>
              <a:rPr lang="en-US" sz="4400" b="1" spc="107" dirty="0">
                <a:solidFill>
                  <a:srgbClr val="002060"/>
                </a:solidFill>
                <a:latin typeface="Baloo"/>
              </a:rPr>
              <a:t> </a:t>
            </a:r>
            <a:r>
              <a:rPr lang="en-US" sz="4400" b="1" spc="107" dirty="0" err="1">
                <a:solidFill>
                  <a:srgbClr val="002060"/>
                </a:solidFill>
                <a:latin typeface="Baloo"/>
              </a:rPr>
              <a:t>chứng</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giá</a:t>
            </a:r>
            <a:r>
              <a:rPr lang="en-US" sz="4400" b="1" spc="107" dirty="0">
                <a:solidFill>
                  <a:srgbClr val="002060"/>
                </a:solidFill>
                <a:latin typeface="Baloo"/>
              </a:rPr>
              <a:t> </a:t>
            </a:r>
            <a:r>
              <a:rPr lang="en-US" sz="4400" b="1" spc="107" dirty="0" err="1">
                <a:solidFill>
                  <a:srgbClr val="002060"/>
                </a:solidFill>
                <a:latin typeface="Baloo"/>
              </a:rPr>
              <a:t>trị</a:t>
            </a:r>
            <a:r>
              <a:rPr lang="en-US" sz="4400" b="1" spc="107" dirty="0">
                <a:solidFill>
                  <a:srgbClr val="002060"/>
                </a:solidFill>
                <a:latin typeface="Baloo"/>
              </a:rPr>
              <a:t>.</a:t>
            </a:r>
          </a:p>
        </p:txBody>
      </p:sp>
      <p:sp>
        <p:nvSpPr>
          <p:cNvPr id="27" name="TextBox 22"/>
          <p:cNvSpPr txBox="1"/>
          <p:nvPr/>
        </p:nvSpPr>
        <p:spPr>
          <a:xfrm>
            <a:off x="6131481" y="8953500"/>
            <a:ext cx="3164919" cy="538609"/>
          </a:xfrm>
          <a:prstGeom prst="rect">
            <a:avLst/>
          </a:prstGeom>
        </p:spPr>
        <p:txBody>
          <a:bodyPr lIns="0" tIns="0" rIns="0" bIns="0" rtlCol="0" anchor="t">
            <a:spAutoFit/>
          </a:bodyPr>
          <a:lstStyle/>
          <a:p>
            <a:pPr algn="ctr">
              <a:lnSpc>
                <a:spcPts val="4248"/>
              </a:lnSpc>
            </a:pPr>
            <a:r>
              <a:rPr lang="en-US" sz="4400" b="1" spc="107">
                <a:solidFill>
                  <a:schemeClr val="accent6">
                    <a:lumMod val="50000"/>
                  </a:schemeClr>
                </a:solidFill>
                <a:latin typeface="Baloo"/>
              </a:rPr>
              <a:t>mức phạt</a:t>
            </a:r>
          </a:p>
        </p:txBody>
      </p:sp>
      <p:sp>
        <p:nvSpPr>
          <p:cNvPr id="28" name="TextBox 22"/>
          <p:cNvSpPr txBox="1"/>
          <p:nvPr/>
        </p:nvSpPr>
        <p:spPr>
          <a:xfrm>
            <a:off x="10170081" y="8953500"/>
            <a:ext cx="3850719" cy="538609"/>
          </a:xfrm>
          <a:prstGeom prst="rect">
            <a:avLst/>
          </a:prstGeom>
        </p:spPr>
        <p:txBody>
          <a:bodyPr wrap="square" lIns="0" tIns="0" rIns="0" bIns="0" rtlCol="0" anchor="t">
            <a:spAutoFit/>
          </a:bodyPr>
          <a:lstStyle/>
          <a:p>
            <a:pPr algn="ctr">
              <a:lnSpc>
                <a:spcPts val="4248"/>
              </a:lnSpc>
            </a:pPr>
            <a:r>
              <a:rPr lang="en-US" sz="4400" b="1" spc="107">
                <a:solidFill>
                  <a:schemeClr val="accent6">
                    <a:lumMod val="50000"/>
                  </a:schemeClr>
                </a:solidFill>
                <a:latin typeface="Baloo"/>
              </a:rPr>
              <a:t>nhân chứng</a:t>
            </a:r>
          </a:p>
        </p:txBody>
      </p:sp>
      <p:pic>
        <p:nvPicPr>
          <p:cNvPr id="29"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328147" y="8056183"/>
            <a:ext cx="4946997" cy="2424029"/>
          </a:xfrm>
          <a:prstGeom prst="rect">
            <a:avLst/>
          </a:prstGeom>
        </p:spPr>
      </p:pic>
      <p:pic>
        <p:nvPicPr>
          <p:cNvPr id="30"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30639" y="8695095"/>
            <a:ext cx="3874315" cy="1874200"/>
          </a:xfrm>
          <a:prstGeom prst="rect">
            <a:avLst/>
          </a:prstGeom>
        </p:spPr>
      </p:pic>
      <p:pic>
        <p:nvPicPr>
          <p:cNvPr id="31"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435334">
            <a:off x="-2203091" y="-202734"/>
            <a:ext cx="3874315" cy="187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1"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21233 -0.01327 L -0.2237 -0.35756 " pathEditMode="relative" rAng="0" ptsTypes="AA">
                                      <p:cBhvr>
                                        <p:cTn id="25" dur="2000" fill="hold"/>
                                        <p:tgtEl>
                                          <p:spTgt spid="27">
                                            <p:txEl>
                                              <p:pRg st="0" end="0"/>
                                            </p:txEl>
                                          </p:spTgt>
                                        </p:tgtEl>
                                        <p:attrNameLst>
                                          <p:attrName>ppt_x</p:attrName>
                                          <p:attrName>ppt_y</p:attrName>
                                        </p:attrNameLst>
                                      </p:cBhvr>
                                      <p:rCtr x="-573" y="-1722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1.38889E-7 -3.58025E-6 L -0.10104 -0.26203 " pathEditMode="relative" rAng="0" ptsTypes="AA">
                                      <p:cBhvr>
                                        <p:cTn id="29" dur="2000" fill="hold"/>
                                        <p:tgtEl>
                                          <p:spTgt spid="22"/>
                                        </p:tgtEl>
                                        <p:attrNameLst>
                                          <p:attrName>ppt_x</p:attrName>
                                          <p:attrName>ppt_y</p:attrName>
                                        </p:attrNameLst>
                                      </p:cBhvr>
                                      <p:rCtr x="-5052" y="-13102"/>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grpId="0" nodeType="clickEffect">
                                  <p:stCondLst>
                                    <p:cond delay="0"/>
                                  </p:stCondLst>
                                  <p:childTnLst>
                                    <p:animMotion origin="layout" path="M -1.52778E-6 -0.01188 L 0.20009 -0.26173 " pathEditMode="relative" rAng="0" ptsTypes="AA">
                                      <p:cBhvr>
                                        <p:cTn id="33" dur="2000" fill="hold"/>
                                        <p:tgtEl>
                                          <p:spTgt spid="28"/>
                                        </p:tgtEl>
                                        <p:attrNameLst>
                                          <p:attrName>ppt_x</p:attrName>
                                          <p:attrName>ppt_y</p:attrName>
                                        </p:attrNameLst>
                                      </p:cBhvr>
                                      <p:rCtr x="100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26" grpId="0"/>
      <p:bldP spid="27" grpId="0" build="allAtOnce"/>
      <p:bldP spid="28" grpId="0"/>
      <p:bldP spid="2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532215" y="7553250"/>
            <a:ext cx="17778737" cy="2735738"/>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9" name="TextBox 21"/>
          <p:cNvSpPr txBox="1"/>
          <p:nvPr/>
        </p:nvSpPr>
        <p:spPr>
          <a:xfrm>
            <a:off x="914400" y="8039100"/>
            <a:ext cx="17118759" cy="175124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Nhân chứng: phải có vài ba người làm chứng, tai nghe mắt thấy thì đối chứng mới có giá trị.</a:t>
            </a:r>
          </a:p>
        </p:txBody>
      </p:sp>
      <p:pic>
        <p:nvPicPr>
          <p:cNvPr id="30"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543642" y="4731936"/>
            <a:ext cx="17778737" cy="3013460"/>
          </a:xfrm>
          <a:prstGeom prst="rect">
            <a:avLst/>
          </a:prstGeom>
        </p:spPr>
      </p:pic>
      <p:sp>
        <p:nvSpPr>
          <p:cNvPr id="24" name="TextBox 21"/>
          <p:cNvSpPr txBox="1"/>
          <p:nvPr/>
        </p:nvSpPr>
        <p:spPr>
          <a:xfrm>
            <a:off x="838200" y="4914900"/>
            <a:ext cx="17118759" cy="276998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Tang chứng: Phải chắc chắn (phải nhìn tận mặt, bắt tận tay, lấy và giữ được gùi, khăn, áo, dao của kẻ phạm tội, đánh dấu được nơi xảy ra sự việc) mới được kết tội.</a:t>
            </a:r>
          </a:p>
        </p:txBody>
      </p:sp>
      <p:pic>
        <p:nvPicPr>
          <p:cNvPr id="31"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526294" y="1466178"/>
            <a:ext cx="17778737" cy="3410203"/>
          </a:xfrm>
          <a:prstGeom prst="rect">
            <a:avLst/>
          </a:prstGeom>
        </p:spPr>
      </p:pic>
      <p:sp>
        <p:nvSpPr>
          <p:cNvPr id="26" name="TextBox 21"/>
          <p:cNvSpPr txBox="1"/>
          <p:nvPr/>
        </p:nvSpPr>
        <p:spPr>
          <a:xfrm>
            <a:off x="836058" y="1866900"/>
            <a:ext cx="17118759" cy="1751249"/>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Baloo"/>
              </a:rPr>
              <a:t>- </a:t>
            </a:r>
            <a:r>
              <a:rPr lang="en-US" sz="4000" b="1" spc="107" dirty="0" err="1">
                <a:solidFill>
                  <a:srgbClr val="002060"/>
                </a:solidFill>
                <a:latin typeface="Baloo"/>
              </a:rPr>
              <a:t>Mức</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nhỏ</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nhẹ</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song), </a:t>
            </a:r>
            <a:r>
              <a:rPr lang="en-US" sz="4000" b="1" spc="107" dirty="0" err="1">
                <a:solidFill>
                  <a:srgbClr val="002060"/>
                </a:solidFill>
                <a:latin typeface="Baloo"/>
              </a:rPr>
              <a:t>chuyện</a:t>
            </a:r>
            <a:r>
              <a:rPr lang="en-US" sz="4000" b="1" spc="107" dirty="0">
                <a:solidFill>
                  <a:srgbClr val="002060"/>
                </a:solidFill>
                <a:latin typeface="Baloo"/>
              </a:rPr>
              <a:t> </a:t>
            </a:r>
            <a:r>
              <a:rPr lang="en-US" sz="4000" b="1" spc="107" dirty="0" err="1">
                <a:solidFill>
                  <a:srgbClr val="002060"/>
                </a:solidFill>
                <a:latin typeface="Baloo"/>
              </a:rPr>
              <a:t>lớn</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nặng</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co).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phạm</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là</a:t>
            </a:r>
            <a:r>
              <a:rPr lang="en-US" sz="4000" b="1" spc="107" dirty="0">
                <a:solidFill>
                  <a:srgbClr val="002060"/>
                </a:solidFill>
                <a:latin typeface="Baloo"/>
              </a:rPr>
              <a:t>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bà</a:t>
            </a:r>
            <a:r>
              <a:rPr lang="en-US" sz="4000" b="1" spc="107" dirty="0">
                <a:solidFill>
                  <a:srgbClr val="002060"/>
                </a:solidFill>
                <a:latin typeface="Baloo"/>
              </a:rPr>
              <a:t> con, </a:t>
            </a:r>
            <a:r>
              <a:rPr lang="en-US" sz="4000" b="1" spc="107" dirty="0" err="1">
                <a:solidFill>
                  <a:srgbClr val="002060"/>
                </a:solidFill>
                <a:latin typeface="Baloo"/>
              </a:rPr>
              <a:t>anh</a:t>
            </a:r>
            <a:r>
              <a:rPr lang="en-US" sz="4000" b="1" spc="107" dirty="0">
                <a:solidFill>
                  <a:srgbClr val="002060"/>
                </a:solidFill>
                <a:latin typeface="Baloo"/>
              </a:rPr>
              <a:t> </a:t>
            </a:r>
            <a:r>
              <a:rPr lang="en-US" sz="4000" b="1" spc="107" dirty="0" err="1">
                <a:solidFill>
                  <a:srgbClr val="002060"/>
                </a:solidFill>
                <a:latin typeface="Baloo"/>
              </a:rPr>
              <a:t>em</a:t>
            </a:r>
            <a:r>
              <a:rPr lang="en-US" sz="4000" b="1" spc="107" dirty="0">
                <a:solidFill>
                  <a:srgbClr val="002060"/>
                </a:solidFill>
                <a:latin typeface="Baloo"/>
              </a:rPr>
              <a:t> </a:t>
            </a:r>
            <a:r>
              <a:rPr lang="en-US" sz="4000" b="1" spc="107" dirty="0" err="1">
                <a:solidFill>
                  <a:srgbClr val="002060"/>
                </a:solidFill>
                <a:latin typeface="Baloo"/>
              </a:rPr>
              <a:t>cũng</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vậy</a:t>
            </a:r>
            <a:r>
              <a:rPr lang="en-US" sz="4000" b="1" spc="107" dirty="0">
                <a:solidFill>
                  <a:srgbClr val="002060"/>
                </a:solidFill>
                <a:latin typeface="Baloo"/>
              </a:rPr>
              <a:t>.</a:t>
            </a:r>
          </a:p>
        </p:txBody>
      </p:sp>
      <p:pic>
        <p:nvPicPr>
          <p:cNvPr id="32"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84978" y="8826442"/>
            <a:ext cx="4946997" cy="2424029"/>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435334">
            <a:off x="-2203091" y="-202734"/>
            <a:ext cx="3874315" cy="1874200"/>
          </a:xfrm>
          <a:prstGeom prst="rect">
            <a:avLst/>
          </a:prstGeom>
        </p:spPr>
      </p:pic>
    </p:spTree>
    <p:extLst>
      <p:ext uri="{BB962C8B-B14F-4D97-AF65-F5344CB8AC3E}">
        <p14:creationId xmlns:p14="http://schemas.microsoft.com/office/powerpoint/2010/main" val="28229036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1617260" y="2239008"/>
            <a:ext cx="20241216" cy="7016866"/>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1293258" y="2974994"/>
            <a:ext cx="15394542" cy="5539978"/>
          </a:xfrm>
          <a:prstGeom prst="rect">
            <a:avLst/>
          </a:prstGeom>
        </p:spPr>
        <p:txBody>
          <a:bodyPr wrap="square" lIns="0" tIns="0" rIns="0" bIns="0" rtlCol="0" anchor="t">
            <a:spAutoFit/>
          </a:bodyPr>
          <a:lstStyle/>
          <a:p>
            <a:pPr algn="ctr">
              <a:lnSpc>
                <a:spcPct val="150000"/>
              </a:lnSpc>
            </a:pPr>
            <a:r>
              <a:rPr lang="en-US" sz="6000" b="1" spc="107" dirty="0" err="1">
                <a:solidFill>
                  <a:srgbClr val="002060"/>
                </a:solidFill>
                <a:latin typeface="Baloo"/>
              </a:rPr>
              <a:t>Ngay</a:t>
            </a:r>
            <a:r>
              <a:rPr lang="en-US" sz="6000" b="1" spc="107" dirty="0">
                <a:solidFill>
                  <a:srgbClr val="002060"/>
                </a:solidFill>
                <a:latin typeface="Baloo"/>
              </a:rPr>
              <a:t> </a:t>
            </a:r>
            <a:r>
              <a:rPr lang="en-US" sz="6000" b="1" spc="107" dirty="0" err="1">
                <a:solidFill>
                  <a:srgbClr val="002060"/>
                </a:solidFill>
                <a:latin typeface="Baloo"/>
              </a:rPr>
              <a:t>từ</a:t>
            </a:r>
            <a:r>
              <a:rPr lang="en-US" sz="6000" b="1" spc="107" dirty="0">
                <a:solidFill>
                  <a:srgbClr val="002060"/>
                </a:solidFill>
                <a:latin typeface="Baloo"/>
              </a:rPr>
              <a:t> </a:t>
            </a:r>
            <a:r>
              <a:rPr lang="en-US" sz="6000" b="1" spc="107" dirty="0" err="1">
                <a:solidFill>
                  <a:srgbClr val="002060"/>
                </a:solidFill>
                <a:latin typeface="Baloo"/>
              </a:rPr>
              <a:t>xưa</a:t>
            </a:r>
            <a:r>
              <a:rPr lang="en-US" sz="6000" b="1" spc="107" dirty="0">
                <a:solidFill>
                  <a:srgbClr val="002060"/>
                </a:solidFill>
                <a:latin typeface="Baloo"/>
              </a:rPr>
              <a:t>, </a:t>
            </a:r>
            <a:r>
              <a:rPr lang="en-US" sz="6000" b="1" spc="107" dirty="0" err="1">
                <a:solidFill>
                  <a:srgbClr val="002060"/>
                </a:solidFill>
                <a:latin typeface="Baloo"/>
              </a:rPr>
              <a:t>người</a:t>
            </a:r>
            <a:r>
              <a:rPr lang="en-US" sz="6000" b="1" spc="107" dirty="0">
                <a:solidFill>
                  <a:srgbClr val="002060"/>
                </a:solidFill>
                <a:latin typeface="Baloo"/>
              </a:rPr>
              <a:t> Ê-</a:t>
            </a:r>
            <a:r>
              <a:rPr lang="en-US" sz="6000" b="1" spc="107" dirty="0" err="1">
                <a:solidFill>
                  <a:srgbClr val="002060"/>
                </a:solidFill>
                <a:latin typeface="Baloo"/>
              </a:rPr>
              <a:t>đê</a:t>
            </a:r>
            <a:r>
              <a:rPr lang="en-US" sz="6000" b="1" spc="107" dirty="0">
                <a:solidFill>
                  <a:srgbClr val="002060"/>
                </a:solidFill>
                <a:latin typeface="Baloo"/>
              </a:rPr>
              <a:t> </a:t>
            </a:r>
            <a:r>
              <a:rPr lang="en-US" sz="6000" b="1" spc="107" dirty="0" err="1">
                <a:solidFill>
                  <a:srgbClr val="002060"/>
                </a:solidFill>
                <a:latin typeface="Baloo"/>
              </a:rPr>
              <a:t>đã</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những</a:t>
            </a:r>
            <a:r>
              <a:rPr lang="en-US" sz="6000" b="1" spc="107" dirty="0">
                <a:solidFill>
                  <a:srgbClr val="002060"/>
                </a:solidFill>
                <a:latin typeface="Baloo"/>
              </a:rPr>
              <a:t> </a:t>
            </a:r>
            <a:r>
              <a:rPr lang="en-US" sz="6000" b="1" spc="107" dirty="0" err="1">
                <a:solidFill>
                  <a:srgbClr val="002060"/>
                </a:solidFill>
                <a:latin typeface="Baloo"/>
              </a:rPr>
              <a:t>quy</a:t>
            </a:r>
            <a:r>
              <a:rPr lang="en-US" sz="6000" b="1" spc="107" dirty="0">
                <a:solidFill>
                  <a:srgbClr val="002060"/>
                </a:solidFill>
                <a:latin typeface="Baloo"/>
              </a:rPr>
              <a:t> </a:t>
            </a:r>
            <a:r>
              <a:rPr lang="en-US" sz="6000" b="1" spc="107" dirty="0" err="1">
                <a:solidFill>
                  <a:srgbClr val="002060"/>
                </a:solidFill>
                <a:latin typeface="Baloo"/>
              </a:rPr>
              <a:t>định</a:t>
            </a:r>
            <a:r>
              <a:rPr lang="en-US" sz="6000" b="1" spc="107" dirty="0">
                <a:solidFill>
                  <a:srgbClr val="002060"/>
                </a:solidFill>
                <a:latin typeface="Baloo"/>
              </a:rPr>
              <a:t> </a:t>
            </a:r>
            <a:r>
              <a:rPr lang="en-US" sz="6000" b="1" spc="107" dirty="0" err="1">
                <a:solidFill>
                  <a:srgbClr val="002060"/>
                </a:solidFill>
                <a:latin typeface="Baloo"/>
              </a:rPr>
              <a:t>rất</a:t>
            </a:r>
            <a:r>
              <a:rPr lang="en-US" sz="6000" b="1" spc="107" dirty="0">
                <a:solidFill>
                  <a:srgbClr val="002060"/>
                </a:solidFill>
                <a:latin typeface="Baloo"/>
              </a:rPr>
              <a:t> </a:t>
            </a:r>
            <a:r>
              <a:rPr lang="en-US" sz="6000" b="1" spc="107" dirty="0" err="1">
                <a:solidFill>
                  <a:srgbClr val="002060"/>
                </a:solidFill>
                <a:latin typeface="Baloo"/>
              </a:rPr>
              <a:t>rạch</a:t>
            </a:r>
            <a:r>
              <a:rPr lang="en-US" sz="6000" b="1" spc="107" dirty="0">
                <a:solidFill>
                  <a:srgbClr val="002060"/>
                </a:solidFill>
                <a:latin typeface="Baloo"/>
              </a:rPr>
              <a:t> </a:t>
            </a:r>
            <a:r>
              <a:rPr lang="en-US" sz="6000" b="1" spc="107" dirty="0" err="1">
                <a:solidFill>
                  <a:srgbClr val="002060"/>
                </a:solidFill>
                <a:latin typeface="Baloo"/>
              </a:rPr>
              <a:t>ròi</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và</a:t>
            </a:r>
            <a:r>
              <a:rPr lang="en-US" sz="6000" b="1" spc="107" dirty="0">
                <a:solidFill>
                  <a:srgbClr val="002060"/>
                </a:solidFill>
                <a:latin typeface="Baloo"/>
              </a:rPr>
              <a:t> </a:t>
            </a:r>
            <a:r>
              <a:rPr lang="en-US" sz="6000" b="1" spc="107" dirty="0" err="1">
                <a:solidFill>
                  <a:srgbClr val="002060"/>
                </a:solidFill>
                <a:latin typeface="Baloo"/>
              </a:rPr>
              <a:t>công</a:t>
            </a:r>
            <a:r>
              <a:rPr lang="en-US" sz="6000" b="1" spc="107" dirty="0">
                <a:solidFill>
                  <a:srgbClr val="002060"/>
                </a:solidFill>
                <a:latin typeface="Baloo"/>
              </a:rPr>
              <a:t> </a:t>
            </a:r>
            <a:r>
              <a:rPr lang="en-US" sz="6000" b="1" spc="107" dirty="0" err="1">
                <a:solidFill>
                  <a:srgbClr val="002060"/>
                </a:solidFill>
                <a:latin typeface="Baloo"/>
              </a:rPr>
              <a:t>bằng</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giữ</a:t>
            </a:r>
            <a:r>
              <a:rPr lang="en-US" sz="6000" b="1" spc="107" dirty="0">
                <a:solidFill>
                  <a:srgbClr val="002060"/>
                </a:solidFill>
                <a:latin typeface="Baloo"/>
              </a:rPr>
              <a:t> </a:t>
            </a:r>
            <a:r>
              <a:rPr lang="en-US" sz="6000" b="1" spc="107" dirty="0" err="1">
                <a:solidFill>
                  <a:srgbClr val="002060"/>
                </a:solidFill>
                <a:latin typeface="Baloo"/>
              </a:rPr>
              <a:t>cho</a:t>
            </a:r>
            <a:r>
              <a:rPr lang="en-US" sz="6000" b="1" spc="107" dirty="0">
                <a:solidFill>
                  <a:srgbClr val="002060"/>
                </a:solidFill>
                <a:latin typeface="Baloo"/>
              </a:rPr>
              <a:t> </a:t>
            </a:r>
            <a:r>
              <a:rPr lang="en-US" sz="6000" b="1" spc="107" dirty="0" err="1">
                <a:solidFill>
                  <a:srgbClr val="002060"/>
                </a:solidFill>
                <a:latin typeface="Baloo"/>
              </a:rPr>
              <a:t>buôn</a:t>
            </a:r>
            <a:r>
              <a:rPr lang="en-US" sz="6000" b="1" spc="107" dirty="0">
                <a:solidFill>
                  <a:srgbClr val="002060"/>
                </a:solidFill>
                <a:latin typeface="Baloo"/>
              </a:rPr>
              <a:t> </a:t>
            </a:r>
            <a:r>
              <a:rPr lang="en-US" sz="6000" b="1" spc="107" dirty="0" err="1">
                <a:solidFill>
                  <a:srgbClr val="002060"/>
                </a:solidFill>
                <a:latin typeface="Baloo"/>
              </a:rPr>
              <a:t>làng</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cuộc</a:t>
            </a:r>
            <a:r>
              <a:rPr lang="en-US" sz="6000" b="1" spc="107" dirty="0">
                <a:solidFill>
                  <a:srgbClr val="002060"/>
                </a:solidFill>
                <a:latin typeface="Baloo"/>
              </a:rPr>
              <a:t> </a:t>
            </a:r>
            <a:r>
              <a:rPr lang="en-US" sz="6000" b="1" spc="107" dirty="0" err="1">
                <a:solidFill>
                  <a:srgbClr val="002060"/>
                </a:solidFill>
                <a:latin typeface="Baloo"/>
              </a:rPr>
              <a:t>sống</a:t>
            </a:r>
            <a:r>
              <a:rPr lang="en-US" sz="6000" b="1" spc="107" dirty="0">
                <a:solidFill>
                  <a:srgbClr val="002060"/>
                </a:solidFill>
                <a:latin typeface="Baloo"/>
              </a:rPr>
              <a:t> </a:t>
            </a:r>
            <a:r>
              <a:rPr lang="en-US" sz="6000" b="1" spc="107" dirty="0" err="1">
                <a:solidFill>
                  <a:srgbClr val="002060"/>
                </a:solidFill>
                <a:latin typeface="Baloo"/>
              </a:rPr>
              <a:t>trật</a:t>
            </a:r>
            <a:r>
              <a:rPr lang="en-US" sz="6000" b="1" spc="107" dirty="0">
                <a:solidFill>
                  <a:srgbClr val="002060"/>
                </a:solidFill>
                <a:latin typeface="Baloo"/>
              </a:rPr>
              <a:t> </a:t>
            </a:r>
            <a:r>
              <a:rPr lang="en-US" sz="6000" b="1" spc="107" dirty="0" err="1">
                <a:solidFill>
                  <a:srgbClr val="002060"/>
                </a:solidFill>
                <a:latin typeface="Baloo"/>
              </a:rPr>
              <a:t>tự</a:t>
            </a:r>
            <a:r>
              <a:rPr lang="en-US" sz="6000" b="1" spc="107" dirty="0">
                <a:solidFill>
                  <a:srgbClr val="002060"/>
                </a:solidFill>
                <a:latin typeface="Baloo"/>
              </a:rPr>
              <a:t>, </a:t>
            </a:r>
            <a:r>
              <a:rPr lang="en-US" sz="6000" b="1" spc="107" dirty="0" err="1">
                <a:solidFill>
                  <a:srgbClr val="002060"/>
                </a:solidFill>
                <a:latin typeface="Baloo"/>
              </a:rPr>
              <a:t>thanh</a:t>
            </a:r>
            <a:r>
              <a:rPr lang="en-US" sz="6000" b="1" spc="107" dirty="0">
                <a:solidFill>
                  <a:srgbClr val="002060"/>
                </a:solidFill>
                <a:latin typeface="Baloo"/>
              </a:rPr>
              <a:t> </a:t>
            </a:r>
            <a:r>
              <a:rPr lang="en-US" sz="6000" b="1" spc="107" dirty="0" err="1">
                <a:solidFill>
                  <a:srgbClr val="002060"/>
                </a:solidFill>
                <a:latin typeface="Baloo"/>
              </a:rPr>
              <a:t>bình</a:t>
            </a:r>
            <a:r>
              <a:rPr lang="en-US" sz="6000" b="1" spc="107" dirty="0">
                <a:solidFill>
                  <a:srgbClr val="002060"/>
                </a:solidFill>
                <a:latin typeface="Baloo"/>
              </a:rPr>
              <a:t>. </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238037" y="6873539"/>
            <a:ext cx="3687832" cy="3687832"/>
          </a:xfrm>
          <a:prstGeom prst="rect">
            <a:avLst/>
          </a:prstGeom>
        </p:spPr>
      </p:pic>
      <p:pic>
        <p:nvPicPr>
          <p:cNvPr id="2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2464309" y="6587360"/>
            <a:ext cx="4834870" cy="4853070"/>
          </a:xfrm>
          <a:prstGeom prst="rect">
            <a:avLst/>
          </a:prstGeom>
        </p:spPr>
      </p:pic>
    </p:spTree>
    <p:extLst>
      <p:ext uri="{BB962C8B-B14F-4D97-AF65-F5344CB8AC3E}">
        <p14:creationId xmlns:p14="http://schemas.microsoft.com/office/powerpoint/2010/main" val="79222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4">
            <a:extLst>
              <a:ext uri="{28A0092B-C50C-407E-A947-70E740481C1C}">
                <a14:useLocalDpi xmlns:a14="http://schemas.microsoft.com/office/drawing/2010/main"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6754" y="5522866"/>
            <a:ext cx="2210534" cy="4005892"/>
          </a:xfrm>
          <a:prstGeom prst="rect">
            <a:avLst/>
          </a:prstGeom>
        </p:spPr>
      </p:pic>
      <p:pic>
        <p:nvPicPr>
          <p:cNvPr id="13" name="Picture 12"/>
          <p:cNvPicPr>
            <a:picLocks noChangeAspect="1"/>
          </p:cNvPicPr>
          <p:nvPr/>
        </p:nvPicPr>
        <p:blipFill>
          <a:blip r:embed="rId26"/>
          <a:stretch>
            <a:fillRect/>
          </a:stretch>
        </p:blipFill>
        <p:spPr>
          <a:xfrm>
            <a:off x="-562999" y="-596362"/>
            <a:ext cx="8824586" cy="40771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16"/>
          <a:stretch>
            <a:fillRect/>
          </a:stretch>
        </p:blipFill>
        <p:spPr>
          <a:xfrm rot="5400000">
            <a:off x="5159282" y="-1099901"/>
            <a:ext cx="7600053"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2845240" y="2906880"/>
            <a:ext cx="12377301" cy="6441763"/>
          </a:xfrm>
          <a:prstGeom prst="rect">
            <a:avLst/>
          </a:prstGeom>
        </p:spPr>
        <p:txBody>
          <a:bodyPr wrap="square" lIns="0" tIns="0" rIns="0" bIns="0" rtlCol="0" anchor="t">
            <a:spAutoFit/>
          </a:bodyPr>
          <a:lstStyle/>
          <a:p>
            <a:pPr algn="just">
              <a:lnSpc>
                <a:spcPct val="130000"/>
              </a:lnSpc>
            </a:pPr>
            <a:r>
              <a:rPr lang="en-US" sz="4400" b="1" spc="600" dirty="0">
                <a:solidFill>
                  <a:srgbClr val="C0000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xưa</a:t>
            </a:r>
            <a:r>
              <a:rPr lang="en-US" sz="4600" b="1" dirty="0">
                <a:solidFill>
                  <a:srgbClr val="002060"/>
                </a:solidFill>
                <a:latin typeface="Baloo"/>
              </a:rPr>
              <a:t> </a:t>
            </a:r>
            <a:r>
              <a:rPr lang="en-US" sz="4600" b="1" dirty="0" err="1">
                <a:solidFill>
                  <a:srgbClr val="002060"/>
                </a:solidFill>
                <a:latin typeface="Baloo"/>
              </a:rPr>
              <a:t>đã</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quy</a:t>
            </a:r>
            <a:r>
              <a:rPr lang="en-US" sz="4600" b="1" dirty="0">
                <a:solidFill>
                  <a:srgbClr val="002060"/>
                </a:solidFill>
                <a:latin typeface="Baloo"/>
              </a:rPr>
              <a:t> </a:t>
            </a:r>
            <a:r>
              <a:rPr lang="en-US" sz="4600" b="1" dirty="0" err="1">
                <a:solidFill>
                  <a:srgbClr val="002060"/>
                </a:solidFill>
                <a:latin typeface="Baloo"/>
              </a:rPr>
              <a:t>định</a:t>
            </a:r>
            <a:r>
              <a:rPr lang="en-US" sz="4600" b="1" dirty="0">
                <a:solidFill>
                  <a:srgbClr val="002060"/>
                </a:solidFill>
                <a:latin typeface="Baloo"/>
              </a:rPr>
              <a:t>, </a:t>
            </a:r>
            <a:r>
              <a:rPr lang="en-US" sz="4600" b="1" dirty="0" err="1">
                <a:solidFill>
                  <a:srgbClr val="002060"/>
                </a:solidFill>
                <a:latin typeface="Baloo"/>
              </a:rPr>
              <a:t>xử</a:t>
            </a:r>
            <a:r>
              <a:rPr lang="en-US" sz="4600" b="1" dirty="0">
                <a:solidFill>
                  <a:srgbClr val="002060"/>
                </a:solidFill>
                <a:latin typeface="Baloo"/>
              </a:rPr>
              <a:t> </a:t>
            </a:r>
            <a:r>
              <a:rPr lang="en-US" sz="4600" b="1" dirty="0" err="1">
                <a:solidFill>
                  <a:srgbClr val="002060"/>
                </a:solidFill>
                <a:latin typeface="Baloo"/>
              </a:rPr>
              <a:t>phạt</a:t>
            </a:r>
            <a:r>
              <a:rPr lang="en-US" sz="4600" b="1" dirty="0">
                <a:solidFill>
                  <a:srgbClr val="002060"/>
                </a:solidFill>
                <a:latin typeface="Baloo"/>
              </a:rPr>
              <a:t> </a:t>
            </a:r>
            <a:r>
              <a:rPr lang="en-US" sz="4600" b="1" dirty="0" err="1">
                <a:solidFill>
                  <a:srgbClr val="002060"/>
                </a:solidFill>
                <a:latin typeface="Baloo"/>
              </a:rPr>
              <a:t>rất</a:t>
            </a:r>
            <a:r>
              <a:rPr lang="en-US" sz="4600" b="1" dirty="0">
                <a:solidFill>
                  <a:srgbClr val="002060"/>
                </a:solidFill>
                <a:latin typeface="Baloo"/>
              </a:rPr>
              <a:t> </a:t>
            </a:r>
            <a:r>
              <a:rPr lang="en-US" sz="4600" b="1" dirty="0" err="1">
                <a:solidFill>
                  <a:srgbClr val="002060"/>
                </a:solidFill>
                <a:latin typeface="Baloo"/>
              </a:rPr>
              <a:t>nghiêm</a:t>
            </a:r>
            <a:r>
              <a:rPr lang="en-US" sz="4600" b="1" dirty="0">
                <a:solidFill>
                  <a:srgbClr val="002060"/>
                </a:solidFill>
                <a:latin typeface="Baloo"/>
              </a:rPr>
              <a:t> </a:t>
            </a:r>
            <a:r>
              <a:rPr lang="en-US" sz="4600" b="1" dirty="0" err="1">
                <a:solidFill>
                  <a:srgbClr val="002060"/>
                </a:solidFill>
                <a:latin typeface="Baloo"/>
              </a:rPr>
              <a:t>minh</a:t>
            </a:r>
            <a:r>
              <a:rPr lang="en-US" sz="4600" b="1" dirty="0">
                <a:solidFill>
                  <a:srgbClr val="002060"/>
                </a:solidFill>
                <a:latin typeface="Baloo"/>
              </a:rPr>
              <a:t>, </a:t>
            </a:r>
            <a:r>
              <a:rPr lang="en-US" sz="4600" b="1" dirty="0" err="1">
                <a:solidFill>
                  <a:srgbClr val="002060"/>
                </a:solidFill>
                <a:latin typeface="Baloo"/>
              </a:rPr>
              <a:t>công</a:t>
            </a:r>
            <a:r>
              <a:rPr lang="en-US" sz="4600" b="1" dirty="0">
                <a:solidFill>
                  <a:srgbClr val="002060"/>
                </a:solidFill>
                <a:latin typeface="Baloo"/>
              </a:rPr>
              <a:t> </a:t>
            </a:r>
            <a:r>
              <a:rPr lang="en-US" sz="4600" b="1" dirty="0" err="1">
                <a:solidFill>
                  <a:srgbClr val="002060"/>
                </a:solidFill>
                <a:latin typeface="Baloo"/>
              </a:rPr>
              <a:t>bằng</a:t>
            </a:r>
            <a:r>
              <a:rPr lang="en-US" sz="4600" b="1" dirty="0">
                <a:solidFill>
                  <a:srgbClr val="002060"/>
                </a:solidFill>
                <a:latin typeface="Baloo"/>
              </a:rPr>
              <a:t> </a:t>
            </a:r>
            <a:r>
              <a:rPr lang="en-US" sz="4600" b="1" dirty="0" err="1">
                <a:solidFill>
                  <a:srgbClr val="002060"/>
                </a:solidFill>
                <a:latin typeface="Baloo"/>
              </a:rPr>
              <a:t>để</a:t>
            </a:r>
            <a:r>
              <a:rPr lang="en-US" sz="4600" b="1" dirty="0">
                <a:solidFill>
                  <a:srgbClr val="002060"/>
                </a:solidFill>
                <a:latin typeface="Baloo"/>
              </a:rPr>
              <a:t> </a:t>
            </a:r>
            <a:r>
              <a:rPr lang="en-US" sz="4600" b="1" dirty="0" err="1">
                <a:solidFill>
                  <a:srgbClr val="002060"/>
                </a:solidFill>
                <a:latin typeface="Baloo"/>
              </a:rPr>
              <a:t>bảo</a:t>
            </a:r>
            <a:r>
              <a:rPr lang="en-US" sz="4600" b="1" dirty="0">
                <a:solidFill>
                  <a:srgbClr val="002060"/>
                </a:solidFill>
                <a:latin typeface="Baloo"/>
              </a:rPr>
              <a:t> </a:t>
            </a:r>
            <a:r>
              <a:rPr lang="en-US" sz="4600" b="1" dirty="0" err="1">
                <a:solidFill>
                  <a:srgbClr val="002060"/>
                </a:solidFill>
                <a:latin typeface="Baloo"/>
              </a:rPr>
              <a:t>vệ</a:t>
            </a:r>
            <a:r>
              <a:rPr lang="en-US" sz="4600" b="1" dirty="0">
                <a:solidFill>
                  <a:srgbClr val="002060"/>
                </a:solidFill>
                <a:latin typeface="Baloo"/>
              </a:rPr>
              <a:t> </a:t>
            </a:r>
            <a:r>
              <a:rPr lang="en-US" sz="4600" b="1" dirty="0" err="1">
                <a:solidFill>
                  <a:srgbClr val="002060"/>
                </a:solidFill>
                <a:latin typeface="Baloo"/>
              </a:rPr>
              <a:t>cuộc</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yên</a:t>
            </a:r>
            <a:r>
              <a:rPr lang="en-US" sz="4600" b="1" dirty="0">
                <a:solidFill>
                  <a:srgbClr val="002060"/>
                </a:solidFill>
                <a:latin typeface="Baloo"/>
              </a:rPr>
              <a:t> </a:t>
            </a:r>
            <a:r>
              <a:rPr lang="en-US" sz="4600" b="1" dirty="0" err="1">
                <a:solidFill>
                  <a:srgbClr val="002060"/>
                </a:solidFill>
                <a:latin typeface="Baloo"/>
              </a:rPr>
              <a:t>lành</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buôn</a:t>
            </a:r>
            <a:r>
              <a:rPr lang="en-US" sz="4600" b="1" dirty="0">
                <a:solidFill>
                  <a:srgbClr val="002060"/>
                </a:solidFill>
                <a:latin typeface="Baloo"/>
              </a:rPr>
              <a:t> </a:t>
            </a:r>
            <a:r>
              <a:rPr lang="en-US" sz="4600" b="1" dirty="0" err="1">
                <a:solidFill>
                  <a:srgbClr val="002060"/>
                </a:solidFill>
                <a:latin typeface="Baloo"/>
              </a:rPr>
              <a:t>làng</a:t>
            </a:r>
            <a:r>
              <a:rPr lang="en-US" sz="4600" b="1" dirty="0">
                <a:solidFill>
                  <a:srgbClr val="002060"/>
                </a:solidFill>
                <a:latin typeface="Baloo"/>
              </a:rPr>
              <a:t>. </a:t>
            </a:r>
          </a:p>
          <a:p>
            <a:pPr algn="just">
              <a:lnSpc>
                <a:spcPct val="130000"/>
              </a:lnSpc>
            </a:pP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chúng</a:t>
            </a:r>
            <a:r>
              <a:rPr lang="en-US" sz="4600" b="1" dirty="0">
                <a:solidFill>
                  <a:srgbClr val="002060"/>
                </a:solidFill>
                <a:latin typeface="Baloo"/>
              </a:rPr>
              <a:t> ta </a:t>
            </a:r>
            <a:r>
              <a:rPr lang="en-US" sz="4600" b="1" dirty="0" err="1">
                <a:solidFill>
                  <a:srgbClr val="002060"/>
                </a:solidFill>
                <a:latin typeface="Baloo"/>
              </a:rPr>
              <a:t>hiểu</a:t>
            </a:r>
            <a:r>
              <a:rPr lang="en-US" sz="4600" b="1" dirty="0">
                <a:solidFill>
                  <a:srgbClr val="002060"/>
                </a:solidFill>
                <a:latin typeface="Baloo"/>
              </a:rPr>
              <a:t> </a:t>
            </a:r>
            <a:r>
              <a:rPr lang="en-US" sz="4600" b="1" dirty="0" err="1">
                <a:solidFill>
                  <a:srgbClr val="002060"/>
                </a:solidFill>
                <a:latin typeface="Baloo"/>
              </a:rPr>
              <a:t>rằng</a:t>
            </a:r>
            <a:r>
              <a:rPr lang="en-US" sz="4600" b="1" dirty="0">
                <a:solidFill>
                  <a:srgbClr val="002060"/>
                </a:solidFill>
                <a:latin typeface="Baloo"/>
              </a:rPr>
              <a:t>: </a:t>
            </a:r>
            <a:r>
              <a:rPr lang="en-US" sz="4600" b="1" dirty="0" err="1">
                <a:solidFill>
                  <a:srgbClr val="002060"/>
                </a:solidFill>
                <a:latin typeface="Baloo"/>
              </a:rPr>
              <a:t>xã</a:t>
            </a:r>
            <a:r>
              <a:rPr lang="en-US" sz="4600" b="1" dirty="0">
                <a:solidFill>
                  <a:srgbClr val="002060"/>
                </a:solidFill>
                <a:latin typeface="Baloo"/>
              </a:rPr>
              <a:t> </a:t>
            </a:r>
            <a:r>
              <a:rPr lang="en-US" sz="4600" b="1" dirty="0" err="1">
                <a:solidFill>
                  <a:srgbClr val="002060"/>
                </a:solidFill>
                <a:latin typeface="Baloo"/>
              </a:rPr>
              <a:t>hội</a:t>
            </a:r>
            <a:r>
              <a:rPr lang="en-US" sz="4600" b="1" dirty="0">
                <a:solidFill>
                  <a:srgbClr val="002060"/>
                </a:solidFill>
                <a:latin typeface="Baloo"/>
              </a:rPr>
              <a:t> </a:t>
            </a:r>
            <a:r>
              <a:rPr lang="en-US" sz="4600" b="1" dirty="0" err="1">
                <a:solidFill>
                  <a:srgbClr val="002060"/>
                </a:solidFill>
                <a:latin typeface="Baloo"/>
              </a:rPr>
              <a:t>nào</a:t>
            </a:r>
            <a:r>
              <a:rPr lang="en-US" sz="4600" b="1" dirty="0">
                <a:solidFill>
                  <a:srgbClr val="002060"/>
                </a:solidFill>
                <a:latin typeface="Baloo"/>
              </a:rPr>
              <a:t> </a:t>
            </a:r>
            <a:r>
              <a:rPr lang="en-US" sz="4600" b="1" dirty="0" err="1">
                <a:solidFill>
                  <a:srgbClr val="002060"/>
                </a:solidFill>
                <a:latin typeface="Baloo"/>
              </a:rPr>
              <a:t>cũng</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mọi</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a:t>
            </a:r>
            <a:r>
              <a:rPr lang="en-US" sz="4600" b="1" dirty="0" err="1">
                <a:solidFill>
                  <a:srgbClr val="002060"/>
                </a:solidFill>
                <a:latin typeface="Baloo"/>
              </a:rPr>
              <a:t>phải</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làm</a:t>
            </a:r>
            <a:r>
              <a:rPr lang="en-US" sz="4600" b="1" dirty="0">
                <a:solidFill>
                  <a:srgbClr val="002060"/>
                </a:solidFill>
                <a:latin typeface="Baloo"/>
              </a:rPr>
              <a:t> </a:t>
            </a:r>
            <a:r>
              <a:rPr lang="en-US" sz="4600" b="1" dirty="0" err="1">
                <a:solidFill>
                  <a:srgbClr val="002060"/>
                </a:solidFill>
                <a:latin typeface="Baloo"/>
              </a:rPr>
              <a:t>việc</a:t>
            </a:r>
            <a:r>
              <a:rPr lang="en-US" sz="4600" b="1" dirty="0">
                <a:solidFill>
                  <a:srgbClr val="002060"/>
                </a:solidFill>
                <a:latin typeface="Baloo"/>
              </a:rPr>
              <a:t> </a:t>
            </a:r>
            <a:r>
              <a:rPr lang="en-US" sz="4600" b="1" dirty="0" err="1">
                <a:solidFill>
                  <a:srgbClr val="002060"/>
                </a:solidFill>
                <a:latin typeface="Baloo"/>
              </a:rPr>
              <a:t>theo</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5526177" y="417132"/>
            <a:ext cx="7235645" cy="2098338"/>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40822">
            <a:off x="14737631" y="8045694"/>
            <a:ext cx="1498629" cy="2270651"/>
          </a:xfrm>
          <a:prstGeom prst="rect">
            <a:avLst/>
          </a:prstGeom>
        </p:spPr>
      </p:pic>
      <p:sp>
        <p:nvSpPr>
          <p:cNvPr id="18" name="Oval 17"/>
          <p:cNvSpPr/>
          <p:nvPr/>
        </p:nvSpPr>
        <p:spPr>
          <a:xfrm>
            <a:off x="3844303" y="38075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3">
            <a:extLst>
              <a:ext uri="{28A0092B-C50C-407E-A947-70E740481C1C}">
                <a14:useLocalDpi xmlns:a14="http://schemas.microsoft.com/office/drawing/2010/main" val="0"/>
              </a:ext>
            </a:extLst>
          </a:blip>
          <a:srcRect l="7965" t="22532" r="57900" b="226"/>
          <a:stretch/>
        </p:blipFill>
        <p:spPr>
          <a:xfrm>
            <a:off x="3922887" y="399035"/>
            <a:ext cx="1750719" cy="2000557"/>
          </a:xfrm>
          <a:prstGeom prst="rect">
            <a:avLst/>
          </a:prstGeom>
        </p:spPr>
      </p:pic>
      <p:sp>
        <p:nvSpPr>
          <p:cNvPr id="20" name="Oval 19"/>
          <p:cNvSpPr/>
          <p:nvPr/>
        </p:nvSpPr>
        <p:spPr>
          <a:xfrm>
            <a:off x="12678000" y="49492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3">
            <a:extLst>
              <a:ext uri="{28A0092B-C50C-407E-A947-70E740481C1C}">
                <a14:useLocalDpi xmlns:a14="http://schemas.microsoft.com/office/drawing/2010/main" val="0"/>
              </a:ext>
            </a:extLst>
          </a:blip>
          <a:srcRect l="58024" t="22257" r="7842"/>
          <a:stretch/>
        </p:blipFill>
        <p:spPr>
          <a:xfrm>
            <a:off x="12607322" y="404652"/>
            <a:ext cx="1735183" cy="1995648"/>
          </a:xfrm>
          <a:prstGeom prst="rect">
            <a:avLst/>
          </a:prstGeom>
        </p:spPr>
      </p:pic>
      <p:pic>
        <p:nvPicPr>
          <p:cNvPr id="23" name="Picture 22"/>
          <p:cNvPicPr>
            <a:picLocks noChangeAspect="1"/>
          </p:cNvPicPr>
          <p:nvPr/>
        </p:nvPicPr>
        <p:blipFill>
          <a:blip r:embed="rId24"/>
          <a:stretch>
            <a:fillRect/>
          </a:stretch>
        </p:blipFill>
        <p:spPr>
          <a:xfrm>
            <a:off x="5400510" y="-276949"/>
            <a:ext cx="7583900" cy="34104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5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278712" y="570017"/>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2492565" y="6424547"/>
            <a:ext cx="5989936" cy="4559839"/>
          </a:xfrm>
          <a:prstGeom prst="rect">
            <a:avLst/>
          </a:prstGeom>
        </p:spPr>
      </p:pic>
      <p:sp>
        <p:nvSpPr>
          <p:cNvPr id="24" name="TextBox 24"/>
          <p:cNvSpPr txBox="1"/>
          <p:nvPr/>
        </p:nvSpPr>
        <p:spPr>
          <a:xfrm>
            <a:off x="4497502" y="876300"/>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293258" y="2974994"/>
            <a:ext cx="15394542" cy="4011867"/>
          </a:xfrm>
          <a:prstGeom prst="rect">
            <a:avLst/>
          </a:prstGeom>
        </p:spPr>
        <p:txBody>
          <a:bodyPr wrap="square" lIns="0" tIns="0" rIns="0" bIns="0" rtlCol="0" anchor="t">
            <a:spAutoFit/>
          </a:bodyPr>
          <a:lstStyle/>
          <a:p>
            <a:pPr algn="ctr">
              <a:lnSpc>
                <a:spcPct val="150000"/>
              </a:lnSpc>
            </a:pPr>
            <a:r>
              <a:rPr lang="en-US" sz="6000" b="1" spc="107" dirty="0">
                <a:solidFill>
                  <a:srgbClr val="002060"/>
                </a:solidFill>
                <a:latin typeface="Baloo"/>
              </a:rPr>
              <a:t>* </a:t>
            </a:r>
            <a:r>
              <a:rPr lang="en-US" sz="6000" b="1" spc="107" dirty="0" err="1">
                <a:solidFill>
                  <a:srgbClr val="002060"/>
                </a:solidFill>
                <a:latin typeface="Baloo"/>
              </a:rPr>
              <a:t>Đọc</a:t>
            </a:r>
            <a:r>
              <a:rPr lang="en-US" sz="6000" b="1" spc="107" dirty="0">
                <a:solidFill>
                  <a:srgbClr val="002060"/>
                </a:solidFill>
                <a:latin typeface="Baloo"/>
              </a:rPr>
              <a:t> </a:t>
            </a:r>
            <a:r>
              <a:rPr lang="en-US" sz="6000" b="1" spc="107" dirty="0" err="1">
                <a:solidFill>
                  <a:srgbClr val="002060"/>
                </a:solidFill>
                <a:latin typeface="Baloo"/>
              </a:rPr>
              <a:t>toàn</a:t>
            </a:r>
            <a:r>
              <a:rPr lang="en-US" sz="6000" b="1" spc="107" dirty="0">
                <a:solidFill>
                  <a:srgbClr val="002060"/>
                </a:solidFill>
                <a:latin typeface="Baloo"/>
              </a:rPr>
              <a:t> </a:t>
            </a:r>
            <a:r>
              <a:rPr lang="en-US" sz="6000" b="1" spc="107" dirty="0" err="1">
                <a:solidFill>
                  <a:srgbClr val="002060"/>
                </a:solidFill>
                <a:latin typeface="Baloo"/>
              </a:rPr>
              <a:t>bài</a:t>
            </a:r>
            <a:r>
              <a:rPr lang="en-US" sz="6000" b="1" spc="107" dirty="0">
                <a:solidFill>
                  <a:srgbClr val="002060"/>
                </a:solidFill>
                <a:latin typeface="Baloo"/>
              </a:rPr>
              <a:t> </a:t>
            </a:r>
            <a:r>
              <a:rPr lang="en-US" sz="6000" b="1" spc="107" dirty="0" err="1">
                <a:solidFill>
                  <a:srgbClr val="002060"/>
                </a:solidFill>
                <a:latin typeface="Baloo"/>
              </a:rPr>
              <a:t>với</a:t>
            </a:r>
            <a:r>
              <a:rPr lang="en-US" sz="6000" b="1" spc="107" dirty="0">
                <a:solidFill>
                  <a:srgbClr val="002060"/>
                </a:solidFill>
                <a:latin typeface="Baloo"/>
              </a:rPr>
              <a:t> </a:t>
            </a:r>
            <a:r>
              <a:rPr lang="en-US" sz="6000" b="1" spc="107" dirty="0" err="1">
                <a:solidFill>
                  <a:srgbClr val="002060"/>
                </a:solidFill>
                <a:latin typeface="Baloo"/>
              </a:rPr>
              <a:t>giọng</a:t>
            </a:r>
            <a:r>
              <a:rPr lang="en-US" sz="6000" b="1" spc="107" dirty="0">
                <a:solidFill>
                  <a:srgbClr val="002060"/>
                </a:solidFill>
                <a:latin typeface="Baloo"/>
              </a:rPr>
              <a:t> </a:t>
            </a:r>
            <a:r>
              <a:rPr lang="en-US" sz="6000" b="1" spc="107" dirty="0" err="1">
                <a:solidFill>
                  <a:srgbClr val="002060"/>
                </a:solidFill>
                <a:latin typeface="Baloo"/>
              </a:rPr>
              <a:t>rõ</a:t>
            </a:r>
            <a:r>
              <a:rPr lang="en-US" sz="6000" b="1" spc="107" dirty="0">
                <a:solidFill>
                  <a:srgbClr val="002060"/>
                </a:solidFill>
                <a:latin typeface="Baloo"/>
              </a:rPr>
              <a:t> </a:t>
            </a:r>
            <a:r>
              <a:rPr lang="en-US" sz="6000" b="1" spc="107" dirty="0" err="1">
                <a:solidFill>
                  <a:srgbClr val="002060"/>
                </a:solidFill>
                <a:latin typeface="Baloo"/>
              </a:rPr>
              <a:t>ràng</a:t>
            </a:r>
            <a:r>
              <a:rPr lang="en-US" sz="6000" b="1" spc="107" dirty="0">
                <a:solidFill>
                  <a:srgbClr val="002060"/>
                </a:solidFill>
                <a:latin typeface="Baloo"/>
              </a:rPr>
              <a:t>, </a:t>
            </a:r>
            <a:r>
              <a:rPr lang="en-US" sz="6000" b="1" spc="107" dirty="0" err="1">
                <a:solidFill>
                  <a:srgbClr val="002060"/>
                </a:solidFill>
                <a:latin typeface="Baloo"/>
              </a:rPr>
              <a:t>rành</a:t>
            </a:r>
            <a:r>
              <a:rPr lang="en-US" sz="6000" b="1" spc="107" dirty="0">
                <a:solidFill>
                  <a:srgbClr val="002060"/>
                </a:solidFill>
                <a:latin typeface="Baloo"/>
              </a:rPr>
              <a:t> </a:t>
            </a:r>
            <a:r>
              <a:rPr lang="en-US" sz="6000" b="1" spc="107" dirty="0" err="1">
                <a:solidFill>
                  <a:srgbClr val="002060"/>
                </a:solidFill>
                <a:latin typeface="Baloo"/>
              </a:rPr>
              <a:t>mạch</a:t>
            </a:r>
            <a:r>
              <a:rPr lang="en-US" sz="6000" b="1" spc="107" dirty="0">
                <a:solidFill>
                  <a:srgbClr val="002060"/>
                </a:solidFill>
                <a:latin typeface="Baloo"/>
              </a:rPr>
              <a:t>, </a:t>
            </a:r>
            <a:r>
              <a:rPr lang="en-US" sz="6000" b="1" spc="107" dirty="0" err="1">
                <a:solidFill>
                  <a:srgbClr val="002060"/>
                </a:solidFill>
                <a:latin typeface="Baloo"/>
              </a:rPr>
              <a:t>dứt</a:t>
            </a:r>
            <a:r>
              <a:rPr lang="en-US" sz="6000" b="1" spc="107" dirty="0">
                <a:solidFill>
                  <a:srgbClr val="002060"/>
                </a:solidFill>
                <a:latin typeface="Baloo"/>
              </a:rPr>
              <a:t> </a:t>
            </a:r>
            <a:r>
              <a:rPr lang="en-US" sz="6000" b="1" spc="107" dirty="0" err="1">
                <a:solidFill>
                  <a:srgbClr val="002060"/>
                </a:solidFill>
                <a:latin typeface="Baloo"/>
              </a:rPr>
              <a:t>khoát</a:t>
            </a:r>
            <a:r>
              <a:rPr lang="en-US" sz="6000" b="1" spc="107" dirty="0">
                <a:solidFill>
                  <a:srgbClr val="002060"/>
                </a:solidFill>
                <a:latin typeface="Baloo"/>
              </a:rPr>
              <a:t> </a:t>
            </a:r>
            <a:r>
              <a:rPr lang="en-US" sz="6000" b="1" spc="107" dirty="0" err="1">
                <a:solidFill>
                  <a:srgbClr val="002060"/>
                </a:solidFill>
                <a:latin typeface="Baloo"/>
              </a:rPr>
              <a:t>giữa</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câu</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đoạn</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thể</a:t>
            </a:r>
            <a:r>
              <a:rPr lang="en-US" sz="6000" b="1" spc="107" dirty="0">
                <a:solidFill>
                  <a:srgbClr val="002060"/>
                </a:solidFill>
                <a:latin typeface="Baloo"/>
              </a:rPr>
              <a:t> </a:t>
            </a:r>
            <a:r>
              <a:rPr lang="en-US" sz="6000" b="1" spc="107" dirty="0" err="1">
                <a:solidFill>
                  <a:srgbClr val="002060"/>
                </a:solidFill>
                <a:latin typeface="Baloo"/>
              </a:rPr>
              <a:t>hiện</a:t>
            </a:r>
            <a:r>
              <a:rPr lang="en-US" sz="6000" b="1" spc="107" dirty="0">
                <a:solidFill>
                  <a:srgbClr val="002060"/>
                </a:solidFill>
                <a:latin typeface="Baloo"/>
              </a:rPr>
              <a:t> </a:t>
            </a:r>
            <a:r>
              <a:rPr lang="en-US" sz="6000" b="1" spc="107" dirty="0" err="1">
                <a:solidFill>
                  <a:srgbClr val="002060"/>
                </a:solidFill>
                <a:latin typeface="Baloo"/>
              </a:rPr>
              <a:t>tính</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của</a:t>
            </a:r>
            <a:r>
              <a:rPr lang="en-US" sz="6000" b="1" spc="107" dirty="0">
                <a:solidFill>
                  <a:srgbClr val="002060"/>
                </a:solidFill>
                <a:latin typeface="Baloo"/>
              </a:rPr>
              <a:t> </a:t>
            </a:r>
            <a:r>
              <a:rPr lang="en-US" sz="6000" b="1" spc="107" dirty="0" err="1">
                <a:solidFill>
                  <a:srgbClr val="002060"/>
                </a:solidFill>
                <a:latin typeface="Baloo"/>
              </a:rPr>
              <a:t>luật</a:t>
            </a:r>
            <a:r>
              <a:rPr lang="en-US" sz="6000" b="1" spc="107" dirty="0">
                <a:solidFill>
                  <a:srgbClr val="002060"/>
                </a:solidFill>
                <a:latin typeface="Baloo"/>
              </a:rPr>
              <a:t> </a:t>
            </a:r>
            <a:r>
              <a:rPr lang="en-US" sz="6000" b="1" spc="107" dirty="0" err="1">
                <a:solidFill>
                  <a:srgbClr val="002060"/>
                </a:solidFill>
                <a:latin typeface="Baloo"/>
              </a:rPr>
              <a:t>tục</a:t>
            </a:r>
            <a:r>
              <a:rPr lang="en-US" sz="6000" b="1" spc="107" dirty="0">
                <a:solidFill>
                  <a:srgbClr val="002060"/>
                </a:solidFill>
                <a:latin typeface="Baloo"/>
              </a:rPr>
              <a:t>.</a:t>
            </a:r>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5994" y="2801279"/>
            <a:ext cx="2775564" cy="5029830"/>
          </a:xfrm>
          <a:prstGeom prst="rect">
            <a:avLst/>
          </a:prstGeom>
        </p:spPr>
      </p:pic>
      <p:pic>
        <p:nvPicPr>
          <p:cNvPr id="49"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880367">
            <a:off x="1118966" y="3002944"/>
            <a:ext cx="758372" cy="597218"/>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34843" y="5486121"/>
            <a:ext cx="2617513" cy="4941584"/>
          </a:xfrm>
          <a:prstGeom prst="rect">
            <a:avLst/>
          </a:prstGeom>
        </p:spPr>
      </p:pic>
      <p:pic>
        <p:nvPicPr>
          <p:cNvPr id="53"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2416871" y="5660588"/>
            <a:ext cx="5989936" cy="4559839"/>
          </a:xfrm>
          <a:prstGeom prst="rect">
            <a:avLst/>
          </a:prstGeom>
        </p:spPr>
      </p:pic>
      <p:pic>
        <p:nvPicPr>
          <p:cNvPr id="54"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0174">
            <a:off x="2296215" y="-63670"/>
            <a:ext cx="3058827" cy="2964282"/>
          </a:xfrm>
          <a:prstGeom prst="rect">
            <a:avLst/>
          </a:prstGeom>
        </p:spPr>
      </p:pic>
      <p:pic>
        <p:nvPicPr>
          <p:cNvPr id="55"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0174">
            <a:off x="14906737" y="-325069"/>
            <a:ext cx="3058827" cy="2964282"/>
          </a:xfrm>
          <a:prstGeom prst="rect">
            <a:avLst/>
          </a:prstGeom>
        </p:spPr>
      </p:pic>
      <p:pic>
        <p:nvPicPr>
          <p:cNvPr id="56"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377" flipH="1" flipV="1">
            <a:off x="-1982537" y="9728418"/>
            <a:ext cx="20241216" cy="3516911"/>
          </a:xfrm>
          <a:prstGeom prst="rect">
            <a:avLst/>
          </a:prstGeom>
        </p:spPr>
      </p:pic>
      <p:pic>
        <p:nvPicPr>
          <p:cNvPr id="57"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05082" y="9022798"/>
            <a:ext cx="4946997" cy="2424029"/>
          </a:xfrm>
          <a:prstGeom prst="rect">
            <a:avLst/>
          </a:prstGeom>
        </p:spPr>
      </p:pic>
      <p:pic>
        <p:nvPicPr>
          <p:cNvPr id="20"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923073" y="7053578"/>
            <a:ext cx="9216037" cy="44582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58499">
            <a:off x="-72330" y="1572289"/>
            <a:ext cx="922323" cy="102068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9652" y="-239055"/>
            <a:ext cx="1455176" cy="1428719"/>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7171">
            <a:off x="16318532" y="-8095"/>
            <a:ext cx="732288" cy="71897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63332">
            <a:off x="17395352" y="-419457"/>
            <a:ext cx="1499648" cy="1659570"/>
          </a:xfrm>
          <a:prstGeom prst="rect">
            <a:avLst/>
          </a:prstGeom>
        </p:spPr>
      </p:pic>
      <p:grpSp>
        <p:nvGrpSpPr>
          <p:cNvPr id="19" name="Group 19"/>
          <p:cNvGrpSpPr/>
          <p:nvPr/>
        </p:nvGrpSpPr>
        <p:grpSpPr>
          <a:xfrm>
            <a:off x="798824" y="741581"/>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9" y="1868072"/>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12976" y="9189908"/>
            <a:ext cx="1455176" cy="1428719"/>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6648385" y="7013702"/>
            <a:ext cx="758570" cy="839465"/>
          </a:xfrm>
          <a:prstGeom prst="rect">
            <a:avLst/>
          </a:prstGeom>
        </p:spPr>
      </p:pic>
      <p:grpSp>
        <p:nvGrpSpPr>
          <p:cNvPr id="25" name="Group 25"/>
          <p:cNvGrpSpPr/>
          <p:nvPr/>
        </p:nvGrpSpPr>
        <p:grpSpPr>
          <a:xfrm>
            <a:off x="15739940" y="8758778"/>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976">
            <a:off x="-733774" y="8857269"/>
            <a:ext cx="1892210" cy="2093994"/>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565" y="7424408"/>
            <a:ext cx="461975" cy="453575"/>
          </a:xfrm>
          <a:prstGeom prst="rect">
            <a:avLst/>
          </a:prstGeom>
        </p:spPr>
      </p:pic>
      <p:grpSp>
        <p:nvGrpSpPr>
          <p:cNvPr id="29" name="Group 29"/>
          <p:cNvGrpSpPr/>
          <p:nvPr/>
        </p:nvGrpSpPr>
        <p:grpSpPr>
          <a:xfrm>
            <a:off x="1068512" y="8673437"/>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7171">
            <a:off x="18000237" y="7250747"/>
            <a:ext cx="480375" cy="471641"/>
          </a:xfrm>
          <a:prstGeom prst="rect">
            <a:avLst/>
          </a:prstGeom>
        </p:spPr>
      </p:pic>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7171">
            <a:off x="1509464" y="1918337"/>
            <a:ext cx="480375" cy="471641"/>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0712" y="77853"/>
            <a:ext cx="13034378" cy="1767993"/>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4150410" y="1620962"/>
            <a:ext cx="2788264"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98543" y="2550154"/>
            <a:ext cx="7850069" cy="1731529"/>
            <a:chOff x="1293932" y="3619500"/>
            <a:chExt cx="7850068" cy="1731529"/>
          </a:xfrm>
        </p:grpSpPr>
        <p:pic>
          <p:nvPicPr>
            <p:cNvPr id="3"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52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90468" y="4607551"/>
            <a:ext cx="7876847" cy="1558052"/>
            <a:chOff x="1285858" y="5676900"/>
            <a:chExt cx="7876846" cy="1558052"/>
          </a:xfrm>
        </p:grpSpPr>
        <p:pic>
          <p:nvPicPr>
            <p:cNvPr id="4"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908329" y="6491838"/>
            <a:ext cx="7855523" cy="1731529"/>
            <a:chOff x="1303718" y="7561183"/>
            <a:chExt cx="7855522" cy="1731528"/>
          </a:xfrm>
        </p:grpSpPr>
        <p:pic>
          <p:nvPicPr>
            <p:cNvPr id="5" name="Picture 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5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9463500" y="1895644"/>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13377541" y="1895642"/>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5480653" y="1886387"/>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9C331FA1-CD11-4D70-8E6C-427496B746E1}"/>
              </a:ext>
            </a:extLst>
          </p:cNvPr>
          <p:cNvGrpSpPr/>
          <p:nvPr/>
        </p:nvGrpSpPr>
        <p:grpSpPr>
          <a:xfrm>
            <a:off x="9765652" y="2676833"/>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id="{A54E4E77-ABC2-41F7-B883-9EAA101384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id="{7E4A3909-DC67-4532-8897-7B560E609957}"/>
              </a:ext>
            </a:extLst>
          </p:cNvPr>
          <p:cNvGrpSpPr/>
          <p:nvPr/>
        </p:nvGrpSpPr>
        <p:grpSpPr>
          <a:xfrm>
            <a:off x="12953083" y="2661973"/>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id="{6053EBE6-087D-42CD-9EF3-6D7F4CD4740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B16A1C8C-3154-4CB2-8716-34A82C4A4B0D}"/>
              </a:ext>
            </a:extLst>
          </p:cNvPr>
          <p:cNvGrpSpPr/>
          <p:nvPr/>
        </p:nvGrpSpPr>
        <p:grpSpPr>
          <a:xfrm>
            <a:off x="15386414" y="2703889"/>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id="{9F282869-F25D-4555-9D06-890AE5BD483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id="{B8881F62-49B3-42DD-A016-E91241AA3D64}"/>
              </a:ext>
            </a:extLst>
          </p:cNvPr>
          <p:cNvGrpSpPr/>
          <p:nvPr/>
        </p:nvGrpSpPr>
        <p:grpSpPr>
          <a:xfrm>
            <a:off x="9773431" y="4678913"/>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id="{1FD59893-6355-4427-941B-441B57EDE55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id="{66AFCC15-4EC4-478C-A657-58BE6DFA865B}"/>
              </a:ext>
            </a:extLst>
          </p:cNvPr>
          <p:cNvGrpSpPr/>
          <p:nvPr/>
        </p:nvGrpSpPr>
        <p:grpSpPr>
          <a:xfrm>
            <a:off x="12960862" y="4664053"/>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id="{BEF55917-47D1-44A7-9A4E-E2F45A3BC44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id="{57401E51-D1A9-47E7-A43B-4E4B3C26DA26}"/>
              </a:ext>
            </a:extLst>
          </p:cNvPr>
          <p:cNvGrpSpPr/>
          <p:nvPr/>
        </p:nvGrpSpPr>
        <p:grpSpPr>
          <a:xfrm>
            <a:off x="15394192" y="4705969"/>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id="{6EC9B370-E587-44CB-9A1A-90A536C34B2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id="{61BDE017-AF9E-4997-81AF-6111FD47D7C4}"/>
              </a:ext>
            </a:extLst>
          </p:cNvPr>
          <p:cNvGrpSpPr/>
          <p:nvPr/>
        </p:nvGrpSpPr>
        <p:grpSpPr>
          <a:xfrm>
            <a:off x="9765652" y="6377563"/>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id="{9F1643E3-6162-452D-9C5B-7ACCE0C4581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87F71627-E2AC-4F7E-A57E-56F5C36C34AE}"/>
              </a:ext>
            </a:extLst>
          </p:cNvPr>
          <p:cNvGrpSpPr/>
          <p:nvPr/>
        </p:nvGrpSpPr>
        <p:grpSpPr>
          <a:xfrm>
            <a:off x="12953083" y="6362701"/>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id="{E0A6AC84-37AD-45AF-8335-6DECDC83E69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id="{F4B1036E-42DA-40A9-82C3-DA5E5D77D562}"/>
              </a:ext>
            </a:extLst>
          </p:cNvPr>
          <p:cNvGrpSpPr/>
          <p:nvPr/>
        </p:nvGrpSpPr>
        <p:grpSpPr>
          <a:xfrm>
            <a:off x="15386414" y="6404618"/>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id="{2455D045-15D8-450F-A65C-344AF1EABEA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id="{05251FEA-CF28-486F-84A3-DB2F6948D5F9}"/>
              </a:ext>
            </a:extLst>
          </p:cNvPr>
          <p:cNvGrpSpPr/>
          <p:nvPr/>
        </p:nvGrpSpPr>
        <p:grpSpPr>
          <a:xfrm>
            <a:off x="947924" y="8550139"/>
            <a:ext cx="7876580" cy="1063375"/>
            <a:chOff x="1285858" y="5901485"/>
            <a:chExt cx="7876579" cy="1063376"/>
          </a:xfrm>
        </p:grpSpPr>
        <p:pic>
          <p:nvPicPr>
            <p:cNvPr id="76" name="Picture 4">
              <a:extLst>
                <a:ext uri="{FF2B5EF4-FFF2-40B4-BE49-F238E27FC236}">
                  <a16:creationId xmlns:a16="http://schemas.microsoft.com/office/drawing/2014/main" id="{2F573A5C-6A15-4C97-8F5D-1912FF6A709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id="{2B6D9981-7149-4AE6-831B-DE4CA53F276D}"/>
                </a:ext>
              </a:extLst>
            </p:cNvPr>
            <p:cNvSpPr txBox="1"/>
            <p:nvPr/>
          </p:nvSpPr>
          <p:spPr>
            <a:xfrm>
              <a:off x="2736323" y="6072157"/>
              <a:ext cx="6426114" cy="77902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6FDCEFB7-2E5D-4D54-B989-D28E3F8EA899}"/>
                </a:ext>
              </a:extLst>
            </p:cNvPr>
            <p:cNvSpPr/>
            <p:nvPr/>
          </p:nvSpPr>
          <p:spPr>
            <a:xfrm>
              <a:off x="1648525" y="6041530"/>
              <a:ext cx="569387" cy="923331"/>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4</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E5A475A4-81E1-4C00-9619-4C559F2CE5A4}"/>
              </a:ext>
            </a:extLst>
          </p:cNvPr>
          <p:cNvGrpSpPr/>
          <p:nvPr/>
        </p:nvGrpSpPr>
        <p:grpSpPr>
          <a:xfrm>
            <a:off x="9786196" y="8039278"/>
            <a:ext cx="1783784" cy="1920998"/>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id="{4C5C4EA2-42F8-4E1E-822A-8531AE109EF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8FF27BC-A8D2-41C6-BCA9-DA80273C3398}"/>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7E0D92C4-E3A7-4A3B-9824-1ABA2BF20001}"/>
              </a:ext>
            </a:extLst>
          </p:cNvPr>
          <p:cNvGrpSpPr/>
          <p:nvPr/>
        </p:nvGrpSpPr>
        <p:grpSpPr>
          <a:xfrm>
            <a:off x="12973627" y="8024417"/>
            <a:ext cx="1783784" cy="1920998"/>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id="{42D96DA4-BF35-4726-846C-41001BE85BF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D12755B5-5AD5-424D-8FD9-3C2489DF638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id="{CA366431-2375-41CE-880C-47BAB1375165}"/>
              </a:ext>
            </a:extLst>
          </p:cNvPr>
          <p:cNvGrpSpPr/>
          <p:nvPr/>
        </p:nvGrpSpPr>
        <p:grpSpPr>
          <a:xfrm>
            <a:off x="15406957" y="8066335"/>
            <a:ext cx="1783784" cy="1920998"/>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id="{522A73D6-4E0B-4DA6-B1A9-8EB2CD09D3A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01B3083A-DA62-4EFB-99C6-339F213389F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2679458" y="-4752107"/>
            <a:ext cx="6983892" cy="11495342"/>
          </a:xfrm>
          <a:prstGeom prst="rect">
            <a:avLst/>
          </a:prstGeom>
        </p:spPr>
      </p:pic>
      <p:sp>
        <p:nvSpPr>
          <p:cNvPr id="24" name="TextBox 24"/>
          <p:cNvSpPr txBox="1"/>
          <p:nvPr/>
        </p:nvSpPr>
        <p:spPr>
          <a:xfrm>
            <a:off x="44975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cùng đi, bước cùng bước, nói cùng nói với kẻ có tội cũng là có tội.</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11"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06828" flipH="1">
            <a:off x="21675076" y="6766714"/>
            <a:ext cx="2095578" cy="2103466"/>
          </a:xfrm>
          <a:prstGeom prst="rect">
            <a:avLst/>
          </a:prstGeom>
        </p:spPr>
      </p:pic>
      <p:pic>
        <p:nvPicPr>
          <p:cNvPr id="12"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000597" y="-19493"/>
            <a:ext cx="2125715" cy="2133717"/>
          </a:xfrm>
          <a:prstGeom prst="rect">
            <a:avLst/>
          </a:prstGeom>
        </p:spPr>
      </p:pic>
      <p:pic>
        <p:nvPicPr>
          <p:cNvPr id="14"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474440" y="-19493"/>
            <a:ext cx="2125715" cy="2133717"/>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16"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91956" y="9196471"/>
            <a:ext cx="4946997" cy="2424029"/>
          </a:xfrm>
          <a:prstGeom prst="rect">
            <a:avLst/>
          </a:prstGeom>
        </p:spPr>
      </p:pic>
    </p:spTree>
    <p:extLst>
      <p:ext uri="{BB962C8B-B14F-4D97-AF65-F5344CB8AC3E}">
        <p14:creationId xmlns:p14="http://schemas.microsoft.com/office/powerpoint/2010/main" val="15308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4467738" y="-929871"/>
            <a:ext cx="3410386" cy="2596156"/>
          </a:xfrm>
          <a:prstGeom prst="rect">
            <a:avLst/>
          </a:prstGeom>
        </p:spPr>
      </p:pic>
      <p:sp>
        <p:nvSpPr>
          <p:cNvPr id="24" name="TextBox 24"/>
          <p:cNvSpPr txBox="1"/>
          <p:nvPr/>
        </p:nvSpPr>
        <p:spPr>
          <a:xfrm>
            <a:off x="43451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a:t>
            </a:r>
            <a:r>
              <a:rPr lang="vi-VN" sz="4000">
                <a:solidFill>
                  <a:srgbClr val="C00000"/>
                </a:solidFill>
                <a:latin typeface="Baloo Bold"/>
              </a:rPr>
              <a:t>cây đa </a:t>
            </a:r>
            <a:r>
              <a:rPr lang="vi-VN" sz="4000">
                <a:solidFill>
                  <a:srgbClr val="002060"/>
                </a:solidFill>
                <a:latin typeface="Baloo Bold"/>
              </a:rPr>
              <a:t>phải hỏi </a:t>
            </a:r>
            <a:r>
              <a:rPr lang="vi-VN" sz="4000">
                <a:solidFill>
                  <a:srgbClr val="C00000"/>
                </a:solidFill>
                <a:latin typeface="Baloo Bold"/>
              </a:rPr>
              <a:t>cây đa</a:t>
            </a:r>
            <a:r>
              <a:rPr lang="vi-VN" sz="4000">
                <a:solidFill>
                  <a:srgbClr val="002060"/>
                </a:solidFill>
                <a:latin typeface="Baloo Bold"/>
              </a:rPr>
              <a:t>, có </a:t>
            </a:r>
            <a:r>
              <a:rPr lang="vi-VN" sz="4000">
                <a:solidFill>
                  <a:srgbClr val="C00000"/>
                </a:solidFill>
                <a:latin typeface="Baloo Bold"/>
              </a:rPr>
              <a:t>cây sung </a:t>
            </a:r>
            <a:r>
              <a:rPr lang="vi-VN" sz="4000">
                <a:solidFill>
                  <a:srgbClr val="002060"/>
                </a:solidFill>
                <a:latin typeface="Baloo Bold"/>
              </a:rPr>
              <a:t>phải hỏi </a:t>
            </a:r>
            <a:r>
              <a:rPr lang="vi-VN" sz="4000">
                <a:solidFill>
                  <a:srgbClr val="C00000"/>
                </a:solidFill>
                <a:latin typeface="Baloo Bold"/>
              </a:rPr>
              <a:t>cây sung</a:t>
            </a:r>
            <a:r>
              <a:rPr lang="vi-VN" sz="4000">
                <a:solidFill>
                  <a:srgbClr val="002060"/>
                </a:solidFill>
                <a:latin typeface="Baloo Bold"/>
              </a:rPr>
              <a:t>, có </a:t>
            </a:r>
            <a:r>
              <a:rPr lang="vi-VN" sz="4000">
                <a:solidFill>
                  <a:srgbClr val="C00000"/>
                </a:solidFill>
                <a:latin typeface="Baloo Bold"/>
              </a:rPr>
              <a:t>mẹ cha </a:t>
            </a:r>
            <a:r>
              <a:rPr lang="vi-VN" sz="4000">
                <a:solidFill>
                  <a:srgbClr val="002060"/>
                </a:solidFill>
                <a:latin typeface="Baloo Bold"/>
              </a:rPr>
              <a:t>phải hỏi </a:t>
            </a:r>
            <a:r>
              <a:rPr lang="vi-VN" sz="4000">
                <a:solidFill>
                  <a:srgbClr val="C00000"/>
                </a:solidFill>
                <a:latin typeface="Baloo Bold"/>
              </a:rPr>
              <a:t>mẹ cha</a:t>
            </a:r>
            <a:r>
              <a:rPr lang="vi-VN" sz="4000">
                <a:solidFill>
                  <a:srgbClr val="002060"/>
                </a:solidFill>
                <a:latin typeface="Baloo Bold"/>
              </a:rPr>
              <a:t>. Đi rừng lấy củi mà </a:t>
            </a:r>
            <a:r>
              <a:rPr lang="vi-VN" sz="4000">
                <a:solidFill>
                  <a:srgbClr val="C00000"/>
                </a:solidFill>
                <a:latin typeface="Baloo Bold"/>
              </a:rPr>
              <a:t>không hỏi cha</a:t>
            </a:r>
            <a:r>
              <a:rPr lang="vi-VN" sz="4000">
                <a:solidFill>
                  <a:srgbClr val="002060"/>
                </a:solidFill>
                <a:latin typeface="Baloo Bold"/>
              </a:rPr>
              <a:t>, đi suối lấy nước mà </a:t>
            </a:r>
            <a:r>
              <a:rPr lang="vi-VN" sz="4000">
                <a:solidFill>
                  <a:srgbClr val="C00000"/>
                </a:solidFill>
                <a:latin typeface="Baloo Bold"/>
              </a:rPr>
              <a:t>chẳng nói với mẹ</a:t>
            </a:r>
            <a:r>
              <a:rPr lang="vi-VN" sz="4000">
                <a:solidFill>
                  <a:srgbClr val="002060"/>
                </a:solidFill>
                <a:latin typeface="Baloo Bold"/>
              </a:rPr>
              <a:t>; bán cái này, mua cái nọ mà không hỏi </a:t>
            </a:r>
            <a:r>
              <a:rPr lang="vi-VN" sz="4000">
                <a:solidFill>
                  <a:srgbClr val="C00000"/>
                </a:solidFill>
                <a:latin typeface="Baloo Bold"/>
              </a:rPr>
              <a:t>ông già bà cả </a:t>
            </a:r>
            <a:r>
              <a:rPr lang="vi-VN" sz="4000">
                <a:solidFill>
                  <a:srgbClr val="002060"/>
                </a:solidFill>
                <a:latin typeface="Baloo Bold"/>
              </a:rPr>
              <a:t>là sai; phải đưa ra </a:t>
            </a:r>
            <a:r>
              <a:rPr lang="vi-VN" sz="4000">
                <a:solidFill>
                  <a:srgbClr val="C00000"/>
                </a:solidFill>
                <a:latin typeface="Baloo Bold"/>
              </a:rPr>
              <a:t>xét xử</a:t>
            </a:r>
            <a:r>
              <a:rPr lang="vi-VN" sz="4000">
                <a:solidFill>
                  <a:srgbClr val="002060"/>
                </a:solidFill>
                <a:latin typeface="Baloo Bold"/>
              </a:rPr>
              <a:t>.</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a:t>
            </a:r>
            <a:r>
              <a:rPr lang="vi-VN" sz="4000">
                <a:solidFill>
                  <a:srgbClr val="C00000"/>
                </a:solidFill>
                <a:latin typeface="Baloo Bold"/>
              </a:rPr>
              <a:t>đánh cắp </a:t>
            </a:r>
            <a:r>
              <a:rPr lang="vi-VN" sz="4000">
                <a:solidFill>
                  <a:srgbClr val="002060"/>
                </a:solidFill>
                <a:latin typeface="Baloo Bold"/>
              </a:rPr>
              <a:t>của người khác là kẻ có tội. Kẻ đó phải trả lại </a:t>
            </a:r>
            <a:r>
              <a:rPr lang="vi-VN" sz="4000">
                <a:solidFill>
                  <a:srgbClr val="C00000"/>
                </a:solidFill>
                <a:latin typeface="Baloo Bold"/>
              </a:rPr>
              <a:t>đủ giá</a:t>
            </a:r>
            <a:r>
              <a:rPr lang="vi-VN" sz="4000">
                <a:solidFill>
                  <a:srgbClr val="002060"/>
                </a:solidFill>
                <a:latin typeface="Baloo Bold"/>
              </a:rPr>
              <a:t>; ngoài ra phải </a:t>
            </a:r>
            <a:r>
              <a:rPr lang="vi-VN" sz="4000">
                <a:solidFill>
                  <a:srgbClr val="C00000"/>
                </a:solidFill>
                <a:latin typeface="Baloo Bold"/>
              </a:rPr>
              <a:t>bồi thường gấp đôi </a:t>
            </a:r>
            <a:r>
              <a:rPr lang="vi-VN" sz="4000">
                <a:solidFill>
                  <a:srgbClr val="002060"/>
                </a:solidFill>
                <a:latin typeface="Baloo Bold"/>
              </a:rPr>
              <a:t>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a:t>
            </a:r>
            <a:r>
              <a:rPr lang="vi-VN" sz="4000">
                <a:solidFill>
                  <a:srgbClr val="C00000"/>
                </a:solidFill>
                <a:latin typeface="Baloo Bold"/>
              </a:rPr>
              <a:t>cùng đi</a:t>
            </a:r>
            <a:r>
              <a:rPr lang="vi-VN" sz="4000">
                <a:solidFill>
                  <a:srgbClr val="002060"/>
                </a:solidFill>
                <a:latin typeface="Baloo Bold"/>
              </a:rPr>
              <a:t>, bước </a:t>
            </a:r>
            <a:r>
              <a:rPr lang="vi-VN" sz="4000">
                <a:solidFill>
                  <a:srgbClr val="C00000"/>
                </a:solidFill>
                <a:latin typeface="Baloo Bold"/>
              </a:rPr>
              <a:t>cùng bước</a:t>
            </a:r>
            <a:r>
              <a:rPr lang="vi-VN" sz="4000">
                <a:solidFill>
                  <a:srgbClr val="002060"/>
                </a:solidFill>
                <a:latin typeface="Baloo Bold"/>
              </a:rPr>
              <a:t>, nói </a:t>
            </a:r>
            <a:r>
              <a:rPr lang="vi-VN" sz="4000">
                <a:solidFill>
                  <a:srgbClr val="C00000"/>
                </a:solidFill>
                <a:latin typeface="Baloo Bold"/>
              </a:rPr>
              <a:t>cùng nói </a:t>
            </a:r>
            <a:r>
              <a:rPr lang="vi-VN" sz="4000">
                <a:solidFill>
                  <a:srgbClr val="002060"/>
                </a:solidFill>
                <a:latin typeface="Baloo Bold"/>
              </a:rPr>
              <a:t>với kẻ có tội cũng là </a:t>
            </a:r>
            <a:r>
              <a:rPr lang="vi-VN" sz="4000">
                <a:solidFill>
                  <a:srgbClr val="C00000"/>
                </a:solidFill>
                <a:latin typeface="Baloo Bold"/>
              </a:rPr>
              <a:t>có tội</a:t>
            </a:r>
            <a:r>
              <a:rPr lang="vi-VN" sz="4000">
                <a:solidFill>
                  <a:srgbClr val="002060"/>
                </a:solidFill>
                <a:latin typeface="Baloo Bold"/>
              </a:rPr>
              <a:t>.</a:t>
            </a:r>
          </a:p>
        </p:txBody>
      </p:sp>
      <p:cxnSp>
        <p:nvCxnSpPr>
          <p:cNvPr id="6" name="Straight Connector 5"/>
          <p:cNvCxnSpPr/>
          <p:nvPr/>
        </p:nvCxnSpPr>
        <p:spPr>
          <a:xfrm flipH="1">
            <a:off x="3299080" y="301926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105900" y="2962364"/>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962804" y="3807483"/>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5096939" y="295144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184112" y="3801528"/>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996712" y="6057900"/>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000597" y="-19493"/>
            <a:ext cx="2125715" cy="213371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2474440" y="-19493"/>
            <a:ext cx="2125715" cy="213371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23"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91956" y="9196471"/>
            <a:ext cx="4946997" cy="2424029"/>
          </a:xfrm>
          <a:prstGeom prst="rect">
            <a:avLst/>
          </a:prstGeom>
        </p:spPr>
      </p:pic>
      <p:cxnSp>
        <p:nvCxnSpPr>
          <p:cNvPr id="25" name="Straight Connector 24">
            <a:extLst>
              <a:ext uri="{FF2B5EF4-FFF2-40B4-BE49-F238E27FC236}">
                <a16:creationId xmlns:a16="http://schemas.microsoft.com/office/drawing/2014/main" id="{09522F08-A923-4AF4-9543-C0A74BFC3B88}"/>
              </a:ext>
            </a:extLst>
          </p:cNvPr>
          <p:cNvCxnSpPr/>
          <p:nvPr/>
        </p:nvCxnSpPr>
        <p:spPr>
          <a:xfrm flipH="1">
            <a:off x="2685990" y="6958765"/>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4">
            <a:extLst>
              <a:ext uri="{28A0092B-C50C-407E-A947-70E740481C1C}">
                <a14:useLocalDpi xmlns:a14="http://schemas.microsoft.com/office/drawing/2010/main"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6754" y="5522866"/>
            <a:ext cx="2210534" cy="4005892"/>
          </a:xfrm>
          <a:prstGeom prst="rect">
            <a:avLst/>
          </a:prstGeom>
        </p:spPr>
      </p:pic>
      <p:sp>
        <p:nvSpPr>
          <p:cNvPr id="15" name="TextBox 14">
            <a:extLst>
              <a:ext uri="{FF2B5EF4-FFF2-40B4-BE49-F238E27FC236}">
                <a16:creationId xmlns:a16="http://schemas.microsoft.com/office/drawing/2014/main" id="{BC2AE078-1A9A-4AE9-9410-239981ECA9D7}"/>
              </a:ext>
            </a:extLst>
          </p:cNvPr>
          <p:cNvSpPr txBox="1"/>
          <p:nvPr/>
        </p:nvSpPr>
        <p:spPr>
          <a:xfrm>
            <a:off x="-46348" y="673727"/>
            <a:ext cx="12285158" cy="1569660"/>
          </a:xfrm>
          <a:prstGeom prst="rect">
            <a:avLst/>
          </a:prstGeom>
          <a:noFill/>
        </p:spPr>
        <p:txBody>
          <a:bodyPr wrap="none" rtlCol="0">
            <a:spAutoFit/>
          </a:bodyPr>
          <a:lstStyle/>
          <a:p>
            <a:r>
              <a:rPr lang="en-US" sz="9600" dirty="0">
                <a:solidFill>
                  <a:srgbClr val="FFFF00"/>
                </a:solidFill>
                <a:latin typeface="UVN Thang Vu" panose="03090702030407020404" pitchFamily="66" charset="0"/>
              </a:rPr>
              <a:t>Sau </a:t>
            </a:r>
            <a:r>
              <a:rPr lang="en-US" sz="9600" dirty="0" err="1">
                <a:solidFill>
                  <a:srgbClr val="FFFF00"/>
                </a:solidFill>
                <a:latin typeface="UVN Thang Vu" panose="03090702030407020404" pitchFamily="66" charset="0"/>
              </a:rPr>
              <a:t>tiết</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học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này</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các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em</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đã</a:t>
            </a:r>
            <a:r>
              <a:rPr lang="en-US" sz="9600" dirty="0">
                <a:solidFill>
                  <a:srgbClr val="FFFF00"/>
                </a:solidFill>
                <a:latin typeface="UVN Thang Vu" panose="03090702030407020404" pitchFamily="66" charset="0"/>
              </a:rPr>
              <a:t>:</a:t>
            </a:r>
          </a:p>
        </p:txBody>
      </p:sp>
    </p:spTree>
    <p:extLst>
      <p:ext uri="{BB962C8B-B14F-4D97-AF65-F5344CB8AC3E}">
        <p14:creationId xmlns:p14="http://schemas.microsoft.com/office/powerpoint/2010/main" val="3865040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4091" y="2549791"/>
            <a:ext cx="7794709" cy="969929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39482">
            <a:off x="766173" y="1787741"/>
            <a:ext cx="8913390" cy="986267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377" flipH="1" flipV="1">
            <a:off x="-1776808" y="9578643"/>
            <a:ext cx="20241216" cy="3516911"/>
          </a:xfrm>
          <a:prstGeom prst="rect">
            <a:avLst/>
          </a:prstGeom>
        </p:spPr>
      </p:pic>
      <p:grpSp>
        <p:nvGrpSpPr>
          <p:cNvPr id="16" name="Group 16"/>
          <p:cNvGrpSpPr/>
          <p:nvPr/>
        </p:nvGrpSpPr>
        <p:grpSpPr>
          <a:xfrm>
            <a:off x="10632640" y="9252263"/>
            <a:ext cx="4223987" cy="95250"/>
            <a:chOff x="0" y="0"/>
            <a:chExt cx="5631983" cy="127000"/>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19" name="Group 19"/>
          <p:cNvGrpSpPr/>
          <p:nvPr/>
        </p:nvGrpSpPr>
        <p:grpSpPr>
          <a:xfrm>
            <a:off x="3117069" y="9252263"/>
            <a:ext cx="4223987" cy="95250"/>
            <a:chOff x="0" y="0"/>
            <a:chExt cx="5631983" cy="127000"/>
          </a:xfrm>
        </p:grpSpPr>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22" name="Group 22"/>
          <p:cNvGrpSpPr/>
          <p:nvPr/>
        </p:nvGrpSpPr>
        <p:grpSpPr>
          <a:xfrm>
            <a:off x="10620251" y="7289090"/>
            <a:ext cx="4223987" cy="95250"/>
            <a:chOff x="0" y="0"/>
            <a:chExt cx="5631983" cy="127000"/>
          </a:xfrm>
        </p:grpSpPr>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25" name="Group 25"/>
          <p:cNvGrpSpPr/>
          <p:nvPr/>
        </p:nvGrpSpPr>
        <p:grpSpPr>
          <a:xfrm>
            <a:off x="3104680" y="7289090"/>
            <a:ext cx="4223987" cy="95250"/>
            <a:chOff x="0" y="0"/>
            <a:chExt cx="5631983" cy="127000"/>
          </a:xfrm>
        </p:grpSpPr>
        <p:pic>
          <p:nvPicPr>
            <p:cNvPr id="26" name="Picture 2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27" name="Picture 2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0518">
            <a:off x="10593379" y="3302322"/>
            <a:ext cx="4210917" cy="863238"/>
          </a:xfrm>
          <a:prstGeom prst="rect">
            <a:avLst/>
          </a:prstGeom>
        </p:spPr>
      </p:pic>
      <p:pic>
        <p:nvPicPr>
          <p:cNvPr id="29" name="Picture 2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70518">
            <a:off x="3077808" y="3302322"/>
            <a:ext cx="4210917" cy="863238"/>
          </a:xfrm>
          <a:prstGeom prst="rect">
            <a:avLst/>
          </a:prstGeom>
        </p:spPr>
      </p:pic>
      <p:pic>
        <p:nvPicPr>
          <p:cNvPr id="30" name="Picture 3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70174">
            <a:off x="-1297387" y="-15840"/>
            <a:ext cx="3058827" cy="2964282"/>
          </a:xfrm>
          <a:prstGeom prst="rect">
            <a:avLst/>
          </a:prstGeom>
        </p:spPr>
      </p:pic>
      <p:pic>
        <p:nvPicPr>
          <p:cNvPr id="31" name="Picture 31"/>
          <p:cNvPicPr>
            <a:picLocks noChangeAspect="1"/>
          </p:cNvPicPr>
          <p:nvPr/>
        </p:nvPicPr>
        <p:blipFill>
          <a:blip r:embed="rId17">
            <a:alphaModFix amt="49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04305">
            <a:off x="17372108" y="7660436"/>
            <a:ext cx="2936009" cy="2845260"/>
          </a:xfrm>
          <a:prstGeom prst="rect">
            <a:avLst/>
          </a:prstGeom>
        </p:spPr>
      </p:pic>
      <p:grpSp>
        <p:nvGrpSpPr>
          <p:cNvPr id="32" name="Group 32"/>
          <p:cNvGrpSpPr/>
          <p:nvPr/>
        </p:nvGrpSpPr>
        <p:grpSpPr>
          <a:xfrm rot="8100000">
            <a:off x="17043658" y="-242296"/>
            <a:ext cx="1552190" cy="2257441"/>
            <a:chOff x="0" y="0"/>
            <a:chExt cx="2069586" cy="3009921"/>
          </a:xfrm>
        </p:grpSpPr>
        <p:pic>
          <p:nvPicPr>
            <p:cNvPr id="33" name="Picture 33"/>
            <p:cNvPicPr>
              <a:picLocks noChangeAspect="1"/>
            </p:cNvPicPr>
            <p:nvPr/>
          </p:nvPicPr>
          <p:blipFill>
            <a:blip r:embed="rId19" cstate="print">
              <a:alphaModFix amt="71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777677" flipV="1">
              <a:off x="811" y="1697319"/>
              <a:ext cx="1813114" cy="777373"/>
            </a:xfrm>
            <a:prstGeom prst="rect">
              <a:avLst/>
            </a:prstGeom>
          </p:spPr>
        </p:pic>
        <p:pic>
          <p:nvPicPr>
            <p:cNvPr id="34" name="Picture 34"/>
            <p:cNvPicPr>
              <a:picLocks noChangeAspect="1"/>
            </p:cNvPicPr>
            <p:nvPr/>
          </p:nvPicPr>
          <p:blipFill>
            <a:blip r:embed="rId1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658213" flipH="1" flipV="1">
              <a:off x="589257" y="580068"/>
              <a:ext cx="1813114" cy="777373"/>
            </a:xfrm>
            <a:prstGeom prst="rect">
              <a:avLst/>
            </a:prstGeom>
          </p:spPr>
        </p:pic>
      </p:grpSp>
      <p:grpSp>
        <p:nvGrpSpPr>
          <p:cNvPr id="35" name="Group 35"/>
          <p:cNvGrpSpPr/>
          <p:nvPr/>
        </p:nvGrpSpPr>
        <p:grpSpPr>
          <a:xfrm>
            <a:off x="-943717" y="5143500"/>
            <a:ext cx="1738669" cy="3351425"/>
            <a:chOff x="0" y="0"/>
            <a:chExt cx="2318225" cy="4468566"/>
          </a:xfrm>
        </p:grpSpPr>
        <p:pic>
          <p:nvPicPr>
            <p:cNvPr id="36" name="Picture 36"/>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753380" flipV="1">
              <a:off x="341376" y="2571398"/>
              <a:ext cx="2585637" cy="1108592"/>
            </a:xfrm>
            <a:prstGeom prst="rect">
              <a:avLst/>
            </a:prstGeom>
          </p:spPr>
        </p:pic>
        <p:pic>
          <p:nvPicPr>
            <p:cNvPr id="37" name="Picture 37"/>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272555" flipH="1" flipV="1">
              <a:off x="-148846" y="838643"/>
              <a:ext cx="2585637" cy="1108592"/>
            </a:xfrm>
            <a:prstGeom prst="rect">
              <a:avLst/>
            </a:prstGeom>
          </p:spPr>
        </p:pic>
      </p:grpSp>
      <p:sp>
        <p:nvSpPr>
          <p:cNvPr id="39" name="TextBox 39"/>
          <p:cNvSpPr txBox="1"/>
          <p:nvPr/>
        </p:nvSpPr>
        <p:spPr>
          <a:xfrm>
            <a:off x="2691176" y="7353300"/>
            <a:ext cx="5063385" cy="1842940"/>
          </a:xfrm>
          <a:prstGeom prst="rect">
            <a:avLst/>
          </a:prstGeom>
        </p:spPr>
        <p:txBody>
          <a:bodyPr lIns="0" tIns="0" rIns="0" bIns="0" rtlCol="0" anchor="t">
            <a:spAutoFit/>
          </a:bodyPr>
          <a:lstStyle/>
          <a:p>
            <a:pPr algn="ctr">
              <a:lnSpc>
                <a:spcPct val="130000"/>
              </a:lnSpc>
            </a:pPr>
            <a:r>
              <a:rPr lang="en-US" sz="4800" spc="84" dirty="0" err="1">
                <a:solidFill>
                  <a:srgbClr val="002060"/>
                </a:solidFill>
                <a:latin typeface="Baloo"/>
              </a:rPr>
              <a:t>Luật</a:t>
            </a:r>
            <a:r>
              <a:rPr lang="en-US" sz="4800" spc="84" dirty="0">
                <a:solidFill>
                  <a:srgbClr val="002060"/>
                </a:solidFill>
                <a:latin typeface="Baloo"/>
              </a:rPr>
              <a:t> </a:t>
            </a:r>
            <a:r>
              <a:rPr lang="en-US" sz="4800" spc="84" dirty="0" err="1">
                <a:solidFill>
                  <a:srgbClr val="002060"/>
                </a:solidFill>
                <a:latin typeface="Baloo"/>
              </a:rPr>
              <a:t>tục</a:t>
            </a:r>
            <a:r>
              <a:rPr lang="en-US" sz="4800" spc="84" dirty="0">
                <a:solidFill>
                  <a:srgbClr val="002060"/>
                </a:solidFill>
                <a:latin typeface="Baloo"/>
              </a:rPr>
              <a:t> </a:t>
            </a:r>
            <a:r>
              <a:rPr lang="en-US" sz="4800" spc="84" dirty="0" err="1">
                <a:solidFill>
                  <a:srgbClr val="002060"/>
                </a:solidFill>
                <a:latin typeface="Baloo"/>
              </a:rPr>
              <a:t>xưa</a:t>
            </a:r>
            <a:r>
              <a:rPr lang="en-US" sz="4800" spc="84" dirty="0">
                <a:solidFill>
                  <a:srgbClr val="002060"/>
                </a:solidFill>
                <a:latin typeface="Baloo"/>
              </a:rPr>
              <a:t> </a:t>
            </a:r>
            <a:r>
              <a:rPr lang="en-US" sz="4800" spc="84" dirty="0" err="1">
                <a:solidFill>
                  <a:srgbClr val="002060"/>
                </a:solidFill>
                <a:latin typeface="Baloo"/>
              </a:rPr>
              <a:t>của</a:t>
            </a:r>
            <a:r>
              <a:rPr lang="en-US" sz="4800" spc="84" dirty="0">
                <a:solidFill>
                  <a:srgbClr val="002060"/>
                </a:solidFill>
                <a:latin typeface="Baloo"/>
              </a:rPr>
              <a:t> </a:t>
            </a:r>
            <a:r>
              <a:rPr lang="en-US" sz="4800" spc="84" dirty="0" err="1">
                <a:solidFill>
                  <a:srgbClr val="002060"/>
                </a:solidFill>
                <a:latin typeface="Baloo"/>
              </a:rPr>
              <a:t>người</a:t>
            </a:r>
            <a:r>
              <a:rPr lang="en-US" sz="4800" spc="84" dirty="0">
                <a:solidFill>
                  <a:srgbClr val="002060"/>
                </a:solidFill>
                <a:latin typeface="Baloo"/>
              </a:rPr>
              <a:t> Ê-</a:t>
            </a:r>
            <a:r>
              <a:rPr lang="en-US" sz="4800" spc="84" dirty="0" err="1">
                <a:solidFill>
                  <a:srgbClr val="002060"/>
                </a:solidFill>
                <a:latin typeface="Baloo"/>
              </a:rPr>
              <a:t>đê</a:t>
            </a:r>
            <a:endParaRPr lang="en-US" sz="4800" spc="36" dirty="0">
              <a:solidFill>
                <a:srgbClr val="002060"/>
              </a:solidFill>
              <a:latin typeface="Baloo"/>
            </a:endParaRPr>
          </a:p>
        </p:txBody>
      </p:sp>
      <p:sp>
        <p:nvSpPr>
          <p:cNvPr id="40" name="TextBox 40"/>
          <p:cNvSpPr txBox="1"/>
          <p:nvPr/>
        </p:nvSpPr>
        <p:spPr>
          <a:xfrm>
            <a:off x="10915268" y="3461303"/>
            <a:ext cx="3558695" cy="513602"/>
          </a:xfrm>
          <a:prstGeom prst="rect">
            <a:avLst/>
          </a:prstGeom>
        </p:spPr>
        <p:txBody>
          <a:bodyPr lIns="0" tIns="0" rIns="0" bIns="0" rtlCol="0" anchor="t">
            <a:spAutoFit/>
          </a:bodyPr>
          <a:lstStyle/>
          <a:p>
            <a:pPr algn="ctr">
              <a:lnSpc>
                <a:spcPts val="3894"/>
              </a:lnSpc>
            </a:pPr>
            <a:r>
              <a:rPr lang="en-US" sz="3600" spc="264">
                <a:solidFill>
                  <a:srgbClr val="986D56"/>
                </a:solidFill>
                <a:latin typeface="Baloo"/>
              </a:rPr>
              <a:t>Chuẩn bị bài</a:t>
            </a:r>
          </a:p>
        </p:txBody>
      </p:sp>
      <p:sp>
        <p:nvSpPr>
          <p:cNvPr id="41" name="TextBox 41"/>
          <p:cNvSpPr txBox="1"/>
          <p:nvPr/>
        </p:nvSpPr>
        <p:spPr>
          <a:xfrm>
            <a:off x="3399697" y="3461303"/>
            <a:ext cx="3558695" cy="502061"/>
          </a:xfrm>
          <a:prstGeom prst="rect">
            <a:avLst/>
          </a:prstGeom>
        </p:spPr>
        <p:txBody>
          <a:bodyPr lIns="0" tIns="0" rIns="0" bIns="0" rtlCol="0" anchor="t">
            <a:spAutoFit/>
          </a:bodyPr>
          <a:lstStyle/>
          <a:p>
            <a:pPr algn="ctr">
              <a:lnSpc>
                <a:spcPts val="3894"/>
              </a:lnSpc>
            </a:pPr>
            <a:r>
              <a:rPr lang="en-US" sz="3600" spc="264">
                <a:solidFill>
                  <a:srgbClr val="587033"/>
                </a:solidFill>
                <a:latin typeface="Baloo"/>
              </a:rPr>
              <a:t>Đọc lại bài</a:t>
            </a:r>
          </a:p>
        </p:txBody>
      </p:sp>
      <p:pic>
        <p:nvPicPr>
          <p:cNvPr id="44"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743457" y="2149051"/>
            <a:ext cx="871174" cy="801480"/>
          </a:xfrm>
          <a:prstGeom prst="rect">
            <a:avLst/>
          </a:prstGeom>
        </p:spPr>
      </p:pic>
      <p:pic>
        <p:nvPicPr>
          <p:cNvPr id="45"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4954792" y="2360858"/>
            <a:ext cx="448506" cy="377866"/>
          </a:xfrm>
          <a:prstGeom prst="rect">
            <a:avLst/>
          </a:prstGeom>
        </p:spPr>
      </p:pic>
      <p:pic>
        <p:nvPicPr>
          <p:cNvPr id="46"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672446" y="2171269"/>
            <a:ext cx="871174" cy="801480"/>
          </a:xfrm>
          <a:prstGeom prst="rect">
            <a:avLst/>
          </a:prstGeom>
        </p:spPr>
      </p:pic>
      <p:pic>
        <p:nvPicPr>
          <p:cNvPr id="47"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883781" y="2383076"/>
            <a:ext cx="448506" cy="377866"/>
          </a:xfrm>
          <a:prstGeom prst="rect">
            <a:avLst/>
          </a:prstGeom>
        </p:spPr>
      </p:pic>
      <p:sp>
        <p:nvSpPr>
          <p:cNvPr id="48" name="TextBox 39"/>
          <p:cNvSpPr txBox="1"/>
          <p:nvPr/>
        </p:nvSpPr>
        <p:spPr>
          <a:xfrm>
            <a:off x="10226765" y="7688437"/>
            <a:ext cx="5063385" cy="882678"/>
          </a:xfrm>
          <a:prstGeom prst="rect">
            <a:avLst/>
          </a:prstGeom>
        </p:spPr>
        <p:txBody>
          <a:bodyPr lIns="0" tIns="0" rIns="0" bIns="0" rtlCol="0" anchor="t">
            <a:spAutoFit/>
          </a:bodyPr>
          <a:lstStyle/>
          <a:p>
            <a:pPr algn="ctr">
              <a:lnSpc>
                <a:spcPct val="130000"/>
              </a:lnSpc>
            </a:pPr>
            <a:r>
              <a:rPr lang="en-US" sz="4800" spc="84">
                <a:solidFill>
                  <a:srgbClr val="002060"/>
                </a:solidFill>
                <a:latin typeface="Baloo"/>
              </a:rPr>
              <a:t>Hộp thư mật</a:t>
            </a:r>
            <a:endParaRPr lang="en-US" sz="4800" spc="36">
              <a:solidFill>
                <a:srgbClr val="002060"/>
              </a:solidFill>
              <a:latin typeface="Baloo"/>
            </a:endParaRPr>
          </a:p>
        </p:txBody>
      </p:sp>
      <p:pic>
        <p:nvPicPr>
          <p:cNvPr id="49" name="Picture 48"/>
          <p:cNvPicPr>
            <a:picLocks noChangeAspect="1"/>
          </p:cNvPicPr>
          <p:nvPr/>
        </p:nvPicPr>
        <p:blipFill>
          <a:blip r:embed="rId26"/>
          <a:stretch>
            <a:fillRect/>
          </a:stretch>
        </p:blipFill>
        <p:spPr>
          <a:xfrm>
            <a:off x="9741354" y="4650000"/>
            <a:ext cx="6098375" cy="2468681"/>
          </a:xfrm>
          <a:prstGeom prst="rect">
            <a:avLst/>
          </a:prstGeom>
        </p:spPr>
      </p:pic>
      <p:pic>
        <p:nvPicPr>
          <p:cNvPr id="51" name="Picture 16"/>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526177" y="417132"/>
            <a:ext cx="7235645" cy="2098338"/>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362346" y="4090713"/>
            <a:ext cx="3687832" cy="3687832"/>
          </a:xfrm>
          <a:prstGeom prst="rect">
            <a:avLst/>
          </a:prstGeom>
        </p:spPr>
      </p:pic>
      <p:pic>
        <p:nvPicPr>
          <p:cNvPr id="6" name="Picture 5"/>
          <p:cNvPicPr>
            <a:picLocks noChangeAspect="1"/>
          </p:cNvPicPr>
          <p:nvPr/>
        </p:nvPicPr>
        <p:blipFill>
          <a:blip r:embed="rId30"/>
          <a:stretch>
            <a:fillRect/>
          </a:stretch>
        </p:blipFill>
        <p:spPr>
          <a:xfrm>
            <a:off x="4861003" y="-899552"/>
            <a:ext cx="8776341" cy="4731706"/>
          </a:xfrm>
          <a:prstGeom prst="rect">
            <a:avLst/>
          </a:prstGeom>
        </p:spPr>
      </p:pic>
    </p:spTree>
    <p:extLst>
      <p:ext uri="{BB962C8B-B14F-4D97-AF65-F5344CB8AC3E}">
        <p14:creationId xmlns:p14="http://schemas.microsoft.com/office/powerpoint/2010/main" val="349933147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7649">
            <a:off x="16428178" y="1892639"/>
            <a:ext cx="5233506" cy="585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5369"/>
          <a:stretch>
            <a:fillRect/>
          </a:stretch>
        </p:blipFill>
        <p:spPr>
          <a:xfrm>
            <a:off x="1635768" y="1242215"/>
            <a:ext cx="15016463" cy="308294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044815" y="1672352"/>
            <a:ext cx="365674" cy="3364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81137" y="1576297"/>
            <a:ext cx="365674" cy="3364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258" b="3258"/>
          <a:stretch>
            <a:fillRect/>
          </a:stretch>
        </p:blipFill>
        <p:spPr>
          <a:xfrm rot="-5400000">
            <a:off x="3010655" y="-336833"/>
            <a:ext cx="4017081" cy="230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1339"/>
          <a:stretch>
            <a:fillRect/>
          </a:stretch>
        </p:blipFill>
        <p:spPr>
          <a:xfrm rot="-5209166">
            <a:off x="11505646" y="-15167"/>
            <a:ext cx="3561565" cy="230982"/>
          </a:xfrm>
          <a:prstGeom prst="rect">
            <a:avLst/>
          </a:prstGeom>
        </p:spPr>
      </p:pic>
      <p:sp>
        <p:nvSpPr>
          <p:cNvPr id="9" name="TextBox 9"/>
          <p:cNvSpPr txBox="1"/>
          <p:nvPr/>
        </p:nvSpPr>
        <p:spPr>
          <a:xfrm>
            <a:off x="1676400" y="2178208"/>
            <a:ext cx="15028079" cy="1333698"/>
          </a:xfrm>
          <a:prstGeom prst="rect">
            <a:avLst/>
          </a:prstGeom>
        </p:spPr>
        <p:txBody>
          <a:bodyPr wrap="square" lIns="0" tIns="0" rIns="0" bIns="0" rtlCol="0" anchor="t">
            <a:spAutoFit/>
          </a:bodyPr>
          <a:lstStyle/>
          <a:p>
            <a:pPr algn="ctr">
              <a:lnSpc>
                <a:spcPts val="10439"/>
              </a:lnSpc>
            </a:pPr>
            <a:r>
              <a:rPr lang="en-US" sz="8699" b="1" spc="434">
                <a:solidFill>
                  <a:srgbClr val="4E898E"/>
                </a:solidFill>
                <a:latin typeface="Baloo"/>
              </a:rPr>
              <a:t>Tiết học đến đây kết thúc</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0518">
            <a:off x="5940613" y="5878472"/>
            <a:ext cx="6344650" cy="1300653"/>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14319" y="8268907"/>
            <a:ext cx="7342307" cy="409333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179561" y="8194217"/>
            <a:ext cx="6846924" cy="3817160"/>
          </a:xfrm>
          <a:prstGeom prst="rect">
            <a:avLst/>
          </a:prstGeom>
        </p:spPr>
      </p:pic>
      <p:pic>
        <p:nvPicPr>
          <p:cNvPr id="14" name="Picture 14"/>
          <p:cNvPicPr>
            <a:picLocks noChangeAspect="1"/>
          </p:cNvPicPr>
          <p:nvPr/>
        </p:nvPicPr>
        <p:blipFill>
          <a:blip r:embed="rId3">
            <a:alphaModFix amt="8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2775" y="-1997681"/>
            <a:ext cx="4822950" cy="5391509"/>
          </a:xfrm>
          <a:prstGeom prst="rect">
            <a:avLst/>
          </a:prstGeom>
        </p:spPr>
      </p:pic>
      <p:pic>
        <p:nvPicPr>
          <p:cNvPr id="15" name="Picture 15"/>
          <p:cNvPicPr>
            <a:picLocks noChangeAspect="1"/>
          </p:cNvPicPr>
          <p:nvPr/>
        </p:nvPicPr>
        <p:blipFill>
          <a:blip r:embed="rId15">
            <a:alphaModFix amt="8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7668">
            <a:off x="17418599" y="190303"/>
            <a:ext cx="1829801" cy="176575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034043">
            <a:off x="-588051" y="5128668"/>
            <a:ext cx="1590726" cy="1453526"/>
          </a:xfrm>
          <a:prstGeom prst="rect">
            <a:avLst/>
          </a:prstGeom>
        </p:spPr>
      </p:pic>
      <p:sp>
        <p:nvSpPr>
          <p:cNvPr id="17" name="TextBox 17"/>
          <p:cNvSpPr txBox="1"/>
          <p:nvPr/>
        </p:nvSpPr>
        <p:spPr>
          <a:xfrm>
            <a:off x="4354450" y="4911253"/>
            <a:ext cx="11060333" cy="525785"/>
          </a:xfrm>
          <a:prstGeom prst="rect">
            <a:avLst/>
          </a:prstGeom>
        </p:spPr>
        <p:txBody>
          <a:bodyPr wrap="square" lIns="0" tIns="0" rIns="0" bIns="0" rtlCol="0" anchor="t">
            <a:spAutoFit/>
          </a:bodyPr>
          <a:lstStyle/>
          <a:p>
            <a:pPr algn="ctr">
              <a:lnSpc>
                <a:spcPts val="4139"/>
              </a:lnSpc>
            </a:pPr>
            <a:r>
              <a:rPr lang="en-US" sz="4599" spc="91">
                <a:solidFill>
                  <a:srgbClr val="6FA697"/>
                </a:solidFill>
                <a:latin typeface="อีฟดอวอิ้ง"/>
              </a:rPr>
              <a:t>Hẹn gặp lại các con vào tiết học sau</a:t>
            </a:r>
          </a:p>
        </p:txBody>
      </p:sp>
      <p:pic>
        <p:nvPicPr>
          <p:cNvPr id="19" name="Picture 19"/>
          <p:cNvPicPr>
            <a:picLocks noChangeAspect="1"/>
          </p:cNvPicPr>
          <p:nvPr/>
        </p:nvPicPr>
        <p:blipFill>
          <a:blip r:embed="rId19">
            <a:alphaModFix amt="94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28888" flipH="1">
            <a:off x="13258855" y="6538039"/>
            <a:ext cx="1036649" cy="1171355"/>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71927">
            <a:off x="3934732" y="6538039"/>
            <a:ext cx="1036649" cy="1171355"/>
          </a:xfrm>
          <a:prstGeom prst="rect">
            <a:avLst/>
          </a:prstGeom>
        </p:spPr>
      </p:pic>
      <p:grpSp>
        <p:nvGrpSpPr>
          <p:cNvPr id="21" name="Group 21"/>
          <p:cNvGrpSpPr/>
          <p:nvPr/>
        </p:nvGrpSpPr>
        <p:grpSpPr>
          <a:xfrm>
            <a:off x="5961432" y="5855431"/>
            <a:ext cx="6286782" cy="121068"/>
            <a:chOff x="0" y="0"/>
            <a:chExt cx="8382376" cy="161424"/>
          </a:xfrm>
        </p:grpSpPr>
        <p:pic>
          <p:nvPicPr>
            <p:cNvPr id="22"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0" y="0"/>
              <a:ext cx="4135679" cy="161424"/>
            </a:xfrm>
            <a:prstGeom prst="rect">
              <a:avLst/>
            </a:prstGeom>
          </p:spPr>
        </p:pic>
        <p:pic>
          <p:nvPicPr>
            <p:cNvPr id="23" name="Picture 2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4246696" y="0"/>
              <a:ext cx="4135679" cy="161424"/>
            </a:xfrm>
            <a:prstGeom prst="rect">
              <a:avLst/>
            </a:prstGeom>
          </p:spPr>
        </p:pic>
      </p:grpSp>
      <p:grpSp>
        <p:nvGrpSpPr>
          <p:cNvPr id="24" name="Group 24"/>
          <p:cNvGrpSpPr/>
          <p:nvPr/>
        </p:nvGrpSpPr>
        <p:grpSpPr>
          <a:xfrm>
            <a:off x="5961432" y="7076092"/>
            <a:ext cx="6286782" cy="121068"/>
            <a:chOff x="0" y="0"/>
            <a:chExt cx="8382376" cy="161424"/>
          </a:xfrm>
        </p:grpSpPr>
        <p:pic>
          <p:nvPicPr>
            <p:cNvPr id="25" name="Picture 2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0" y="0"/>
              <a:ext cx="4135679" cy="16142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4246696" y="0"/>
              <a:ext cx="4135679" cy="161424"/>
            </a:xfrm>
            <a:prstGeom prst="rect">
              <a:avLst/>
            </a:prstGeom>
          </p:spPr>
        </p:pic>
      </p:gr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4484" y="5253176"/>
            <a:ext cx="5437413" cy="694544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310" b="69818"/>
          <a:stretch>
            <a:fillRect/>
          </a:stretch>
        </p:blipFill>
        <p:spPr>
          <a:xfrm rot="-4973024" flipV="1">
            <a:off x="12655644" y="3723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50204" r="65342"/>
          <a:stretch>
            <a:fillRect/>
          </a:stretch>
        </p:blipFill>
        <p:spPr>
          <a:xfrm rot="7306849" flipH="1">
            <a:off x="2797689" y="5769792"/>
            <a:ext cx="2130027" cy="3421213"/>
          </a:xfrm>
          <a:prstGeom prst="rect">
            <a:avLst/>
          </a:prstGeom>
        </p:spPr>
      </p:pic>
      <p:pic>
        <p:nvPicPr>
          <p:cNvPr id="6" name="Picture 6"/>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50961">
            <a:off x="-2932416"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0852"/>
          <a:stretch>
            <a:fillRect/>
          </a:stretch>
        </p:blipFill>
        <p:spPr>
          <a:xfrm rot="5400000">
            <a:off x="5629681" y="-1376976"/>
            <a:ext cx="6590398" cy="1272907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339980" y="7011418"/>
            <a:ext cx="1353572" cy="1397236"/>
          </a:xfrm>
          <a:prstGeom prst="rect">
            <a:avLst/>
          </a:prstGeom>
        </p:spPr>
      </p:pic>
      <p:pic>
        <p:nvPicPr>
          <p:cNvPr id="9" name="Picture 9"/>
          <p:cNvPicPr>
            <a:picLocks noChangeAspect="1"/>
          </p:cNvPicPr>
          <p:nvPr/>
        </p:nvPicPr>
        <p:blipFill>
          <a:blip r:embed="rId13">
            <a:alphaModFix amt="3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165731" flipH="1">
            <a:off x="16276386" y="-224708"/>
            <a:ext cx="3698924" cy="3171828"/>
          </a:xfrm>
          <a:prstGeom prst="rect">
            <a:avLst/>
          </a:prstGeom>
        </p:spPr>
      </p:pic>
      <p:pic>
        <p:nvPicPr>
          <p:cNvPr id="10" name="Picture 10"/>
          <p:cNvPicPr>
            <a:picLocks noChangeAspect="1"/>
          </p:cNvPicPr>
          <p:nvPr/>
        </p:nvPicPr>
        <p:blipFill>
          <a:blip r:embed="rId15">
            <a:alphaModFix amt="3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50695" flipH="1">
            <a:off x="-641219" y="6195202"/>
            <a:ext cx="2229906" cy="3378645"/>
          </a:xfrm>
          <a:prstGeom prst="rect">
            <a:avLst/>
          </a:prstGeom>
        </p:spPr>
      </p:pic>
      <p:pic>
        <p:nvPicPr>
          <p:cNvPr id="11" name="Picture 11"/>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274896" flipV="1">
            <a:off x="11925459" y="8463688"/>
            <a:ext cx="4829042" cy="5398319"/>
          </a:xfrm>
          <a:prstGeom prst="rect">
            <a:avLst/>
          </a:prstGeom>
        </p:spPr>
      </p:pic>
      <p:pic>
        <p:nvPicPr>
          <p:cNvPr id="12" name="Picture 12"/>
          <p:cNvPicPr>
            <a:picLocks noChangeAspect="1"/>
          </p:cNvPicPr>
          <p:nvPr/>
        </p:nvPicPr>
        <p:blipFill>
          <a:blip r:embed="rId19">
            <a:alphaModFix amt="40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760102" flipH="1" flipV="1">
            <a:off x="15774225" y="6588438"/>
            <a:ext cx="4607996" cy="3041278"/>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2113518">
            <a:off x="1481190" y="-1409356"/>
            <a:ext cx="2348808" cy="2314644"/>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10440" flipH="1" flipV="1">
            <a:off x="-3199084" y="547136"/>
            <a:ext cx="4856458" cy="5428968"/>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4187239" y="1417510"/>
            <a:ext cx="2283306" cy="662159"/>
          </a:xfrm>
          <a:prstGeom prst="rect">
            <a:avLst/>
          </a:prstGeom>
        </p:spPr>
      </p:pic>
      <p:pic>
        <p:nvPicPr>
          <p:cNvPr id="18" name="Picture 1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963622" y="3345664"/>
            <a:ext cx="2775564" cy="5029830"/>
          </a:xfrm>
          <a:prstGeom prst="rect">
            <a:avLst/>
          </a:prstGeom>
        </p:spPr>
      </p:pic>
      <p:pic>
        <p:nvPicPr>
          <p:cNvPr id="19"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2880367">
            <a:off x="2588582" y="3547329"/>
            <a:ext cx="758372" cy="597218"/>
          </a:xfrm>
          <a:prstGeom prst="rect">
            <a:avLst/>
          </a:prstGeom>
        </p:spPr>
      </p:pic>
      <p:pic>
        <p:nvPicPr>
          <p:cNvPr id="20" name="Picture 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3925100" y="8064229"/>
            <a:ext cx="4946997" cy="2424029"/>
          </a:xfrm>
          <a:prstGeom prst="rect">
            <a:avLst/>
          </a:prstGeom>
        </p:spPr>
      </p:pic>
      <p:pic>
        <p:nvPicPr>
          <p:cNvPr id="21" name="Picture 6"/>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1075320" y="8895366"/>
            <a:ext cx="3874315" cy="1874200"/>
          </a:xfrm>
          <a:prstGeom prst="rect">
            <a:avLst/>
          </a:prstGeom>
        </p:spPr>
      </p:pic>
      <p:pic>
        <p:nvPicPr>
          <p:cNvPr id="26" name="Picture 25"/>
          <p:cNvPicPr>
            <a:picLocks noChangeAspect="1"/>
          </p:cNvPicPr>
          <p:nvPr/>
        </p:nvPicPr>
        <p:blipFill>
          <a:blip r:embed="rId32"/>
          <a:stretch>
            <a:fillRect/>
          </a:stretch>
        </p:blipFill>
        <p:spPr>
          <a:xfrm>
            <a:off x="2603911" y="1984232"/>
            <a:ext cx="13100384" cy="5581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952500"/>
            <a:ext cx="18288000" cy="112395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447800" y="-10096500"/>
            <a:ext cx="20622818" cy="16611600"/>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528370"/>
            <a:ext cx="17602200" cy="9279463"/>
          </a:xfrm>
          <a:prstGeom prst="rect">
            <a:avLst/>
          </a:prstGeom>
        </p:spPr>
        <p:txBody>
          <a:bodyPr wrap="square" lIns="0" tIns="0" rIns="0" bIns="0" rtlCol="0" anchor="t">
            <a:spAutoFit/>
          </a:bodyPr>
          <a:lstStyle/>
          <a:p>
            <a:pPr algn="ctr"/>
            <a:r>
              <a:rPr lang="vi-VN" sz="6000" spc="153">
                <a:solidFill>
                  <a:srgbClr val="9D9B55"/>
                </a:solidFill>
                <a:latin typeface="Sedgwick Ave Bold"/>
              </a:rPr>
              <a:t>LUẬT TỤC XƯA CỦA NGƯỜI Ê-ĐÊ</a:t>
            </a:r>
            <a:br>
              <a:rPr lang="vi-VN" sz="7200" spc="153">
                <a:solidFill>
                  <a:srgbClr val="9D9B55"/>
                </a:solidFill>
                <a:latin typeface="Sedgwick Ave Bold"/>
              </a:rPr>
            </a:br>
            <a:r>
              <a:rPr lang="vi-VN" sz="3600" spc="153">
                <a:solidFill>
                  <a:srgbClr val="9D9B55"/>
                </a:solidFill>
                <a:latin typeface="Sedgwick Ave Bold"/>
              </a:rPr>
              <a:t>(Trích)</a:t>
            </a:r>
          </a:p>
          <a:p>
            <a:pPr algn="ctr"/>
            <a:r>
              <a:rPr lang="vi-VN" sz="4000" b="1" i="1">
                <a:solidFill>
                  <a:schemeClr val="accent6">
                    <a:lumMod val="50000"/>
                  </a:schemeClr>
                </a:solidFill>
                <a:latin typeface="Baloo Bold"/>
              </a:rPr>
              <a:t>Về cách xử phạ</a:t>
            </a:r>
            <a:r>
              <a:rPr lang="vi-VN" sz="3900" b="1" i="1">
                <a:solidFill>
                  <a:schemeClr val="accent6">
                    <a:lumMod val="50000"/>
                  </a:schemeClr>
                </a:solidFill>
                <a:latin typeface="Baloo Bold"/>
              </a:rPr>
              <a:t>t</a:t>
            </a:r>
            <a:endParaRPr lang="vi-VN" sz="3900">
              <a:solidFill>
                <a:schemeClr val="accent6">
                  <a:lumMod val="50000"/>
                </a:schemeClr>
              </a:solidFill>
              <a:latin typeface="Baloo Bold"/>
            </a:endParaRPr>
          </a:p>
          <a:p>
            <a:pPr algn="just"/>
            <a:r>
              <a:rPr lang="en-US" sz="3900">
                <a:solidFill>
                  <a:srgbClr val="002060"/>
                </a:solidFill>
                <a:latin typeface="Baloo Bold"/>
              </a:rPr>
              <a:t>   </a:t>
            </a:r>
            <a:r>
              <a:rPr lang="vi-VN" sz="3900">
                <a:solidFill>
                  <a:srgbClr val="002060"/>
                </a:solidFill>
                <a:latin typeface="Baloo Bold"/>
              </a:rPr>
              <a:t>Chuyện nhỏ thì xử nhẹ, chuyện lớn thì xử nặng;</a:t>
            </a:r>
            <a:r>
              <a:rPr lang="en-US" sz="3900">
                <a:solidFill>
                  <a:srgbClr val="002060"/>
                </a:solidFill>
                <a:latin typeface="Baloo Bold"/>
              </a:rPr>
              <a:t> </a:t>
            </a:r>
            <a:r>
              <a:rPr lang="vi-VN" sz="3900">
                <a:solidFill>
                  <a:srgbClr val="002060"/>
                </a:solidFill>
                <a:latin typeface="Baloo Bold"/>
              </a:rPr>
              <a:t>chuyện giữa những người bà con, anh em cũng xử như vậy.</a:t>
            </a:r>
          </a:p>
          <a:p>
            <a:pPr algn="just"/>
            <a:r>
              <a:rPr lang="en-US" sz="3900">
                <a:solidFill>
                  <a:srgbClr val="002060"/>
                </a:solidFill>
                <a:latin typeface="Baloo Bold"/>
              </a:rPr>
              <a:t>   </a:t>
            </a:r>
            <a:r>
              <a:rPr lang="vi-VN" sz="3900">
                <a:solidFill>
                  <a:srgbClr val="002060"/>
                </a:solidFill>
                <a:latin typeface="Baloo Bold"/>
              </a:rPr>
              <a:t>Nếu là chuyện nhỏ thì phạt tiền một song, chuyện lớn thì phạt tiền một co. Nếu là chuyện quá sức con người, gánh không nổi, vác không kham thì người phạm tội phải chịu chết.</a:t>
            </a:r>
            <a:endParaRPr lang="vi-VN" sz="4000">
              <a:solidFill>
                <a:srgbClr val="002060"/>
              </a:solidFill>
              <a:latin typeface="Baloo Bold"/>
            </a:endParaRPr>
          </a:p>
          <a:p>
            <a:pPr algn="ctr"/>
            <a:r>
              <a:rPr lang="vi-VN" sz="3900" b="1" i="1">
                <a:solidFill>
                  <a:schemeClr val="accent6">
                    <a:lumMod val="50000"/>
                  </a:schemeClr>
                </a:solidFill>
                <a:latin typeface="Baloo Bold"/>
              </a:rPr>
              <a:t>Về tang chứng và nhân chứng</a:t>
            </a:r>
            <a:endParaRPr lang="vi-VN" sz="3900">
              <a:solidFill>
                <a:schemeClr val="accent6">
                  <a:lumMod val="50000"/>
                </a:schemeClr>
              </a:solidFill>
              <a:latin typeface="Baloo Bold"/>
            </a:endParaRPr>
          </a:p>
          <a:p>
            <a:pPr algn="just"/>
            <a:r>
              <a:rPr lang="en-US" sz="3900">
                <a:latin typeface="Baloo Bold"/>
              </a:rPr>
              <a:t>   </a:t>
            </a:r>
            <a:r>
              <a:rPr lang="vi-VN" sz="3900">
                <a:solidFill>
                  <a:srgbClr val="002060"/>
                </a:solidFill>
                <a:latin typeface="Baloo Bold"/>
              </a:rPr>
              <a:t>Phải nhìn tận mặt, phải bắt tận tay kẻ phạm tội; phải lấy được, giữ được gùi, khăn, áo, dao,... của kẻ phạm tội. Phải khoanh một vòng tròn dưới đất, khắc một dấu trên cột nhà; nếu ở trong rừng phải bẻ nhánh cây, khắc dấu vào cây rừng để làm dấu nơi xảy ra sự việc.</a:t>
            </a:r>
          </a:p>
          <a:p>
            <a:pPr algn="just"/>
            <a:r>
              <a:rPr lang="en-US" sz="3900">
                <a:solidFill>
                  <a:srgbClr val="002060"/>
                </a:solidFill>
                <a:latin typeface="Baloo Bold"/>
              </a:rPr>
              <a:t>   </a:t>
            </a:r>
            <a:r>
              <a:rPr lang="vi-VN" sz="3900">
                <a:solidFill>
                  <a:srgbClr val="002060"/>
                </a:solidFill>
                <a:latin typeface="Baloo Bold"/>
              </a:rPr>
              <a:t>Phải có bốn năm người hoặc vài ba người có mặt khi việc xảy ra. Mọi người tai đều đã nghe, mắt đều đã thấy. Có như vậy,</a:t>
            </a:r>
            <a:r>
              <a:rPr lang="en-US" sz="3900">
                <a:solidFill>
                  <a:srgbClr val="002060"/>
                </a:solidFill>
                <a:latin typeface="Baloo Bold"/>
              </a:rPr>
              <a:t> </a:t>
            </a:r>
            <a:r>
              <a:rPr lang="vi-VN" sz="3900">
                <a:solidFill>
                  <a:srgbClr val="002060"/>
                </a:solidFill>
                <a:latin typeface="Baloo Bold"/>
              </a:rPr>
              <a:t>các tang chứng mới chắc chắn.</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38100"/>
            <a:ext cx="18288000" cy="102489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2440" flipH="1">
            <a:off x="15985146" y="6306223"/>
            <a:ext cx="5773117" cy="6453688"/>
          </a:xfrm>
          <a:prstGeom prst="rect">
            <a:avLst/>
          </a:prstGeom>
        </p:spPr>
      </p:pic>
      <p:pic>
        <p:nvPicPr>
          <p:cNvPr id="4" name="Picture 4"/>
          <p:cNvPicPr>
            <a:picLocks noChangeAspect="1"/>
          </p:cNvPicPr>
          <p:nvPr/>
        </p:nvPicPr>
        <p:blipFill>
          <a:blip r:embed="rId5"/>
          <a:srcRect/>
          <a:stretch>
            <a:fillRect/>
          </a:stretch>
        </p:blipFill>
        <p:spPr>
          <a:xfrm>
            <a:off x="-1508801" y="-495300"/>
            <a:ext cx="20622818" cy="8343899"/>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38100"/>
            <a:ext cx="17602200" cy="10095071"/>
          </a:xfrm>
          <a:prstGeom prst="rect">
            <a:avLst/>
          </a:prstGeom>
        </p:spPr>
        <p:txBody>
          <a:bodyPr wrap="square" lIns="0" tIns="0" rIns="0" bIns="0" rtlCol="0" anchor="t">
            <a:spAutoFit/>
          </a:bodyPr>
          <a:lstStyle/>
          <a:p>
            <a:pPr algn="ctr"/>
            <a:r>
              <a:rPr lang="vi-VN" sz="4400" b="1" i="1">
                <a:solidFill>
                  <a:schemeClr val="accent6">
                    <a:lumMod val="50000"/>
                  </a:schemeClr>
                </a:solidFill>
                <a:latin typeface="Baloo Bold"/>
              </a:rPr>
              <a:t>Về các tội</a:t>
            </a:r>
          </a:p>
          <a:p>
            <a:pPr algn="just">
              <a:spcAft>
                <a:spcPts val="600"/>
              </a:spcAft>
            </a:pPr>
            <a:r>
              <a:rPr lang="en-US" sz="4000">
                <a:solidFill>
                  <a:srgbClr val="002060"/>
                </a:solidFill>
                <a:latin typeface="Baloo Bold"/>
              </a:rPr>
              <a:t> </a:t>
            </a:r>
            <a:r>
              <a:rPr lang="vi-VN" sz="3800" b="1" i="1">
                <a:solidFill>
                  <a:srgbClr val="002060"/>
                </a:solidFill>
                <a:latin typeface="Baloo Bold"/>
              </a:rPr>
              <a:t>- Tội không hỏi cha mẹ:</a:t>
            </a:r>
          </a:p>
          <a:p>
            <a:pPr algn="just"/>
            <a:r>
              <a:rPr lang="en-US" sz="3800">
                <a:solidFill>
                  <a:srgbClr val="002060"/>
                </a:solidFill>
                <a:latin typeface="Baloo Bold"/>
              </a:rPr>
              <a:t>   </a:t>
            </a:r>
            <a:r>
              <a:rPr lang="vi-VN" sz="38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ăn cắp:</a:t>
            </a:r>
          </a:p>
          <a:p>
            <a:pPr algn="just"/>
            <a:r>
              <a:rPr lang="en-US" sz="3800">
                <a:solidFill>
                  <a:srgbClr val="002060"/>
                </a:solidFill>
                <a:latin typeface="Baloo Bold"/>
              </a:rPr>
              <a:t>   </a:t>
            </a:r>
            <a:r>
              <a:rPr lang="vi-VN" sz="38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giúp kẻ có tội:</a:t>
            </a:r>
          </a:p>
          <a:p>
            <a:pPr algn="just"/>
            <a:r>
              <a:rPr lang="en-US" sz="3800">
                <a:solidFill>
                  <a:srgbClr val="002060"/>
                </a:solidFill>
                <a:latin typeface="Baloo Bold"/>
              </a:rPr>
              <a:t>   </a:t>
            </a:r>
            <a:r>
              <a:rPr lang="vi-VN" sz="3800">
                <a:solidFill>
                  <a:srgbClr val="002060"/>
                </a:solidFill>
                <a:latin typeface="Baloo Bold"/>
              </a:rPr>
              <a:t>Kẻ đi cùng đi, bước cùng bước, nói cùng nói với kẻ có tội cũng là có tội.</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dẫn đường cho địch đến đánh làng mình:</a:t>
            </a:r>
          </a:p>
          <a:p>
            <a:pPr algn="just"/>
            <a:r>
              <a:rPr lang="en-US" sz="3800">
                <a:solidFill>
                  <a:srgbClr val="002060"/>
                </a:solidFill>
                <a:latin typeface="Baloo Bold"/>
              </a:rPr>
              <a:t>   </a:t>
            </a:r>
            <a:r>
              <a:rPr lang="vi-VN" sz="3800">
                <a:solidFill>
                  <a:srgbClr val="002060"/>
                </a:solidFill>
                <a:latin typeface="Baloo Bold"/>
              </a:rPr>
              <a:t>Kẻ mà địch không đi được thì cõng, địch không ăn được thì mớm, địch không biết thì nói cho biết, làm hàng trăm dân làng bị địch bắt, hàng nghìn dân làng bị địch giết là kẻ có tội lớn. Phải xử kẻ đó bằng dao sắc, gươm lớn và bỏ xác hắn cho diều tha quạ mổ.</a:t>
            </a:r>
          </a:p>
          <a:p>
            <a:pPr algn="r"/>
            <a:r>
              <a:rPr lang="vi-VN" sz="2800" b="1" i="1">
                <a:solidFill>
                  <a:schemeClr val="accent6">
                    <a:lumMod val="50000"/>
                  </a:schemeClr>
                </a:solidFill>
                <a:latin typeface="Baloo Bold"/>
              </a:rPr>
              <a:t>Theo NGÔ ĐỨC THỊNH - CHU THÁI SƠN</a:t>
            </a:r>
          </a:p>
        </p:txBody>
      </p:sp>
    </p:spTree>
    <p:extLst>
      <p:ext uri="{BB962C8B-B14F-4D97-AF65-F5344CB8AC3E}">
        <p14:creationId xmlns:p14="http://schemas.microsoft.com/office/powerpoint/2010/main" val="2021217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7900529" y="1331703"/>
            <a:ext cx="9453763"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7768"/>
            <a:stretch>
              <a:fillRect/>
            </a:stretch>
          </p:blipFill>
          <p:spPr>
            <a:xfrm>
              <a:off x="0" y="0"/>
              <a:ext cx="7486541" cy="9475102"/>
            </a:xfrm>
            <a:prstGeom prst="rect">
              <a:avLst/>
            </a:prstGeom>
          </p:spPr>
        </p:pic>
      </p:grpSp>
      <p:grpSp>
        <p:nvGrpSpPr>
          <p:cNvPr id="7" name="Group 7"/>
          <p:cNvGrpSpPr/>
          <p:nvPr/>
        </p:nvGrpSpPr>
        <p:grpSpPr>
          <a:xfrm>
            <a:off x="1347537" y="7865282"/>
            <a:ext cx="5620293" cy="13930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A">
                <a:alpha val="41961"/>
              </a:srgbClr>
            </a:solidFill>
          </p:spPr>
        </p:sp>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15175" y="7882635"/>
            <a:ext cx="2210542" cy="195331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85333" y="784146"/>
            <a:ext cx="5173474" cy="986470"/>
          </a:xfrm>
          <a:prstGeom prst="rect">
            <a:avLst/>
          </a:prstGeom>
        </p:spPr>
      </p:pic>
      <p:sp>
        <p:nvSpPr>
          <p:cNvPr id="16" name="TextBox 16"/>
          <p:cNvSpPr txBox="1"/>
          <p:nvPr/>
        </p:nvSpPr>
        <p:spPr>
          <a:xfrm>
            <a:off x="1828800" y="784146"/>
            <a:ext cx="5810511" cy="974626"/>
          </a:xfrm>
          <a:prstGeom prst="rect">
            <a:avLst/>
          </a:prstGeom>
        </p:spPr>
        <p:txBody>
          <a:bodyPr wrap="square" lIns="0" tIns="0" rIns="0" bIns="0" rtlCol="0" anchor="t">
            <a:spAutoFit/>
          </a:bodyPr>
          <a:lstStyle/>
          <a:p>
            <a:pPr algn="ctr">
              <a:lnSpc>
                <a:spcPts val="7559"/>
              </a:lnSpc>
            </a:pPr>
            <a:r>
              <a:rPr lang="en-US" sz="5400" spc="216">
                <a:solidFill>
                  <a:srgbClr val="FEEEB3"/>
                </a:solidFill>
                <a:latin typeface="Baloo"/>
              </a:rPr>
              <a:t>Luyện đọc từ</a:t>
            </a:r>
          </a:p>
        </p:txBody>
      </p:sp>
      <p:sp>
        <p:nvSpPr>
          <p:cNvPr id="19" name="TextBox 19"/>
          <p:cNvSpPr txBox="1"/>
          <p:nvPr/>
        </p:nvSpPr>
        <p:spPr>
          <a:xfrm>
            <a:off x="8692514" y="2628900"/>
            <a:ext cx="7032397" cy="6093976"/>
          </a:xfrm>
          <a:prstGeom prst="rect">
            <a:avLst/>
          </a:prstGeom>
        </p:spPr>
        <p:txBody>
          <a:bodyPr lIns="0" tIns="0" rIns="0" bIns="0" rtlCol="0" anchor="t">
            <a:spAutoFit/>
          </a:bodyPr>
          <a:lstStyle/>
          <a:p>
            <a:pPr>
              <a:lnSpc>
                <a:spcPct val="150000"/>
              </a:lnSpc>
            </a:pPr>
            <a:r>
              <a:rPr lang="en-US" sz="6600" spc="171">
                <a:solidFill>
                  <a:schemeClr val="accent2">
                    <a:lumMod val="50000"/>
                  </a:schemeClr>
                </a:solidFill>
                <a:latin typeface="อีฟดอวอิ้ง"/>
              </a:rPr>
              <a:t>luật tục</a:t>
            </a:r>
          </a:p>
          <a:p>
            <a:pPr>
              <a:lnSpc>
                <a:spcPct val="150000"/>
              </a:lnSpc>
            </a:pPr>
            <a:r>
              <a:rPr lang="en-US" sz="6600" spc="171">
                <a:solidFill>
                  <a:schemeClr val="accent2">
                    <a:lumMod val="50000"/>
                  </a:schemeClr>
                </a:solidFill>
                <a:latin typeface="อีฟดอวอิ้ง"/>
              </a:rPr>
              <a:t>chuyện lớn</a:t>
            </a:r>
          </a:p>
          <a:p>
            <a:pPr>
              <a:lnSpc>
                <a:spcPct val="150000"/>
              </a:lnSpc>
            </a:pPr>
            <a:r>
              <a:rPr lang="en-US" sz="6600" spc="171">
                <a:solidFill>
                  <a:schemeClr val="accent2">
                    <a:lumMod val="50000"/>
                  </a:schemeClr>
                </a:solidFill>
                <a:latin typeface="อีฟดอวอิ้ง"/>
              </a:rPr>
              <a:t>lấy cắp</a:t>
            </a:r>
          </a:p>
          <a:p>
            <a:pPr>
              <a:lnSpc>
                <a:spcPct val="150000"/>
              </a:lnSpc>
            </a:pPr>
            <a:r>
              <a:rPr lang="en-US" sz="6600" spc="171">
                <a:solidFill>
                  <a:schemeClr val="accent2">
                    <a:lumMod val="50000"/>
                  </a:schemeClr>
                </a:solidFill>
                <a:latin typeface="อีฟดอวอิ้ง"/>
              </a:rPr>
              <a:t>ông già bà cả</a:t>
            </a: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11242" y="3967375"/>
            <a:ext cx="361510" cy="355635"/>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40389">
            <a:off x="6855619" y="6190231"/>
            <a:ext cx="1477434" cy="134446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944987" y="6138349"/>
            <a:ext cx="361510" cy="355635"/>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487386" y="3467100"/>
            <a:ext cx="2775564" cy="5029830"/>
          </a:xfrm>
          <a:prstGeom prst="rect">
            <a:avLst/>
          </a:prstGeom>
        </p:spPr>
      </p:pic>
      <p:pic>
        <p:nvPicPr>
          <p:cNvPr id="25"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880367">
            <a:off x="4112346" y="3668765"/>
            <a:ext cx="758372" cy="597218"/>
          </a:xfrm>
          <a:prstGeom prst="rect">
            <a:avLst/>
          </a:prstGeom>
        </p:spPr>
      </p:pic>
      <p:pic>
        <p:nvPicPr>
          <p:cNvPr id="22" name="Picture 10"/>
          <p:cNvPicPr>
            <a:picLocks noChangeAspect="1"/>
          </p:cNvPicPr>
          <p:nvPr/>
        </p:nvPicPr>
        <p:blipFill>
          <a:blip r:embed="rId19">
            <a:alphaModFix amt="7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5197545" y="-624901"/>
            <a:ext cx="5619318" cy="10147753"/>
          </a:xfrm>
          <a:prstGeom prst="rect">
            <a:avLst/>
          </a:prstGeom>
        </p:spPr>
      </p:pic>
      <p:pic>
        <p:nvPicPr>
          <p:cNvPr id="26"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3269503" y="9060832"/>
            <a:ext cx="6819087" cy="3298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down)">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905" r="11342"/>
          <a:stretch>
            <a:fillRect/>
          </a:stretch>
        </p:blipFill>
        <p:spPr>
          <a:xfrm>
            <a:off x="1361862" y="409352"/>
            <a:ext cx="3932323" cy="981963"/>
          </a:xfrm>
          <a:prstGeom prst="rect">
            <a:avLst/>
          </a:prstGeom>
        </p:spPr>
      </p:pic>
      <p:grpSp>
        <p:nvGrpSpPr>
          <p:cNvPr id="5" name="Group 5"/>
          <p:cNvGrpSpPr/>
          <p:nvPr/>
        </p:nvGrpSpPr>
        <p:grpSpPr>
          <a:xfrm>
            <a:off x="8667538" y="9738318"/>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358602" y="-1092116"/>
            <a:ext cx="5619318" cy="101477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2053411"/>
            <a:ext cx="3560995" cy="103268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7898" y="7611795"/>
            <a:ext cx="1781139" cy="1573879"/>
          </a:xfrm>
          <a:prstGeom prst="rect">
            <a:avLst/>
          </a:prstGeom>
        </p:spPr>
      </p:pic>
      <p:sp>
        <p:nvSpPr>
          <p:cNvPr id="15" name="TextBox 15"/>
          <p:cNvSpPr txBox="1"/>
          <p:nvPr/>
        </p:nvSpPr>
        <p:spPr>
          <a:xfrm>
            <a:off x="251013" y="204151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Luật tục: </a:t>
            </a:r>
          </a:p>
        </p:txBody>
      </p:sp>
      <p:sp>
        <p:nvSpPr>
          <p:cNvPr id="16" name="TextBox 16"/>
          <p:cNvSpPr txBox="1"/>
          <p:nvPr/>
        </p:nvSpPr>
        <p:spPr>
          <a:xfrm>
            <a:off x="1295400" y="647700"/>
            <a:ext cx="4107514" cy="500137"/>
          </a:xfrm>
          <a:prstGeom prst="rect">
            <a:avLst/>
          </a:prstGeom>
        </p:spPr>
        <p:txBody>
          <a:bodyPr wrap="square" lIns="0" tIns="0" rIns="0" bIns="0" rtlCol="0" anchor="t">
            <a:spAutoFit/>
          </a:bodyPr>
          <a:lstStyle/>
          <a:p>
            <a:pPr algn="ctr">
              <a:lnSpc>
                <a:spcPts val="3894"/>
              </a:lnSpc>
            </a:pPr>
            <a:r>
              <a:rPr lang="en-US" sz="4800" spc="165">
                <a:solidFill>
                  <a:srgbClr val="F4E1C9"/>
                </a:solidFill>
                <a:latin typeface="Baloo"/>
              </a:rPr>
              <a:t>Giải nghĩa từ</a:t>
            </a:r>
          </a:p>
        </p:txBody>
      </p:sp>
      <p:pic>
        <p:nvPicPr>
          <p:cNvPr id="20" name="Picture 20"/>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3962400" y="2026706"/>
            <a:ext cx="11215033" cy="1440394"/>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Những quy định, phép tắc phải tuân theo trong buôn làng, bộ tộc,…</a:t>
            </a:r>
          </a:p>
        </p:txBody>
      </p:sp>
      <p:pic>
        <p:nvPicPr>
          <p:cNvPr id="2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3402801"/>
            <a:ext cx="3560995" cy="1032689"/>
          </a:xfrm>
          <a:prstGeom prst="rect">
            <a:avLst/>
          </a:prstGeom>
        </p:spPr>
      </p:pic>
      <p:sp>
        <p:nvSpPr>
          <p:cNvPr id="30" name="TextBox 15"/>
          <p:cNvSpPr txBox="1"/>
          <p:nvPr/>
        </p:nvSpPr>
        <p:spPr>
          <a:xfrm>
            <a:off x="251013" y="3390900"/>
            <a:ext cx="3250371" cy="895823"/>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Ê-đê:</a:t>
            </a:r>
          </a:p>
        </p:txBody>
      </p:sp>
      <p:sp>
        <p:nvSpPr>
          <p:cNvPr id="31" name="TextBox 18"/>
          <p:cNvSpPr txBox="1"/>
          <p:nvPr/>
        </p:nvSpPr>
        <p:spPr>
          <a:xfrm>
            <a:off x="4114800" y="3543300"/>
            <a:ext cx="1227269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Tên một dân tộc thiểu số sống ở vùng Tây Nguyên.</a:t>
            </a:r>
          </a:p>
        </p:txBody>
      </p:sp>
      <p:pic>
        <p:nvPicPr>
          <p:cNvPr id="3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4774401"/>
            <a:ext cx="3560995" cy="1032689"/>
          </a:xfrm>
          <a:prstGeom prst="rect">
            <a:avLst/>
          </a:prstGeom>
        </p:spPr>
      </p:pic>
      <p:sp>
        <p:nvSpPr>
          <p:cNvPr id="33" name="TextBox 15"/>
          <p:cNvSpPr txBox="1"/>
          <p:nvPr/>
        </p:nvSpPr>
        <p:spPr>
          <a:xfrm>
            <a:off x="251013" y="476250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Song, co:</a:t>
            </a:r>
          </a:p>
        </p:txBody>
      </p:sp>
      <p:sp>
        <p:nvSpPr>
          <p:cNvPr id="34" name="TextBox 18"/>
          <p:cNvSpPr txBox="1"/>
          <p:nvPr/>
        </p:nvSpPr>
        <p:spPr>
          <a:xfrm>
            <a:off x="4093663" y="5032903"/>
            <a:ext cx="141943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Các đơn vị tiền cổ của người Ê-đê, hai song bằng một co.</a:t>
            </a:r>
          </a:p>
        </p:txBody>
      </p:sp>
      <p:pic>
        <p:nvPicPr>
          <p:cNvPr id="36"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6335367"/>
            <a:ext cx="4172403" cy="1032689"/>
          </a:xfrm>
          <a:prstGeom prst="rect">
            <a:avLst/>
          </a:prstGeom>
        </p:spPr>
      </p:pic>
      <p:sp>
        <p:nvSpPr>
          <p:cNvPr id="37" name="TextBox 15"/>
          <p:cNvSpPr txBox="1"/>
          <p:nvPr/>
        </p:nvSpPr>
        <p:spPr>
          <a:xfrm>
            <a:off x="-110605" y="6230948"/>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Tang chứng: </a:t>
            </a:r>
          </a:p>
        </p:txBody>
      </p:sp>
      <p:sp>
        <p:nvSpPr>
          <p:cNvPr id="38" name="TextBox 18"/>
          <p:cNvSpPr txBox="1"/>
          <p:nvPr/>
        </p:nvSpPr>
        <p:spPr>
          <a:xfrm>
            <a:off x="4246063" y="6480703"/>
            <a:ext cx="10960139"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Sự vật, sự việc chứng tỏ hành động phạm tội.</a:t>
            </a:r>
          </a:p>
        </p:txBody>
      </p:sp>
      <p:pic>
        <p:nvPicPr>
          <p:cNvPr id="3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7762519"/>
            <a:ext cx="4172403" cy="1032689"/>
          </a:xfrm>
          <a:prstGeom prst="rect">
            <a:avLst/>
          </a:prstGeom>
        </p:spPr>
      </p:pic>
      <p:sp>
        <p:nvSpPr>
          <p:cNvPr id="40" name="TextBox 15"/>
          <p:cNvSpPr txBox="1"/>
          <p:nvPr/>
        </p:nvSpPr>
        <p:spPr>
          <a:xfrm>
            <a:off x="-110605" y="76581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Nhân chứng: </a:t>
            </a:r>
          </a:p>
        </p:txBody>
      </p:sp>
      <p:sp>
        <p:nvSpPr>
          <p:cNvPr id="41" name="TextBox 18"/>
          <p:cNvSpPr txBox="1"/>
          <p:nvPr/>
        </p:nvSpPr>
        <p:spPr>
          <a:xfrm>
            <a:off x="4398463" y="79004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Người làm chứng.</a:t>
            </a:r>
          </a:p>
        </p:txBody>
      </p:sp>
      <p:pic>
        <p:nvPicPr>
          <p:cNvPr id="4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9134119"/>
            <a:ext cx="4172403" cy="1032689"/>
          </a:xfrm>
          <a:prstGeom prst="rect">
            <a:avLst/>
          </a:prstGeom>
        </p:spPr>
      </p:pic>
      <p:sp>
        <p:nvSpPr>
          <p:cNvPr id="43" name="TextBox 15"/>
          <p:cNvSpPr txBox="1"/>
          <p:nvPr/>
        </p:nvSpPr>
        <p:spPr>
          <a:xfrm>
            <a:off x="-110605" y="90297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Trả lại đủ giá:</a:t>
            </a:r>
          </a:p>
        </p:txBody>
      </p:sp>
      <p:sp>
        <p:nvSpPr>
          <p:cNvPr id="44" name="TextBox 18"/>
          <p:cNvSpPr txBox="1"/>
          <p:nvPr/>
        </p:nvSpPr>
        <p:spPr>
          <a:xfrm>
            <a:off x="4398463" y="91958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Trả lại đủ số lượng và giá trị.</a:t>
            </a:r>
          </a:p>
        </p:txBody>
      </p:sp>
      <p:pic>
        <p:nvPicPr>
          <p:cNvPr id="45" name="Picture 44"/>
          <p:cNvPicPr>
            <a:picLocks noChangeAspect="1"/>
          </p:cNvPicPr>
          <p:nvPr/>
        </p:nvPicPr>
        <p:blipFill rotWithShape="1">
          <a:blip r:embed="rId16">
            <a:extLst>
              <a:ext uri="{28A0092B-C50C-407E-A947-70E740481C1C}">
                <a14:useLocalDpi xmlns:a14="http://schemas.microsoft.com/office/drawing/2010/main" val="0"/>
              </a:ext>
            </a:extLst>
          </a:blip>
          <a:srcRect l="13793" r="46968"/>
          <a:stretch/>
        </p:blipFill>
        <p:spPr>
          <a:xfrm>
            <a:off x="641705" y="56629"/>
            <a:ext cx="698334" cy="227326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p:bldP spid="31" grpId="0"/>
      <p:bldP spid="33" grpId="0"/>
      <p:bldP spid="34" grpId="0"/>
      <p:bldP spid="37" grpId="0"/>
      <p:bldP spid="38" grpId="0"/>
      <p:bldP spid="40" grpId="0"/>
      <p:bldP spid="41"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905" r="11342"/>
          <a:stretch>
            <a:fillRect/>
          </a:stretch>
        </p:blipFill>
        <p:spPr>
          <a:xfrm>
            <a:off x="1361862" y="342900"/>
            <a:ext cx="5884170" cy="981963"/>
          </a:xfrm>
          <a:prstGeom prst="rect">
            <a:avLst/>
          </a:prstGeom>
        </p:spPr>
      </p:pic>
      <p:grpSp>
        <p:nvGrpSpPr>
          <p:cNvPr id="5" name="Group 5"/>
          <p:cNvGrpSpPr/>
          <p:nvPr/>
        </p:nvGrpSpPr>
        <p:grpSpPr>
          <a:xfrm>
            <a:off x="8667538" y="9918772"/>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358602" y="-1092116"/>
            <a:ext cx="5619318" cy="1014775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77898" y="7665371"/>
            <a:ext cx="1781139" cy="1573879"/>
          </a:xfrm>
          <a:prstGeom prst="rect">
            <a:avLst/>
          </a:prstGeom>
        </p:spPr>
      </p:pic>
      <p:sp>
        <p:nvSpPr>
          <p:cNvPr id="16" name="TextBox 16"/>
          <p:cNvSpPr txBox="1"/>
          <p:nvPr/>
        </p:nvSpPr>
        <p:spPr>
          <a:xfrm>
            <a:off x="1295400" y="647700"/>
            <a:ext cx="5894410"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câu</a:t>
            </a:r>
          </a:p>
        </p:txBody>
      </p:sp>
      <p:pic>
        <p:nvPicPr>
          <p:cNvPr id="20" name="Picture 20"/>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601936" y="2878896"/>
            <a:ext cx="14478000" cy="3741089"/>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a:solidFill>
                  <a:schemeClr val="accent6">
                    <a:lumMod val="50000"/>
                  </a:schemeClr>
                </a:solidFill>
                <a:latin typeface="Baloo"/>
              </a:rPr>
              <a:t>trong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làm</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45" name="TextBox 18"/>
          <p:cNvSpPr txBox="1"/>
          <p:nvPr/>
        </p:nvSpPr>
        <p:spPr>
          <a:xfrm>
            <a:off x="519681" y="6865630"/>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a:t>
            </a:r>
          </a:p>
        </p:txBody>
      </p:sp>
      <p:cxnSp>
        <p:nvCxnSpPr>
          <p:cNvPr id="8" name="Straight Connector 7"/>
          <p:cNvCxnSpPr/>
          <p:nvPr/>
        </p:nvCxnSpPr>
        <p:spPr>
          <a:xfrm flipH="1">
            <a:off x="9328373" y="3888507"/>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539084" y="4796752"/>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036747" y="6844429"/>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0909843" y="6938761"/>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748916" y="7816757"/>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xtBox 18"/>
          <p:cNvSpPr txBox="1"/>
          <p:nvPr/>
        </p:nvSpPr>
        <p:spPr>
          <a:xfrm>
            <a:off x="580976" y="2879270"/>
            <a:ext cx="14478000" cy="3841052"/>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a:solidFill>
                  <a:schemeClr val="accent6">
                    <a:lumMod val="50000"/>
                  </a:schemeClr>
                </a:solidFill>
                <a:latin typeface="Baloo"/>
              </a:rPr>
              <a:t>trong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rgbClr val="FF0000"/>
                </a:solidFill>
                <a:latin typeface="Baloo"/>
              </a:rPr>
              <a:t>làm</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51" name="TextBox 18"/>
          <p:cNvSpPr txBox="1"/>
          <p:nvPr/>
        </p:nvSpPr>
        <p:spPr>
          <a:xfrm>
            <a:off x="519680" y="6844429"/>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a:solidFill>
                  <a:srgbClr val="FF0000"/>
                </a:solidFill>
                <a:latin typeface="Baloo"/>
              </a:rPr>
              <a:t>đa</a:t>
            </a:r>
            <a:r>
              <a:rPr lang="en-US" sz="4800" spc="227" dirty="0">
                <a:solidFill>
                  <a:srgbClr val="FF0000"/>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a:solidFill>
                  <a:srgbClr val="FF0000"/>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a:t>
            </a:r>
            <a:r>
              <a:rPr lang="en-US" sz="4800" spc="227" dirty="0">
                <a:solidFill>
                  <a:schemeClr val="accent6">
                    <a:lumMod val="50000"/>
                  </a:schemeClr>
                </a:solidFill>
                <a:latin typeface="Baloo"/>
              </a:rPr>
              <a:t>.</a:t>
            </a:r>
          </a:p>
        </p:txBody>
      </p:sp>
      <p:pic>
        <p:nvPicPr>
          <p:cNvPr id="52" name="Picture 51"/>
          <p:cNvPicPr>
            <a:picLocks noChangeAspect="1"/>
          </p:cNvPicPr>
          <p:nvPr/>
        </p:nvPicPr>
        <p:blipFill rotWithShape="1">
          <a:blip r:embed="rId14">
            <a:extLst>
              <a:ext uri="{28A0092B-C50C-407E-A947-70E740481C1C}">
                <a14:useLocalDpi xmlns:a14="http://schemas.microsoft.com/office/drawing/2010/main" val="0"/>
              </a:ext>
            </a:extLst>
          </a:blip>
          <a:srcRect l="52361"/>
          <a:stretch/>
        </p:blipFill>
        <p:spPr>
          <a:xfrm>
            <a:off x="283541" y="-167040"/>
            <a:ext cx="1141446" cy="3060587"/>
          </a:xfrm>
          <a:prstGeom prst="rect">
            <a:avLst/>
          </a:prstGeom>
        </p:spPr>
      </p:pic>
    </p:spTree>
    <p:extLst>
      <p:ext uri="{BB962C8B-B14F-4D97-AF65-F5344CB8AC3E}">
        <p14:creationId xmlns:p14="http://schemas.microsoft.com/office/powerpoint/2010/main" val="186175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arn(inVertic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3037" y="2460935"/>
            <a:ext cx="4961925" cy="4104388"/>
          </a:xfrm>
          <a:prstGeom prst="rect">
            <a:avLst/>
          </a:prstGeom>
        </p:spPr>
      </p:pic>
      <p:grpSp>
        <p:nvGrpSpPr>
          <p:cNvPr id="4" name="Group 4"/>
          <p:cNvGrpSpPr/>
          <p:nvPr/>
        </p:nvGrpSpPr>
        <p:grpSpPr>
          <a:xfrm>
            <a:off x="12084238" y="2851295"/>
            <a:ext cx="4884045" cy="3714028"/>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2023059" y="2234045"/>
            <a:ext cx="3763649"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67259" y="5854573"/>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11220" y="-2453549"/>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553089" y="6473405"/>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1567" y="7017982"/>
            <a:ext cx="850435" cy="877868"/>
          </a:xfrm>
          <a:prstGeom prst="rect">
            <a:avLst/>
          </a:prstGeom>
        </p:spPr>
      </p:pic>
      <p:grpSp>
        <p:nvGrpSpPr>
          <p:cNvPr id="16" name="Group 16"/>
          <p:cNvGrpSpPr/>
          <p:nvPr/>
        </p:nvGrpSpPr>
        <p:grpSpPr>
          <a:xfrm>
            <a:off x="3783750" y="2023590"/>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6424513" y="3645124"/>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35363">
            <a:off x="1073680" y="2543255"/>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160535" y="2688914"/>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44829">
            <a:off x="16337313" y="6633306"/>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924727">
            <a:off x="-533963" y="-244223"/>
            <a:ext cx="2193745" cy="2202002"/>
          </a:xfrm>
          <a:prstGeom prst="rect">
            <a:avLst/>
          </a:prstGeom>
        </p:spPr>
      </p:pic>
      <p:sp>
        <p:nvSpPr>
          <p:cNvPr id="28" name="TextBox 28"/>
          <p:cNvSpPr txBox="1"/>
          <p:nvPr/>
        </p:nvSpPr>
        <p:spPr>
          <a:xfrm>
            <a:off x="6835660" y="3718503"/>
            <a:ext cx="4852473" cy="730969"/>
          </a:xfrm>
          <a:prstGeom prst="rect">
            <a:avLst/>
          </a:prstGeom>
        </p:spPr>
        <p:txBody>
          <a:bodyPr wrap="square" lIns="0" tIns="0" rIns="0" bIns="0" rtlCol="0" anchor="t">
            <a:spAutoFit/>
          </a:bodyPr>
          <a:lstStyle/>
          <a:p>
            <a:pPr algn="ctr">
              <a:lnSpc>
                <a:spcPts val="5663"/>
              </a:lnSpc>
            </a:pPr>
            <a:r>
              <a:rPr lang="en-US" sz="4799" b="1" spc="239" dirty="0" err="1">
                <a:solidFill>
                  <a:schemeClr val="accent5">
                    <a:lumMod val="50000"/>
                  </a:schemeClr>
                </a:solidFill>
                <a:latin typeface="Baloo Bold"/>
              </a:rPr>
              <a:t>Đọc</a:t>
            </a:r>
            <a:r>
              <a:rPr lang="en-US" sz="4799" b="1" spc="239" dirty="0">
                <a:solidFill>
                  <a:schemeClr val="accent5">
                    <a:lumMod val="50000"/>
                  </a:schemeClr>
                </a:solidFill>
                <a:latin typeface="Baloo Bold"/>
              </a:rPr>
              <a:t> to, </a:t>
            </a:r>
            <a:r>
              <a:rPr lang="en-US" sz="4799" b="1" spc="239" dirty="0" err="1">
                <a:solidFill>
                  <a:schemeClr val="accent5">
                    <a:lumMod val="50000"/>
                  </a:schemeClr>
                </a:solidFill>
                <a:latin typeface="Baloo Bold"/>
              </a:rPr>
              <a:t>rõ</a:t>
            </a:r>
            <a:r>
              <a:rPr lang="en-US" sz="4799" b="1" spc="239" dirty="0">
                <a:solidFill>
                  <a:schemeClr val="accent5">
                    <a:lumMod val="50000"/>
                  </a:schemeClr>
                </a:solidFill>
                <a:latin typeface="Baloo Bold"/>
              </a:rPr>
              <a:t> </a:t>
            </a:r>
            <a:r>
              <a:rPr lang="en-US" sz="4799" b="1" spc="239" dirty="0" err="1">
                <a:solidFill>
                  <a:schemeClr val="accent5">
                    <a:lumMod val="50000"/>
                  </a:schemeClr>
                </a:solidFill>
                <a:latin typeface="Baloo Bold"/>
              </a:rPr>
              <a:t>ràng</a:t>
            </a:r>
            <a:endParaRPr lang="en-US" sz="4799" b="1" spc="239" dirty="0">
              <a:solidFill>
                <a:schemeClr val="accent5">
                  <a:lumMod val="50000"/>
                </a:schemeClr>
              </a:solidFill>
              <a:latin typeface="Baloo Bold"/>
            </a:endParaRPr>
          </a:p>
        </p:txBody>
      </p:sp>
      <p:sp>
        <p:nvSpPr>
          <p:cNvPr id="29" name="TextBox 29"/>
          <p:cNvSpPr txBox="1"/>
          <p:nvPr/>
        </p:nvSpPr>
        <p:spPr>
          <a:xfrm>
            <a:off x="2044313" y="3718503"/>
            <a:ext cx="3478873" cy="730969"/>
          </a:xfrm>
          <a:prstGeom prst="rect">
            <a:avLst/>
          </a:prstGeom>
        </p:spPr>
        <p:txBody>
          <a:bodyPr lIns="0" tIns="0" rIns="0" bIns="0" rtlCol="0" anchor="t">
            <a:spAutoFit/>
          </a:bodyPr>
          <a:lstStyle/>
          <a:p>
            <a:pPr algn="ctr">
              <a:lnSpc>
                <a:spcPts val="5663"/>
              </a:lnSpc>
            </a:pPr>
            <a:r>
              <a:rPr lang="en-US" sz="4799" b="1" spc="239">
                <a:solidFill>
                  <a:schemeClr val="accent5">
                    <a:lumMod val="50000"/>
                  </a:schemeClr>
                </a:solidFill>
                <a:latin typeface="Baloo Bold"/>
              </a:rPr>
              <a:t>Đọc đúng</a:t>
            </a:r>
          </a:p>
        </p:txBody>
      </p:sp>
      <p:sp>
        <p:nvSpPr>
          <p:cNvPr id="33" name="TextBox 33"/>
          <p:cNvSpPr txBox="1"/>
          <p:nvPr/>
        </p:nvSpPr>
        <p:spPr>
          <a:xfrm>
            <a:off x="11582400" y="3489903"/>
            <a:ext cx="6042279" cy="1461939"/>
          </a:xfrm>
          <a:prstGeom prst="rect">
            <a:avLst/>
          </a:prstGeom>
        </p:spPr>
        <p:txBody>
          <a:bodyPr wrap="square" lIns="0" tIns="0" rIns="0" bIns="0" rtlCol="0" anchor="t">
            <a:spAutoFit/>
          </a:bodyPr>
          <a:lstStyle/>
          <a:p>
            <a:pPr algn="ctr">
              <a:lnSpc>
                <a:spcPts val="5663"/>
              </a:lnSpc>
            </a:pPr>
            <a:r>
              <a:rPr lang="en-US" sz="4799" b="1" spc="239">
                <a:solidFill>
                  <a:schemeClr val="accent5">
                    <a:lumMod val="50000"/>
                  </a:schemeClr>
                </a:solidFill>
                <a:latin typeface="Baloo Bold"/>
              </a:rPr>
              <a:t>Ngắt nghỉ hơi</a:t>
            </a:r>
          </a:p>
          <a:p>
            <a:pPr algn="ctr">
              <a:lnSpc>
                <a:spcPts val="5663"/>
              </a:lnSpc>
            </a:pPr>
            <a:r>
              <a:rPr lang="en-US" sz="4799" b="1" spc="239">
                <a:solidFill>
                  <a:schemeClr val="accent5">
                    <a:lumMod val="50000"/>
                  </a:schemeClr>
                </a:solidFill>
                <a:latin typeface="Baloo Bold"/>
              </a:rPr>
              <a:t>hợp lí</a:t>
            </a:r>
          </a:p>
        </p:txBody>
      </p:sp>
      <p:pic>
        <p:nvPicPr>
          <p:cNvPr id="34" name="Picture 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9905" r="11342"/>
          <a:stretch>
            <a:fillRect/>
          </a:stretch>
        </p:blipFill>
        <p:spPr>
          <a:xfrm>
            <a:off x="5257800" y="800100"/>
            <a:ext cx="6538408" cy="981963"/>
          </a:xfrm>
          <a:prstGeom prst="rect">
            <a:avLst/>
          </a:prstGeom>
        </p:spPr>
      </p:pic>
      <p:sp>
        <p:nvSpPr>
          <p:cNvPr id="35" name="TextBox 16"/>
          <p:cNvSpPr txBox="1"/>
          <p:nvPr/>
        </p:nvSpPr>
        <p:spPr>
          <a:xfrm>
            <a:off x="5181600" y="1104900"/>
            <a:ext cx="6652853"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nhóm</a:t>
            </a:r>
          </a:p>
        </p:txBody>
      </p:sp>
      <p:grpSp>
        <p:nvGrpSpPr>
          <p:cNvPr id="36" name="Group 35">
            <a:extLst>
              <a:ext uri="{FF2B5EF4-FFF2-40B4-BE49-F238E27FC236}">
                <a16:creationId xmlns:a16="http://schemas.microsoft.com/office/drawing/2014/main" id="{45D0FF4E-D122-4A06-A88E-65C8FE38BAC1}"/>
              </a:ext>
            </a:extLst>
          </p:cNvPr>
          <p:cNvGrpSpPr/>
          <p:nvPr/>
        </p:nvGrpSpPr>
        <p:grpSpPr>
          <a:xfrm>
            <a:off x="1689152" y="3671973"/>
            <a:ext cx="4879249" cy="2526722"/>
            <a:chOff x="7855650" y="2962128"/>
            <a:chExt cx="2990814" cy="1371600"/>
          </a:xfrm>
        </p:grpSpPr>
        <p:pic>
          <p:nvPicPr>
            <p:cNvPr id="37" name="Picture 36">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38" name="Picture 37">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39" name="Picture 38">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0" name="Group 39">
            <a:extLst>
              <a:ext uri="{FF2B5EF4-FFF2-40B4-BE49-F238E27FC236}">
                <a16:creationId xmlns:a16="http://schemas.microsoft.com/office/drawing/2014/main" id="{45D0FF4E-D122-4A06-A88E-65C8FE38BAC1}"/>
              </a:ext>
            </a:extLst>
          </p:cNvPr>
          <p:cNvGrpSpPr/>
          <p:nvPr/>
        </p:nvGrpSpPr>
        <p:grpSpPr>
          <a:xfrm>
            <a:off x="6726125" y="3757051"/>
            <a:ext cx="4879249" cy="2711759"/>
            <a:chOff x="7855650" y="2962128"/>
            <a:chExt cx="2990814" cy="1371600"/>
          </a:xfrm>
        </p:grpSpPr>
        <p:pic>
          <p:nvPicPr>
            <p:cNvPr id="41" name="Picture 40">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2" name="Picture 41">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3" name="Picture 42">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4" name="Group 43">
            <a:extLst>
              <a:ext uri="{FF2B5EF4-FFF2-40B4-BE49-F238E27FC236}">
                <a16:creationId xmlns:a16="http://schemas.microsoft.com/office/drawing/2014/main" id="{45D0FF4E-D122-4A06-A88E-65C8FE38BAC1}"/>
              </a:ext>
            </a:extLst>
          </p:cNvPr>
          <p:cNvGrpSpPr/>
          <p:nvPr/>
        </p:nvGrpSpPr>
        <p:grpSpPr>
          <a:xfrm>
            <a:off x="12301343" y="4160964"/>
            <a:ext cx="4879249" cy="2454727"/>
            <a:chOff x="7855650" y="2962128"/>
            <a:chExt cx="2990814" cy="1371600"/>
          </a:xfrm>
        </p:grpSpPr>
        <p:pic>
          <p:nvPicPr>
            <p:cNvPr id="45" name="Picture 44">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6" name="Picture 45">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7" name="Picture 46">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sp>
        <p:nvSpPr>
          <p:cNvPr id="48" name="TextBox 18"/>
          <p:cNvSpPr txBox="1"/>
          <p:nvPr/>
        </p:nvSpPr>
        <p:spPr>
          <a:xfrm>
            <a:off x="2172788" y="6421508"/>
            <a:ext cx="14649782" cy="3847207"/>
          </a:xfrm>
          <a:prstGeom prst="rect">
            <a:avLst/>
          </a:prstGeom>
        </p:spPr>
        <p:txBody>
          <a:bodyPr wrap="square" lIns="0" tIns="0" rIns="0" bIns="0" rtlCol="0" anchor="t">
            <a:spAutoFit/>
          </a:bodyPr>
          <a:lstStyle/>
          <a:p>
            <a:pPr>
              <a:lnSpc>
                <a:spcPts val="4955"/>
              </a:lnSpc>
            </a:pPr>
            <a:r>
              <a:rPr lang="en-US" sz="4800" b="1" spc="227" dirty="0" err="1">
                <a:solidFill>
                  <a:srgbClr val="FFFF00"/>
                </a:solidFill>
                <a:latin typeface="Baloo"/>
              </a:rPr>
              <a:t>Hướng</a:t>
            </a:r>
            <a:r>
              <a:rPr lang="en-US" sz="4800" b="1" spc="227" dirty="0">
                <a:solidFill>
                  <a:srgbClr val="FFFF00"/>
                </a:solidFill>
                <a:latin typeface="Baloo"/>
              </a:rPr>
              <a:t> </a:t>
            </a:r>
            <a:r>
              <a:rPr lang="en-US" sz="4800" b="1" spc="227" dirty="0" err="1">
                <a:solidFill>
                  <a:srgbClr val="FFFF00"/>
                </a:solidFill>
                <a:latin typeface="Baloo"/>
              </a:rPr>
              <a:t>dẫn</a:t>
            </a:r>
            <a:r>
              <a:rPr lang="en-US" sz="4800" b="1" spc="227" dirty="0">
                <a:solidFill>
                  <a:srgbClr val="FFFF00"/>
                </a:solidFill>
                <a:latin typeface="Baloo"/>
              </a:rPr>
              <a:t> </a:t>
            </a:r>
            <a:r>
              <a:rPr lang="en-US" sz="4800" b="1" spc="227" dirty="0" err="1">
                <a:solidFill>
                  <a:srgbClr val="FFFF00"/>
                </a:solidFill>
                <a:latin typeface="Baloo"/>
              </a:rPr>
              <a:t>đọc</a:t>
            </a:r>
            <a:r>
              <a:rPr lang="en-US" sz="4800" b="1" spc="227" dirty="0">
                <a:solidFill>
                  <a:srgbClr val="FFFF00"/>
                </a:solidFill>
                <a:latin typeface="Baloo"/>
              </a:rPr>
              <a:t> </a:t>
            </a:r>
            <a:r>
              <a:rPr lang="en-US" sz="4800" b="1" spc="227" dirty="0" err="1">
                <a:solidFill>
                  <a:srgbClr val="FFFF00"/>
                </a:solidFill>
                <a:latin typeface="Baloo"/>
              </a:rPr>
              <a:t>toàn</a:t>
            </a:r>
            <a:r>
              <a:rPr lang="en-US" sz="4800" b="1" spc="227" dirty="0">
                <a:solidFill>
                  <a:srgbClr val="FFFF00"/>
                </a:solidFill>
                <a:latin typeface="Baloo"/>
              </a:rPr>
              <a:t> </a:t>
            </a:r>
            <a:r>
              <a:rPr lang="en-US" sz="4800" b="1" spc="227" dirty="0" err="1">
                <a:solidFill>
                  <a:srgbClr val="FFFF00"/>
                </a:solidFill>
                <a:latin typeface="Baloo"/>
              </a:rPr>
              <a:t>bài</a:t>
            </a:r>
            <a:r>
              <a:rPr lang="en-US" sz="4800" b="1" spc="227" dirty="0">
                <a:solidFill>
                  <a:srgbClr val="FFFF00"/>
                </a:solidFill>
                <a:latin typeface="Baloo"/>
              </a:rPr>
              <a:t>:</a:t>
            </a:r>
          </a:p>
          <a:p>
            <a:pPr marL="571500" indent="-571500">
              <a:lnSpc>
                <a:spcPts val="4955"/>
              </a:lnSpc>
              <a:buFontTx/>
              <a:buChar char="-"/>
            </a:pPr>
            <a:r>
              <a:rPr lang="en-US" sz="4800" spc="227" dirty="0" err="1">
                <a:solidFill>
                  <a:srgbClr val="F5F5EA"/>
                </a:solidFill>
                <a:latin typeface="Baloo"/>
              </a:rPr>
              <a:t>Toàn</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với</a:t>
            </a:r>
            <a:r>
              <a:rPr lang="en-US" sz="4800" spc="227" dirty="0">
                <a:solidFill>
                  <a:srgbClr val="F5F5EA"/>
                </a:solidFill>
                <a:latin typeface="Baloo"/>
              </a:rPr>
              <a:t> </a:t>
            </a:r>
            <a:r>
              <a:rPr lang="en-US" sz="4800" spc="227" dirty="0" err="1">
                <a:solidFill>
                  <a:srgbClr val="F5F5EA"/>
                </a:solidFill>
                <a:latin typeface="Baloo"/>
              </a:rPr>
              <a:t>giọng</a:t>
            </a:r>
            <a:r>
              <a:rPr lang="en-US" sz="4800" spc="227" dirty="0">
                <a:solidFill>
                  <a:srgbClr val="F5F5EA"/>
                </a:solidFill>
                <a:latin typeface="Baloo"/>
              </a:rPr>
              <a:t> </a:t>
            </a:r>
            <a:r>
              <a:rPr lang="en-US" sz="4800" spc="227" dirty="0" err="1">
                <a:solidFill>
                  <a:srgbClr val="F5F5EA"/>
                </a:solidFill>
                <a:latin typeface="Baloo"/>
              </a:rPr>
              <a:t>rõ</a:t>
            </a:r>
            <a:r>
              <a:rPr lang="en-US" sz="4800" spc="227" dirty="0">
                <a:solidFill>
                  <a:srgbClr val="F5F5EA"/>
                </a:solidFill>
                <a:latin typeface="Baloo"/>
              </a:rPr>
              <a:t> </a:t>
            </a:r>
            <a:r>
              <a:rPr lang="en-US" sz="4800" spc="227" dirty="0" err="1">
                <a:solidFill>
                  <a:srgbClr val="F5F5EA"/>
                </a:solidFill>
                <a:latin typeface="Baloo"/>
              </a:rPr>
              <a:t>ràng</a:t>
            </a:r>
            <a:r>
              <a:rPr lang="en-US" sz="4800" spc="227" dirty="0">
                <a:solidFill>
                  <a:srgbClr val="F5F5EA"/>
                </a:solidFill>
                <a:latin typeface="Baloo"/>
              </a:rPr>
              <a:t>, </a:t>
            </a:r>
            <a:r>
              <a:rPr lang="en-US" sz="4800" spc="227" dirty="0" err="1">
                <a:solidFill>
                  <a:srgbClr val="F5F5EA"/>
                </a:solidFill>
                <a:latin typeface="Baloo"/>
              </a:rPr>
              <a:t>rành</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dứt</a:t>
            </a:r>
            <a:r>
              <a:rPr lang="en-US" sz="4800" spc="227" dirty="0">
                <a:solidFill>
                  <a:srgbClr val="F5F5EA"/>
                </a:solidFill>
                <a:latin typeface="Baloo"/>
              </a:rPr>
              <a:t> </a:t>
            </a:r>
            <a:r>
              <a:rPr lang="en-US" sz="4800" spc="227" dirty="0" err="1">
                <a:solidFill>
                  <a:srgbClr val="F5F5EA"/>
                </a:solidFill>
                <a:latin typeface="Baloo"/>
              </a:rPr>
              <a:t>khoát</a:t>
            </a:r>
            <a:r>
              <a:rPr lang="en-US" sz="4800" spc="227" dirty="0">
                <a:solidFill>
                  <a:srgbClr val="F5F5EA"/>
                </a:solidFill>
                <a:latin typeface="Baloo"/>
              </a:rPr>
              <a:t>.</a:t>
            </a:r>
          </a:p>
          <a:p>
            <a:pPr marL="571500" indent="-571500">
              <a:lnSpc>
                <a:spcPts val="4955"/>
              </a:lnSpc>
              <a:buFontTx/>
              <a:buChar char="-"/>
            </a:pP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liền</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một</a:t>
            </a:r>
            <a:r>
              <a:rPr lang="en-US" sz="4800" spc="227" dirty="0">
                <a:solidFill>
                  <a:srgbClr val="F5F5EA"/>
                </a:solidFill>
                <a:latin typeface="Baloo"/>
              </a:rPr>
              <a:t> </a:t>
            </a:r>
            <a:r>
              <a:rPr lang="en-US" sz="4800" spc="227" dirty="0" err="1">
                <a:solidFill>
                  <a:srgbClr val="F5F5EA"/>
                </a:solidFill>
                <a:latin typeface="Baloo"/>
              </a:rPr>
              <a:t>số</a:t>
            </a:r>
            <a:r>
              <a:rPr lang="en-US" sz="4800" spc="227" dirty="0">
                <a:solidFill>
                  <a:srgbClr val="F5F5EA"/>
                </a:solidFill>
                <a:latin typeface="Baloo"/>
              </a:rPr>
              <a:t> </a:t>
            </a:r>
            <a:r>
              <a:rPr lang="en-US" sz="4800" spc="227" dirty="0" err="1">
                <a:solidFill>
                  <a:srgbClr val="F5F5EA"/>
                </a:solidFill>
                <a:latin typeface="Baloo"/>
              </a:rPr>
              <a:t>cụm</a:t>
            </a:r>
            <a:r>
              <a:rPr lang="en-US" sz="4800" spc="227" dirty="0">
                <a:solidFill>
                  <a:srgbClr val="F5F5EA"/>
                </a:solidFill>
                <a:latin typeface="Baloo"/>
              </a:rPr>
              <a:t> </a:t>
            </a:r>
            <a:r>
              <a:rPr lang="en-US" sz="4800" spc="227" dirty="0" err="1">
                <a:solidFill>
                  <a:srgbClr val="F5F5EA"/>
                </a:solidFill>
                <a:latin typeface="Baloo"/>
              </a:rPr>
              <a:t>từ</a:t>
            </a:r>
            <a:r>
              <a:rPr lang="en-US" sz="4800" spc="227" dirty="0">
                <a:solidFill>
                  <a:srgbClr val="F5F5EA"/>
                </a:solidFill>
                <a:latin typeface="Baloo"/>
              </a:rPr>
              <a:t> </a:t>
            </a:r>
            <a:r>
              <a:rPr lang="en-US" sz="4800" spc="227" dirty="0" err="1">
                <a:solidFill>
                  <a:srgbClr val="F5F5EA"/>
                </a:solidFill>
                <a:latin typeface="Baloo"/>
              </a:rPr>
              <a:t>có</a:t>
            </a:r>
            <a:r>
              <a:rPr lang="en-US" sz="4800" spc="227" dirty="0">
                <a:solidFill>
                  <a:srgbClr val="F5F5EA"/>
                </a:solidFill>
                <a:latin typeface="Baloo"/>
              </a:rPr>
              <a:t> </a:t>
            </a:r>
            <a:r>
              <a:rPr lang="en-US" sz="4800" spc="227" dirty="0" err="1">
                <a:solidFill>
                  <a:srgbClr val="F5F5EA"/>
                </a:solidFill>
                <a:latin typeface="Baloo"/>
              </a:rPr>
              <a:t>trong</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như</a:t>
            </a:r>
            <a:r>
              <a:rPr lang="en-US" sz="4800" spc="227" dirty="0">
                <a:solidFill>
                  <a:srgbClr val="F5F5EA"/>
                </a:solidFill>
                <a:latin typeface="Baloo"/>
              </a:rPr>
              <a:t>: </a:t>
            </a:r>
            <a:r>
              <a:rPr lang="en-US" sz="4800" spc="227" dirty="0" err="1">
                <a:solidFill>
                  <a:srgbClr val="F5F5EA"/>
                </a:solidFill>
                <a:latin typeface="Baloo"/>
              </a:rPr>
              <a:t>gánh</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nổi</a:t>
            </a:r>
            <a:r>
              <a:rPr lang="en-US" sz="4800" spc="227" dirty="0">
                <a:solidFill>
                  <a:srgbClr val="F5F5EA"/>
                </a:solidFill>
                <a:latin typeface="Baloo"/>
              </a:rPr>
              <a:t>, </a:t>
            </a:r>
            <a:r>
              <a:rPr lang="en-US" sz="4800" spc="227" dirty="0" err="1">
                <a:solidFill>
                  <a:srgbClr val="F5F5EA"/>
                </a:solidFill>
                <a:latin typeface="Baloo"/>
              </a:rPr>
              <a:t>vác</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kham</a:t>
            </a:r>
            <a:r>
              <a:rPr lang="en-US" sz="4800" spc="227" dirty="0">
                <a:solidFill>
                  <a:srgbClr val="F5F5EA"/>
                </a:solidFill>
                <a:latin typeface="Baloo"/>
              </a:rPr>
              <a:t>, </a:t>
            </a:r>
            <a:r>
              <a:rPr lang="en-US" sz="4800" spc="227" dirty="0" err="1">
                <a:solidFill>
                  <a:srgbClr val="F5F5EA"/>
                </a:solidFill>
                <a:latin typeface="Baloo"/>
              </a:rPr>
              <a:t>nhìn</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mặt</a:t>
            </a:r>
            <a:r>
              <a:rPr lang="en-US" sz="4800" spc="227" dirty="0">
                <a:solidFill>
                  <a:srgbClr val="F5F5EA"/>
                </a:solidFill>
                <a:latin typeface="Baloo"/>
              </a:rPr>
              <a:t>, </a:t>
            </a:r>
            <a:r>
              <a:rPr lang="en-US" sz="4800" spc="227" dirty="0" err="1">
                <a:solidFill>
                  <a:srgbClr val="F5F5EA"/>
                </a:solidFill>
                <a:latin typeface="Baloo"/>
              </a:rPr>
              <a:t>bắt</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tay</a:t>
            </a:r>
            <a:r>
              <a:rPr lang="en-US" sz="4800" spc="227" dirty="0">
                <a:solidFill>
                  <a:srgbClr val="F5F5EA"/>
                </a:solidFill>
                <a:latin typeface="Baloo"/>
              </a:rPr>
              <a:t>, </a:t>
            </a:r>
            <a:r>
              <a:rPr lang="en-US" sz="4800" spc="227" dirty="0" err="1">
                <a:solidFill>
                  <a:srgbClr val="F5F5EA"/>
                </a:solidFill>
                <a:latin typeface="Baloo"/>
              </a:rPr>
              <a:t>diều</a:t>
            </a:r>
            <a:r>
              <a:rPr lang="en-US" sz="4800" spc="227" dirty="0">
                <a:solidFill>
                  <a:srgbClr val="F5F5EA"/>
                </a:solidFill>
                <a:latin typeface="Baloo"/>
              </a:rPr>
              <a:t> </a:t>
            </a:r>
            <a:r>
              <a:rPr lang="en-US" sz="4800" spc="227" dirty="0" err="1">
                <a:solidFill>
                  <a:srgbClr val="F5F5EA"/>
                </a:solidFill>
                <a:latin typeface="Baloo"/>
              </a:rPr>
              <a:t>tha</a:t>
            </a:r>
            <a:r>
              <a:rPr lang="en-US" sz="4800" spc="227" dirty="0">
                <a:solidFill>
                  <a:srgbClr val="F5F5EA"/>
                </a:solidFill>
                <a:latin typeface="Baloo"/>
              </a:rPr>
              <a:t> </a:t>
            </a:r>
            <a:r>
              <a:rPr lang="en-US" sz="4800" spc="227" dirty="0" err="1">
                <a:solidFill>
                  <a:srgbClr val="F5F5EA"/>
                </a:solidFill>
                <a:latin typeface="Baloo"/>
              </a:rPr>
              <a:t>quạ</a:t>
            </a:r>
            <a:r>
              <a:rPr lang="en-US" sz="4800" spc="227" dirty="0">
                <a:solidFill>
                  <a:srgbClr val="F5F5EA"/>
                </a:solidFill>
                <a:latin typeface="Baloo"/>
              </a:rPr>
              <a:t> </a:t>
            </a:r>
            <a:r>
              <a:rPr lang="en-US" sz="4800" spc="227" dirty="0" err="1">
                <a:solidFill>
                  <a:srgbClr val="F5F5EA"/>
                </a:solidFill>
                <a:latin typeface="Baloo"/>
              </a:rPr>
              <a:t>mổ</a:t>
            </a:r>
            <a:r>
              <a:rPr lang="en-US" sz="4800" spc="227" dirty="0">
                <a:solidFill>
                  <a:srgbClr val="F5F5EA"/>
                </a:solidFill>
                <a:latin typeface="Baloo"/>
              </a:rPr>
              <a:t>… </a:t>
            </a:r>
          </a:p>
        </p:txBody>
      </p:sp>
      <p:sp>
        <p:nvSpPr>
          <p:cNvPr id="49" name="Oval 48"/>
          <p:cNvSpPr/>
          <p:nvPr/>
        </p:nvSpPr>
        <p:spPr>
          <a:xfrm>
            <a:off x="3000756"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29">
            <a:extLst>
              <a:ext uri="{28A0092B-C50C-407E-A947-70E740481C1C}">
                <a14:useLocalDpi xmlns:a14="http://schemas.microsoft.com/office/drawing/2010/main" val="0"/>
              </a:ext>
            </a:extLst>
          </a:blip>
          <a:srcRect l="7965" t="22532" r="57900" b="226"/>
          <a:stretch/>
        </p:blipFill>
        <p:spPr>
          <a:xfrm>
            <a:off x="3079340" y="18285"/>
            <a:ext cx="1750719" cy="2000557"/>
          </a:xfrm>
          <a:prstGeom prst="rect">
            <a:avLst/>
          </a:prstGeom>
        </p:spPr>
      </p:pic>
      <p:sp>
        <p:nvSpPr>
          <p:cNvPr id="51" name="Oval 50"/>
          <p:cNvSpPr/>
          <p:nvPr/>
        </p:nvSpPr>
        <p:spPr>
          <a:xfrm>
            <a:off x="11834453" y="11417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29">
            <a:extLst>
              <a:ext uri="{28A0092B-C50C-407E-A947-70E740481C1C}">
                <a14:useLocalDpi xmlns:a14="http://schemas.microsoft.com/office/drawing/2010/main" val="0"/>
              </a:ext>
            </a:extLst>
          </a:blip>
          <a:srcRect l="58024" t="22257" r="7842"/>
          <a:stretch/>
        </p:blipFill>
        <p:spPr>
          <a:xfrm>
            <a:off x="11763775" y="23902"/>
            <a:ext cx="1735183" cy="1995648"/>
          </a:xfrm>
          <a:prstGeom prst="rect">
            <a:avLst/>
          </a:prstGeom>
        </p:spPr>
      </p:pic>
    </p:spTree>
    <p:extLst>
      <p:ext uri="{BB962C8B-B14F-4D97-AF65-F5344CB8AC3E}">
        <p14:creationId xmlns:p14="http://schemas.microsoft.com/office/powerpoint/2010/main" val="34282039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barn(inVertical)">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xEl>
                                              <p:pRg st="1" end="1"/>
                                            </p:txEl>
                                          </p:spTgt>
                                        </p:tgtEl>
                                        <p:attrNameLst>
                                          <p:attrName>style.visibility</p:attrName>
                                        </p:attrNameLst>
                                      </p:cBhvr>
                                      <p:to>
                                        <p:strVal val="visible"/>
                                      </p:to>
                                    </p:set>
                                    <p:animEffect transition="in" filter="fade">
                                      <p:cBhvr>
                                        <p:cTn id="35" dur="1000"/>
                                        <p:tgtEl>
                                          <p:spTgt spid="48">
                                            <p:txEl>
                                              <p:pRg st="1" end="1"/>
                                            </p:txEl>
                                          </p:spTgt>
                                        </p:tgtEl>
                                      </p:cBhvr>
                                    </p:animEffect>
                                    <p:anim calcmode="lin" valueType="num">
                                      <p:cBhvr>
                                        <p:cTn id="36"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xEl>
                                              <p:pRg st="2" end="2"/>
                                            </p:txEl>
                                          </p:spTgt>
                                        </p:tgtEl>
                                        <p:attrNameLst>
                                          <p:attrName>style.visibility</p:attrName>
                                        </p:attrNameLst>
                                      </p:cBhvr>
                                      <p:to>
                                        <p:strVal val="visible"/>
                                      </p:to>
                                    </p:set>
                                    <p:animEffect transition="in" filter="fade">
                                      <p:cBhvr>
                                        <p:cTn id="42" dur="1000"/>
                                        <p:tgtEl>
                                          <p:spTgt spid="48">
                                            <p:txEl>
                                              <p:pRg st="2" end="2"/>
                                            </p:txEl>
                                          </p:spTgt>
                                        </p:tgtEl>
                                      </p:cBhvr>
                                    </p:animEffect>
                                    <p:anim calcmode="lin" valueType="num">
                                      <p:cBhvr>
                                        <p:cTn id="43"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0883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1916</Words>
  <Application>Microsoft Office PowerPoint</Application>
  <PresentationFormat>Custom</PresentationFormat>
  <Paragraphs>167</Paragraphs>
  <Slides>27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Baloo Bold</vt:lpstr>
      <vt:lpstr>อีฟดอวอิ้ง</vt:lpstr>
      <vt:lpstr>UVN Thang Vu</vt:lpstr>
      <vt:lpstr>Arial</vt:lpstr>
      <vt:lpstr>Baloo</vt:lpstr>
      <vt:lpstr>#9Slide05 SVNUT Triumph</vt:lpstr>
      <vt:lpstr>Alata</vt:lpstr>
      <vt:lpstr>อีฟดอวอิ้ง Bold</vt:lpstr>
      <vt:lpstr>Sedgwick Ave Bold</vt:lpstr>
      <vt:lpstr>Bobby Jones Soft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Nguyen Thu Hien</cp:lastModifiedBy>
  <cp:revision>51</cp:revision>
  <dcterms:created xsi:type="dcterms:W3CDTF">2006-08-16T00:00:00Z</dcterms:created>
  <dcterms:modified xsi:type="dcterms:W3CDTF">2022-01-29T02:32:04Z</dcterms:modified>
  <dc:identifier>DAE2iWqri8c</dc:identifier>
</cp:coreProperties>
</file>