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50" d="100"/>
          <a:sy n="50" d="100"/>
        </p:scale>
        <p:origin x="192" y="2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enngoclamk5@gmail.com" userId="3c70f70aa0c99d39" providerId="LiveId" clId="{EFDB098F-ADF4-4EC1-A5A4-5F6758632F61}"/>
    <pc:docChg chg="modSld">
      <pc:chgData name="thienngoclamk5@gmail.com" userId="3c70f70aa0c99d39" providerId="LiveId" clId="{EFDB098F-ADF4-4EC1-A5A4-5F6758632F61}" dt="2022-03-22T02:00:11.808" v="2" actId="1076"/>
      <pc:docMkLst>
        <pc:docMk/>
      </pc:docMkLst>
      <pc:sldChg chg="modSp mod">
        <pc:chgData name="thienngoclamk5@gmail.com" userId="3c70f70aa0c99d39" providerId="LiveId" clId="{EFDB098F-ADF4-4EC1-A5A4-5F6758632F61}" dt="2022-03-22T02:00:11.808" v="2" actId="1076"/>
        <pc:sldMkLst>
          <pc:docMk/>
          <pc:sldMk cId="2512272178" sldId="256"/>
        </pc:sldMkLst>
        <pc:spChg chg="mod">
          <ac:chgData name="thienngoclamk5@gmail.com" userId="3c70f70aa0c99d39" providerId="LiveId" clId="{EFDB098F-ADF4-4EC1-A5A4-5F6758632F61}" dt="2022-03-22T02:00:06.644" v="0" actId="14100"/>
          <ac:spMkLst>
            <pc:docMk/>
            <pc:sldMk cId="2512272178" sldId="256"/>
            <ac:spMk id="2" creationId="{B62EFEC7-18E0-4E84-A09A-4F5DA4B27EA6}"/>
          </ac:spMkLst>
        </pc:spChg>
        <pc:spChg chg="mod">
          <ac:chgData name="thienngoclamk5@gmail.com" userId="3c70f70aa0c99d39" providerId="LiveId" clId="{EFDB098F-ADF4-4EC1-A5A4-5F6758632F61}" dt="2022-03-22T02:00:11.808" v="2" actId="1076"/>
          <ac:spMkLst>
            <pc:docMk/>
            <pc:sldMk cId="2512272178" sldId="256"/>
            <ac:spMk id="7" creationId="{302432D5-B7F4-4386-8F29-835C4555F0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426008" y="3090826"/>
            <a:ext cx="4329239" cy="1569660"/>
          </a:xfrm>
          <a:prstGeom prst="rect">
            <a:avLst/>
          </a:prstGeom>
          <a:noFill/>
        </p:spPr>
        <p:txBody>
          <a:bodyPr wrap="square" rtlCol="0">
            <a:spAutoFit/>
          </a:bodyPr>
          <a:lstStyle/>
          <a:p>
            <a:r>
              <a:rPr lang="en-US" sz="9600" b="1" spc="220" dirty="0">
                <a:solidFill>
                  <a:srgbClr val="B35C80"/>
                </a:solidFill>
                <a:latin typeface="UTM Billhead 1910" panose="02040603050506020204" pitchFamily="18" charset="0"/>
              </a:rPr>
              <a:t>Q</a:t>
            </a:r>
            <a:r>
              <a:rPr lang="en-US" sz="9600" b="1" spc="220" dirty="0">
                <a:solidFill>
                  <a:srgbClr val="51347B"/>
                </a:solidFill>
                <a:latin typeface="UTM Billhead 1910" panose="02040603050506020204" pitchFamily="18" charset="0"/>
              </a:rPr>
              <a:t>U</a:t>
            </a:r>
            <a:r>
              <a:rPr lang="en-US" sz="9600" b="1" spc="220" dirty="0">
                <a:solidFill>
                  <a:srgbClr val="FFC776"/>
                </a:solidFill>
                <a:latin typeface="UTM Billhead 1910" panose="02040603050506020204" pitchFamily="18" charset="0"/>
              </a:rPr>
              <a:t>Ã</a:t>
            </a:r>
            <a:r>
              <a:rPr lang="en-US" sz="9600" b="1" spc="220" dirty="0">
                <a:solidFill>
                  <a:srgbClr val="2CA349"/>
                </a:solidFill>
                <a:latin typeface="UTM Billhead 1910" panose="02040603050506020204" pitchFamily="18" charset="0"/>
              </a:rPr>
              <a:t>N</a:t>
            </a:r>
            <a:r>
              <a:rPr lang="en-US" sz="9600" b="1" spc="220" dirty="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1396730" y="4281171"/>
            <a:ext cx="5109501" cy="1569660"/>
          </a:xfrm>
          <a:prstGeom prst="rect">
            <a:avLst/>
          </a:prstGeom>
          <a:noFill/>
        </p:spPr>
        <p:txBody>
          <a:bodyPr wrap="square" rtlCol="0">
            <a:spAutoFit/>
          </a:bodyPr>
          <a:lstStyle/>
          <a:p>
            <a:r>
              <a:rPr lang="en-US" sz="9600" b="1" spc="220" dirty="0">
                <a:solidFill>
                  <a:srgbClr val="165083"/>
                </a:solidFill>
                <a:latin typeface="UTM Billhead 1910" panose="02040603050506020204" pitchFamily="18" charset="0"/>
              </a:rPr>
              <a:t>Đ</a:t>
            </a:r>
            <a:r>
              <a:rPr lang="en-US" sz="9600" b="1" spc="220" dirty="0">
                <a:solidFill>
                  <a:srgbClr val="B45C80"/>
                </a:solidFill>
                <a:latin typeface="UTM Billhead 1910" panose="02040603050506020204" pitchFamily="18" charset="0"/>
              </a:rPr>
              <a:t>Ư</a:t>
            </a:r>
            <a:r>
              <a:rPr lang="en-US" sz="9600" b="1" spc="220" dirty="0">
                <a:solidFill>
                  <a:srgbClr val="51347B"/>
                </a:solidFill>
                <a:latin typeface="UTM Billhead 1910" panose="02040603050506020204" pitchFamily="18" charset="0"/>
              </a:rPr>
              <a:t>Ờ</a:t>
            </a:r>
            <a:r>
              <a:rPr lang="en-US" sz="9600" b="1" spc="220" dirty="0">
                <a:solidFill>
                  <a:srgbClr val="FFC776"/>
                </a:solidFill>
                <a:latin typeface="UTM Billhead 1910" panose="02040603050506020204" pitchFamily="18" charset="0"/>
              </a:rPr>
              <a:t>N</a:t>
            </a:r>
            <a:r>
              <a:rPr lang="en-US" sz="9600" b="1" spc="220" dirty="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3406</TotalTime>
  <Words>2060</Words>
  <Application>Microsoft Office PowerPoint</Application>
  <PresentationFormat>Widescreen</PresentationFormat>
  <Paragraphs>239</Paragraphs>
  <Slides>25</Slides>
  <Notes>24</Notes>
  <HiddenSlides>0</HiddenSlides>
  <MMClips>1</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25</vt:i4>
      </vt:variant>
    </vt:vector>
  </HeadingPairs>
  <TitlesOfParts>
    <vt:vector size="54" baseType="lpstr">
      <vt:lpstr>等线</vt:lpstr>
      <vt:lpstr>等线 Light</vt: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UTM Billhead 1910</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thienngoclamk5@gmail.com</cp:lastModifiedBy>
  <cp:revision>57</cp:revision>
  <dcterms:created xsi:type="dcterms:W3CDTF">2020-06-10T16:06:53Z</dcterms:created>
  <dcterms:modified xsi:type="dcterms:W3CDTF">2022-03-22T02:56:49Z</dcterms:modified>
  <cp:category>9Slide.vn</cp:category>
</cp:coreProperties>
</file>