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
  </p:notesMasterIdLst>
  <p:sldIdLst>
    <p:sldId id="285" r:id="rId2"/>
    <p:sldId id="256" r:id="rId3"/>
    <p:sldId id="286" r:id="rId4"/>
    <p:sldId id="266" r:id="rId5"/>
    <p:sldId id="295" r:id="rId6"/>
    <p:sldId id="297" r:id="rId7"/>
    <p:sldId id="296" r:id="rId8"/>
    <p:sldId id="294" r:id="rId9"/>
    <p:sldId id="313" r:id="rId10"/>
    <p:sldId id="310" r:id="rId11"/>
    <p:sldId id="306" r:id="rId12"/>
    <p:sldId id="280" r:id="rId13"/>
    <p:sldId id="284" r:id="rId14"/>
  </p:sldIdLst>
  <p:sldSz cx="12192000" cy="6858000"/>
  <p:notesSz cx="6858000" cy="9144000"/>
  <p:embeddedFontLst>
    <p:embeddedFont>
      <p:font typeface="字体管家棉花糖" panose="020B0604020202020204" charset="-122"/>
      <p:regular r:id="rId16"/>
    </p:embeddedFont>
    <p:embeddedFont>
      <p:font typeface="Calibri Light" panose="020F0302020204030204" pitchFamily="34" charset="0"/>
      <p:regular r:id="rId17"/>
      <p:italic r:id="rId18"/>
    </p:embeddedFont>
    <p:embeddedFont>
      <p:font typeface="Calibri" panose="020F0502020204030204" pitchFamily="34" charset="0"/>
      <p:regular r:id="rId19"/>
      <p:bold r:id="rId20"/>
      <p:italic r:id="rId21"/>
      <p:boldItalic r:id="rId22"/>
    </p:embeddedFont>
    <p:embeddedFont>
      <p:font typeface="#9Slide03 BoosterNextFYBlack" panose="020B0604020202020204" charset="0"/>
      <p:regular r:id="rId23"/>
    </p:embeddedFont>
    <p:embeddedFont>
      <p:font typeface="Lato" panose="020F0502020204030203" pitchFamily="34" charset="0"/>
      <p:regular r:id="rId24"/>
      <p:bold r:id="rId25"/>
      <p:italic r:id="rId26"/>
      <p:boldItalic r:id="rId27"/>
    </p:embeddedFont>
    <p:embeddedFont>
      <p:font typeface="锐字工房洪荒之光中黑简1.0" panose="020B0604020202020204" charset="-122"/>
      <p:regular r:id="rId28"/>
    </p:embeddedFont>
    <p:embeddedFont>
      <p:font typeface="#9Slide05 Lobster" panose="020B0604020202020204" charset="0"/>
      <p:regular r:id="rId29"/>
    </p:embeddedFont>
    <p:embeddedFont>
      <p:font typeface="#9Slide03 Arima Madurai ExtraBo" panose="020B0604020202020204" charset="0"/>
      <p:bold r:id="rId30"/>
    </p:embeddedFont>
    <p:embeddedFont>
      <p:font typeface="字体管家天蝎座" panose="020B0604020202020204" charset="-122"/>
      <p:regular r:id="rId31"/>
    </p:embeddedFont>
    <p:embeddedFont>
      <p:font typeface="Tahoma" panose="020B0604030504040204" pitchFamily="34" charset="0"/>
      <p:regular r:id="rId32"/>
      <p:bold r:id="rId33"/>
    </p:embeddedFont>
    <p:embeddedFont>
      <p:font typeface="宋体" panose="02010600030101010101" pitchFamily="2" charset="-122"/>
      <p:regular r:id="rId34"/>
    </p:embeddedFont>
    <p:embeddedFont>
      <p:font typeface="#9Slide05 VL Fadilla" panose="020B0604020202020204" charset="0"/>
      <p:regular r:id="rId35"/>
    </p:embeddedFont>
    <p:embeddedFont>
      <p:font typeface="#9Slide03 Arima Madurai Black" panose="020B0604020202020204" charset="0"/>
      <p:bold r:id="rId36"/>
    </p:embeddedFont>
    <p:embeddedFont>
      <p:font typeface="#9Slide03 Roboto Slab Bold" panose="020B0604020202020204" charset="0"/>
      <p:bold r:id="rId37"/>
    </p:embeddedFont>
    <p:embeddedFont>
      <p:font typeface="方正胖娃简体" panose="020B0604020202020204" charset="-122"/>
      <p:regular r:id="rId38"/>
    </p:embeddedFont>
    <p:embeddedFont>
      <p:font typeface="微软雅黑" panose="020B0503020204020204" pitchFamily="34" charset="-122"/>
      <p:regular r:id="rId39"/>
      <p:bold r:id="rId40"/>
    </p:embeddedFont>
    <p:embeddedFont>
      <p:font typeface="#9Slide05 SVNCattleya Script" panose="02000000000000000000" charset="0"/>
      <p:regular r:id="rId41"/>
    </p:embeddedFont>
    <p:embeddedFont>
      <p:font typeface="#9Slide05 SVNBlenda Script" panose="020B0604020202020204" charset="0"/>
      <p:regular r:id="rId42"/>
    </p:embeddedFont>
  </p:embeddedFontLst>
  <p:custDataLst>
    <p:tags r:id="rId4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7680" userDrawn="1">
          <p15:clr>
            <a:srgbClr val="A4A3A4"/>
          </p15:clr>
        </p15:guide>
        <p15:guide id="7" pos="24" userDrawn="1">
          <p15:clr>
            <a:srgbClr val="A4A3A4"/>
          </p15:clr>
        </p15:guide>
        <p15:guide id="8" orient="horz" pos="24" userDrawn="1">
          <p15:clr>
            <a:srgbClr val="A4A3A4"/>
          </p15:clr>
        </p15:guide>
        <p15:guide id="9" orient="horz" pos="42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B000B9"/>
    <a:srgbClr val="C448CA"/>
    <a:srgbClr val="ED1E79"/>
    <a:srgbClr val="EAEAEA"/>
    <a:srgbClr val="EED7CE"/>
    <a:srgbClr val="FF87CA"/>
    <a:srgbClr val="142F43"/>
    <a:srgbClr val="FFFFFF"/>
    <a:srgbClr val="FF5F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3" autoAdjust="0"/>
    <p:restoredTop sz="78810" autoAdjust="0"/>
  </p:normalViewPr>
  <p:slideViewPr>
    <p:cSldViewPr snapToGrid="0">
      <p:cViewPr varScale="1">
        <p:scale>
          <a:sx n="73" d="100"/>
          <a:sy n="73" d="100"/>
        </p:scale>
        <p:origin x="498" y="78"/>
      </p:cViewPr>
      <p:guideLst>
        <p:guide pos="7680"/>
        <p:guide pos="24"/>
        <p:guide orient="horz" pos="24"/>
        <p:guide orient="horz" pos="4296"/>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9" Type="http://schemas.openxmlformats.org/officeDocument/2006/relationships/font" Target="fonts/font24.fntdata"/><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font" Target="fonts/font19.fntdata"/><Relationship Id="rId42" Type="http://schemas.openxmlformats.org/officeDocument/2006/relationships/font" Target="fonts/font27.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font" Target="fonts/font18.fntdata"/><Relationship Id="rId38" Type="http://schemas.openxmlformats.org/officeDocument/2006/relationships/font" Target="fonts/font23.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41" Type="http://schemas.openxmlformats.org/officeDocument/2006/relationships/font" Target="fonts/font2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font" Target="fonts/font22.fntdata"/><Relationship Id="rId40" Type="http://schemas.openxmlformats.org/officeDocument/2006/relationships/font" Target="fonts/font25.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font" Target="fonts/font21.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font" Target="fonts/font20.fntdata"/><Relationship Id="rId43"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2022/3/4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419852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594E711-736C-4B16-A09D-F174665239C8}" type="slidenum">
              <a:rPr lang="zh-CN" altLang="en-US" smtClean="0"/>
              <a:t>1</a:t>
            </a:fld>
            <a:endParaRPr lang="zh-CN" altLang="en-US"/>
          </a:p>
        </p:txBody>
      </p:sp>
    </p:spTree>
    <p:extLst>
      <p:ext uri="{BB962C8B-B14F-4D97-AF65-F5344CB8AC3E}">
        <p14:creationId xmlns:p14="http://schemas.microsoft.com/office/powerpoint/2010/main" val="19601023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err="1" smtClean="0"/>
              <a:t>Bẩm</a:t>
            </a:r>
            <a:r>
              <a:rPr lang="en-US" altLang="zh-CN" baseline="0" dirty="0" smtClean="0"/>
              <a:t> </a:t>
            </a:r>
            <a:r>
              <a:rPr lang="en-US" altLang="zh-CN" baseline="0" dirty="0" err="1" smtClean="0"/>
              <a:t>vào</a:t>
            </a:r>
            <a:r>
              <a:rPr lang="en-US" altLang="zh-CN" baseline="0" dirty="0" smtClean="0"/>
              <a:t> </a:t>
            </a:r>
            <a:r>
              <a:rPr lang="en-US" altLang="zh-CN" baseline="0" dirty="0" err="1" smtClean="0"/>
              <a:t>biểu</a:t>
            </a:r>
            <a:r>
              <a:rPr lang="en-US" altLang="zh-CN" baseline="0" dirty="0" smtClean="0"/>
              <a:t> </a:t>
            </a:r>
            <a:r>
              <a:rPr lang="en-US" altLang="zh-CN" baseline="0" dirty="0" err="1" smtClean="0"/>
              <a:t>tượng</a:t>
            </a:r>
            <a:r>
              <a:rPr lang="en-US" altLang="zh-CN" baseline="0" dirty="0" smtClean="0"/>
              <a:t>  </a:t>
            </a:r>
            <a:r>
              <a:rPr lang="en-US" altLang="zh-CN" baseline="0" dirty="0" err="1" smtClean="0"/>
              <a:t>chú</a:t>
            </a:r>
            <a:r>
              <a:rPr lang="en-US" altLang="zh-CN" baseline="0" dirty="0" smtClean="0"/>
              <a:t> </a:t>
            </a:r>
            <a:r>
              <a:rPr lang="en-US" altLang="zh-CN" baseline="0" dirty="0" err="1" smtClean="0"/>
              <a:t>công</a:t>
            </a:r>
            <a:r>
              <a:rPr lang="en-US" altLang="zh-CN" baseline="0" dirty="0" smtClean="0"/>
              <a:t> an </a:t>
            </a:r>
            <a:r>
              <a:rPr lang="en-US" altLang="zh-CN" baseline="0" dirty="0" err="1" smtClean="0"/>
              <a:t>để</a:t>
            </a:r>
            <a:r>
              <a:rPr lang="en-US" altLang="zh-CN" baseline="0" dirty="0" smtClean="0"/>
              <a:t> quay </a:t>
            </a:r>
            <a:r>
              <a:rPr lang="en-US" altLang="zh-CN" baseline="0" dirty="0" err="1" smtClean="0"/>
              <a:t>về</a:t>
            </a:r>
            <a:r>
              <a:rPr lang="en-US" altLang="zh-CN" baseline="0" dirty="0" smtClean="0"/>
              <a:t> </a:t>
            </a:r>
            <a:r>
              <a:rPr lang="en-US" altLang="zh-CN" baseline="0" dirty="0" err="1" smtClean="0"/>
              <a:t>khung</a:t>
            </a:r>
            <a:r>
              <a:rPr lang="en-US" altLang="zh-CN" baseline="0" dirty="0" smtClean="0"/>
              <a:t> </a:t>
            </a:r>
            <a:r>
              <a:rPr lang="en-US" altLang="zh-CN" baseline="0" dirty="0" err="1" smtClean="0"/>
              <a:t>trả</a:t>
            </a:r>
            <a:r>
              <a:rPr lang="en-US" altLang="zh-CN" baseline="0" dirty="0" smtClean="0"/>
              <a:t> </a:t>
            </a:r>
            <a:r>
              <a:rPr lang="en-US" altLang="zh-CN" baseline="0" dirty="0" err="1" smtClean="0"/>
              <a:t>lời</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10</a:t>
            </a:fld>
            <a:endParaRPr lang="zh-CN" altLang="en-US"/>
          </a:p>
        </p:txBody>
      </p:sp>
    </p:spTree>
    <p:extLst>
      <p:ext uri="{BB962C8B-B14F-4D97-AF65-F5344CB8AC3E}">
        <p14:creationId xmlns:p14="http://schemas.microsoft.com/office/powerpoint/2010/main" val="36409038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smtClean="0"/>
              <a:t>Bấm</a:t>
            </a:r>
            <a:r>
              <a:rPr lang="en-US" altLang="zh-CN" baseline="0" dirty="0" smtClean="0"/>
              <a:t> </a:t>
            </a:r>
            <a:r>
              <a:rPr lang="en-US" altLang="zh-CN" baseline="0" dirty="0" err="1" smtClean="0"/>
              <a:t>vào</a:t>
            </a:r>
            <a:r>
              <a:rPr lang="en-US" altLang="zh-CN" baseline="0" dirty="0" smtClean="0"/>
              <a:t> </a:t>
            </a:r>
            <a:r>
              <a:rPr lang="en-US" altLang="zh-CN" baseline="0" dirty="0" err="1" smtClean="0"/>
              <a:t>từng</a:t>
            </a:r>
            <a:r>
              <a:rPr lang="en-US" altLang="zh-CN" baseline="0" dirty="0" smtClean="0"/>
              <a:t> </a:t>
            </a:r>
            <a:r>
              <a:rPr lang="en-US" altLang="zh-CN" baseline="0" dirty="0" err="1" smtClean="0"/>
              <a:t>từ</a:t>
            </a:r>
            <a:r>
              <a:rPr lang="en-US" altLang="zh-CN" baseline="0" dirty="0" smtClean="0"/>
              <a:t> </a:t>
            </a:r>
            <a:r>
              <a:rPr lang="en-US" altLang="zh-CN" baseline="0" dirty="0" err="1" smtClean="0"/>
              <a:t>để</a:t>
            </a:r>
            <a:r>
              <a:rPr lang="en-US" altLang="zh-CN" baseline="0" dirty="0" smtClean="0"/>
              <a:t> </a:t>
            </a:r>
            <a:r>
              <a:rPr lang="en-US" altLang="zh-CN" baseline="0" dirty="0" err="1" smtClean="0"/>
              <a:t>giải</a:t>
            </a:r>
            <a:r>
              <a:rPr lang="en-US" altLang="zh-CN" baseline="0" dirty="0" smtClean="0"/>
              <a:t> </a:t>
            </a:r>
            <a:r>
              <a:rPr lang="en-US" altLang="zh-CN" baseline="0" dirty="0" err="1" smtClean="0"/>
              <a:t>nghĩa</a:t>
            </a:r>
            <a:r>
              <a:rPr lang="en-US" altLang="zh-CN" baseline="0" dirty="0" smtClean="0"/>
              <a:t> </a:t>
            </a:r>
            <a:r>
              <a:rPr lang="en-US" altLang="zh-CN" baseline="0" dirty="0" err="1" smtClean="0"/>
              <a:t>từ</a:t>
            </a:r>
            <a:endParaRPr lang="en-US" altLang="zh-CN" baseline="0" dirty="0" smtClean="0"/>
          </a:p>
          <a:p>
            <a:r>
              <a:rPr lang="en-US" altLang="zh-CN" dirty="0" err="1" smtClean="0"/>
              <a:t>Bấm</a:t>
            </a:r>
            <a:r>
              <a:rPr lang="en-US" altLang="zh-CN" baseline="0" dirty="0" smtClean="0"/>
              <a:t> </a:t>
            </a:r>
            <a:r>
              <a:rPr lang="en-US" altLang="zh-CN" baseline="0" dirty="0" err="1" smtClean="0"/>
              <a:t>vào</a:t>
            </a:r>
            <a:r>
              <a:rPr lang="en-US" altLang="zh-CN" baseline="0" dirty="0" smtClean="0"/>
              <a:t> </a:t>
            </a:r>
            <a:r>
              <a:rPr lang="en-US" altLang="zh-CN" baseline="0" dirty="0" err="1" smtClean="0"/>
              <a:t>biểu</a:t>
            </a:r>
            <a:r>
              <a:rPr lang="en-US" altLang="zh-CN" baseline="0" dirty="0" smtClean="0"/>
              <a:t> </a:t>
            </a:r>
            <a:r>
              <a:rPr lang="en-US" altLang="zh-CN" baseline="0" dirty="0" err="1" smtClean="0"/>
              <a:t>tượng</a:t>
            </a:r>
            <a:r>
              <a:rPr lang="en-US" altLang="zh-CN" baseline="0" dirty="0" smtClean="0"/>
              <a:t> </a:t>
            </a:r>
            <a:r>
              <a:rPr lang="en-US" altLang="zh-CN" baseline="0" dirty="0" err="1" smtClean="0"/>
              <a:t>ngôi</a:t>
            </a:r>
            <a:r>
              <a:rPr lang="en-US" altLang="zh-CN" baseline="0" dirty="0" smtClean="0"/>
              <a:t> </a:t>
            </a:r>
            <a:r>
              <a:rPr lang="en-US" altLang="zh-CN" baseline="0" dirty="0" err="1" smtClean="0"/>
              <a:t>sao</a:t>
            </a:r>
            <a:r>
              <a:rPr lang="en-US" altLang="zh-CN" baseline="0" dirty="0" smtClean="0"/>
              <a:t> </a:t>
            </a:r>
            <a:r>
              <a:rPr lang="en-US" altLang="zh-CN" baseline="0" dirty="0" err="1" smtClean="0"/>
              <a:t>để</a:t>
            </a:r>
            <a:r>
              <a:rPr lang="en-US" altLang="zh-CN" baseline="0" dirty="0" smtClean="0"/>
              <a:t> quay </a:t>
            </a:r>
            <a:r>
              <a:rPr lang="en-US" altLang="zh-CN" baseline="0" dirty="0" err="1" smtClean="0"/>
              <a:t>về</a:t>
            </a:r>
            <a:r>
              <a:rPr lang="en-US" altLang="zh-CN" baseline="0" dirty="0" smtClean="0"/>
              <a:t> </a:t>
            </a:r>
            <a:r>
              <a:rPr lang="en-US" altLang="zh-CN" baseline="0" dirty="0" err="1" smtClean="0"/>
              <a:t>bài</a:t>
            </a:r>
            <a:r>
              <a:rPr lang="en-US" altLang="zh-CN" baseline="0" dirty="0" smtClean="0"/>
              <a:t> 3</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11</a:t>
            </a:fld>
            <a:endParaRPr lang="zh-CN" altLang="en-US"/>
          </a:p>
        </p:txBody>
      </p:sp>
    </p:spTree>
    <p:extLst>
      <p:ext uri="{BB962C8B-B14F-4D97-AF65-F5344CB8AC3E}">
        <p14:creationId xmlns:p14="http://schemas.microsoft.com/office/powerpoint/2010/main" val="3086075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12</a:t>
            </a:fld>
            <a:endParaRPr lang="zh-CN" altLang="en-US"/>
          </a:p>
        </p:txBody>
      </p:sp>
    </p:spTree>
    <p:extLst>
      <p:ext uri="{BB962C8B-B14F-4D97-AF65-F5344CB8AC3E}">
        <p14:creationId xmlns:p14="http://schemas.microsoft.com/office/powerpoint/2010/main" val="6141550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13</a:t>
            </a:fld>
            <a:endParaRPr lang="zh-CN" altLang="en-US"/>
          </a:p>
        </p:txBody>
      </p:sp>
    </p:spTree>
    <p:extLst>
      <p:ext uri="{BB962C8B-B14F-4D97-AF65-F5344CB8AC3E}">
        <p14:creationId xmlns:p14="http://schemas.microsoft.com/office/powerpoint/2010/main" val="742472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a:t>
            </a:fld>
            <a:endParaRPr lang="zh-CN" altLang="en-US"/>
          </a:p>
        </p:txBody>
      </p:sp>
    </p:spTree>
    <p:extLst>
      <p:ext uri="{BB962C8B-B14F-4D97-AF65-F5344CB8AC3E}">
        <p14:creationId xmlns:p14="http://schemas.microsoft.com/office/powerpoint/2010/main" val="1306106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smtClean="0"/>
              <a:t>GV</a:t>
            </a:r>
            <a:r>
              <a:rPr lang="en-US" altLang="zh-CN" dirty="0" smtClean="0"/>
              <a:t> </a:t>
            </a:r>
            <a:r>
              <a:rPr lang="en-US" altLang="zh-CN" dirty="0" err="1" smtClean="0"/>
              <a:t>bấm</a:t>
            </a:r>
            <a:r>
              <a:rPr lang="en-US" altLang="zh-CN" baseline="0" dirty="0" smtClean="0"/>
              <a:t> </a:t>
            </a:r>
            <a:r>
              <a:rPr lang="en-US" altLang="zh-CN" baseline="0" dirty="0" err="1" smtClean="0"/>
              <a:t>chọn</a:t>
            </a:r>
            <a:r>
              <a:rPr lang="en-US" altLang="zh-CN" baseline="0" dirty="0" smtClean="0"/>
              <a:t> </a:t>
            </a:r>
            <a:r>
              <a:rPr lang="en-US" altLang="zh-CN" baseline="0" dirty="0" err="1" smtClean="0"/>
              <a:t>từng</a:t>
            </a:r>
            <a:r>
              <a:rPr lang="en-US" altLang="zh-CN" baseline="0" dirty="0" smtClean="0"/>
              <a:t> </a:t>
            </a:r>
            <a:r>
              <a:rPr lang="en-US" altLang="zh-CN" baseline="0" dirty="0" err="1" smtClean="0"/>
              <a:t>đáp</a:t>
            </a:r>
            <a:r>
              <a:rPr lang="en-US" altLang="zh-CN" baseline="0" dirty="0" smtClean="0"/>
              <a:t> </a:t>
            </a:r>
            <a:r>
              <a:rPr lang="en-US" altLang="zh-CN" baseline="0" dirty="0" err="1" smtClean="0"/>
              <a:t>án</a:t>
            </a:r>
            <a:r>
              <a:rPr lang="en-US" altLang="zh-CN" baseline="0" dirty="0" smtClean="0"/>
              <a:t> </a:t>
            </a:r>
            <a:r>
              <a:rPr lang="en-US" altLang="zh-CN" baseline="0" dirty="0" err="1" smtClean="0"/>
              <a:t>sẽ</a:t>
            </a:r>
            <a:r>
              <a:rPr lang="en-US" altLang="zh-CN" baseline="0" dirty="0" smtClean="0"/>
              <a:t>  </a:t>
            </a:r>
            <a:r>
              <a:rPr lang="en-US" altLang="zh-CN" baseline="0" dirty="0" err="1" smtClean="0"/>
              <a:t>hiện</a:t>
            </a:r>
            <a:r>
              <a:rPr lang="en-US" altLang="zh-CN" baseline="0" dirty="0" smtClean="0"/>
              <a:t> </a:t>
            </a:r>
            <a:r>
              <a:rPr lang="en-US" altLang="zh-CN" baseline="0" dirty="0" err="1" smtClean="0"/>
              <a:t>thị</a:t>
            </a:r>
            <a:r>
              <a:rPr lang="en-US" altLang="zh-CN" baseline="0" dirty="0" smtClean="0"/>
              <a:t> </a:t>
            </a:r>
            <a:r>
              <a:rPr lang="en-US" altLang="zh-CN" baseline="0" dirty="0" err="1" smtClean="0"/>
              <a:t>các</a:t>
            </a:r>
            <a:r>
              <a:rPr lang="en-US" altLang="zh-CN" baseline="0" dirty="0" smtClean="0"/>
              <a:t> </a:t>
            </a:r>
            <a:r>
              <a:rPr lang="en-US" altLang="zh-CN" baseline="0" dirty="0" err="1" smtClean="0"/>
              <a:t>kết</a:t>
            </a:r>
            <a:r>
              <a:rPr lang="en-US" altLang="zh-CN" baseline="0" dirty="0" smtClean="0"/>
              <a:t> </a:t>
            </a:r>
            <a:r>
              <a:rPr lang="en-US" altLang="zh-CN" baseline="0" dirty="0" err="1" smtClean="0"/>
              <a:t>quả</a:t>
            </a:r>
            <a:r>
              <a:rPr lang="en-US" altLang="zh-CN" baseline="0" dirty="0" smtClean="0"/>
              <a:t>.</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3</a:t>
            </a:fld>
            <a:endParaRPr lang="zh-CN" altLang="en-US"/>
          </a:p>
        </p:txBody>
      </p:sp>
    </p:spTree>
    <p:extLst>
      <p:ext uri="{BB962C8B-B14F-4D97-AF65-F5344CB8AC3E}">
        <p14:creationId xmlns:p14="http://schemas.microsoft.com/office/powerpoint/2010/main" val="2633193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4</a:t>
            </a:fld>
            <a:endParaRPr lang="zh-CN" altLang="en-US"/>
          </a:p>
        </p:txBody>
      </p:sp>
    </p:spTree>
    <p:extLst>
      <p:ext uri="{BB962C8B-B14F-4D97-AF65-F5344CB8AC3E}">
        <p14:creationId xmlns:p14="http://schemas.microsoft.com/office/powerpoint/2010/main" val="404080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5</a:t>
            </a:fld>
            <a:endParaRPr lang="zh-CN" altLang="en-US"/>
          </a:p>
        </p:txBody>
      </p:sp>
    </p:spTree>
    <p:extLst>
      <p:ext uri="{BB962C8B-B14F-4D97-AF65-F5344CB8AC3E}">
        <p14:creationId xmlns:p14="http://schemas.microsoft.com/office/powerpoint/2010/main" val="2531463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err="1" smtClean="0"/>
              <a:t>Bấm</a:t>
            </a:r>
            <a:r>
              <a:rPr lang="en-US" altLang="zh-CN" baseline="0" dirty="0" smtClean="0"/>
              <a:t> </a:t>
            </a:r>
            <a:r>
              <a:rPr lang="en-US" altLang="zh-CN" baseline="0" dirty="0" err="1" smtClean="0"/>
              <a:t>vào</a:t>
            </a:r>
            <a:r>
              <a:rPr lang="en-US" altLang="zh-CN" baseline="0" dirty="0" smtClean="0"/>
              <a:t> </a:t>
            </a:r>
            <a:r>
              <a:rPr lang="en-US" altLang="zh-CN" baseline="0" dirty="0" err="1" smtClean="0"/>
              <a:t>khung</a:t>
            </a:r>
            <a:r>
              <a:rPr lang="en-US" altLang="zh-CN" baseline="0" dirty="0" smtClean="0"/>
              <a:t> </a:t>
            </a:r>
            <a:r>
              <a:rPr lang="en-US" altLang="zh-CN" baseline="0" dirty="0" err="1" smtClean="0"/>
              <a:t>màu</a:t>
            </a:r>
            <a:r>
              <a:rPr lang="en-US" altLang="zh-CN" baseline="0" dirty="0" smtClean="0"/>
              <a:t> </a:t>
            </a:r>
            <a:r>
              <a:rPr lang="en-US" altLang="zh-CN" baseline="0" dirty="0" err="1" smtClean="0"/>
              <a:t>hồng</a:t>
            </a:r>
            <a:r>
              <a:rPr lang="en-US" altLang="zh-CN" baseline="0" dirty="0" smtClean="0"/>
              <a:t> </a:t>
            </a:r>
            <a:r>
              <a:rPr lang="en-US" altLang="zh-CN" baseline="0" dirty="0" err="1" smtClean="0"/>
              <a:t>để</a:t>
            </a:r>
            <a:r>
              <a:rPr lang="en-US" altLang="zh-CN" baseline="0" dirty="0" smtClean="0"/>
              <a:t> </a:t>
            </a:r>
            <a:r>
              <a:rPr lang="en-US" altLang="zh-CN" baseline="0" dirty="0" err="1" smtClean="0"/>
              <a:t>đến</a:t>
            </a:r>
            <a:r>
              <a:rPr lang="en-US" altLang="zh-CN" baseline="0" dirty="0" smtClean="0"/>
              <a:t> </a:t>
            </a:r>
            <a:r>
              <a:rPr lang="en-US" altLang="zh-CN" baseline="0" dirty="0" err="1" smtClean="0"/>
              <a:t>với</a:t>
            </a:r>
            <a:r>
              <a:rPr lang="en-US" altLang="zh-CN" baseline="0" dirty="0" smtClean="0"/>
              <a:t> </a:t>
            </a:r>
            <a:r>
              <a:rPr lang="en-US" altLang="zh-CN" baseline="0" dirty="0" err="1" smtClean="0"/>
              <a:t>câu</a:t>
            </a:r>
            <a:r>
              <a:rPr lang="en-US" altLang="zh-CN" baseline="0" dirty="0" smtClean="0"/>
              <a:t> </a:t>
            </a:r>
            <a:r>
              <a:rPr lang="en-US" altLang="zh-CN" baseline="0" dirty="0" err="1" smtClean="0"/>
              <a:t>trả</a:t>
            </a:r>
            <a:r>
              <a:rPr lang="en-US" altLang="zh-CN" baseline="0" dirty="0" smtClean="0"/>
              <a:t> </a:t>
            </a:r>
            <a:r>
              <a:rPr lang="en-US" altLang="zh-CN" baseline="0" dirty="0" err="1" smtClean="0"/>
              <a:t>lời</a:t>
            </a:r>
            <a:r>
              <a:rPr lang="en-US" altLang="zh-CN" baseline="0" dirty="0" smtClean="0"/>
              <a:t> </a:t>
            </a:r>
            <a:r>
              <a:rPr lang="en-US" altLang="zh-CN" baseline="0" dirty="0" err="1" smtClean="0"/>
              <a:t>cho</a:t>
            </a:r>
            <a:r>
              <a:rPr lang="en-US" altLang="zh-CN" baseline="0" dirty="0" smtClean="0"/>
              <a:t> </a:t>
            </a:r>
            <a:r>
              <a:rPr lang="en-US" altLang="zh-CN" baseline="0" dirty="0" err="1" smtClean="0"/>
              <a:t>từ</a:t>
            </a:r>
            <a:r>
              <a:rPr lang="en-US" altLang="zh-CN" baseline="0" dirty="0" smtClean="0"/>
              <a:t> </a:t>
            </a:r>
            <a:r>
              <a:rPr lang="en-US" altLang="zh-CN" baseline="0" dirty="0" err="1" smtClean="0"/>
              <a:t>chỉ</a:t>
            </a:r>
            <a:r>
              <a:rPr lang="en-US" altLang="zh-CN" baseline="0" dirty="0" smtClean="0"/>
              <a:t> </a:t>
            </a:r>
            <a:r>
              <a:rPr lang="en-US" altLang="zh-CN" baseline="0" dirty="0" err="1" smtClean="0"/>
              <a:t>người</a:t>
            </a:r>
            <a:r>
              <a:rPr lang="en-US" altLang="zh-CN"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err="1" smtClean="0"/>
              <a:t>Bấm</a:t>
            </a:r>
            <a:r>
              <a:rPr lang="en-US" altLang="zh-CN" baseline="0" dirty="0" smtClean="0"/>
              <a:t> </a:t>
            </a:r>
            <a:r>
              <a:rPr lang="en-US" altLang="zh-CN" baseline="0" dirty="0" err="1" smtClean="0"/>
              <a:t>vào</a:t>
            </a:r>
            <a:r>
              <a:rPr lang="en-US" altLang="zh-CN" baseline="0" dirty="0" smtClean="0"/>
              <a:t> </a:t>
            </a:r>
            <a:r>
              <a:rPr lang="en-US" altLang="zh-CN" baseline="0" dirty="0" err="1" smtClean="0"/>
              <a:t>khung</a:t>
            </a:r>
            <a:r>
              <a:rPr lang="en-US" altLang="zh-CN" baseline="0" dirty="0" smtClean="0"/>
              <a:t> </a:t>
            </a:r>
            <a:r>
              <a:rPr lang="en-US" altLang="zh-CN" baseline="0" dirty="0" err="1" smtClean="0"/>
              <a:t>màu</a:t>
            </a:r>
            <a:r>
              <a:rPr lang="en-US" altLang="zh-CN" baseline="0" dirty="0" smtClean="0"/>
              <a:t> </a:t>
            </a:r>
            <a:r>
              <a:rPr lang="en-US" altLang="zh-CN" baseline="0" dirty="0" err="1" smtClean="0"/>
              <a:t>xanh</a:t>
            </a:r>
            <a:r>
              <a:rPr lang="en-US" altLang="zh-CN" baseline="0" dirty="0" smtClean="0"/>
              <a:t> </a:t>
            </a:r>
            <a:r>
              <a:rPr lang="en-US" altLang="zh-CN" baseline="0" dirty="0" err="1" smtClean="0"/>
              <a:t>để</a:t>
            </a:r>
            <a:r>
              <a:rPr lang="en-US" altLang="zh-CN" baseline="0" dirty="0" smtClean="0"/>
              <a:t> </a:t>
            </a:r>
            <a:r>
              <a:rPr lang="en-US" altLang="zh-CN" baseline="0" dirty="0" err="1" smtClean="0"/>
              <a:t>đến</a:t>
            </a:r>
            <a:r>
              <a:rPr lang="en-US" altLang="zh-CN" baseline="0" dirty="0" smtClean="0"/>
              <a:t> </a:t>
            </a:r>
            <a:r>
              <a:rPr lang="en-US" altLang="zh-CN" baseline="0" dirty="0" err="1" smtClean="0"/>
              <a:t>với</a:t>
            </a:r>
            <a:r>
              <a:rPr lang="en-US" altLang="zh-CN" baseline="0" dirty="0" smtClean="0"/>
              <a:t> </a:t>
            </a:r>
            <a:r>
              <a:rPr lang="en-US" altLang="zh-CN" baseline="0" dirty="0" err="1" smtClean="0"/>
              <a:t>câu</a:t>
            </a:r>
            <a:r>
              <a:rPr lang="en-US" altLang="zh-CN" baseline="0" dirty="0" smtClean="0"/>
              <a:t> </a:t>
            </a:r>
            <a:r>
              <a:rPr lang="en-US" altLang="zh-CN" baseline="0" dirty="0" err="1" smtClean="0"/>
              <a:t>trả</a:t>
            </a:r>
            <a:r>
              <a:rPr lang="en-US" altLang="zh-CN" baseline="0" dirty="0" smtClean="0"/>
              <a:t> </a:t>
            </a:r>
            <a:r>
              <a:rPr lang="en-US" altLang="zh-CN" baseline="0" dirty="0" err="1" smtClean="0"/>
              <a:t>lời</a:t>
            </a:r>
            <a:r>
              <a:rPr lang="en-US" altLang="zh-CN" baseline="0" dirty="0" smtClean="0"/>
              <a:t> </a:t>
            </a:r>
            <a:r>
              <a:rPr lang="en-US" altLang="zh-CN" baseline="0" dirty="0" err="1" smtClean="0"/>
              <a:t>cho</a:t>
            </a:r>
            <a:r>
              <a:rPr lang="en-US" altLang="zh-CN" baseline="0" dirty="0" smtClean="0"/>
              <a:t> </a:t>
            </a:r>
            <a:r>
              <a:rPr lang="en-US" altLang="zh-CN" baseline="0" dirty="0" err="1" smtClean="0"/>
              <a:t>từ</a:t>
            </a:r>
            <a:r>
              <a:rPr lang="en-US" altLang="zh-CN" baseline="0" dirty="0" smtClean="0"/>
              <a:t> </a:t>
            </a:r>
            <a:r>
              <a:rPr lang="en-US" altLang="zh-CN" baseline="0" dirty="0" err="1" smtClean="0"/>
              <a:t>chỉ</a:t>
            </a:r>
            <a:r>
              <a:rPr lang="en-US" altLang="zh-CN" baseline="0" dirty="0" smtClean="0"/>
              <a:t> </a:t>
            </a:r>
            <a:r>
              <a:rPr lang="en-US" altLang="zh-CN" baseline="0" dirty="0" err="1" smtClean="0"/>
              <a:t>hoạt</a:t>
            </a:r>
            <a:r>
              <a:rPr lang="en-US" altLang="zh-CN" baseline="0" dirty="0" smtClean="0"/>
              <a:t> </a:t>
            </a:r>
            <a:r>
              <a:rPr lang="en-US" altLang="zh-CN" baseline="0" dirty="0" err="1" smtClean="0"/>
              <a:t>động</a:t>
            </a:r>
            <a:r>
              <a:rPr lang="en-US" altLang="zh-CN"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err="1" smtClean="0"/>
              <a:t>Bẩm</a:t>
            </a:r>
            <a:r>
              <a:rPr lang="en-US" altLang="zh-CN" baseline="0" dirty="0" smtClean="0"/>
              <a:t> </a:t>
            </a:r>
            <a:r>
              <a:rPr lang="en-US" altLang="zh-CN" baseline="0" dirty="0" err="1" smtClean="0"/>
              <a:t>vào</a:t>
            </a:r>
            <a:r>
              <a:rPr lang="en-US" altLang="zh-CN" baseline="0" dirty="0" smtClean="0"/>
              <a:t> </a:t>
            </a:r>
            <a:r>
              <a:rPr lang="en-US" altLang="zh-CN" baseline="0" dirty="0" err="1" smtClean="0"/>
              <a:t>biểu</a:t>
            </a:r>
            <a:r>
              <a:rPr lang="en-US" altLang="zh-CN" baseline="0" dirty="0" smtClean="0"/>
              <a:t> </a:t>
            </a:r>
            <a:r>
              <a:rPr lang="en-US" altLang="zh-CN" baseline="0" dirty="0" err="1" smtClean="0"/>
              <a:t>tượng</a:t>
            </a:r>
            <a:r>
              <a:rPr lang="en-US" altLang="zh-CN" baseline="0" dirty="0" smtClean="0"/>
              <a:t>  </a:t>
            </a:r>
            <a:r>
              <a:rPr lang="en-US" altLang="zh-CN" baseline="0" dirty="0" err="1" smtClean="0"/>
              <a:t>ngôi</a:t>
            </a:r>
            <a:r>
              <a:rPr lang="en-US" altLang="zh-CN" baseline="0" dirty="0" smtClean="0"/>
              <a:t> </a:t>
            </a:r>
            <a:r>
              <a:rPr lang="en-US" altLang="zh-CN" baseline="0" dirty="0" err="1" smtClean="0"/>
              <a:t>nhà</a:t>
            </a:r>
            <a:r>
              <a:rPr lang="en-US" altLang="zh-CN" baseline="0" dirty="0" smtClean="0"/>
              <a:t> </a:t>
            </a:r>
            <a:r>
              <a:rPr lang="en-US" altLang="zh-CN" baseline="0" dirty="0" err="1" smtClean="0"/>
              <a:t>để</a:t>
            </a:r>
            <a:r>
              <a:rPr lang="en-US" altLang="zh-CN" baseline="0" dirty="0" smtClean="0"/>
              <a:t> </a:t>
            </a:r>
            <a:r>
              <a:rPr lang="en-US" altLang="zh-CN" baseline="0" dirty="0" err="1" smtClean="0"/>
              <a:t>đến</a:t>
            </a:r>
            <a:r>
              <a:rPr lang="en-US" altLang="zh-CN" baseline="0" dirty="0" smtClean="0"/>
              <a:t> </a:t>
            </a:r>
            <a:r>
              <a:rPr lang="en-US" altLang="zh-CN" baseline="0" dirty="0" err="1" smtClean="0"/>
              <a:t>bài</a:t>
            </a:r>
            <a:r>
              <a:rPr lang="en-US" altLang="zh-CN" baseline="0" dirty="0" smtClean="0"/>
              <a:t> 4</a:t>
            </a:r>
          </a:p>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6</a:t>
            </a:fld>
            <a:endParaRPr lang="zh-CN" altLang="en-US"/>
          </a:p>
        </p:txBody>
      </p:sp>
    </p:spTree>
    <p:extLst>
      <p:ext uri="{BB962C8B-B14F-4D97-AF65-F5344CB8AC3E}">
        <p14:creationId xmlns:p14="http://schemas.microsoft.com/office/powerpoint/2010/main" val="1895360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7</a:t>
            </a:fld>
            <a:endParaRPr lang="zh-CN" altLang="en-US"/>
          </a:p>
        </p:txBody>
      </p:sp>
    </p:spTree>
    <p:extLst>
      <p:ext uri="{BB962C8B-B14F-4D97-AF65-F5344CB8AC3E}">
        <p14:creationId xmlns:p14="http://schemas.microsoft.com/office/powerpoint/2010/main" val="2369767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err="1" smtClean="0"/>
              <a:t>Bấm</a:t>
            </a:r>
            <a:r>
              <a:rPr lang="en-US" altLang="zh-CN" baseline="0" dirty="0" smtClean="0"/>
              <a:t> </a:t>
            </a:r>
            <a:r>
              <a:rPr lang="en-US" altLang="zh-CN" baseline="0" dirty="0" err="1" smtClean="0"/>
              <a:t>vào</a:t>
            </a:r>
            <a:r>
              <a:rPr lang="en-US" altLang="zh-CN" baseline="0" dirty="0" smtClean="0"/>
              <a:t> </a:t>
            </a:r>
            <a:r>
              <a:rPr lang="en-US" altLang="zh-CN" baseline="0" dirty="0" err="1" smtClean="0"/>
              <a:t>từng</a:t>
            </a:r>
            <a:r>
              <a:rPr lang="en-US" altLang="zh-CN" baseline="0" dirty="0" smtClean="0"/>
              <a:t> </a:t>
            </a:r>
            <a:r>
              <a:rPr lang="en-US" altLang="zh-CN" baseline="0" dirty="0" err="1" smtClean="0"/>
              <a:t>từ</a:t>
            </a:r>
            <a:r>
              <a:rPr lang="en-US" altLang="zh-CN" baseline="0" dirty="0" smtClean="0"/>
              <a:t> </a:t>
            </a:r>
            <a:r>
              <a:rPr lang="en-US" altLang="zh-CN" baseline="0" dirty="0" err="1" smtClean="0"/>
              <a:t>để</a:t>
            </a:r>
            <a:r>
              <a:rPr lang="en-US" altLang="zh-CN" baseline="0" dirty="0" smtClean="0"/>
              <a:t> </a:t>
            </a:r>
            <a:r>
              <a:rPr lang="en-US" altLang="zh-CN" baseline="0" dirty="0" err="1" smtClean="0"/>
              <a:t>giải</a:t>
            </a:r>
            <a:r>
              <a:rPr lang="en-US" altLang="zh-CN" baseline="0" dirty="0" smtClean="0"/>
              <a:t> </a:t>
            </a:r>
            <a:r>
              <a:rPr lang="en-US" altLang="zh-CN" baseline="0" dirty="0" err="1" smtClean="0"/>
              <a:t>nghĩa</a:t>
            </a:r>
            <a:r>
              <a:rPr lang="en-US" altLang="zh-CN" baseline="0" dirty="0" smtClean="0"/>
              <a:t> </a:t>
            </a:r>
            <a:r>
              <a:rPr lang="en-US" altLang="zh-CN" baseline="0" dirty="0" err="1" smtClean="0"/>
              <a:t>từ</a:t>
            </a: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err="1" smtClean="0"/>
              <a:t>Bấm</a:t>
            </a:r>
            <a:r>
              <a:rPr lang="en-US" altLang="zh-CN" baseline="0" dirty="0" smtClean="0"/>
              <a:t> </a:t>
            </a:r>
            <a:r>
              <a:rPr lang="en-US" altLang="zh-CN" baseline="0" dirty="0" err="1" smtClean="0"/>
              <a:t>vào</a:t>
            </a:r>
            <a:r>
              <a:rPr lang="en-US" altLang="zh-CN" baseline="0" dirty="0" smtClean="0"/>
              <a:t> </a:t>
            </a:r>
            <a:r>
              <a:rPr lang="en-US" altLang="zh-CN" baseline="0" dirty="0" err="1" smtClean="0"/>
              <a:t>biểu</a:t>
            </a:r>
            <a:r>
              <a:rPr lang="en-US" altLang="zh-CN" baseline="0" dirty="0" smtClean="0"/>
              <a:t> </a:t>
            </a:r>
            <a:r>
              <a:rPr lang="en-US" altLang="zh-CN" baseline="0" dirty="0" err="1" smtClean="0"/>
              <a:t>tượng</a:t>
            </a:r>
            <a:r>
              <a:rPr lang="en-US" altLang="zh-CN" baseline="0" dirty="0" smtClean="0"/>
              <a:t> </a:t>
            </a:r>
            <a:r>
              <a:rPr lang="en-US" altLang="zh-CN" baseline="0" dirty="0" err="1" smtClean="0"/>
              <a:t>ngôi</a:t>
            </a:r>
            <a:r>
              <a:rPr lang="en-US" altLang="zh-CN" baseline="0" dirty="0" smtClean="0"/>
              <a:t> </a:t>
            </a:r>
            <a:r>
              <a:rPr lang="en-US" altLang="zh-CN" baseline="0" dirty="0" err="1" smtClean="0"/>
              <a:t>sao</a:t>
            </a:r>
            <a:r>
              <a:rPr lang="en-US" altLang="zh-CN" baseline="0" dirty="0" smtClean="0"/>
              <a:t> </a:t>
            </a:r>
            <a:r>
              <a:rPr lang="en-US" altLang="zh-CN" baseline="0" dirty="0" err="1" smtClean="0"/>
              <a:t>để</a:t>
            </a:r>
            <a:r>
              <a:rPr lang="en-US" altLang="zh-CN" baseline="0" dirty="0" smtClean="0"/>
              <a:t> quay </a:t>
            </a:r>
            <a:r>
              <a:rPr lang="en-US" altLang="zh-CN" baseline="0" dirty="0" err="1" smtClean="0"/>
              <a:t>về</a:t>
            </a:r>
            <a:r>
              <a:rPr lang="en-US" altLang="zh-CN" baseline="0" dirty="0" smtClean="0"/>
              <a:t> </a:t>
            </a:r>
            <a:r>
              <a:rPr lang="en-US" altLang="zh-CN" baseline="0" dirty="0" err="1" smtClean="0"/>
              <a:t>bài</a:t>
            </a:r>
            <a:r>
              <a:rPr lang="en-US" altLang="zh-CN" baseline="0" dirty="0" smtClean="0"/>
              <a:t> 3</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8</a:t>
            </a:fld>
            <a:endParaRPr lang="zh-CN" altLang="en-US"/>
          </a:p>
        </p:txBody>
      </p:sp>
    </p:spTree>
    <p:extLst>
      <p:ext uri="{BB962C8B-B14F-4D97-AF65-F5344CB8AC3E}">
        <p14:creationId xmlns:p14="http://schemas.microsoft.com/office/powerpoint/2010/main" val="147924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smtClean="0"/>
              <a:t>Bẩm</a:t>
            </a:r>
            <a:r>
              <a:rPr lang="en-US" altLang="zh-CN" baseline="0" dirty="0" smtClean="0"/>
              <a:t> </a:t>
            </a:r>
            <a:r>
              <a:rPr lang="en-US" altLang="zh-CN" baseline="0" dirty="0" err="1" smtClean="0"/>
              <a:t>vào</a:t>
            </a:r>
            <a:r>
              <a:rPr lang="en-US" altLang="zh-CN" baseline="0" dirty="0" smtClean="0"/>
              <a:t> </a:t>
            </a:r>
            <a:r>
              <a:rPr lang="en-US" altLang="zh-CN" baseline="0" dirty="0" err="1" smtClean="0"/>
              <a:t>biểu</a:t>
            </a:r>
            <a:r>
              <a:rPr lang="en-US" altLang="zh-CN" baseline="0" dirty="0" smtClean="0"/>
              <a:t> </a:t>
            </a:r>
            <a:r>
              <a:rPr lang="en-US" altLang="zh-CN" baseline="0" dirty="0" err="1" smtClean="0"/>
              <a:t>tượng</a:t>
            </a:r>
            <a:r>
              <a:rPr lang="en-US" altLang="zh-CN" baseline="0" dirty="0" smtClean="0"/>
              <a:t>  </a:t>
            </a:r>
            <a:r>
              <a:rPr lang="en-US" altLang="zh-CN" baseline="0" dirty="0" err="1" smtClean="0"/>
              <a:t>chú</a:t>
            </a:r>
            <a:r>
              <a:rPr lang="en-US" altLang="zh-CN" baseline="0" dirty="0" smtClean="0"/>
              <a:t> </a:t>
            </a:r>
            <a:r>
              <a:rPr lang="en-US" altLang="zh-CN" baseline="0" dirty="0" err="1" smtClean="0"/>
              <a:t>công</a:t>
            </a:r>
            <a:r>
              <a:rPr lang="en-US" altLang="zh-CN" baseline="0" dirty="0" smtClean="0"/>
              <a:t> an </a:t>
            </a:r>
            <a:r>
              <a:rPr lang="en-US" altLang="zh-CN" baseline="0" dirty="0" err="1" smtClean="0"/>
              <a:t>để</a:t>
            </a:r>
            <a:r>
              <a:rPr lang="en-US" altLang="zh-CN" baseline="0" dirty="0" smtClean="0"/>
              <a:t> quay </a:t>
            </a:r>
            <a:r>
              <a:rPr lang="en-US" altLang="zh-CN" baseline="0" dirty="0" err="1" smtClean="0"/>
              <a:t>về</a:t>
            </a:r>
            <a:r>
              <a:rPr lang="en-US" altLang="zh-CN" baseline="0" dirty="0" smtClean="0"/>
              <a:t> </a:t>
            </a:r>
            <a:r>
              <a:rPr lang="en-US" altLang="zh-CN" baseline="0" dirty="0" err="1" smtClean="0"/>
              <a:t>khung</a:t>
            </a:r>
            <a:r>
              <a:rPr lang="en-US" altLang="zh-CN" baseline="0" dirty="0" smtClean="0"/>
              <a:t> </a:t>
            </a:r>
            <a:r>
              <a:rPr lang="en-US" altLang="zh-CN" baseline="0" dirty="0" err="1" smtClean="0"/>
              <a:t>trả</a:t>
            </a:r>
            <a:r>
              <a:rPr lang="en-US" altLang="zh-CN" baseline="0" dirty="0" smtClean="0"/>
              <a:t> </a:t>
            </a:r>
            <a:r>
              <a:rPr lang="en-US" altLang="zh-CN" baseline="0" dirty="0" err="1" smtClean="0"/>
              <a:t>lời</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9</a:t>
            </a:fld>
            <a:endParaRPr lang="zh-CN" altLang="en-US"/>
          </a:p>
        </p:txBody>
      </p:sp>
    </p:spTree>
    <p:extLst>
      <p:ext uri="{BB962C8B-B14F-4D97-AF65-F5344CB8AC3E}">
        <p14:creationId xmlns:p14="http://schemas.microsoft.com/office/powerpoint/2010/main" val="2566794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2022/3/4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2022/3/4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2022/3/4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2022/3/4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2022/3/4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2022/3/4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2022/3/4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2022/3/4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2022/3/4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2022/3/4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2022/3/4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2022/3/4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7" Type="http://schemas.microsoft.com/office/2007/relationships/hdphoto" Target="../media/hdphoto1.wdp"/><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8.jpeg"/><Relationship Id="rId7"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4.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
            <a:ext cx="3860800" cy="2205407"/>
          </a:xfrm>
          <a:prstGeom prst="rect">
            <a:avLst/>
          </a:prstGeom>
        </p:spPr>
      </p:pic>
      <p:pic>
        <p:nvPicPr>
          <p:cNvPr id="7" name="图片 6"/>
          <p:cNvPicPr>
            <a:picLocks noChangeAspect="1"/>
          </p:cNvPicPr>
          <p:nvPr/>
        </p:nvPicPr>
        <p:blipFill rotWithShape="1">
          <a:blip r:embed="rId5" cstate="print">
            <a:extLst>
              <a:ext uri="{28A0092B-C50C-407E-A947-70E740481C1C}">
                <a14:useLocalDpi xmlns:a14="http://schemas.microsoft.com/office/drawing/2010/main" val="0"/>
              </a:ext>
            </a:extLst>
          </a:blip>
          <a:srcRect t="1" r="42668" b="-1650"/>
          <a:stretch/>
        </p:blipFill>
        <p:spPr>
          <a:xfrm>
            <a:off x="68704" y="3147236"/>
            <a:ext cx="3375565" cy="2570128"/>
          </a:xfrm>
          <a:prstGeom prst="rect">
            <a:avLst/>
          </a:prstGeom>
        </p:spPr>
      </p:pic>
      <p:pic>
        <p:nvPicPr>
          <p:cNvPr id="8" name="图片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763009" y="3752459"/>
            <a:ext cx="2097793" cy="2248472"/>
          </a:xfrm>
          <a:prstGeom prst="rect">
            <a:avLst/>
          </a:prstGeom>
        </p:spPr>
      </p:pic>
      <p:sp>
        <p:nvSpPr>
          <p:cNvPr id="3" name="TextBox 2"/>
          <p:cNvSpPr txBox="1"/>
          <p:nvPr/>
        </p:nvSpPr>
        <p:spPr>
          <a:xfrm>
            <a:off x="4403949" y="744609"/>
            <a:ext cx="6065032" cy="913007"/>
          </a:xfrm>
          <a:prstGeom prst="rect">
            <a:avLst/>
          </a:prstGeom>
          <a:noFill/>
        </p:spPr>
        <p:txBody>
          <a:bodyPr wrap="square" rtlCol="0">
            <a:spAutoFit/>
          </a:bodyPr>
          <a:lstStyle/>
          <a:p>
            <a:r>
              <a:rPr lang="en-US" sz="5333" dirty="0" err="1">
                <a:latin typeface="#9Slide05 VL Fadilla" pitchFamily="2" charset="0"/>
              </a:rPr>
              <a:t>Luyện</a:t>
            </a:r>
            <a:r>
              <a:rPr lang="en-US" sz="5333" dirty="0">
                <a:latin typeface="#9Slide05 VL Fadilla" pitchFamily="2" charset="0"/>
              </a:rPr>
              <a:t> </a:t>
            </a:r>
            <a:r>
              <a:rPr lang="en-US" sz="5333" dirty="0" err="1">
                <a:latin typeface="#9Slide05 VL Fadilla" pitchFamily="2" charset="0"/>
              </a:rPr>
              <a:t>từ</a:t>
            </a:r>
            <a:r>
              <a:rPr lang="en-US" sz="5333" dirty="0">
                <a:latin typeface="#9Slide05 VL Fadilla" pitchFamily="2" charset="0"/>
              </a:rPr>
              <a:t> </a:t>
            </a:r>
            <a:r>
              <a:rPr lang="en-US" sz="5333" dirty="0" err="1">
                <a:latin typeface="#9Slide05 VL Fadilla" pitchFamily="2" charset="0"/>
              </a:rPr>
              <a:t>và</a:t>
            </a:r>
            <a:r>
              <a:rPr lang="en-US" sz="5333" dirty="0">
                <a:latin typeface="#9Slide05 VL Fadilla" pitchFamily="2" charset="0"/>
              </a:rPr>
              <a:t> </a:t>
            </a:r>
            <a:r>
              <a:rPr lang="en-US" sz="5333" dirty="0" err="1">
                <a:latin typeface="#9Slide05 VL Fadilla" pitchFamily="2" charset="0"/>
              </a:rPr>
              <a:t>câu</a:t>
            </a:r>
            <a:endParaRPr lang="en-US" sz="5333" dirty="0">
              <a:latin typeface="#9Slide05 VL Fadilla" pitchFamily="2" charset="0"/>
            </a:endParaRPr>
          </a:p>
        </p:txBody>
      </p:sp>
      <p:sp>
        <p:nvSpPr>
          <p:cNvPr id="9" name="文本框 8"/>
          <p:cNvSpPr txBox="1"/>
          <p:nvPr/>
        </p:nvSpPr>
        <p:spPr>
          <a:xfrm>
            <a:off x="1136468" y="2402223"/>
            <a:ext cx="10930222" cy="1153421"/>
          </a:xfrm>
          <a:prstGeom prst="rect">
            <a:avLst/>
          </a:prstGeom>
          <a:noFill/>
        </p:spPr>
        <p:txBody>
          <a:bodyPr wrap="square" rtlCol="0">
            <a:prstTxWarp prst="textArchUp">
              <a:avLst/>
            </a:prstTxWarp>
            <a:spAutoFit/>
            <a:scene3d>
              <a:camera prst="orthographicFront"/>
              <a:lightRig rig="threePt" dir="t"/>
            </a:scene3d>
            <a:sp3d extrusionH="57150">
              <a:bevelT w="38100" h="38100"/>
            </a:sp3d>
          </a:bodyPr>
          <a:lstStyle/>
          <a:p>
            <a:pPr algn="ctr"/>
            <a:r>
              <a:rPr lang="en-US" altLang="zh-CN" sz="5333" b="1" dirty="0" err="1">
                <a:ln w="13462">
                  <a:solidFill>
                    <a:schemeClr val="bg1"/>
                  </a:solidFill>
                  <a:prstDash val="solid"/>
                </a:ln>
                <a:solidFill>
                  <a:srgbClr val="DA352F"/>
                </a:solidFill>
                <a:effectLst>
                  <a:innerShdw blurRad="63500" dist="50800" dir="189000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t>Mở</a:t>
            </a:r>
            <a:r>
              <a:rPr lang="en-US" altLang="zh-CN" sz="5333" b="1" dirty="0">
                <a:ln w="13462">
                  <a:solidFill>
                    <a:schemeClr val="bg1"/>
                  </a:solidFill>
                  <a:prstDash val="solid"/>
                </a:ln>
                <a:solidFill>
                  <a:srgbClr val="DA352F"/>
                </a:solidFill>
                <a:effectLst>
                  <a:innerShdw blurRad="63500" dist="50800" dir="189000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t> </a:t>
            </a:r>
            <a:r>
              <a:rPr lang="en-US" altLang="zh-CN" sz="5333" b="1" dirty="0" err="1">
                <a:ln w="13462">
                  <a:solidFill>
                    <a:schemeClr val="bg1"/>
                  </a:solidFill>
                  <a:prstDash val="solid"/>
                </a:ln>
                <a:solidFill>
                  <a:srgbClr val="DA352F"/>
                </a:solidFill>
                <a:effectLst>
                  <a:innerShdw blurRad="63500" dist="50800" dir="189000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t>rộng</a:t>
            </a:r>
            <a:r>
              <a:rPr lang="en-US" altLang="zh-CN" sz="5333" b="1" dirty="0">
                <a:ln w="13462">
                  <a:solidFill>
                    <a:schemeClr val="bg1"/>
                  </a:solidFill>
                  <a:prstDash val="solid"/>
                </a:ln>
                <a:solidFill>
                  <a:srgbClr val="DA352F"/>
                </a:solidFill>
                <a:effectLst>
                  <a:innerShdw blurRad="63500" dist="50800" dir="189000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t> </a:t>
            </a:r>
            <a:r>
              <a:rPr lang="en-US" altLang="zh-CN" sz="5333" b="1" dirty="0" err="1">
                <a:ln w="13462">
                  <a:solidFill>
                    <a:schemeClr val="bg1"/>
                  </a:solidFill>
                  <a:prstDash val="solid"/>
                </a:ln>
                <a:solidFill>
                  <a:srgbClr val="DA352F"/>
                </a:solidFill>
                <a:effectLst>
                  <a:innerShdw blurRad="63500" dist="50800" dir="189000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t>vốn</a:t>
            </a:r>
            <a:r>
              <a:rPr lang="en-US" altLang="zh-CN" sz="5333" b="1" dirty="0">
                <a:ln w="13462">
                  <a:solidFill>
                    <a:schemeClr val="bg1"/>
                  </a:solidFill>
                  <a:prstDash val="solid"/>
                </a:ln>
                <a:solidFill>
                  <a:srgbClr val="DA352F"/>
                </a:solidFill>
                <a:effectLst>
                  <a:innerShdw blurRad="63500" dist="50800" dir="189000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t> </a:t>
            </a:r>
            <a:r>
              <a:rPr lang="en-US" altLang="zh-CN" sz="5333" b="1" dirty="0" err="1">
                <a:ln w="13462">
                  <a:solidFill>
                    <a:schemeClr val="bg1"/>
                  </a:solidFill>
                  <a:prstDash val="solid"/>
                </a:ln>
                <a:solidFill>
                  <a:srgbClr val="DA352F"/>
                </a:solidFill>
                <a:effectLst>
                  <a:innerShdw blurRad="63500" dist="50800" dir="189000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t>từ</a:t>
            </a:r>
            <a:r>
              <a:rPr lang="en-US" altLang="zh-CN" sz="5333" b="1">
                <a:ln w="13462">
                  <a:solidFill>
                    <a:schemeClr val="bg1"/>
                  </a:solidFill>
                  <a:prstDash val="solid"/>
                </a:ln>
                <a:solidFill>
                  <a:srgbClr val="DA352F"/>
                </a:solidFill>
                <a:effectLst>
                  <a:innerShdw blurRad="63500" dist="50800" dir="189000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t>: </a:t>
            </a:r>
            <a:r>
              <a:rPr lang="en-US" altLang="zh-CN" sz="5333" b="1" smtClean="0">
                <a:ln w="13462">
                  <a:solidFill>
                    <a:schemeClr val="bg1"/>
                  </a:solidFill>
                  <a:prstDash val="solid"/>
                </a:ln>
                <a:solidFill>
                  <a:srgbClr val="DA352F"/>
                </a:solidFill>
                <a:effectLst>
                  <a:innerShdw blurRad="63500" dist="50800" dir="18900000">
                    <a:prstClr val="black">
                      <a:alpha val="50000"/>
                    </a:prstClr>
                  </a:innerShdw>
                </a:effectLst>
                <a:latin typeface="Tahoma" panose="020B0604030504040204" pitchFamily="34" charset="0"/>
                <a:ea typeface="Tahoma" panose="020B0604030504040204" pitchFamily="34" charset="0"/>
                <a:cs typeface="Tahoma" panose="020B0604030504040204" pitchFamily="34" charset="0"/>
              </a:rPr>
              <a:t>Truyền thống</a:t>
            </a:r>
            <a:endParaRPr lang="zh-CN" altLang="en-US" sz="5333" b="1" dirty="0">
              <a:ln w="13462">
                <a:solidFill>
                  <a:schemeClr val="bg1"/>
                </a:solidFill>
                <a:prstDash val="solid"/>
              </a:ln>
              <a:solidFill>
                <a:srgbClr val="DA352F"/>
              </a:solidFill>
              <a:effectLst>
                <a:innerShdw blurRad="63500" dist="50800" dir="18900000">
                  <a:prstClr val="black">
                    <a:alpha val="50000"/>
                  </a:prstClr>
                </a:innerShdw>
              </a:effectLst>
              <a:latin typeface="Tahoma" panose="020B0604030504040204" pitchFamily="34" charset="0"/>
              <a:ea typeface="微软雅黑" panose="020B0503020204020204" charset="-122"/>
              <a:cs typeface="Tahoma" panose="020B0604030504040204" pitchFamily="34" charset="0"/>
            </a:endParaRPr>
          </a:p>
        </p:txBody>
      </p:sp>
    </p:spTree>
    <p:extLst>
      <p:ext uri="{BB962C8B-B14F-4D97-AF65-F5344CB8AC3E}">
        <p14:creationId xmlns:p14="http://schemas.microsoft.com/office/powerpoint/2010/main" val="19975929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125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0-#ppt_w/2"/>
                                          </p:val>
                                        </p:tav>
                                        <p:tav tm="100000">
                                          <p:val>
                                            <p:strVal val="#ppt_x"/>
                                          </p:val>
                                        </p:tav>
                                      </p:tavLst>
                                    </p:anim>
                                    <p:anim calcmode="lin" valueType="num">
                                      <p:cBhvr additive="base">
                                        <p:cTn id="8" dur="2000" fill="hold"/>
                                        <p:tgtEl>
                                          <p:spTgt spid="8"/>
                                        </p:tgtEl>
                                        <p:attrNameLst>
                                          <p:attrName>ppt_y</p:attrName>
                                        </p:attrNameLst>
                                      </p:cBhvr>
                                      <p:tavLst>
                                        <p:tav tm="0">
                                          <p:val>
                                            <p:strVal val="#ppt_y"/>
                                          </p:val>
                                        </p:tav>
                                        <p:tav tm="100000">
                                          <p:val>
                                            <p:strVal val="#ppt_y"/>
                                          </p:val>
                                        </p:tav>
                                      </p:tavLst>
                                    </p:anim>
                                  </p:childTnLst>
                                </p:cTn>
                              </p:par>
                              <p:par>
                                <p:cTn id="9" presetID="32" presetClass="emph" presetSubtype="0" fill="hold" nodeType="withEffect">
                                  <p:stCondLst>
                                    <p:cond delay="1250"/>
                                  </p:stCondLst>
                                  <p:childTnLst>
                                    <p:animRot by="120000">
                                      <p:cBhvr>
                                        <p:cTn id="10" dur="200" fill="hold">
                                          <p:stCondLst>
                                            <p:cond delay="0"/>
                                          </p:stCondLst>
                                        </p:cTn>
                                        <p:tgtEl>
                                          <p:spTgt spid="8"/>
                                        </p:tgtEl>
                                        <p:attrNameLst>
                                          <p:attrName>r</p:attrName>
                                        </p:attrNameLst>
                                      </p:cBhvr>
                                    </p:animRot>
                                    <p:animRot by="-240000">
                                      <p:cBhvr>
                                        <p:cTn id="11" dur="400" fill="hold">
                                          <p:stCondLst>
                                            <p:cond delay="400"/>
                                          </p:stCondLst>
                                        </p:cTn>
                                        <p:tgtEl>
                                          <p:spTgt spid="8"/>
                                        </p:tgtEl>
                                        <p:attrNameLst>
                                          <p:attrName>r</p:attrName>
                                        </p:attrNameLst>
                                      </p:cBhvr>
                                    </p:animRot>
                                    <p:animRot by="240000">
                                      <p:cBhvr>
                                        <p:cTn id="12" dur="400" fill="hold">
                                          <p:stCondLst>
                                            <p:cond delay="800"/>
                                          </p:stCondLst>
                                        </p:cTn>
                                        <p:tgtEl>
                                          <p:spTgt spid="8"/>
                                        </p:tgtEl>
                                        <p:attrNameLst>
                                          <p:attrName>r</p:attrName>
                                        </p:attrNameLst>
                                      </p:cBhvr>
                                    </p:animRot>
                                    <p:animRot by="-240000">
                                      <p:cBhvr>
                                        <p:cTn id="13" dur="400" fill="hold">
                                          <p:stCondLst>
                                            <p:cond delay="1200"/>
                                          </p:stCondLst>
                                        </p:cTn>
                                        <p:tgtEl>
                                          <p:spTgt spid="8"/>
                                        </p:tgtEl>
                                        <p:attrNameLst>
                                          <p:attrName>r</p:attrName>
                                        </p:attrNameLst>
                                      </p:cBhvr>
                                    </p:animRot>
                                    <p:animRot by="120000">
                                      <p:cBhvr>
                                        <p:cTn id="14" dur="400" fill="hold">
                                          <p:stCondLst>
                                            <p:cond delay="1600"/>
                                          </p:stCondLst>
                                        </p:cTn>
                                        <p:tgtEl>
                                          <p:spTgt spid="8"/>
                                        </p:tgtEl>
                                        <p:attrNameLst>
                                          <p:attrName>r</p:attrName>
                                        </p:attrNameLst>
                                      </p:cBhvr>
                                    </p:animRot>
                                  </p:childTnLst>
                                </p:cTn>
                              </p:par>
                              <p:par>
                                <p:cTn id="15" presetID="47" presetClass="entr" presetSubtype="0" fill="hold" nodeType="withEffect">
                                  <p:stCondLst>
                                    <p:cond delay="275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1"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80">
                                          <p:stCondLst>
                                            <p:cond delay="0"/>
                                          </p:stCondLst>
                                        </p:cTn>
                                        <p:tgtEl>
                                          <p:spTgt spid="9"/>
                                        </p:tgtEl>
                                      </p:cBhvr>
                                    </p:animEffect>
                                    <p:anim calcmode="lin" valueType="num">
                                      <p:cBhvr>
                                        <p:cTn id="27"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2" dur="26">
                                          <p:stCondLst>
                                            <p:cond delay="650"/>
                                          </p:stCondLst>
                                        </p:cTn>
                                        <p:tgtEl>
                                          <p:spTgt spid="9"/>
                                        </p:tgtEl>
                                      </p:cBhvr>
                                      <p:to x="100000" y="60000"/>
                                    </p:animScale>
                                    <p:animScale>
                                      <p:cBhvr>
                                        <p:cTn id="33" dur="166" decel="50000">
                                          <p:stCondLst>
                                            <p:cond delay="676"/>
                                          </p:stCondLst>
                                        </p:cTn>
                                        <p:tgtEl>
                                          <p:spTgt spid="9"/>
                                        </p:tgtEl>
                                      </p:cBhvr>
                                      <p:to x="100000" y="100000"/>
                                    </p:animScale>
                                    <p:animScale>
                                      <p:cBhvr>
                                        <p:cTn id="34" dur="26">
                                          <p:stCondLst>
                                            <p:cond delay="1312"/>
                                          </p:stCondLst>
                                        </p:cTn>
                                        <p:tgtEl>
                                          <p:spTgt spid="9"/>
                                        </p:tgtEl>
                                      </p:cBhvr>
                                      <p:to x="100000" y="80000"/>
                                    </p:animScale>
                                    <p:animScale>
                                      <p:cBhvr>
                                        <p:cTn id="35" dur="166" decel="50000">
                                          <p:stCondLst>
                                            <p:cond delay="1338"/>
                                          </p:stCondLst>
                                        </p:cTn>
                                        <p:tgtEl>
                                          <p:spTgt spid="9"/>
                                        </p:tgtEl>
                                      </p:cBhvr>
                                      <p:to x="100000" y="100000"/>
                                    </p:animScale>
                                    <p:animScale>
                                      <p:cBhvr>
                                        <p:cTn id="36" dur="26">
                                          <p:stCondLst>
                                            <p:cond delay="1642"/>
                                          </p:stCondLst>
                                        </p:cTn>
                                        <p:tgtEl>
                                          <p:spTgt spid="9"/>
                                        </p:tgtEl>
                                      </p:cBhvr>
                                      <p:to x="100000" y="90000"/>
                                    </p:animScale>
                                    <p:animScale>
                                      <p:cBhvr>
                                        <p:cTn id="37" dur="166" decel="50000">
                                          <p:stCondLst>
                                            <p:cond delay="1668"/>
                                          </p:stCondLst>
                                        </p:cTn>
                                        <p:tgtEl>
                                          <p:spTgt spid="9"/>
                                        </p:tgtEl>
                                      </p:cBhvr>
                                      <p:to x="100000" y="100000"/>
                                    </p:animScale>
                                    <p:animScale>
                                      <p:cBhvr>
                                        <p:cTn id="38" dur="26">
                                          <p:stCondLst>
                                            <p:cond delay="1808"/>
                                          </p:stCondLst>
                                        </p:cTn>
                                        <p:tgtEl>
                                          <p:spTgt spid="9"/>
                                        </p:tgtEl>
                                      </p:cBhvr>
                                      <p:to x="100000" y="95000"/>
                                    </p:animScale>
                                    <p:animScale>
                                      <p:cBhvr>
                                        <p:cTn id="39"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show="0">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33" name="图片 32" descr="129e31cd37098471b19ff0d691246199"/>
          <p:cNvPicPr>
            <a:picLocks noChangeAspect="1"/>
          </p:cNvPicPr>
          <p:nvPr/>
        </p:nvPicPr>
        <p:blipFill>
          <a:blip r:embed="rId4"/>
          <a:stretch>
            <a:fillRect/>
          </a:stretch>
        </p:blipFill>
        <p:spPr>
          <a:xfrm>
            <a:off x="-3573373" y="11412890"/>
            <a:ext cx="2992120" cy="2992120"/>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4183574846"/>
              </p:ext>
            </p:extLst>
          </p:nvPr>
        </p:nvGraphicFramePr>
        <p:xfrm>
          <a:off x="407761" y="1277471"/>
          <a:ext cx="11657958" cy="4407939"/>
        </p:xfrm>
        <a:graphic>
          <a:graphicData uri="http://schemas.openxmlformats.org/drawingml/2006/table">
            <a:tbl>
              <a:tblPr firstRow="1" bandRow="1">
                <a:tableStyleId>{5C22544A-7EE6-4342-B048-85BDC9FD1C3A}</a:tableStyleId>
              </a:tblPr>
              <a:tblGrid>
                <a:gridCol w="5828979">
                  <a:extLst>
                    <a:ext uri="{9D8B030D-6E8A-4147-A177-3AD203B41FA5}">
                      <a16:colId xmlns:a16="http://schemas.microsoft.com/office/drawing/2014/main" val="453320049"/>
                    </a:ext>
                  </a:extLst>
                </a:gridCol>
                <a:gridCol w="5828979">
                  <a:extLst>
                    <a:ext uri="{9D8B030D-6E8A-4147-A177-3AD203B41FA5}">
                      <a16:colId xmlns:a16="http://schemas.microsoft.com/office/drawing/2014/main" val="3485153271"/>
                    </a:ext>
                  </a:extLst>
                </a:gridCol>
              </a:tblGrid>
              <a:tr h="1054464">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63092170"/>
                  </a:ext>
                </a:extLst>
              </a:tr>
              <a:tr h="3353475">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896359812"/>
                  </a:ext>
                </a:extLst>
              </a:tr>
            </a:tbl>
          </a:graphicData>
        </a:graphic>
      </p:graphicFrame>
      <p:sp>
        <p:nvSpPr>
          <p:cNvPr id="13" name="Rectangle 2"/>
          <p:cNvSpPr>
            <a:spLocks noChangeArrowheads="1"/>
          </p:cNvSpPr>
          <p:nvPr/>
        </p:nvSpPr>
        <p:spPr bwMode="auto">
          <a:xfrm>
            <a:off x="545564" y="1296627"/>
            <a:ext cx="558372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buFontTx/>
              <a:buChar char="-"/>
            </a:pPr>
            <a:r>
              <a:rPr lang="en-US" altLang="en-US" sz="2800" b="0" dirty="0" err="1"/>
              <a:t>Những</a:t>
            </a:r>
            <a:r>
              <a:rPr lang="en-US" altLang="en-US" sz="2800" b="0" dirty="0"/>
              <a:t> </a:t>
            </a:r>
            <a:r>
              <a:rPr lang="en-US" altLang="en-US" sz="2800" b="0" dirty="0" err="1">
                <a:solidFill>
                  <a:srgbClr val="FF0066"/>
                </a:solidFill>
              </a:rPr>
              <a:t>từ</a:t>
            </a:r>
            <a:r>
              <a:rPr lang="en-US" altLang="en-US" sz="2800" b="0" dirty="0">
                <a:solidFill>
                  <a:srgbClr val="FF0066"/>
                </a:solidFill>
              </a:rPr>
              <a:t> </a:t>
            </a:r>
            <a:r>
              <a:rPr lang="en-US" altLang="en-US" sz="2800" b="0" dirty="0" err="1">
                <a:solidFill>
                  <a:srgbClr val="FF0066"/>
                </a:solidFill>
              </a:rPr>
              <a:t>ngữ</a:t>
            </a:r>
            <a:r>
              <a:rPr lang="en-US" altLang="en-US" sz="2800" b="0" dirty="0">
                <a:solidFill>
                  <a:srgbClr val="FF0066"/>
                </a:solidFill>
              </a:rPr>
              <a:t> </a:t>
            </a:r>
            <a:r>
              <a:rPr lang="en-US" altLang="en-US" sz="2800" b="0" dirty="0" err="1">
                <a:solidFill>
                  <a:srgbClr val="FF0066"/>
                </a:solidFill>
              </a:rPr>
              <a:t>chỉ</a:t>
            </a:r>
            <a:r>
              <a:rPr lang="en-US" altLang="en-US" sz="2800" b="0" dirty="0">
                <a:solidFill>
                  <a:srgbClr val="FF0066"/>
                </a:solidFill>
              </a:rPr>
              <a:t> </a:t>
            </a:r>
            <a:r>
              <a:rPr lang="en-US" altLang="en-US" sz="2800" b="0" dirty="0" err="1">
                <a:solidFill>
                  <a:srgbClr val="FF0066"/>
                </a:solidFill>
              </a:rPr>
              <a:t>người</a:t>
            </a:r>
            <a:r>
              <a:rPr lang="en-US" altLang="en-US" sz="2800" b="0" dirty="0"/>
              <a:t> </a:t>
            </a:r>
            <a:r>
              <a:rPr lang="en-US" altLang="en-US" sz="2800" b="0" dirty="0" err="1"/>
              <a:t>gợi</a:t>
            </a:r>
            <a:r>
              <a:rPr lang="en-US" altLang="en-US" sz="2800" b="0" dirty="0"/>
              <a:t> </a:t>
            </a:r>
            <a:r>
              <a:rPr lang="en-US" altLang="en-US" sz="2800" b="0" dirty="0" err="1"/>
              <a:t>nhớ</a:t>
            </a:r>
            <a:r>
              <a:rPr lang="en-US" altLang="en-US" sz="2800" b="0" dirty="0"/>
              <a:t> </a:t>
            </a:r>
            <a:r>
              <a:rPr lang="en-US" altLang="en-US" sz="2800" b="0" dirty="0" err="1"/>
              <a:t>đến</a:t>
            </a:r>
            <a:r>
              <a:rPr lang="en-US" altLang="en-US" sz="2800" b="0" dirty="0"/>
              <a:t> </a:t>
            </a:r>
            <a:r>
              <a:rPr lang="en-US" altLang="en-US" sz="2800" b="0" dirty="0" err="1"/>
              <a:t>lịch</a:t>
            </a:r>
            <a:r>
              <a:rPr lang="en-US" altLang="en-US" sz="2800" b="0" dirty="0"/>
              <a:t> </a:t>
            </a:r>
            <a:r>
              <a:rPr lang="en-US" altLang="en-US" sz="2800" b="0" dirty="0" err="1"/>
              <a:t>sử</a:t>
            </a:r>
            <a:r>
              <a:rPr lang="en-US" altLang="en-US" sz="2800" b="0" dirty="0"/>
              <a:t> </a:t>
            </a:r>
            <a:r>
              <a:rPr lang="en-US" altLang="en-US" sz="2800" b="0" dirty="0" err="1"/>
              <a:t>và</a:t>
            </a:r>
            <a:r>
              <a:rPr lang="en-US" altLang="en-US" sz="2800" b="0" dirty="0"/>
              <a:t> </a:t>
            </a:r>
            <a:r>
              <a:rPr lang="en-US" altLang="en-US" sz="2800" b="0" dirty="0" err="1"/>
              <a:t>truyền</a:t>
            </a:r>
            <a:r>
              <a:rPr lang="en-US" altLang="en-US" sz="2800" b="0" dirty="0"/>
              <a:t> </a:t>
            </a:r>
            <a:r>
              <a:rPr lang="en-US" altLang="en-US" sz="2800" b="0" dirty="0" err="1"/>
              <a:t>thống</a:t>
            </a:r>
            <a:r>
              <a:rPr lang="en-US" altLang="en-US" sz="2800" b="0" dirty="0"/>
              <a:t> </a:t>
            </a:r>
            <a:r>
              <a:rPr lang="en-US" altLang="en-US" sz="2800" b="0" dirty="0" err="1"/>
              <a:t>dân</a:t>
            </a:r>
            <a:r>
              <a:rPr lang="en-US" altLang="en-US" sz="2800" b="0" dirty="0"/>
              <a:t> </a:t>
            </a:r>
            <a:r>
              <a:rPr lang="en-US" altLang="en-US" sz="2800" b="0" dirty="0" err="1"/>
              <a:t>tộc</a:t>
            </a:r>
            <a:r>
              <a:rPr lang="en-US" altLang="en-US" sz="2800" b="0" dirty="0"/>
              <a:t> : </a:t>
            </a:r>
            <a:endParaRPr lang="en-US" altLang="en-US" sz="2800" b="0" dirty="0">
              <a:solidFill>
                <a:srgbClr val="FF0066"/>
              </a:solidFill>
            </a:endParaRPr>
          </a:p>
        </p:txBody>
      </p:sp>
      <p:sp>
        <p:nvSpPr>
          <p:cNvPr id="14" name="Rectangle 3"/>
          <p:cNvSpPr>
            <a:spLocks noChangeArrowheads="1"/>
          </p:cNvSpPr>
          <p:nvPr/>
        </p:nvSpPr>
        <p:spPr bwMode="auto">
          <a:xfrm>
            <a:off x="955181" y="2576867"/>
            <a:ext cx="4258821"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800" b="0" dirty="0">
                <a:solidFill>
                  <a:srgbClr val="FF0066"/>
                </a:solidFill>
              </a:rPr>
              <a:t> </a:t>
            </a:r>
            <a:r>
              <a:rPr lang="en-US" altLang="en-US" sz="2800" b="0" dirty="0" err="1">
                <a:solidFill>
                  <a:srgbClr val="FF0066"/>
                </a:solidFill>
              </a:rPr>
              <a:t>các</a:t>
            </a:r>
            <a:r>
              <a:rPr lang="en-US" altLang="en-US" sz="2800" b="0" dirty="0">
                <a:solidFill>
                  <a:srgbClr val="FF0066"/>
                </a:solidFill>
              </a:rPr>
              <a:t> </a:t>
            </a:r>
            <a:r>
              <a:rPr lang="en-US" altLang="en-US" sz="2800" b="0" dirty="0" err="1">
                <a:solidFill>
                  <a:srgbClr val="FF0066"/>
                </a:solidFill>
              </a:rPr>
              <a:t>vua</a:t>
            </a:r>
            <a:r>
              <a:rPr lang="en-US" altLang="en-US" sz="2800" b="0" dirty="0">
                <a:solidFill>
                  <a:srgbClr val="FF0066"/>
                </a:solidFill>
              </a:rPr>
              <a:t> </a:t>
            </a:r>
            <a:r>
              <a:rPr lang="en-US" altLang="en-US" sz="2800" b="0" dirty="0" err="1">
                <a:solidFill>
                  <a:srgbClr val="FF0066"/>
                </a:solidFill>
              </a:rPr>
              <a:t>Hùng</a:t>
            </a:r>
            <a:r>
              <a:rPr lang="en-US" altLang="en-US" sz="2800" b="0" dirty="0">
                <a:solidFill>
                  <a:srgbClr val="FF0066"/>
                </a:solidFill>
              </a:rPr>
              <a:t>,</a:t>
            </a:r>
          </a:p>
          <a:p>
            <a:r>
              <a:rPr lang="en-US" altLang="en-US" sz="2800" b="0" dirty="0">
                <a:solidFill>
                  <a:srgbClr val="FF0066"/>
                </a:solidFill>
              </a:rPr>
              <a:t> </a:t>
            </a:r>
            <a:r>
              <a:rPr lang="en-US" altLang="en-US" sz="2800" b="0" dirty="0" err="1">
                <a:solidFill>
                  <a:srgbClr val="FF0066"/>
                </a:solidFill>
              </a:rPr>
              <a:t>cậu</a:t>
            </a:r>
            <a:r>
              <a:rPr lang="en-US" altLang="en-US" sz="2800" b="0" dirty="0">
                <a:solidFill>
                  <a:srgbClr val="FF0066"/>
                </a:solidFill>
              </a:rPr>
              <a:t> </a:t>
            </a:r>
            <a:r>
              <a:rPr lang="en-US" altLang="en-US" sz="2800" b="0" dirty="0" err="1">
                <a:solidFill>
                  <a:srgbClr val="FF0066"/>
                </a:solidFill>
              </a:rPr>
              <a:t>bé</a:t>
            </a:r>
            <a:r>
              <a:rPr lang="en-US" altLang="en-US" sz="2800" b="0" dirty="0">
                <a:solidFill>
                  <a:srgbClr val="FF0066"/>
                </a:solidFill>
              </a:rPr>
              <a:t> </a:t>
            </a:r>
            <a:r>
              <a:rPr lang="en-US" altLang="en-US" sz="2800" b="0" dirty="0" err="1">
                <a:solidFill>
                  <a:srgbClr val="FF0066"/>
                </a:solidFill>
              </a:rPr>
              <a:t>làng</a:t>
            </a:r>
            <a:r>
              <a:rPr lang="en-US" altLang="en-US" sz="2800" b="0" dirty="0">
                <a:solidFill>
                  <a:srgbClr val="FF0066"/>
                </a:solidFill>
              </a:rPr>
              <a:t> </a:t>
            </a:r>
            <a:r>
              <a:rPr lang="en-US" altLang="en-US" sz="2800" b="0" dirty="0" err="1">
                <a:solidFill>
                  <a:srgbClr val="FF0066"/>
                </a:solidFill>
              </a:rPr>
              <a:t>Gióng</a:t>
            </a:r>
            <a:r>
              <a:rPr lang="en-US" altLang="en-US" sz="2800" b="0" dirty="0">
                <a:solidFill>
                  <a:srgbClr val="FF0066"/>
                </a:solidFill>
              </a:rPr>
              <a:t>,</a:t>
            </a:r>
          </a:p>
          <a:p>
            <a:r>
              <a:rPr lang="en-US" altLang="en-US" sz="2800" b="0" dirty="0">
                <a:solidFill>
                  <a:srgbClr val="FF0066"/>
                </a:solidFill>
              </a:rPr>
              <a:t> Phan </a:t>
            </a:r>
            <a:r>
              <a:rPr lang="en-US" altLang="en-US" sz="2800" b="0" dirty="0" err="1">
                <a:solidFill>
                  <a:srgbClr val="FF0066"/>
                </a:solidFill>
              </a:rPr>
              <a:t>Thanh</a:t>
            </a:r>
            <a:r>
              <a:rPr lang="en-US" altLang="en-US" sz="2800" b="0" dirty="0">
                <a:solidFill>
                  <a:srgbClr val="FF0066"/>
                </a:solidFill>
              </a:rPr>
              <a:t> </a:t>
            </a:r>
            <a:r>
              <a:rPr lang="en-US" altLang="en-US" sz="2800" b="0" dirty="0" err="1">
                <a:solidFill>
                  <a:srgbClr val="FF0066"/>
                </a:solidFill>
              </a:rPr>
              <a:t>Giản</a:t>
            </a:r>
            <a:r>
              <a:rPr lang="en-US" altLang="en-US" sz="2800" b="0" dirty="0">
                <a:solidFill>
                  <a:srgbClr val="FF0066"/>
                </a:solidFill>
              </a:rPr>
              <a:t>,</a:t>
            </a:r>
          </a:p>
          <a:p>
            <a:r>
              <a:rPr lang="en-US" altLang="en-US" sz="2800" b="0" dirty="0">
                <a:solidFill>
                  <a:srgbClr val="FF0066"/>
                </a:solidFill>
              </a:rPr>
              <a:t> </a:t>
            </a:r>
            <a:r>
              <a:rPr lang="en-US" altLang="en-US" sz="2800" b="0" dirty="0" err="1">
                <a:solidFill>
                  <a:srgbClr val="FF0066"/>
                </a:solidFill>
              </a:rPr>
              <a:t>Hoàng</a:t>
            </a:r>
            <a:r>
              <a:rPr lang="en-US" altLang="en-US" sz="2800" b="0" dirty="0">
                <a:solidFill>
                  <a:srgbClr val="FF0066"/>
                </a:solidFill>
              </a:rPr>
              <a:t> </a:t>
            </a:r>
            <a:r>
              <a:rPr lang="en-US" altLang="en-US" sz="2800" b="0" dirty="0" err="1">
                <a:solidFill>
                  <a:srgbClr val="FF0066"/>
                </a:solidFill>
              </a:rPr>
              <a:t>Diệu</a:t>
            </a:r>
            <a:r>
              <a:rPr lang="en-US" altLang="en-US" sz="2800" b="0" dirty="0">
                <a:solidFill>
                  <a:srgbClr val="FF0066"/>
                </a:solidFill>
              </a:rPr>
              <a:t> .</a:t>
            </a:r>
          </a:p>
        </p:txBody>
      </p:sp>
      <p:sp>
        <p:nvSpPr>
          <p:cNvPr id="15" name="Rectangle 2"/>
          <p:cNvSpPr>
            <a:spLocks noChangeArrowheads="1"/>
          </p:cNvSpPr>
          <p:nvPr/>
        </p:nvSpPr>
        <p:spPr bwMode="auto">
          <a:xfrm>
            <a:off x="6236740" y="1283180"/>
            <a:ext cx="572153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buFontTx/>
              <a:buChar char="-"/>
            </a:pPr>
            <a:r>
              <a:rPr lang="en-US" altLang="en-US" sz="2800" b="0" dirty="0" err="1"/>
              <a:t>Những</a:t>
            </a:r>
            <a:r>
              <a:rPr lang="en-US" altLang="en-US" sz="2800" b="0" dirty="0"/>
              <a:t> </a:t>
            </a:r>
            <a:r>
              <a:rPr lang="en-US" altLang="en-US" sz="2800" b="0" dirty="0" err="1">
                <a:solidFill>
                  <a:srgbClr val="3333CC"/>
                </a:solidFill>
              </a:rPr>
              <a:t>từ</a:t>
            </a:r>
            <a:r>
              <a:rPr lang="en-US" altLang="en-US" sz="2800" b="0" dirty="0">
                <a:solidFill>
                  <a:srgbClr val="3333CC"/>
                </a:solidFill>
              </a:rPr>
              <a:t> </a:t>
            </a:r>
            <a:r>
              <a:rPr lang="en-US" altLang="en-US" sz="2800" b="0" dirty="0" err="1">
                <a:solidFill>
                  <a:srgbClr val="3333CC"/>
                </a:solidFill>
              </a:rPr>
              <a:t>ngữ</a:t>
            </a:r>
            <a:r>
              <a:rPr lang="en-US" altLang="en-US" sz="2800" b="0" dirty="0">
                <a:solidFill>
                  <a:srgbClr val="3333CC"/>
                </a:solidFill>
              </a:rPr>
              <a:t> </a:t>
            </a:r>
            <a:r>
              <a:rPr lang="en-US" altLang="en-US" sz="2800" b="0" dirty="0" err="1">
                <a:solidFill>
                  <a:srgbClr val="3333CC"/>
                </a:solidFill>
              </a:rPr>
              <a:t>chỉ</a:t>
            </a:r>
            <a:r>
              <a:rPr lang="en-US" altLang="en-US" sz="2800" b="0" dirty="0">
                <a:solidFill>
                  <a:srgbClr val="3333CC"/>
                </a:solidFill>
              </a:rPr>
              <a:t> </a:t>
            </a:r>
            <a:r>
              <a:rPr lang="en-US" altLang="en-US" sz="2800" b="0" dirty="0" err="1">
                <a:solidFill>
                  <a:srgbClr val="3333CC"/>
                </a:solidFill>
              </a:rPr>
              <a:t>sự</a:t>
            </a:r>
            <a:r>
              <a:rPr lang="en-US" altLang="en-US" sz="2800" b="0" dirty="0">
                <a:solidFill>
                  <a:srgbClr val="3333CC"/>
                </a:solidFill>
              </a:rPr>
              <a:t> </a:t>
            </a:r>
            <a:r>
              <a:rPr lang="en-US" altLang="en-US" sz="2800" b="0" dirty="0" err="1">
                <a:solidFill>
                  <a:srgbClr val="3333CC"/>
                </a:solidFill>
              </a:rPr>
              <a:t>vật</a:t>
            </a:r>
            <a:r>
              <a:rPr lang="en-US" altLang="en-US" sz="2800" b="0" dirty="0"/>
              <a:t> </a:t>
            </a:r>
            <a:r>
              <a:rPr lang="en-US" altLang="en-US" sz="2800" b="0" dirty="0" err="1"/>
              <a:t>gợi</a:t>
            </a:r>
            <a:r>
              <a:rPr lang="en-US" altLang="en-US" sz="2800" b="0" dirty="0"/>
              <a:t> </a:t>
            </a:r>
            <a:r>
              <a:rPr lang="en-US" altLang="en-US" sz="2800" b="0" dirty="0" err="1"/>
              <a:t>nhớ</a:t>
            </a:r>
            <a:r>
              <a:rPr lang="en-US" altLang="en-US" sz="2800" b="0" dirty="0"/>
              <a:t> </a:t>
            </a:r>
            <a:r>
              <a:rPr lang="en-US" altLang="en-US" sz="2800" b="0" dirty="0" err="1"/>
              <a:t>đến</a:t>
            </a:r>
            <a:r>
              <a:rPr lang="en-US" altLang="en-US" sz="2800" b="0" dirty="0"/>
              <a:t> </a:t>
            </a:r>
            <a:r>
              <a:rPr lang="en-US" altLang="en-US" sz="2800" b="0" dirty="0" err="1"/>
              <a:t>lịch</a:t>
            </a:r>
            <a:r>
              <a:rPr lang="en-US" altLang="en-US" sz="2800" b="0" dirty="0"/>
              <a:t> </a:t>
            </a:r>
            <a:r>
              <a:rPr lang="en-US" altLang="en-US" sz="2800" b="0" dirty="0" err="1"/>
              <a:t>sử</a:t>
            </a:r>
            <a:r>
              <a:rPr lang="en-US" altLang="en-US" sz="2800" b="0" dirty="0"/>
              <a:t> </a:t>
            </a:r>
            <a:r>
              <a:rPr lang="en-US" altLang="en-US" sz="2800" b="0" dirty="0" err="1"/>
              <a:t>và</a:t>
            </a:r>
            <a:r>
              <a:rPr lang="en-US" altLang="en-US" sz="2800" b="0" dirty="0"/>
              <a:t> </a:t>
            </a:r>
            <a:r>
              <a:rPr lang="en-US" altLang="en-US" sz="2800" b="0" dirty="0" err="1"/>
              <a:t>truyền</a:t>
            </a:r>
            <a:r>
              <a:rPr lang="en-US" altLang="en-US" sz="2800" b="0" dirty="0"/>
              <a:t> </a:t>
            </a:r>
            <a:r>
              <a:rPr lang="en-US" altLang="en-US" sz="2800" b="0" dirty="0" err="1"/>
              <a:t>thống</a:t>
            </a:r>
            <a:r>
              <a:rPr lang="en-US" altLang="en-US" sz="2800" b="0" dirty="0"/>
              <a:t> </a:t>
            </a:r>
            <a:r>
              <a:rPr lang="en-US" altLang="en-US" sz="2800" b="0" dirty="0" err="1"/>
              <a:t>dân</a:t>
            </a:r>
            <a:r>
              <a:rPr lang="en-US" altLang="en-US" sz="2800" b="0" dirty="0"/>
              <a:t> </a:t>
            </a:r>
            <a:r>
              <a:rPr lang="en-US" altLang="en-US" sz="2800" b="0" dirty="0" err="1"/>
              <a:t>tộc</a:t>
            </a:r>
            <a:r>
              <a:rPr lang="en-US" altLang="en-US" sz="2800" b="0" dirty="0"/>
              <a:t> : </a:t>
            </a:r>
            <a:endParaRPr lang="en-US" altLang="en-US" sz="2800" b="0" dirty="0">
              <a:solidFill>
                <a:srgbClr val="3333CC"/>
              </a:solidFill>
            </a:endParaRPr>
          </a:p>
        </p:txBody>
      </p:sp>
      <p:sp>
        <p:nvSpPr>
          <p:cNvPr id="17" name="Rectangle 3"/>
          <p:cNvSpPr>
            <a:spLocks noChangeArrowheads="1"/>
          </p:cNvSpPr>
          <p:nvPr/>
        </p:nvSpPr>
        <p:spPr bwMode="auto">
          <a:xfrm>
            <a:off x="6470470" y="2415556"/>
            <a:ext cx="5721530"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800" dirty="0" err="1">
                <a:solidFill>
                  <a:srgbClr val="3333CC"/>
                </a:solidFill>
              </a:rPr>
              <a:t>nắm</a:t>
            </a:r>
            <a:r>
              <a:rPr lang="en-US" altLang="en-US" sz="2800" dirty="0">
                <a:solidFill>
                  <a:srgbClr val="3333CC"/>
                </a:solidFill>
              </a:rPr>
              <a:t> </a:t>
            </a:r>
            <a:r>
              <a:rPr lang="en-US" altLang="en-US" sz="2800" dirty="0" err="1">
                <a:solidFill>
                  <a:srgbClr val="3333CC"/>
                </a:solidFill>
              </a:rPr>
              <a:t>tro</a:t>
            </a:r>
            <a:r>
              <a:rPr lang="en-US" altLang="en-US" sz="2800" dirty="0">
                <a:solidFill>
                  <a:srgbClr val="3333CC"/>
                </a:solidFill>
              </a:rPr>
              <a:t> </a:t>
            </a:r>
            <a:r>
              <a:rPr lang="en-US" altLang="en-US" sz="2800" dirty="0" err="1">
                <a:solidFill>
                  <a:srgbClr val="3333CC"/>
                </a:solidFill>
              </a:rPr>
              <a:t>bếp</a:t>
            </a:r>
            <a:r>
              <a:rPr lang="en-US" altLang="en-US" sz="2800" dirty="0">
                <a:solidFill>
                  <a:srgbClr val="3333CC"/>
                </a:solidFill>
              </a:rPr>
              <a:t> </a:t>
            </a:r>
            <a:r>
              <a:rPr lang="en-US" altLang="en-US" sz="2800" dirty="0" err="1">
                <a:solidFill>
                  <a:srgbClr val="3333CC"/>
                </a:solidFill>
              </a:rPr>
              <a:t>thuở</a:t>
            </a:r>
            <a:r>
              <a:rPr lang="en-US" altLang="en-US" sz="2800" dirty="0">
                <a:solidFill>
                  <a:srgbClr val="3333CC"/>
                </a:solidFill>
              </a:rPr>
              <a:t> </a:t>
            </a:r>
            <a:r>
              <a:rPr lang="en-US" altLang="en-US" sz="2800" dirty="0" err="1">
                <a:solidFill>
                  <a:srgbClr val="3333CC"/>
                </a:solidFill>
              </a:rPr>
              <a:t>các</a:t>
            </a:r>
            <a:r>
              <a:rPr lang="en-US" altLang="en-US" sz="2800" dirty="0">
                <a:solidFill>
                  <a:srgbClr val="3333CC"/>
                </a:solidFill>
              </a:rPr>
              <a:t> </a:t>
            </a:r>
            <a:r>
              <a:rPr lang="en-US" altLang="en-US" sz="2800" dirty="0" err="1">
                <a:solidFill>
                  <a:srgbClr val="3333CC"/>
                </a:solidFill>
              </a:rPr>
              <a:t>vua</a:t>
            </a:r>
            <a:r>
              <a:rPr lang="en-US" altLang="en-US" sz="2800" dirty="0">
                <a:solidFill>
                  <a:srgbClr val="3333CC"/>
                </a:solidFill>
              </a:rPr>
              <a:t> </a:t>
            </a:r>
            <a:r>
              <a:rPr lang="en-US" altLang="en-US" sz="2800" dirty="0" err="1">
                <a:solidFill>
                  <a:srgbClr val="3333CC"/>
                </a:solidFill>
              </a:rPr>
              <a:t>Hùng</a:t>
            </a:r>
            <a:endParaRPr lang="en-US" altLang="en-US" sz="2800" dirty="0">
              <a:solidFill>
                <a:srgbClr val="3333CC"/>
              </a:solidFill>
            </a:endParaRPr>
          </a:p>
          <a:p>
            <a:r>
              <a:rPr lang="en-US" altLang="en-US" sz="2800" dirty="0" err="1">
                <a:solidFill>
                  <a:srgbClr val="3333CC"/>
                </a:solidFill>
              </a:rPr>
              <a:t>dựng</a:t>
            </a:r>
            <a:r>
              <a:rPr lang="en-US" altLang="en-US" sz="2800" dirty="0">
                <a:solidFill>
                  <a:srgbClr val="3333CC"/>
                </a:solidFill>
              </a:rPr>
              <a:t> </a:t>
            </a:r>
            <a:r>
              <a:rPr lang="en-US" altLang="en-US" sz="2800" dirty="0" err="1">
                <a:solidFill>
                  <a:srgbClr val="3333CC"/>
                </a:solidFill>
              </a:rPr>
              <a:t>nước</a:t>
            </a:r>
            <a:r>
              <a:rPr lang="en-US" altLang="en-US" sz="2800" dirty="0">
                <a:solidFill>
                  <a:srgbClr val="3333CC"/>
                </a:solidFill>
              </a:rPr>
              <a:t>, </a:t>
            </a:r>
            <a:r>
              <a:rPr lang="en-US" altLang="en-US" sz="2800" dirty="0" err="1">
                <a:solidFill>
                  <a:srgbClr val="3333CC"/>
                </a:solidFill>
              </a:rPr>
              <a:t>mũi</a:t>
            </a:r>
            <a:r>
              <a:rPr lang="en-US" altLang="en-US" sz="2800" dirty="0">
                <a:solidFill>
                  <a:srgbClr val="3333CC"/>
                </a:solidFill>
              </a:rPr>
              <a:t> </a:t>
            </a:r>
            <a:r>
              <a:rPr lang="en-US" altLang="en-US" sz="2800" dirty="0" err="1">
                <a:solidFill>
                  <a:srgbClr val="3333CC"/>
                </a:solidFill>
              </a:rPr>
              <a:t>tên</a:t>
            </a:r>
            <a:r>
              <a:rPr lang="en-US" altLang="en-US" sz="2800" dirty="0">
                <a:solidFill>
                  <a:srgbClr val="3333CC"/>
                </a:solidFill>
              </a:rPr>
              <a:t> </a:t>
            </a:r>
            <a:r>
              <a:rPr lang="en-US" altLang="en-US" sz="2800" dirty="0" err="1">
                <a:solidFill>
                  <a:srgbClr val="3333CC"/>
                </a:solidFill>
              </a:rPr>
              <a:t>đồng</a:t>
            </a:r>
            <a:r>
              <a:rPr lang="en-US" altLang="en-US" sz="2800" dirty="0">
                <a:solidFill>
                  <a:srgbClr val="3333CC"/>
                </a:solidFill>
              </a:rPr>
              <a:t> </a:t>
            </a:r>
            <a:r>
              <a:rPr lang="en-US" altLang="en-US" sz="2800" dirty="0" err="1">
                <a:solidFill>
                  <a:srgbClr val="3333CC"/>
                </a:solidFill>
              </a:rPr>
              <a:t>Cổ</a:t>
            </a:r>
            <a:r>
              <a:rPr lang="en-US" altLang="en-US" sz="2800" dirty="0">
                <a:solidFill>
                  <a:srgbClr val="3333CC"/>
                </a:solidFill>
              </a:rPr>
              <a:t> Loa, </a:t>
            </a:r>
          </a:p>
          <a:p>
            <a:r>
              <a:rPr lang="en-US" altLang="en-US" sz="2800" dirty="0">
                <a:solidFill>
                  <a:srgbClr val="3333CC"/>
                </a:solidFill>
              </a:rPr>
              <a:t>con </a:t>
            </a:r>
            <a:r>
              <a:rPr lang="en-US" altLang="en-US" sz="2800" dirty="0" err="1">
                <a:solidFill>
                  <a:srgbClr val="3333CC"/>
                </a:solidFill>
              </a:rPr>
              <a:t>dao</a:t>
            </a:r>
            <a:r>
              <a:rPr lang="en-US" altLang="en-US" sz="2800" dirty="0">
                <a:solidFill>
                  <a:srgbClr val="3333CC"/>
                </a:solidFill>
              </a:rPr>
              <a:t> </a:t>
            </a:r>
            <a:r>
              <a:rPr lang="en-US" altLang="en-US" sz="2800" dirty="0" err="1">
                <a:solidFill>
                  <a:srgbClr val="3333CC"/>
                </a:solidFill>
              </a:rPr>
              <a:t>cắt</a:t>
            </a:r>
            <a:r>
              <a:rPr lang="en-US" altLang="en-US" sz="2800" dirty="0">
                <a:solidFill>
                  <a:srgbClr val="3333CC"/>
                </a:solidFill>
              </a:rPr>
              <a:t> </a:t>
            </a:r>
            <a:r>
              <a:rPr lang="en-US" altLang="en-US" sz="2800" dirty="0" err="1">
                <a:solidFill>
                  <a:srgbClr val="3333CC"/>
                </a:solidFill>
              </a:rPr>
              <a:t>rốn</a:t>
            </a:r>
            <a:r>
              <a:rPr lang="en-US" altLang="en-US" sz="2800" dirty="0">
                <a:solidFill>
                  <a:srgbClr val="3333CC"/>
                </a:solidFill>
              </a:rPr>
              <a:t> </a:t>
            </a:r>
            <a:r>
              <a:rPr lang="en-US" altLang="en-US" sz="2800" dirty="0" err="1">
                <a:solidFill>
                  <a:srgbClr val="3333CC"/>
                </a:solidFill>
              </a:rPr>
              <a:t>bằng</a:t>
            </a:r>
            <a:r>
              <a:rPr lang="en-US" altLang="en-US" sz="2800" dirty="0">
                <a:solidFill>
                  <a:srgbClr val="3333CC"/>
                </a:solidFill>
              </a:rPr>
              <a:t> </a:t>
            </a:r>
            <a:r>
              <a:rPr lang="en-US" altLang="en-US" sz="2800" dirty="0" err="1">
                <a:solidFill>
                  <a:srgbClr val="3333CC"/>
                </a:solidFill>
              </a:rPr>
              <a:t>đá</a:t>
            </a:r>
            <a:r>
              <a:rPr lang="en-US" altLang="en-US" sz="2800" dirty="0">
                <a:solidFill>
                  <a:srgbClr val="3333CC"/>
                </a:solidFill>
              </a:rPr>
              <a:t> </a:t>
            </a:r>
            <a:r>
              <a:rPr lang="en-US" altLang="en-US" sz="2800" dirty="0" err="1">
                <a:solidFill>
                  <a:srgbClr val="3333CC"/>
                </a:solidFill>
              </a:rPr>
              <a:t>của</a:t>
            </a:r>
            <a:r>
              <a:rPr lang="en-US" altLang="en-US" sz="2800" dirty="0">
                <a:solidFill>
                  <a:srgbClr val="3333CC"/>
                </a:solidFill>
              </a:rPr>
              <a:t> </a:t>
            </a:r>
            <a:r>
              <a:rPr lang="en-US" altLang="en-US" sz="2800" dirty="0" err="1">
                <a:solidFill>
                  <a:srgbClr val="3333CC"/>
                </a:solidFill>
              </a:rPr>
              <a:t>cậu</a:t>
            </a:r>
            <a:r>
              <a:rPr lang="en-US" altLang="en-US" sz="2800" dirty="0">
                <a:solidFill>
                  <a:srgbClr val="3333CC"/>
                </a:solidFill>
              </a:rPr>
              <a:t> </a:t>
            </a:r>
            <a:r>
              <a:rPr lang="en-US" altLang="en-US" sz="2800" dirty="0" err="1">
                <a:solidFill>
                  <a:srgbClr val="3333CC"/>
                </a:solidFill>
              </a:rPr>
              <a:t>bé</a:t>
            </a:r>
            <a:endParaRPr lang="en-US" altLang="en-US" sz="2800" dirty="0">
              <a:solidFill>
                <a:srgbClr val="3333CC"/>
              </a:solidFill>
            </a:endParaRPr>
          </a:p>
          <a:p>
            <a:r>
              <a:rPr lang="en-US" altLang="en-US" sz="2800" dirty="0" err="1">
                <a:solidFill>
                  <a:srgbClr val="3333CC"/>
                </a:solidFill>
              </a:rPr>
              <a:t>làng</a:t>
            </a:r>
            <a:r>
              <a:rPr lang="en-US" altLang="en-US" sz="2800" dirty="0">
                <a:solidFill>
                  <a:srgbClr val="3333CC"/>
                </a:solidFill>
              </a:rPr>
              <a:t> </a:t>
            </a:r>
            <a:r>
              <a:rPr lang="en-US" altLang="en-US" sz="2800" dirty="0" err="1">
                <a:solidFill>
                  <a:srgbClr val="3333CC"/>
                </a:solidFill>
              </a:rPr>
              <a:t>Gióng</a:t>
            </a:r>
            <a:r>
              <a:rPr lang="en-US" altLang="en-US" sz="2800" dirty="0">
                <a:solidFill>
                  <a:srgbClr val="3333CC"/>
                </a:solidFill>
              </a:rPr>
              <a:t>, </a:t>
            </a:r>
            <a:r>
              <a:rPr lang="en-US" altLang="en-US" sz="2800" dirty="0" err="1">
                <a:solidFill>
                  <a:srgbClr val="3333CC"/>
                </a:solidFill>
              </a:rPr>
              <a:t>Vườn</a:t>
            </a:r>
            <a:r>
              <a:rPr lang="en-US" altLang="en-US" sz="2800" dirty="0">
                <a:solidFill>
                  <a:srgbClr val="3333CC"/>
                </a:solidFill>
              </a:rPr>
              <a:t> </a:t>
            </a:r>
            <a:r>
              <a:rPr lang="en-US" altLang="en-US" sz="2800" dirty="0" err="1">
                <a:solidFill>
                  <a:srgbClr val="3333CC"/>
                </a:solidFill>
              </a:rPr>
              <a:t>Cà</a:t>
            </a:r>
            <a:r>
              <a:rPr lang="en-US" altLang="en-US" sz="2800" dirty="0">
                <a:solidFill>
                  <a:srgbClr val="3333CC"/>
                </a:solidFill>
              </a:rPr>
              <a:t> </a:t>
            </a:r>
            <a:r>
              <a:rPr lang="en-US" altLang="en-US" sz="2800" dirty="0" err="1">
                <a:solidFill>
                  <a:srgbClr val="3333CC"/>
                </a:solidFill>
              </a:rPr>
              <a:t>bên</a:t>
            </a:r>
            <a:r>
              <a:rPr lang="en-US" altLang="en-US" sz="2800" dirty="0">
                <a:solidFill>
                  <a:srgbClr val="3333CC"/>
                </a:solidFill>
              </a:rPr>
              <a:t> </a:t>
            </a:r>
            <a:r>
              <a:rPr lang="en-US" altLang="en-US" sz="2800" dirty="0" err="1">
                <a:solidFill>
                  <a:srgbClr val="3333CC"/>
                </a:solidFill>
              </a:rPr>
              <a:t>sông</a:t>
            </a:r>
            <a:r>
              <a:rPr lang="en-US" altLang="en-US" sz="2800" dirty="0">
                <a:solidFill>
                  <a:srgbClr val="3333CC"/>
                </a:solidFill>
              </a:rPr>
              <a:t> </a:t>
            </a:r>
            <a:r>
              <a:rPr lang="en-US" altLang="en-US" sz="2800" dirty="0" err="1">
                <a:solidFill>
                  <a:srgbClr val="3333CC"/>
                </a:solidFill>
              </a:rPr>
              <a:t>Hồng</a:t>
            </a:r>
            <a:r>
              <a:rPr lang="en-US" altLang="en-US" sz="2800" dirty="0">
                <a:solidFill>
                  <a:srgbClr val="3333CC"/>
                </a:solidFill>
              </a:rPr>
              <a:t>,</a:t>
            </a:r>
          </a:p>
          <a:p>
            <a:r>
              <a:rPr lang="en-US" altLang="en-US" sz="2800" dirty="0" err="1">
                <a:solidFill>
                  <a:srgbClr val="3333CC"/>
                </a:solidFill>
              </a:rPr>
              <a:t>thanh</a:t>
            </a:r>
            <a:r>
              <a:rPr lang="en-US" altLang="en-US" sz="2800" dirty="0">
                <a:solidFill>
                  <a:srgbClr val="3333CC"/>
                </a:solidFill>
              </a:rPr>
              <a:t> </a:t>
            </a:r>
            <a:r>
              <a:rPr lang="en-US" altLang="en-US" sz="2800" dirty="0" err="1">
                <a:solidFill>
                  <a:srgbClr val="3333CC"/>
                </a:solidFill>
              </a:rPr>
              <a:t>gươm</a:t>
            </a:r>
            <a:r>
              <a:rPr lang="en-US" altLang="en-US" sz="2800" dirty="0">
                <a:solidFill>
                  <a:srgbClr val="3333CC"/>
                </a:solidFill>
              </a:rPr>
              <a:t> </a:t>
            </a:r>
            <a:r>
              <a:rPr lang="en-US" altLang="en-US" sz="2800" dirty="0" err="1">
                <a:solidFill>
                  <a:srgbClr val="3333CC"/>
                </a:solidFill>
              </a:rPr>
              <a:t>giữ</a:t>
            </a:r>
            <a:r>
              <a:rPr lang="en-US" altLang="en-US" sz="2800" dirty="0">
                <a:solidFill>
                  <a:srgbClr val="3333CC"/>
                </a:solidFill>
              </a:rPr>
              <a:t> </a:t>
            </a:r>
            <a:r>
              <a:rPr lang="en-US" altLang="en-US" sz="2800" dirty="0" err="1">
                <a:solidFill>
                  <a:srgbClr val="3333CC"/>
                </a:solidFill>
              </a:rPr>
              <a:t>thành</a:t>
            </a:r>
            <a:r>
              <a:rPr lang="en-US" altLang="en-US" sz="2800" dirty="0">
                <a:solidFill>
                  <a:srgbClr val="3333CC"/>
                </a:solidFill>
              </a:rPr>
              <a:t> </a:t>
            </a:r>
            <a:r>
              <a:rPr lang="en-US" altLang="en-US" sz="2800" dirty="0" err="1">
                <a:solidFill>
                  <a:srgbClr val="3333CC"/>
                </a:solidFill>
              </a:rPr>
              <a:t>Hà</a:t>
            </a:r>
            <a:r>
              <a:rPr lang="en-US" altLang="en-US" sz="2800" dirty="0">
                <a:solidFill>
                  <a:srgbClr val="3333CC"/>
                </a:solidFill>
              </a:rPr>
              <a:t> </a:t>
            </a:r>
            <a:r>
              <a:rPr lang="en-US" altLang="en-US" sz="2800" dirty="0" err="1">
                <a:solidFill>
                  <a:srgbClr val="3333CC"/>
                </a:solidFill>
              </a:rPr>
              <a:t>Nội</a:t>
            </a:r>
            <a:r>
              <a:rPr lang="en-US" altLang="en-US" sz="2800" dirty="0">
                <a:solidFill>
                  <a:srgbClr val="3333CC"/>
                </a:solidFill>
              </a:rPr>
              <a:t> </a:t>
            </a:r>
            <a:r>
              <a:rPr lang="en-US" altLang="en-US" sz="2800" dirty="0" err="1">
                <a:solidFill>
                  <a:srgbClr val="3333CC"/>
                </a:solidFill>
              </a:rPr>
              <a:t>của</a:t>
            </a:r>
            <a:endParaRPr lang="en-US" altLang="en-US" sz="2800" dirty="0">
              <a:solidFill>
                <a:srgbClr val="3333CC"/>
              </a:solidFill>
            </a:endParaRPr>
          </a:p>
          <a:p>
            <a:r>
              <a:rPr lang="en-US" altLang="en-US" sz="2800" dirty="0" err="1">
                <a:solidFill>
                  <a:srgbClr val="3333CC"/>
                </a:solidFill>
              </a:rPr>
              <a:t>Hoàng</a:t>
            </a:r>
            <a:r>
              <a:rPr lang="en-US" altLang="en-US" sz="2800" dirty="0">
                <a:solidFill>
                  <a:srgbClr val="3333CC"/>
                </a:solidFill>
              </a:rPr>
              <a:t> </a:t>
            </a:r>
            <a:r>
              <a:rPr lang="en-US" altLang="en-US" sz="2800" dirty="0" err="1">
                <a:solidFill>
                  <a:srgbClr val="3333CC"/>
                </a:solidFill>
              </a:rPr>
              <a:t>Diệu</a:t>
            </a:r>
            <a:r>
              <a:rPr lang="en-US" altLang="en-US" sz="2800" dirty="0">
                <a:solidFill>
                  <a:srgbClr val="3333CC"/>
                </a:solidFill>
              </a:rPr>
              <a:t>, </a:t>
            </a:r>
            <a:r>
              <a:rPr lang="en-US" altLang="en-US" sz="2800" dirty="0" err="1">
                <a:solidFill>
                  <a:srgbClr val="3333CC"/>
                </a:solidFill>
              </a:rPr>
              <a:t>chiếc</a:t>
            </a:r>
            <a:r>
              <a:rPr lang="en-US" altLang="en-US" sz="2800" dirty="0">
                <a:solidFill>
                  <a:srgbClr val="3333CC"/>
                </a:solidFill>
              </a:rPr>
              <a:t> </a:t>
            </a:r>
            <a:r>
              <a:rPr lang="en-US" altLang="en-US" sz="2800" dirty="0" err="1">
                <a:solidFill>
                  <a:srgbClr val="3333CC"/>
                </a:solidFill>
              </a:rPr>
              <a:t>hốt</a:t>
            </a:r>
            <a:r>
              <a:rPr lang="en-US" altLang="en-US" sz="2800" dirty="0">
                <a:solidFill>
                  <a:srgbClr val="3333CC"/>
                </a:solidFill>
              </a:rPr>
              <a:t> </a:t>
            </a:r>
            <a:r>
              <a:rPr lang="en-US" altLang="en-US" sz="2800" dirty="0" err="1">
                <a:solidFill>
                  <a:srgbClr val="3333CC"/>
                </a:solidFill>
              </a:rPr>
              <a:t>đại</a:t>
            </a:r>
            <a:r>
              <a:rPr lang="en-US" altLang="en-US" sz="2800" dirty="0">
                <a:solidFill>
                  <a:srgbClr val="3333CC"/>
                </a:solidFill>
              </a:rPr>
              <a:t> </a:t>
            </a:r>
            <a:r>
              <a:rPr lang="en-US" altLang="en-US" sz="2800" dirty="0" err="1">
                <a:solidFill>
                  <a:srgbClr val="3333CC"/>
                </a:solidFill>
              </a:rPr>
              <a:t>thần</a:t>
            </a:r>
            <a:r>
              <a:rPr lang="en-US" altLang="en-US" sz="2800" dirty="0">
                <a:solidFill>
                  <a:srgbClr val="3333CC"/>
                </a:solidFill>
              </a:rPr>
              <a:t> </a:t>
            </a:r>
            <a:r>
              <a:rPr lang="en-US" altLang="en-US" sz="2800" dirty="0" err="1">
                <a:solidFill>
                  <a:srgbClr val="3333CC"/>
                </a:solidFill>
              </a:rPr>
              <a:t>của</a:t>
            </a:r>
            <a:endParaRPr lang="en-US" altLang="en-US" sz="2800" dirty="0">
              <a:solidFill>
                <a:srgbClr val="3333CC"/>
              </a:solidFill>
            </a:endParaRPr>
          </a:p>
          <a:p>
            <a:r>
              <a:rPr lang="en-US" altLang="en-US" sz="2800" dirty="0">
                <a:solidFill>
                  <a:srgbClr val="3333CC"/>
                </a:solidFill>
              </a:rPr>
              <a:t>Phan </a:t>
            </a:r>
            <a:r>
              <a:rPr lang="en-US" altLang="en-US" sz="2800" dirty="0" err="1">
                <a:solidFill>
                  <a:srgbClr val="3333CC"/>
                </a:solidFill>
              </a:rPr>
              <a:t>Thanh</a:t>
            </a:r>
            <a:r>
              <a:rPr lang="en-US" altLang="en-US" sz="2800" dirty="0">
                <a:solidFill>
                  <a:srgbClr val="3333CC"/>
                </a:solidFill>
              </a:rPr>
              <a:t> </a:t>
            </a:r>
            <a:r>
              <a:rPr lang="en-US" altLang="en-US" sz="2800" dirty="0" err="1">
                <a:solidFill>
                  <a:srgbClr val="3333CC"/>
                </a:solidFill>
              </a:rPr>
              <a:t>Giản</a:t>
            </a:r>
            <a:r>
              <a:rPr lang="en-US" altLang="en-US" sz="2800" dirty="0">
                <a:solidFill>
                  <a:srgbClr val="3333CC"/>
                </a:solidFill>
              </a:rPr>
              <a:t>.</a:t>
            </a:r>
          </a:p>
        </p:txBody>
      </p:sp>
    </p:spTree>
    <p:extLst>
      <p:ext uri="{BB962C8B-B14F-4D97-AF65-F5344CB8AC3E}">
        <p14:creationId xmlns:p14="http://schemas.microsoft.com/office/powerpoint/2010/main" val="8350372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1000" fill="hold"/>
                                        <p:tgtEl>
                                          <p:spTgt spid="15"/>
                                        </p:tgtEl>
                                        <p:attrNameLst>
                                          <p:attrName>ppt_w</p:attrName>
                                        </p:attrNameLst>
                                      </p:cBhvr>
                                      <p:tavLst>
                                        <p:tav tm="0">
                                          <p:val>
                                            <p:strVal val="#ppt_w*0.70"/>
                                          </p:val>
                                        </p:tav>
                                        <p:tav tm="100000">
                                          <p:val>
                                            <p:strVal val="#ppt_w"/>
                                          </p:val>
                                        </p:tav>
                                      </p:tavLst>
                                    </p:anim>
                                    <p:anim calcmode="lin" valueType="num">
                                      <p:cBhvr>
                                        <p:cTn id="15" dur="1000" fill="hold"/>
                                        <p:tgtEl>
                                          <p:spTgt spid="15"/>
                                        </p:tgtEl>
                                        <p:attrNameLst>
                                          <p:attrName>ppt_h</p:attrName>
                                        </p:attrNameLst>
                                      </p:cBhvr>
                                      <p:tavLst>
                                        <p:tav tm="0">
                                          <p:val>
                                            <p:strVal val="#ppt_h"/>
                                          </p:val>
                                        </p:tav>
                                        <p:tav tm="100000">
                                          <p:val>
                                            <p:strVal val="#ppt_h"/>
                                          </p:val>
                                        </p:tav>
                                      </p:tavLst>
                                    </p:anim>
                                    <p:animEffect transition="in" filter="fade">
                                      <p:cBhvr>
                                        <p:cTn id="16" dur="10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strVal val="#ppt_w*0.70"/>
                                          </p:val>
                                        </p:tav>
                                        <p:tav tm="100000">
                                          <p:val>
                                            <p:strVal val="#ppt_w"/>
                                          </p:val>
                                        </p:tav>
                                      </p:tavLst>
                                    </p:anim>
                                    <p:anim calcmode="lin" valueType="num">
                                      <p:cBhvr>
                                        <p:cTn id="28" dur="1000" fill="hold"/>
                                        <p:tgtEl>
                                          <p:spTgt spid="17"/>
                                        </p:tgtEl>
                                        <p:attrNameLst>
                                          <p:attrName>ppt_h</p:attrName>
                                        </p:attrNameLst>
                                      </p:cBhvr>
                                      <p:tavLst>
                                        <p:tav tm="0">
                                          <p:val>
                                            <p:strVal val="#ppt_h"/>
                                          </p:val>
                                        </p:tav>
                                        <p:tav tm="100000">
                                          <p:val>
                                            <p:strVal val="#ppt_h"/>
                                          </p:val>
                                        </p:tav>
                                      </p:tavLst>
                                    </p:anim>
                                    <p:animEffect transition="in" filter="fade">
                                      <p:cBhvr>
                                        <p:cTn id="29"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9" name="图片 8" descr="f7d30ea4b628d33971365e72821aa1c5"/>
          <p:cNvPicPr>
            <a:picLocks noChangeAspect="1"/>
          </p:cNvPicPr>
          <p:nvPr/>
        </p:nvPicPr>
        <p:blipFill>
          <a:blip r:embed="rId4"/>
          <a:srcRect l="16885" t="7870" r="18795" b="24954"/>
          <a:stretch>
            <a:fillRect/>
          </a:stretch>
        </p:blipFill>
        <p:spPr>
          <a:xfrm>
            <a:off x="68541" y="5434150"/>
            <a:ext cx="1134104" cy="1185586"/>
          </a:xfrm>
          <a:prstGeom prst="rect">
            <a:avLst/>
          </a:prstGeom>
        </p:spPr>
      </p:pic>
      <p:sp>
        <p:nvSpPr>
          <p:cNvPr id="34" name="文本框 9"/>
          <p:cNvSpPr txBox="1"/>
          <p:nvPr/>
        </p:nvSpPr>
        <p:spPr>
          <a:xfrm>
            <a:off x="431256" y="-2655823"/>
            <a:ext cx="10066658" cy="1569660"/>
          </a:xfrm>
          <a:prstGeom prst="rect">
            <a:avLst/>
          </a:prstGeom>
          <a:noFill/>
        </p:spPr>
        <p:txBody>
          <a:bodyPr wrap="square" rtlCol="0">
            <a:spAutoFit/>
          </a:bodyPr>
          <a:lstStyle/>
          <a:p>
            <a:pPr algn="ctr"/>
            <a:r>
              <a:rPr lang="en-US" altLang="zh-CN" sz="3200" dirty="0" err="1" smtClean="0">
                <a:solidFill>
                  <a:srgbClr val="C00000"/>
                </a:solidFill>
                <a:latin typeface="Arial" panose="020B0604020202020204" pitchFamily="34" charset="0"/>
                <a:ea typeface="字体管家棉花糖" panose="00020600040101010101" charset="-122"/>
                <a:cs typeface="Arial" panose="020B0604020202020204" pitchFamily="34" charset="0"/>
              </a:rPr>
              <a:t>Hãy</a:t>
            </a:r>
            <a:r>
              <a:rPr lang="en-US" altLang="zh-CN" sz="3200" dirty="0" smtClean="0">
                <a:solidFill>
                  <a:srgbClr val="C00000"/>
                </a:solidFill>
                <a:latin typeface="Arial" panose="020B0604020202020204" pitchFamily="34" charset="0"/>
                <a:ea typeface="字体管家棉花糖" panose="00020600040101010101" charset="-122"/>
                <a:cs typeface="Arial" panose="020B0604020202020204" pitchFamily="34" charset="0"/>
              </a:rPr>
              <a:t> </a:t>
            </a:r>
            <a:r>
              <a:rPr lang="en-US" altLang="zh-CN" sz="3200" dirty="0" err="1" smtClean="0">
                <a:solidFill>
                  <a:srgbClr val="C00000"/>
                </a:solidFill>
                <a:latin typeface="Arial" panose="020B0604020202020204" pitchFamily="34" charset="0"/>
                <a:ea typeface="字体管家棉花糖" panose="00020600040101010101" charset="-122"/>
                <a:cs typeface="Arial" panose="020B0604020202020204" pitchFamily="34" charset="0"/>
              </a:rPr>
              <a:t>xếp</a:t>
            </a:r>
            <a:r>
              <a:rPr lang="en-US" altLang="zh-CN" sz="3200" dirty="0" smtClean="0">
                <a:solidFill>
                  <a:srgbClr val="C00000"/>
                </a:solidFill>
                <a:latin typeface="Arial" panose="020B0604020202020204" pitchFamily="34" charset="0"/>
                <a:ea typeface="字体管家棉花糖" panose="00020600040101010101" charset="-122"/>
                <a:cs typeface="Arial" panose="020B0604020202020204" pitchFamily="34" charset="0"/>
              </a:rPr>
              <a:t> </a:t>
            </a:r>
            <a:r>
              <a:rPr lang="en-US" altLang="zh-CN" sz="3200" dirty="0" err="1" smtClean="0">
                <a:solidFill>
                  <a:srgbClr val="C00000"/>
                </a:solidFill>
                <a:latin typeface="Arial" panose="020B0604020202020204" pitchFamily="34" charset="0"/>
                <a:ea typeface="字体管家棉花糖" panose="00020600040101010101" charset="-122"/>
                <a:cs typeface="Arial" panose="020B0604020202020204" pitchFamily="34" charset="0"/>
              </a:rPr>
              <a:t>những</a:t>
            </a:r>
            <a:r>
              <a:rPr lang="en-US" altLang="zh-CN" sz="3200" dirty="0" smtClean="0">
                <a:solidFill>
                  <a:srgbClr val="C00000"/>
                </a:solidFill>
                <a:latin typeface="Arial" panose="020B0604020202020204" pitchFamily="34" charset="0"/>
                <a:ea typeface="字体管家棉花糖" panose="00020600040101010101" charset="-122"/>
                <a:cs typeface="Arial" panose="020B0604020202020204" pitchFamily="34" charset="0"/>
              </a:rPr>
              <a:t> </a:t>
            </a:r>
            <a:r>
              <a:rPr lang="en-US" altLang="zh-CN" sz="3200" dirty="0" err="1" smtClean="0">
                <a:solidFill>
                  <a:srgbClr val="C00000"/>
                </a:solidFill>
                <a:latin typeface="Arial" panose="020B0604020202020204" pitchFamily="34" charset="0"/>
                <a:ea typeface="字体管家棉花糖" panose="00020600040101010101" charset="-122"/>
                <a:cs typeface="Arial" panose="020B0604020202020204" pitchFamily="34" charset="0"/>
              </a:rPr>
              <a:t>những</a:t>
            </a:r>
            <a:r>
              <a:rPr lang="en-US" altLang="zh-CN" sz="3200" dirty="0" smtClean="0">
                <a:solidFill>
                  <a:srgbClr val="C00000"/>
                </a:solidFill>
                <a:latin typeface="Arial" panose="020B0604020202020204" pitchFamily="34" charset="0"/>
                <a:ea typeface="字体管家棉花糖" panose="00020600040101010101" charset="-122"/>
                <a:cs typeface="Arial" panose="020B0604020202020204" pitchFamily="34" charset="0"/>
              </a:rPr>
              <a:t> </a:t>
            </a:r>
            <a:r>
              <a:rPr lang="en-US" altLang="zh-CN" sz="3200" dirty="0" err="1" smtClean="0">
                <a:solidFill>
                  <a:srgbClr val="C00000"/>
                </a:solidFill>
                <a:latin typeface="Arial" panose="020B0604020202020204" pitchFamily="34" charset="0"/>
                <a:ea typeface="字体管家棉花糖" panose="00020600040101010101" charset="-122"/>
                <a:cs typeface="Arial" panose="020B0604020202020204" pitchFamily="34" charset="0"/>
              </a:rPr>
              <a:t>từ</a:t>
            </a:r>
            <a:r>
              <a:rPr lang="en-US" altLang="zh-CN" sz="3200" dirty="0" smtClean="0">
                <a:solidFill>
                  <a:srgbClr val="C00000"/>
                </a:solidFill>
                <a:latin typeface="Arial" panose="020B0604020202020204" pitchFamily="34" charset="0"/>
                <a:ea typeface="字体管家棉花糖" panose="00020600040101010101" charset="-122"/>
                <a:cs typeface="Arial" panose="020B0604020202020204" pitchFamily="34" charset="0"/>
              </a:rPr>
              <a:t> </a:t>
            </a:r>
            <a:r>
              <a:rPr lang="en-US" altLang="zh-CN" sz="3200" dirty="0" err="1" smtClean="0">
                <a:solidFill>
                  <a:srgbClr val="C00000"/>
                </a:solidFill>
                <a:latin typeface="Arial" panose="020B0604020202020204" pitchFamily="34" charset="0"/>
                <a:ea typeface="字体管家棉花糖" panose="00020600040101010101" charset="-122"/>
                <a:cs typeface="Arial" panose="020B0604020202020204" pitchFamily="34" charset="0"/>
              </a:rPr>
              <a:t>sau</a:t>
            </a:r>
            <a:r>
              <a:rPr lang="en-US" altLang="zh-CN" sz="3200" dirty="0" smtClean="0">
                <a:solidFill>
                  <a:srgbClr val="C00000"/>
                </a:solidFill>
                <a:latin typeface="Arial" panose="020B0604020202020204" pitchFamily="34" charset="0"/>
                <a:ea typeface="字体管家棉花糖" panose="00020600040101010101" charset="-122"/>
                <a:cs typeface="Arial" panose="020B0604020202020204" pitchFamily="34" charset="0"/>
              </a:rPr>
              <a:t> </a:t>
            </a:r>
            <a:r>
              <a:rPr lang="en-US" altLang="zh-CN" sz="3200" dirty="0" err="1" smtClean="0">
                <a:solidFill>
                  <a:srgbClr val="C00000"/>
                </a:solidFill>
                <a:latin typeface="Arial" panose="020B0604020202020204" pitchFamily="34" charset="0"/>
                <a:ea typeface="字体管家棉花糖" panose="00020600040101010101" charset="-122"/>
                <a:cs typeface="Arial" panose="020B0604020202020204" pitchFamily="34" charset="0"/>
              </a:rPr>
              <a:t>đây</a:t>
            </a:r>
            <a:r>
              <a:rPr lang="en-US" altLang="zh-CN" sz="3200" dirty="0" smtClean="0">
                <a:solidFill>
                  <a:srgbClr val="C00000"/>
                </a:solidFill>
                <a:latin typeface="Arial" panose="020B0604020202020204" pitchFamily="34" charset="0"/>
                <a:ea typeface="字体管家棉花糖" panose="00020600040101010101" charset="-122"/>
                <a:cs typeface="Arial" panose="020B0604020202020204" pitchFamily="34" charset="0"/>
              </a:rPr>
              <a:t> </a:t>
            </a:r>
            <a:r>
              <a:rPr lang="en-US" altLang="zh-CN" sz="3200" dirty="0" err="1" smtClean="0">
                <a:solidFill>
                  <a:srgbClr val="C00000"/>
                </a:solidFill>
                <a:latin typeface="Arial" panose="020B0604020202020204" pitchFamily="34" charset="0"/>
                <a:ea typeface="字体管家棉花糖" panose="00020600040101010101" charset="-122"/>
                <a:cs typeface="Arial" panose="020B0604020202020204" pitchFamily="34" charset="0"/>
              </a:rPr>
              <a:t>vào</a:t>
            </a:r>
            <a:r>
              <a:rPr lang="en-US" altLang="zh-CN" sz="3200" dirty="0" smtClean="0">
                <a:solidFill>
                  <a:srgbClr val="C00000"/>
                </a:solidFill>
                <a:latin typeface="Arial" panose="020B0604020202020204" pitchFamily="34" charset="0"/>
                <a:ea typeface="字体管家棉花糖" panose="00020600040101010101" charset="-122"/>
                <a:cs typeface="Arial" panose="020B0604020202020204" pitchFamily="34" charset="0"/>
              </a:rPr>
              <a:t> </a:t>
            </a:r>
            <a:r>
              <a:rPr lang="en-US" altLang="zh-CN" sz="3200" dirty="0" err="1" smtClean="0">
                <a:solidFill>
                  <a:srgbClr val="C00000"/>
                </a:solidFill>
                <a:latin typeface="Arial" panose="020B0604020202020204" pitchFamily="34" charset="0"/>
                <a:ea typeface="字体管家棉花糖" panose="00020600040101010101" charset="-122"/>
                <a:cs typeface="Arial" panose="020B0604020202020204" pitchFamily="34" charset="0"/>
              </a:rPr>
              <a:t>nhóm</a:t>
            </a:r>
            <a:r>
              <a:rPr lang="en-US" altLang="zh-CN" sz="3200" dirty="0" smtClean="0">
                <a:solidFill>
                  <a:srgbClr val="C00000"/>
                </a:solidFill>
                <a:latin typeface="Arial" panose="020B0604020202020204" pitchFamily="34" charset="0"/>
                <a:ea typeface="字体管家棉花糖" panose="00020600040101010101" charset="-122"/>
                <a:cs typeface="Arial" panose="020B0604020202020204" pitchFamily="34" charset="0"/>
              </a:rPr>
              <a:t> </a:t>
            </a:r>
            <a:r>
              <a:rPr lang="en-US" altLang="zh-CN" sz="3200" dirty="0" err="1" smtClean="0">
                <a:solidFill>
                  <a:srgbClr val="C00000"/>
                </a:solidFill>
                <a:latin typeface="Arial" panose="020B0604020202020204" pitchFamily="34" charset="0"/>
                <a:ea typeface="字体管家棉花糖" panose="00020600040101010101" charset="-122"/>
                <a:cs typeface="Arial" panose="020B0604020202020204" pitchFamily="34" charset="0"/>
              </a:rPr>
              <a:t>thích</a:t>
            </a:r>
            <a:r>
              <a:rPr lang="en-US" altLang="zh-CN" sz="3200" dirty="0" smtClean="0">
                <a:solidFill>
                  <a:srgbClr val="C00000"/>
                </a:solidFill>
                <a:latin typeface="Arial" panose="020B0604020202020204" pitchFamily="34" charset="0"/>
                <a:ea typeface="字体管家棉花糖" panose="00020600040101010101" charset="-122"/>
                <a:cs typeface="Arial" panose="020B0604020202020204" pitchFamily="34" charset="0"/>
              </a:rPr>
              <a:t> </a:t>
            </a:r>
            <a:r>
              <a:rPr lang="en-US" altLang="zh-CN" sz="3200" dirty="0" err="1" smtClean="0">
                <a:solidFill>
                  <a:srgbClr val="C00000"/>
                </a:solidFill>
                <a:latin typeface="Arial" panose="020B0604020202020204" pitchFamily="34" charset="0"/>
                <a:ea typeface="字体管家棉花糖" panose="00020600040101010101" charset="-122"/>
                <a:cs typeface="Arial" panose="020B0604020202020204" pitchFamily="34" charset="0"/>
              </a:rPr>
              <a:t>hợp</a:t>
            </a:r>
            <a:r>
              <a:rPr lang="en-US" altLang="zh-CN" sz="3200" dirty="0" smtClean="0">
                <a:solidFill>
                  <a:srgbClr val="C00000"/>
                </a:solidFill>
                <a:latin typeface="Arial" panose="020B0604020202020204" pitchFamily="34" charset="0"/>
                <a:ea typeface="字体管家棉花糖" panose="00020600040101010101" charset="-122"/>
                <a:cs typeface="Arial" panose="020B0604020202020204" pitchFamily="34" charset="0"/>
              </a:rPr>
              <a:t>: </a:t>
            </a:r>
            <a:r>
              <a:rPr lang="en-US" altLang="zh-CN" sz="3200" dirty="0" err="1" smtClean="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công</a:t>
            </a:r>
            <a:r>
              <a:rPr lang="en-US" altLang="zh-CN" sz="3200" dirty="0" smtClean="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 an, </a:t>
            </a:r>
            <a:r>
              <a:rPr lang="en-US" altLang="zh-CN" sz="3200" dirty="0" err="1" smtClean="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đồn</a:t>
            </a:r>
            <a:r>
              <a:rPr lang="en-US" altLang="zh-CN" sz="3200" dirty="0" smtClean="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 </a:t>
            </a:r>
            <a:r>
              <a:rPr lang="en-US" altLang="zh-CN" sz="3200" dirty="0" err="1" smtClean="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biên</a:t>
            </a:r>
            <a:r>
              <a:rPr lang="en-US" altLang="zh-CN" sz="3200" dirty="0" smtClean="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 </a:t>
            </a:r>
            <a:r>
              <a:rPr lang="en-US" altLang="zh-CN" sz="3200" dirty="0" err="1" smtClean="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phòng</a:t>
            </a:r>
            <a:r>
              <a:rPr lang="en-US" altLang="zh-CN" sz="3200" dirty="0" smtClean="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 </a:t>
            </a:r>
            <a:r>
              <a:rPr lang="en-US" altLang="zh-CN" sz="3200" dirty="0" err="1" smtClean="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tòa</a:t>
            </a:r>
            <a:r>
              <a:rPr lang="en-US" altLang="zh-CN" sz="3200" dirty="0" smtClean="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 </a:t>
            </a:r>
            <a:r>
              <a:rPr lang="en-US" altLang="zh-CN" sz="3200" dirty="0" err="1" smtClean="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án</a:t>
            </a:r>
            <a:r>
              <a:rPr lang="en-US" altLang="zh-CN" sz="3200" dirty="0" smtClean="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 </a:t>
            </a:r>
            <a:r>
              <a:rPr lang="en-US" altLang="zh-CN" sz="3200" dirty="0" err="1" smtClean="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xét</a:t>
            </a:r>
            <a:r>
              <a:rPr lang="en-US" altLang="zh-CN" sz="3200" dirty="0" smtClean="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 </a:t>
            </a:r>
            <a:r>
              <a:rPr lang="en-US" altLang="zh-CN" sz="3200" dirty="0" err="1" smtClean="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xử</a:t>
            </a:r>
            <a:r>
              <a:rPr lang="en-US" altLang="zh-CN" sz="3200" dirty="0" smtClean="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 </a:t>
            </a:r>
            <a:r>
              <a:rPr lang="en-US" altLang="zh-CN" sz="3200" dirty="0" err="1" smtClean="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bảo</a:t>
            </a:r>
            <a:r>
              <a:rPr lang="en-US" altLang="zh-CN" sz="3200" dirty="0" smtClean="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 </a:t>
            </a:r>
            <a:r>
              <a:rPr lang="en-US" altLang="zh-CN" sz="3200" dirty="0" err="1" smtClean="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mật</a:t>
            </a:r>
            <a:r>
              <a:rPr lang="en-US" altLang="zh-CN" sz="3200" dirty="0" smtClean="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 </a:t>
            </a:r>
            <a:r>
              <a:rPr lang="en-US" altLang="zh-CN" sz="3200" dirty="0" err="1" smtClean="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cảnh</a:t>
            </a:r>
            <a:r>
              <a:rPr lang="en-US" altLang="zh-CN" sz="3200" dirty="0" smtClean="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 </a:t>
            </a:r>
            <a:r>
              <a:rPr lang="en-US" altLang="zh-CN" sz="3200" dirty="0" err="1" smtClean="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giác</a:t>
            </a:r>
            <a:r>
              <a:rPr lang="en-US" altLang="zh-CN" sz="3200" dirty="0" smtClean="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 </a:t>
            </a:r>
            <a:r>
              <a:rPr lang="en-US" altLang="zh-CN" sz="3200" dirty="0" err="1" smtClean="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cơ</a:t>
            </a:r>
            <a:r>
              <a:rPr lang="en-US" altLang="zh-CN" sz="3200" dirty="0" smtClean="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 </a:t>
            </a:r>
            <a:r>
              <a:rPr lang="en-US" altLang="zh-CN" sz="3200" dirty="0" err="1" smtClean="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quan</a:t>
            </a:r>
            <a:r>
              <a:rPr lang="en-US" altLang="zh-CN" sz="3200" dirty="0" smtClean="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 an </a:t>
            </a:r>
            <a:r>
              <a:rPr lang="en-US" altLang="zh-CN" sz="3200" dirty="0" err="1" smtClean="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ninh</a:t>
            </a:r>
            <a:r>
              <a:rPr lang="en-US" altLang="zh-CN" sz="3200" dirty="0" smtClean="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 </a:t>
            </a:r>
            <a:r>
              <a:rPr lang="en-US" altLang="zh-CN" sz="3200" dirty="0" err="1" smtClean="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giữ</a:t>
            </a:r>
            <a:r>
              <a:rPr lang="en-US" altLang="zh-CN" sz="3200" dirty="0" smtClean="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 </a:t>
            </a:r>
            <a:r>
              <a:rPr lang="en-US" altLang="zh-CN" sz="3200" dirty="0" err="1" smtClean="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bí</a:t>
            </a:r>
            <a:r>
              <a:rPr lang="en-US" altLang="zh-CN" sz="3200" dirty="0" smtClean="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 </a:t>
            </a:r>
            <a:r>
              <a:rPr lang="en-US" altLang="zh-CN" sz="3200" dirty="0" err="1" smtClean="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mật</a:t>
            </a:r>
            <a:r>
              <a:rPr lang="en-US" altLang="zh-CN" sz="3200" dirty="0" smtClean="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 </a:t>
            </a:r>
            <a:r>
              <a:rPr lang="en-US" altLang="zh-CN" sz="3200" dirty="0" err="1" smtClean="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thẩm</a:t>
            </a:r>
            <a:r>
              <a:rPr lang="en-US" altLang="zh-CN" sz="3200" dirty="0" smtClean="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 </a:t>
            </a:r>
            <a:r>
              <a:rPr lang="en-US" altLang="zh-CN" sz="3200" dirty="0" err="1" smtClean="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phán</a:t>
            </a:r>
            <a:r>
              <a:rPr lang="en-US" altLang="zh-CN" sz="3200" dirty="0" smtClean="0">
                <a:solidFill>
                  <a:srgbClr val="C00000"/>
                </a:solidFill>
                <a:latin typeface="#9Slide05 SVNBlenda Script" panose="02000804000000020003" pitchFamily="2" charset="0"/>
                <a:ea typeface="字体管家棉花糖" panose="00020600040101010101" charset="-122"/>
                <a:cs typeface="#9Slide03 Arima Madurai ExtraBo" panose="00000900000000000000" pitchFamily="2" charset="0"/>
              </a:rPr>
              <a:t>.</a:t>
            </a:r>
            <a:endParaRPr lang="zh-CN" altLang="en-US" b="1" spc="300" dirty="0">
              <a:solidFill>
                <a:srgbClr val="C00000"/>
              </a:solidFill>
              <a:uFillTx/>
              <a:latin typeface="#9Slide05 SVNBlenda Script" panose="02000804000000020003" pitchFamily="2" charset="0"/>
              <a:ea typeface="字体管家天蝎座" panose="00020600040101010101" charset="-122"/>
              <a:cs typeface="#9Slide03 Arima Madurai ExtraBo" panose="00000900000000000000" pitchFamily="2" charset="0"/>
            </a:endParaRPr>
          </a:p>
        </p:txBody>
      </p:sp>
      <p:sp>
        <p:nvSpPr>
          <p:cNvPr id="15" name="Rounded Rectangle 14"/>
          <p:cNvSpPr/>
          <p:nvPr/>
        </p:nvSpPr>
        <p:spPr>
          <a:xfrm>
            <a:off x="1113821" y="5027875"/>
            <a:ext cx="9570111" cy="12225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图片 3" descr="5c95d9be9ffa50fc92ed5552156a00c5"/>
          <p:cNvPicPr>
            <a:picLocks noChangeAspect="1"/>
          </p:cNvPicPr>
          <p:nvPr/>
        </p:nvPicPr>
        <p:blipFill>
          <a:blip r:embed="rId5"/>
          <a:srcRect/>
          <a:stretch>
            <a:fillRect/>
          </a:stretch>
        </p:blipFill>
        <p:spPr>
          <a:xfrm>
            <a:off x="2860167" y="-487420"/>
            <a:ext cx="6571965" cy="3019408"/>
          </a:xfrm>
          <a:prstGeom prst="rect">
            <a:avLst/>
          </a:prstGeom>
        </p:spPr>
      </p:pic>
      <p:sp>
        <p:nvSpPr>
          <p:cNvPr id="17" name="Rounded Rectangle 16"/>
          <p:cNvSpPr/>
          <p:nvPr/>
        </p:nvSpPr>
        <p:spPr>
          <a:xfrm>
            <a:off x="1262030" y="2285600"/>
            <a:ext cx="9570111" cy="12225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147053" y="2465729"/>
            <a:ext cx="7998195" cy="830997"/>
          </a:xfrm>
          <a:prstGeom prst="rect">
            <a:avLst/>
          </a:prstGeom>
          <a:noFill/>
        </p:spPr>
        <p:txBody>
          <a:bodyPr wrap="square" rtlCol="0">
            <a:spAutoFit/>
          </a:bodyPr>
          <a:lstStyle/>
          <a:p>
            <a:r>
              <a:rPr lang="pt-BR" sz="2400"/>
              <a:t>Biết một số từ liên quan đến truyền thống dân tộc.</a:t>
            </a:r>
            <a:r>
              <a:rPr lang="pt-BR" sz="2400" b="1"/>
              <a:t> </a:t>
            </a:r>
            <a:r>
              <a:rPr lang="pt-BR" sz="2400"/>
              <a:t>Hiểu nghĩa của từ ghép Hán Việt: </a:t>
            </a:r>
            <a:r>
              <a:rPr lang="pt-BR" sz="2400" i="1"/>
              <a:t>Truyền thống</a:t>
            </a:r>
            <a:r>
              <a:rPr lang="pt-BR" sz="2400"/>
              <a:t> gồm từ </a:t>
            </a:r>
            <a:r>
              <a:rPr lang="pt-BR" sz="2400" i="1"/>
              <a:t>truyền</a:t>
            </a:r>
            <a:r>
              <a:rPr lang="pt-BR" sz="2400"/>
              <a:t> và từ </a:t>
            </a:r>
            <a:r>
              <a:rPr lang="pt-BR" sz="2400" i="1"/>
              <a:t>thống</a:t>
            </a:r>
            <a:endParaRPr lang="en-US" sz="4400" dirty="0">
              <a:latin typeface="Arial" panose="020B0604020202020204" pitchFamily="34" charset="0"/>
              <a:ea typeface="#9Slide03 Roboto Slab Bold" pitchFamily="2" charset="0"/>
              <a:cs typeface="Arial" panose="020B0604020202020204" pitchFamily="34" charset="0"/>
            </a:endParaRPr>
          </a:p>
        </p:txBody>
      </p:sp>
      <p:sp>
        <p:nvSpPr>
          <p:cNvPr id="19" name="TextBox 18"/>
          <p:cNvSpPr txBox="1"/>
          <p:nvPr/>
        </p:nvSpPr>
        <p:spPr>
          <a:xfrm>
            <a:off x="2066790" y="5341026"/>
            <a:ext cx="8741145" cy="461665"/>
          </a:xfrm>
          <a:prstGeom prst="rect">
            <a:avLst/>
          </a:prstGeom>
          <a:noFill/>
        </p:spPr>
        <p:txBody>
          <a:bodyPr wrap="square" rtlCol="0">
            <a:spAutoFit/>
          </a:bodyPr>
          <a:lstStyle/>
          <a:p>
            <a:r>
              <a:rPr lang="pt-BR" sz="2400" i="1"/>
              <a:t>H</a:t>
            </a:r>
            <a:r>
              <a:rPr lang="pt-BR" sz="2400" i="1" smtClean="0"/>
              <a:t>iểu </a:t>
            </a:r>
            <a:r>
              <a:rPr lang="pt-BR" sz="2400"/>
              <a:t>thêm</a:t>
            </a:r>
            <a:r>
              <a:rPr lang="pt-BR" sz="2400" i="1"/>
              <a:t> về những câu tục ngữ, thành ngữ về chủ đề Truyền thống.</a:t>
            </a:r>
            <a:endParaRPr lang="en-US" sz="2400"/>
          </a:p>
        </p:txBody>
      </p:sp>
      <p:sp>
        <p:nvSpPr>
          <p:cNvPr id="20" name="Freeform 147"/>
          <p:cNvSpPr>
            <a:spLocks noEditPoints="1"/>
          </p:cNvSpPr>
          <p:nvPr/>
        </p:nvSpPr>
        <p:spPr bwMode="auto">
          <a:xfrm>
            <a:off x="1515727" y="2912403"/>
            <a:ext cx="321178" cy="507697"/>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ysClr val="window" lastClr="FFFFFF"/>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1" name="Rounded Rectangle 143"/>
          <p:cNvSpPr/>
          <p:nvPr/>
        </p:nvSpPr>
        <p:spPr>
          <a:xfrm>
            <a:off x="1310309" y="5200637"/>
            <a:ext cx="732013" cy="732671"/>
          </a:xfrm>
          <a:prstGeom prst="roundRect">
            <a:avLst/>
          </a:prstGeom>
          <a:solidFill>
            <a:srgbClr val="FFC000"/>
          </a:solidFill>
          <a:ln>
            <a:noFill/>
          </a:ln>
        </p:spPr>
        <p:style>
          <a:lnRef idx="2">
            <a:srgbClr val="19AAE1">
              <a:shade val="50000"/>
            </a:srgbClr>
          </a:lnRef>
          <a:fillRef idx="1">
            <a:srgbClr val="19AAE1"/>
          </a:fillRef>
          <a:effectRef idx="0">
            <a:srgbClr val="19AAE1"/>
          </a:effectRef>
          <a:fontRef idx="minor">
            <a:sysClr val="window" lastClr="FFFFFF"/>
          </a:fontRef>
        </p:style>
        <p:txBody>
          <a:bodyPr rtlCol="0" anchor="ctr"/>
          <a:lstStyle/>
          <a:p>
            <a:pPr algn="ctr"/>
            <a:endParaRPr lang="en-US" sz="2100" dirty="0">
              <a:latin typeface="Lato" charset="0"/>
            </a:endParaRPr>
          </a:p>
        </p:txBody>
      </p:sp>
      <p:sp>
        <p:nvSpPr>
          <p:cNvPr id="22" name="Freeform 67"/>
          <p:cNvSpPr>
            <a:spLocks noEditPoints="1"/>
          </p:cNvSpPr>
          <p:nvPr/>
        </p:nvSpPr>
        <p:spPr bwMode="auto">
          <a:xfrm>
            <a:off x="1474518" y="5341026"/>
            <a:ext cx="403595" cy="489130"/>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sp>
        <p:nvSpPr>
          <p:cNvPr id="23" name="Rounded Rectangle 22"/>
          <p:cNvSpPr/>
          <p:nvPr/>
        </p:nvSpPr>
        <p:spPr>
          <a:xfrm>
            <a:off x="1205262" y="3648126"/>
            <a:ext cx="9570111" cy="12225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2099090" y="4000952"/>
            <a:ext cx="8527633" cy="461665"/>
          </a:xfrm>
          <a:prstGeom prst="rect">
            <a:avLst/>
          </a:prstGeom>
          <a:noFill/>
        </p:spPr>
        <p:txBody>
          <a:bodyPr wrap="square" rtlCol="0">
            <a:spAutoFit/>
          </a:bodyPr>
          <a:lstStyle/>
          <a:p>
            <a:r>
              <a:rPr lang="pt-BR" sz="2400" smtClean="0"/>
              <a:t>Có </a:t>
            </a:r>
            <a:r>
              <a:rPr lang="pt-BR" sz="2400"/>
              <a:t>kĩ năng xác định được nghĩa của từ trong các BT1,2,3.</a:t>
            </a:r>
            <a:endParaRPr lang="en-US" sz="4400" dirty="0">
              <a:latin typeface="Arial" panose="020B0604020202020204" pitchFamily="34" charset="0"/>
              <a:ea typeface="#9Slide03 Roboto Slab Bold" pitchFamily="2" charset="0"/>
              <a:cs typeface="Arial" panose="020B0604020202020204" pitchFamily="34" charset="0"/>
            </a:endParaRPr>
          </a:p>
        </p:txBody>
      </p:sp>
      <p:sp>
        <p:nvSpPr>
          <p:cNvPr id="25" name="Rounded Rectangle 131"/>
          <p:cNvSpPr/>
          <p:nvPr/>
        </p:nvSpPr>
        <p:spPr>
          <a:xfrm>
            <a:off x="1310310" y="3829553"/>
            <a:ext cx="732013" cy="732671"/>
          </a:xfrm>
          <a:prstGeom prst="roundRect">
            <a:avLst/>
          </a:prstGeom>
          <a:solidFill>
            <a:srgbClr val="2E7E38"/>
          </a:solidFill>
          <a:ln>
            <a:noFill/>
          </a:ln>
        </p:spPr>
        <p:style>
          <a:lnRef idx="2">
            <a:srgbClr val="19AAE1">
              <a:shade val="50000"/>
            </a:srgbClr>
          </a:lnRef>
          <a:fillRef idx="1">
            <a:srgbClr val="19AAE1"/>
          </a:fillRef>
          <a:effectRef idx="0">
            <a:srgbClr val="19AAE1"/>
          </a:effectRef>
          <a:fontRef idx="minor">
            <a:sysClr val="window" lastClr="FFFFFF"/>
          </a:fontRef>
        </p:style>
        <p:txBody>
          <a:bodyPr rtlCol="0" anchor="ctr"/>
          <a:lstStyle/>
          <a:p>
            <a:pPr algn="ctr"/>
            <a:endParaRPr lang="en-US" sz="2100" dirty="0">
              <a:latin typeface="Lato" charset="0"/>
            </a:endParaRPr>
          </a:p>
        </p:txBody>
      </p:sp>
      <p:sp>
        <p:nvSpPr>
          <p:cNvPr id="26" name="Freeform 147"/>
          <p:cNvSpPr>
            <a:spLocks noEditPoints="1"/>
          </p:cNvSpPr>
          <p:nvPr/>
        </p:nvSpPr>
        <p:spPr bwMode="auto">
          <a:xfrm>
            <a:off x="1515727" y="3954920"/>
            <a:ext cx="321178" cy="507697"/>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ysClr val="window" lastClr="FFFFFF"/>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30" name="Rounded Rectangle 137"/>
          <p:cNvSpPr/>
          <p:nvPr/>
        </p:nvSpPr>
        <p:spPr>
          <a:xfrm>
            <a:off x="1396658" y="2481075"/>
            <a:ext cx="732013" cy="732671"/>
          </a:xfrm>
          <a:prstGeom prst="roundRect">
            <a:avLst/>
          </a:prstGeom>
          <a:solidFill>
            <a:schemeClr val="bg1">
              <a:lumMod val="65000"/>
            </a:schemeClr>
          </a:solidFill>
          <a:ln>
            <a:noFill/>
          </a:ln>
        </p:spPr>
        <p:style>
          <a:lnRef idx="2">
            <a:srgbClr val="19AAE1">
              <a:shade val="50000"/>
            </a:srgbClr>
          </a:lnRef>
          <a:fillRef idx="1">
            <a:srgbClr val="19AAE1"/>
          </a:fillRef>
          <a:effectRef idx="0">
            <a:srgbClr val="19AAE1"/>
          </a:effectRef>
          <a:fontRef idx="minor">
            <a:sysClr val="window" lastClr="FFFFFF"/>
          </a:fontRef>
        </p:style>
        <p:txBody>
          <a:bodyPr rtlCol="0" anchor="ctr"/>
          <a:lstStyle/>
          <a:p>
            <a:pPr algn="ctr"/>
            <a:endParaRPr lang="en-US" sz="2100" dirty="0">
              <a:latin typeface="Lato" charset="0"/>
            </a:endParaRPr>
          </a:p>
        </p:txBody>
      </p:sp>
      <p:pic>
        <p:nvPicPr>
          <p:cNvPr id="31" name="Picture 30"/>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415040" y="2566313"/>
            <a:ext cx="684050" cy="684050"/>
          </a:xfrm>
          <a:prstGeom prst="rect">
            <a:avLst/>
          </a:prstGeom>
        </p:spPr>
      </p:pic>
      <p:sp>
        <p:nvSpPr>
          <p:cNvPr id="32" name="文本框 4"/>
          <p:cNvSpPr txBox="1"/>
          <p:nvPr/>
        </p:nvSpPr>
        <p:spPr>
          <a:xfrm rot="21360000">
            <a:off x="3728853" y="875243"/>
            <a:ext cx="5687346" cy="1034129"/>
          </a:xfrm>
          <a:prstGeom prst="rect">
            <a:avLst/>
          </a:prstGeom>
          <a:noFill/>
        </p:spPr>
        <p:txBody>
          <a:bodyPr wrap="square" rtlCol="0">
            <a:spAutoFit/>
          </a:bodyPr>
          <a:lstStyle/>
          <a:p>
            <a:pPr algn="ctr">
              <a:lnSpc>
                <a:spcPct val="80000"/>
              </a:lnSpc>
            </a:pPr>
            <a:r>
              <a:rPr lang="en-US" altLang="zh-CN" sz="7200" smtClean="0">
                <a:solidFill>
                  <a:srgbClr val="2E7E38"/>
                </a:solidFill>
                <a:latin typeface="#9Slide05 SVNCattleya Script" panose="02000000000000000000" pitchFamily="2" charset="0"/>
                <a:ea typeface="方正胖娃简体" panose="03000509000000000000" pitchFamily="65" charset="-122"/>
              </a:rPr>
              <a:t>Đánh </a:t>
            </a:r>
            <a:r>
              <a:rPr lang="en-US" altLang="zh-CN" sz="7200" dirty="0" err="1" smtClean="0">
                <a:solidFill>
                  <a:srgbClr val="2E7E38"/>
                </a:solidFill>
                <a:latin typeface="#9Slide05 SVNCattleya Script" panose="02000000000000000000" pitchFamily="2" charset="0"/>
                <a:ea typeface="方正胖娃简体" panose="03000509000000000000" pitchFamily="65" charset="-122"/>
              </a:rPr>
              <a:t>giá</a:t>
            </a:r>
            <a:r>
              <a:rPr lang="en-US" altLang="zh-CN" sz="7200" dirty="0" smtClean="0">
                <a:solidFill>
                  <a:srgbClr val="2E7E38"/>
                </a:solidFill>
                <a:latin typeface="#9Slide05 SVNCattleya Script" panose="02000000000000000000" pitchFamily="2" charset="0"/>
                <a:ea typeface="方正胖娃简体" panose="03000509000000000000" pitchFamily="65" charset="-122"/>
              </a:rPr>
              <a:t> </a:t>
            </a:r>
            <a:r>
              <a:rPr lang="en-US" altLang="zh-CN" sz="7200" dirty="0" err="1" smtClean="0">
                <a:solidFill>
                  <a:srgbClr val="2E7E38"/>
                </a:solidFill>
                <a:latin typeface="#9Slide05 SVNCattleya Script" panose="02000000000000000000" pitchFamily="2" charset="0"/>
                <a:ea typeface="方正胖娃简体" panose="03000509000000000000" pitchFamily="65" charset="-122"/>
              </a:rPr>
              <a:t>mục</a:t>
            </a:r>
            <a:r>
              <a:rPr lang="en-US" altLang="zh-CN" sz="7200" dirty="0" smtClean="0">
                <a:solidFill>
                  <a:srgbClr val="2E7E38"/>
                </a:solidFill>
                <a:latin typeface="#9Slide05 SVNCattleya Script" panose="02000000000000000000" pitchFamily="2" charset="0"/>
                <a:ea typeface="方正胖娃简体" panose="03000509000000000000" pitchFamily="65" charset="-122"/>
              </a:rPr>
              <a:t> </a:t>
            </a:r>
            <a:r>
              <a:rPr lang="en-US" altLang="zh-CN" sz="7200" dirty="0" err="1" smtClean="0">
                <a:solidFill>
                  <a:srgbClr val="2E7E38"/>
                </a:solidFill>
                <a:latin typeface="#9Slide05 SVNCattleya Script" panose="02000000000000000000" pitchFamily="2" charset="0"/>
                <a:ea typeface="方正胖娃简体" panose="03000509000000000000" pitchFamily="65" charset="-122"/>
              </a:rPr>
              <a:t>tiêu</a:t>
            </a:r>
            <a:endParaRPr lang="zh-CN" altLang="en-US" sz="3200" b="1" spc="180" dirty="0">
              <a:solidFill>
                <a:srgbClr val="6FA068"/>
              </a:solidFill>
              <a:uFillTx/>
              <a:latin typeface="#9Slide05 SVNCattleya Script" panose="02000000000000000000" pitchFamily="2" charset="0"/>
              <a:ea typeface="方正胖娃简体" panose="03000509000000000000" pitchFamily="65" charset="-122"/>
            </a:endParaRPr>
          </a:p>
        </p:txBody>
      </p:sp>
    </p:spTree>
    <p:extLst>
      <p:ext uri="{BB962C8B-B14F-4D97-AF65-F5344CB8AC3E}">
        <p14:creationId xmlns:p14="http://schemas.microsoft.com/office/powerpoint/2010/main" val="14810687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30" name="图片 29" descr="8b0fccb2e21d61b25266c16d7d822443"/>
          <p:cNvPicPr>
            <a:picLocks noChangeAspect="1"/>
          </p:cNvPicPr>
          <p:nvPr/>
        </p:nvPicPr>
        <p:blipFill>
          <a:blip r:embed="rId4"/>
          <a:srcRect r="3242"/>
          <a:stretch>
            <a:fillRect/>
          </a:stretch>
        </p:blipFill>
        <p:spPr>
          <a:xfrm>
            <a:off x="9311640" y="139662"/>
            <a:ext cx="2880360" cy="1807210"/>
          </a:xfrm>
          <a:prstGeom prst="rect">
            <a:avLst/>
          </a:prstGeom>
        </p:spPr>
      </p:pic>
      <p:pic>
        <p:nvPicPr>
          <p:cNvPr id="5" name="图片 4" descr="8fd71eaf8677ef70d2293deb973682b3"/>
          <p:cNvPicPr>
            <a:picLocks noChangeAspect="1"/>
          </p:cNvPicPr>
          <p:nvPr/>
        </p:nvPicPr>
        <p:blipFill>
          <a:blip r:embed="rId5"/>
          <a:stretch>
            <a:fillRect/>
          </a:stretch>
        </p:blipFill>
        <p:spPr>
          <a:xfrm flipH="1">
            <a:off x="9616440" y="4496624"/>
            <a:ext cx="2575560" cy="2353945"/>
          </a:xfrm>
          <a:prstGeom prst="rect">
            <a:avLst/>
          </a:prstGeom>
        </p:spPr>
      </p:pic>
      <p:pic>
        <p:nvPicPr>
          <p:cNvPr id="53" name="图片 3" descr="5c95d9be9ffa50fc92ed5552156a00c5"/>
          <p:cNvPicPr>
            <a:picLocks noChangeAspect="1"/>
          </p:cNvPicPr>
          <p:nvPr/>
        </p:nvPicPr>
        <p:blipFill>
          <a:blip r:embed="rId6"/>
          <a:srcRect/>
          <a:stretch>
            <a:fillRect/>
          </a:stretch>
        </p:blipFill>
        <p:spPr>
          <a:xfrm>
            <a:off x="1679666" y="-391512"/>
            <a:ext cx="7858760" cy="3610610"/>
          </a:xfrm>
          <a:prstGeom prst="rect">
            <a:avLst/>
          </a:prstGeom>
        </p:spPr>
      </p:pic>
      <p:sp>
        <p:nvSpPr>
          <p:cNvPr id="10" name="文本框 9"/>
          <p:cNvSpPr txBox="1"/>
          <p:nvPr/>
        </p:nvSpPr>
        <p:spPr>
          <a:xfrm>
            <a:off x="3759200" y="1043267"/>
            <a:ext cx="4109811" cy="1200329"/>
          </a:xfrm>
          <a:prstGeom prst="rect">
            <a:avLst/>
          </a:prstGeom>
          <a:noFill/>
        </p:spPr>
        <p:txBody>
          <a:bodyPr wrap="square" rtlCol="0">
            <a:spAutoFit/>
          </a:bodyPr>
          <a:lstStyle/>
          <a:p>
            <a:pPr algn="ctr"/>
            <a:r>
              <a:rPr lang="en-US" altLang="zh-CN" sz="7200" dirty="0" err="1" smtClean="0">
                <a:solidFill>
                  <a:srgbClr val="2E7E38"/>
                </a:solidFill>
                <a:latin typeface="#9Slide03 BoosterNextFYBlack" panose="02000A03000000020004" pitchFamily="2" charset="0"/>
                <a:ea typeface="字体管家棉花糖" panose="00020600040101010101" charset="-122"/>
              </a:rPr>
              <a:t>Dặn</a:t>
            </a:r>
            <a:r>
              <a:rPr lang="en-US" altLang="zh-CN" sz="7200" dirty="0" smtClean="0">
                <a:solidFill>
                  <a:srgbClr val="2E7E38"/>
                </a:solidFill>
                <a:latin typeface="#9Slide03 BoosterNextFYBlack" panose="02000A03000000020004" pitchFamily="2" charset="0"/>
                <a:ea typeface="字体管家棉花糖" panose="00020600040101010101" charset="-122"/>
              </a:rPr>
              <a:t> </a:t>
            </a:r>
            <a:r>
              <a:rPr lang="en-US" altLang="zh-CN" sz="7200" dirty="0" err="1" smtClean="0">
                <a:solidFill>
                  <a:srgbClr val="2E7E38"/>
                </a:solidFill>
                <a:latin typeface="#9Slide03 BoosterNextFYBlack" panose="02000A03000000020004" pitchFamily="2" charset="0"/>
                <a:ea typeface="字体管家棉花糖" panose="00020600040101010101" charset="-122"/>
              </a:rPr>
              <a:t>dò</a:t>
            </a:r>
            <a:endParaRPr lang="zh-CN" altLang="en-US" sz="7200" dirty="0">
              <a:solidFill>
                <a:srgbClr val="2E7E38"/>
              </a:solidFill>
              <a:latin typeface="#9Slide03 BoosterNextFYBlack" panose="02000A03000000020004" pitchFamily="2" charset="0"/>
              <a:ea typeface="字体管家棉花糖" panose="00020600040101010101" charset="-122"/>
            </a:endParaRPr>
          </a:p>
        </p:txBody>
      </p:sp>
      <p:grpSp>
        <p:nvGrpSpPr>
          <p:cNvPr id="55" name="组合 22"/>
          <p:cNvGrpSpPr/>
          <p:nvPr/>
        </p:nvGrpSpPr>
        <p:grpSpPr>
          <a:xfrm>
            <a:off x="576835" y="2831242"/>
            <a:ext cx="1329055" cy="1275080"/>
            <a:chOff x="707" y="2702"/>
            <a:chExt cx="3118" cy="3118"/>
          </a:xfrm>
        </p:grpSpPr>
        <p:grpSp>
          <p:nvGrpSpPr>
            <p:cNvPr id="64" name="组合 2"/>
            <p:cNvGrpSpPr/>
            <p:nvPr/>
          </p:nvGrpSpPr>
          <p:grpSpPr>
            <a:xfrm>
              <a:off x="707" y="2702"/>
              <a:ext cx="3118" cy="3118"/>
              <a:chOff x="1736" y="2746"/>
              <a:chExt cx="3118" cy="3118"/>
            </a:xfrm>
            <a:solidFill>
              <a:srgbClr val="00B0F0"/>
            </a:solidFill>
          </p:grpSpPr>
          <p:sp>
            <p:nvSpPr>
              <p:cNvPr id="66" name=" 271"/>
              <p:cNvSpPr/>
              <p:nvPr/>
            </p:nvSpPr>
            <p:spPr>
              <a:xfrm>
                <a:off x="1736" y="2746"/>
                <a:ext cx="3118" cy="3118"/>
              </a:xfrm>
              <a:custGeom>
                <a:avLst/>
                <a:gdLst>
                  <a:gd name="connsiteX0" fmla="*/ 2055718 w 4111436"/>
                  <a:gd name="connsiteY0" fmla="*/ 3729003 h 4111436"/>
                  <a:gd name="connsiteX1" fmla="*/ 2055718 w 4111436"/>
                  <a:gd name="connsiteY1" fmla="*/ 4019426 h 4111436"/>
                  <a:gd name="connsiteX2" fmla="*/ 2055718 w 4111436"/>
                  <a:gd name="connsiteY2" fmla="*/ 3729003 h 4111436"/>
                  <a:gd name="connsiteX3" fmla="*/ 2488796 w 4111436"/>
                  <a:gd name="connsiteY3" fmla="*/ 3671988 h 4111436"/>
                  <a:gd name="connsiteX4" fmla="*/ 2563963 w 4111436"/>
                  <a:gd name="connsiteY4" fmla="*/ 3952515 h 4111436"/>
                  <a:gd name="connsiteX5" fmla="*/ 2488796 w 4111436"/>
                  <a:gd name="connsiteY5" fmla="*/ 3671988 h 4111436"/>
                  <a:gd name="connsiteX6" fmla="*/ 1622639 w 4111436"/>
                  <a:gd name="connsiteY6" fmla="*/ 3671987 h 4111436"/>
                  <a:gd name="connsiteX7" fmla="*/ 1547472 w 4111436"/>
                  <a:gd name="connsiteY7" fmla="*/ 3952514 h 4111436"/>
                  <a:gd name="connsiteX8" fmla="*/ 1622639 w 4111436"/>
                  <a:gd name="connsiteY8" fmla="*/ 3671987 h 4111436"/>
                  <a:gd name="connsiteX9" fmla="*/ 2892361 w 4111436"/>
                  <a:gd name="connsiteY9" fmla="*/ 3504825 h 4111436"/>
                  <a:gd name="connsiteX10" fmla="*/ 3037572 w 4111436"/>
                  <a:gd name="connsiteY10" fmla="*/ 3756339 h 4111436"/>
                  <a:gd name="connsiteX11" fmla="*/ 2892361 w 4111436"/>
                  <a:gd name="connsiteY11" fmla="*/ 3504825 h 4111436"/>
                  <a:gd name="connsiteX12" fmla="*/ 1219076 w 4111436"/>
                  <a:gd name="connsiteY12" fmla="*/ 3504825 h 4111436"/>
                  <a:gd name="connsiteX13" fmla="*/ 1073864 w 4111436"/>
                  <a:gd name="connsiteY13" fmla="*/ 3756338 h 4111436"/>
                  <a:gd name="connsiteX14" fmla="*/ 1219076 w 4111436"/>
                  <a:gd name="connsiteY14" fmla="*/ 3504825 h 4111436"/>
                  <a:gd name="connsiteX15" fmla="*/ 3323502 w 4111436"/>
                  <a:gd name="connsiteY15" fmla="*/ 3230123 h 4111436"/>
                  <a:gd name="connsiteX16" fmla="*/ 3444269 w 4111436"/>
                  <a:gd name="connsiteY16" fmla="*/ 3444269 h 4111436"/>
                  <a:gd name="connsiteX17" fmla="*/ 3238909 w 4111436"/>
                  <a:gd name="connsiteY17" fmla="*/ 3238909 h 4111436"/>
                  <a:gd name="connsiteX18" fmla="*/ 3323502 w 4111436"/>
                  <a:gd name="connsiteY18" fmla="*/ 3230123 h 4111436"/>
                  <a:gd name="connsiteX19" fmla="*/ 787934 w 4111436"/>
                  <a:gd name="connsiteY19" fmla="*/ 3230122 h 4111436"/>
                  <a:gd name="connsiteX20" fmla="*/ 872527 w 4111436"/>
                  <a:gd name="connsiteY20" fmla="*/ 3238909 h 4111436"/>
                  <a:gd name="connsiteX21" fmla="*/ 667167 w 4111436"/>
                  <a:gd name="connsiteY21" fmla="*/ 3444269 h 4111436"/>
                  <a:gd name="connsiteX22" fmla="*/ 787934 w 4111436"/>
                  <a:gd name="connsiteY22" fmla="*/ 3230122 h 4111436"/>
                  <a:gd name="connsiteX23" fmla="*/ 3715047 w 4111436"/>
                  <a:gd name="connsiteY23" fmla="*/ 2836253 h 4111436"/>
                  <a:gd name="connsiteX24" fmla="*/ 3756338 w 4111436"/>
                  <a:gd name="connsiteY24" fmla="*/ 3037573 h 4111436"/>
                  <a:gd name="connsiteX25" fmla="*/ 3504825 w 4111436"/>
                  <a:gd name="connsiteY25" fmla="*/ 2892361 h 4111436"/>
                  <a:gd name="connsiteX26" fmla="*/ 3715047 w 4111436"/>
                  <a:gd name="connsiteY26" fmla="*/ 2836253 h 4111436"/>
                  <a:gd name="connsiteX27" fmla="*/ 396389 w 4111436"/>
                  <a:gd name="connsiteY27" fmla="*/ 2836252 h 4111436"/>
                  <a:gd name="connsiteX28" fmla="*/ 606611 w 4111436"/>
                  <a:gd name="connsiteY28" fmla="*/ 2892361 h 4111436"/>
                  <a:gd name="connsiteX29" fmla="*/ 355097 w 4111436"/>
                  <a:gd name="connsiteY29" fmla="*/ 3037572 h 4111436"/>
                  <a:gd name="connsiteX30" fmla="*/ 396389 w 4111436"/>
                  <a:gd name="connsiteY30" fmla="*/ 2836252 h 4111436"/>
                  <a:gd name="connsiteX31" fmla="*/ 3954844 w 4111436"/>
                  <a:gd name="connsiteY31" fmla="*/ 2366424 h 4111436"/>
                  <a:gd name="connsiteX32" fmla="*/ 3952514 w 4111436"/>
                  <a:gd name="connsiteY32" fmla="*/ 2563964 h 4111436"/>
                  <a:gd name="connsiteX33" fmla="*/ 3671987 w 4111436"/>
                  <a:gd name="connsiteY33" fmla="*/ 2488797 h 4111436"/>
                  <a:gd name="connsiteX34" fmla="*/ 3954844 w 4111436"/>
                  <a:gd name="connsiteY34" fmla="*/ 2366424 h 4111436"/>
                  <a:gd name="connsiteX35" fmla="*/ 156592 w 4111436"/>
                  <a:gd name="connsiteY35" fmla="*/ 2366423 h 4111436"/>
                  <a:gd name="connsiteX36" fmla="*/ 439449 w 4111436"/>
                  <a:gd name="connsiteY36" fmla="*/ 2488796 h 4111436"/>
                  <a:gd name="connsiteX37" fmla="*/ 158922 w 4111436"/>
                  <a:gd name="connsiteY37" fmla="*/ 2563963 h 4111436"/>
                  <a:gd name="connsiteX38" fmla="*/ 156592 w 4111436"/>
                  <a:gd name="connsiteY38" fmla="*/ 2366423 h 4111436"/>
                  <a:gd name="connsiteX39" fmla="*/ 4008082 w 4111436"/>
                  <a:gd name="connsiteY39" fmla="*/ 1860732 h 4111436"/>
                  <a:gd name="connsiteX40" fmla="*/ 4019426 w 4111436"/>
                  <a:gd name="connsiteY40" fmla="*/ 2055719 h 4111436"/>
                  <a:gd name="connsiteX41" fmla="*/ 3729003 w 4111436"/>
                  <a:gd name="connsiteY41" fmla="*/ 2055719 h 4111436"/>
                  <a:gd name="connsiteX42" fmla="*/ 4008082 w 4111436"/>
                  <a:gd name="connsiteY42" fmla="*/ 1860732 h 4111436"/>
                  <a:gd name="connsiteX43" fmla="*/ 103354 w 4111436"/>
                  <a:gd name="connsiteY43" fmla="*/ 1860732 h 4111436"/>
                  <a:gd name="connsiteX44" fmla="*/ 382433 w 4111436"/>
                  <a:gd name="connsiteY44" fmla="*/ 2055718 h 4111436"/>
                  <a:gd name="connsiteX45" fmla="*/ 92010 w 4111436"/>
                  <a:gd name="connsiteY45" fmla="*/ 2055718 h 4111436"/>
                  <a:gd name="connsiteX46" fmla="*/ 103354 w 4111436"/>
                  <a:gd name="connsiteY46" fmla="*/ 1860732 h 4111436"/>
                  <a:gd name="connsiteX47" fmla="*/ 3923829 w 4111436"/>
                  <a:gd name="connsiteY47" fmla="*/ 1358232 h 4111436"/>
                  <a:gd name="connsiteX48" fmla="*/ 3952515 w 4111436"/>
                  <a:gd name="connsiteY48" fmla="*/ 1547474 h 4111436"/>
                  <a:gd name="connsiteX49" fmla="*/ 3671988 w 4111436"/>
                  <a:gd name="connsiteY49" fmla="*/ 1622641 h 4111436"/>
                  <a:gd name="connsiteX50" fmla="*/ 3923829 w 4111436"/>
                  <a:gd name="connsiteY50" fmla="*/ 1358232 h 4111436"/>
                  <a:gd name="connsiteX51" fmla="*/ 187608 w 4111436"/>
                  <a:gd name="connsiteY51" fmla="*/ 1358232 h 4111436"/>
                  <a:gd name="connsiteX52" fmla="*/ 439450 w 4111436"/>
                  <a:gd name="connsiteY52" fmla="*/ 1622641 h 4111436"/>
                  <a:gd name="connsiteX53" fmla="*/ 158923 w 4111436"/>
                  <a:gd name="connsiteY53" fmla="*/ 1547474 h 4111436"/>
                  <a:gd name="connsiteX54" fmla="*/ 187608 w 4111436"/>
                  <a:gd name="connsiteY54" fmla="*/ 1358232 h 4111436"/>
                  <a:gd name="connsiteX55" fmla="*/ 3709013 w 4111436"/>
                  <a:gd name="connsiteY55" fmla="*/ 895087 h 4111436"/>
                  <a:gd name="connsiteX56" fmla="*/ 3756339 w 4111436"/>
                  <a:gd name="connsiteY56" fmla="*/ 1073865 h 4111436"/>
                  <a:gd name="connsiteX57" fmla="*/ 3504825 w 4111436"/>
                  <a:gd name="connsiteY57" fmla="*/ 1219077 h 4111436"/>
                  <a:gd name="connsiteX58" fmla="*/ 3709013 w 4111436"/>
                  <a:gd name="connsiteY58" fmla="*/ 895087 h 4111436"/>
                  <a:gd name="connsiteX59" fmla="*/ 402423 w 4111436"/>
                  <a:gd name="connsiteY59" fmla="*/ 895086 h 4111436"/>
                  <a:gd name="connsiteX60" fmla="*/ 606612 w 4111436"/>
                  <a:gd name="connsiteY60" fmla="*/ 1219076 h 4111436"/>
                  <a:gd name="connsiteX61" fmla="*/ 355098 w 4111436"/>
                  <a:gd name="connsiteY61" fmla="*/ 1073864 h 4111436"/>
                  <a:gd name="connsiteX62" fmla="*/ 402423 w 4111436"/>
                  <a:gd name="connsiteY62" fmla="*/ 895086 h 4111436"/>
                  <a:gd name="connsiteX63" fmla="*/ 3379430 w 4111436"/>
                  <a:gd name="connsiteY63" fmla="*/ 504060 h 4111436"/>
                  <a:gd name="connsiteX64" fmla="*/ 3444269 w 4111436"/>
                  <a:gd name="connsiteY64" fmla="*/ 667168 h 4111436"/>
                  <a:gd name="connsiteX65" fmla="*/ 3238909 w 4111436"/>
                  <a:gd name="connsiteY65" fmla="*/ 872528 h 4111436"/>
                  <a:gd name="connsiteX66" fmla="*/ 3379430 w 4111436"/>
                  <a:gd name="connsiteY66" fmla="*/ 504060 h 4111436"/>
                  <a:gd name="connsiteX67" fmla="*/ 732007 w 4111436"/>
                  <a:gd name="connsiteY67" fmla="*/ 504060 h 4111436"/>
                  <a:gd name="connsiteX68" fmla="*/ 872528 w 4111436"/>
                  <a:gd name="connsiteY68" fmla="*/ 872527 h 4111436"/>
                  <a:gd name="connsiteX69" fmla="*/ 667167 w 4111436"/>
                  <a:gd name="connsiteY69" fmla="*/ 667167 h 4111436"/>
                  <a:gd name="connsiteX70" fmla="*/ 732007 w 4111436"/>
                  <a:gd name="connsiteY70" fmla="*/ 504060 h 4111436"/>
                  <a:gd name="connsiteX71" fmla="*/ 2958580 w 4111436"/>
                  <a:gd name="connsiteY71" fmla="*/ 212554 h 4111436"/>
                  <a:gd name="connsiteX72" fmla="*/ 3037573 w 4111436"/>
                  <a:gd name="connsiteY72" fmla="*/ 355098 h 4111436"/>
                  <a:gd name="connsiteX73" fmla="*/ 2892361 w 4111436"/>
                  <a:gd name="connsiteY73" fmla="*/ 606612 h 4111436"/>
                  <a:gd name="connsiteX74" fmla="*/ 2958580 w 4111436"/>
                  <a:gd name="connsiteY74" fmla="*/ 212554 h 4111436"/>
                  <a:gd name="connsiteX75" fmla="*/ 1152857 w 4111436"/>
                  <a:gd name="connsiteY75" fmla="*/ 212554 h 4111436"/>
                  <a:gd name="connsiteX76" fmla="*/ 1219077 w 4111436"/>
                  <a:gd name="connsiteY76" fmla="*/ 606611 h 4111436"/>
                  <a:gd name="connsiteX77" fmla="*/ 1073865 w 4111436"/>
                  <a:gd name="connsiteY77" fmla="*/ 355098 h 4111436"/>
                  <a:gd name="connsiteX78" fmla="*/ 1152857 w 4111436"/>
                  <a:gd name="connsiteY78" fmla="*/ 212554 h 4111436"/>
                  <a:gd name="connsiteX79" fmla="*/ 2476140 w 4111436"/>
                  <a:gd name="connsiteY79" fmla="*/ 40943 h 4111436"/>
                  <a:gd name="connsiteX80" fmla="*/ 2563964 w 4111436"/>
                  <a:gd name="connsiteY80" fmla="*/ 158922 h 4111436"/>
                  <a:gd name="connsiteX81" fmla="*/ 2488797 w 4111436"/>
                  <a:gd name="connsiteY81" fmla="*/ 439449 h 4111436"/>
                  <a:gd name="connsiteX82" fmla="*/ 2476140 w 4111436"/>
                  <a:gd name="connsiteY82" fmla="*/ 40943 h 4111436"/>
                  <a:gd name="connsiteX83" fmla="*/ 1635297 w 4111436"/>
                  <a:gd name="connsiteY83" fmla="*/ 40941 h 4111436"/>
                  <a:gd name="connsiteX84" fmla="*/ 1622640 w 4111436"/>
                  <a:gd name="connsiteY84" fmla="*/ 439449 h 4111436"/>
                  <a:gd name="connsiteX85" fmla="*/ 1547473 w 4111436"/>
                  <a:gd name="connsiteY85" fmla="*/ 158922 h 4111436"/>
                  <a:gd name="connsiteX86" fmla="*/ 1635297 w 4111436"/>
                  <a:gd name="connsiteY86" fmla="*/ 40941 h 4111436"/>
                  <a:gd name="connsiteX87" fmla="*/ 2171086 w 4111436"/>
                  <a:gd name="connsiteY87" fmla="*/ 781 h 4111436"/>
                  <a:gd name="connsiteX88" fmla="*/ 2055719 w 4111436"/>
                  <a:gd name="connsiteY88" fmla="*/ 382434 h 4111436"/>
                  <a:gd name="connsiteX89" fmla="*/ 1940352 w 4111436"/>
                  <a:gd name="connsiteY89" fmla="*/ 783 h 4111436"/>
                  <a:gd name="connsiteX90" fmla="*/ 2055719 w 4111436"/>
                  <a:gd name="connsiteY90" fmla="*/ 92011 h 4111436"/>
                  <a:gd name="connsiteX91" fmla="*/ 2171086 w 4111436"/>
                  <a:gd name="connsiteY91" fmla="*/ 781 h 4111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4111436" h="4111436">
                    <a:moveTo>
                      <a:pt x="2055718" y="3729003"/>
                    </a:moveTo>
                    <a:cubicBezTo>
                      <a:pt x="2451017" y="4019426"/>
                      <a:pt x="2136392" y="4245311"/>
                      <a:pt x="2055718" y="4019426"/>
                    </a:cubicBezTo>
                    <a:cubicBezTo>
                      <a:pt x="1975045" y="4245311"/>
                      <a:pt x="1660420" y="4019426"/>
                      <a:pt x="2055718" y="3729003"/>
                    </a:cubicBezTo>
                    <a:close/>
                    <a:moveTo>
                      <a:pt x="2488796" y="3671988"/>
                    </a:moveTo>
                    <a:cubicBezTo>
                      <a:pt x="2945792" y="3850204"/>
                      <a:pt x="2700351" y="4149823"/>
                      <a:pt x="2563963" y="3952515"/>
                    </a:cubicBezTo>
                    <a:cubicBezTo>
                      <a:pt x="2544502" y="4191583"/>
                      <a:pt x="2182134" y="4054825"/>
                      <a:pt x="2488796" y="3671988"/>
                    </a:cubicBezTo>
                    <a:close/>
                    <a:moveTo>
                      <a:pt x="1622639" y="3671987"/>
                    </a:moveTo>
                    <a:cubicBezTo>
                      <a:pt x="1929302" y="4054825"/>
                      <a:pt x="1566934" y="4191583"/>
                      <a:pt x="1547472" y="3952514"/>
                    </a:cubicBezTo>
                    <a:cubicBezTo>
                      <a:pt x="1411085" y="4149823"/>
                      <a:pt x="1165644" y="3850204"/>
                      <a:pt x="1622639" y="3671987"/>
                    </a:cubicBezTo>
                    <a:close/>
                    <a:moveTo>
                      <a:pt x="2892361" y="3504825"/>
                    </a:moveTo>
                    <a:cubicBezTo>
                      <a:pt x="3379911" y="3558689"/>
                      <a:pt x="3220380" y="3911624"/>
                      <a:pt x="3037572" y="3756339"/>
                    </a:cubicBezTo>
                    <a:cubicBezTo>
                      <a:pt x="3080650" y="3992297"/>
                      <a:pt x="2695234" y="3953988"/>
                      <a:pt x="2892361" y="3504825"/>
                    </a:cubicBezTo>
                    <a:close/>
                    <a:moveTo>
                      <a:pt x="1219076" y="3504825"/>
                    </a:moveTo>
                    <a:cubicBezTo>
                      <a:pt x="1416203" y="3953988"/>
                      <a:pt x="1030787" y="3992297"/>
                      <a:pt x="1073864" y="3756338"/>
                    </a:cubicBezTo>
                    <a:cubicBezTo>
                      <a:pt x="891057" y="3911624"/>
                      <a:pt x="731526" y="3558689"/>
                      <a:pt x="1219076" y="3504825"/>
                    </a:cubicBezTo>
                    <a:close/>
                    <a:moveTo>
                      <a:pt x="3323502" y="3230123"/>
                    </a:moveTo>
                    <a:cubicBezTo>
                      <a:pt x="3715342" y="3210632"/>
                      <a:pt x="3647491" y="3540532"/>
                      <a:pt x="3444269" y="3444269"/>
                    </a:cubicBezTo>
                    <a:cubicBezTo>
                      <a:pt x="3546949" y="3661039"/>
                      <a:pt x="3164751" y="3723787"/>
                      <a:pt x="3238909" y="3238909"/>
                    </a:cubicBezTo>
                    <a:cubicBezTo>
                      <a:pt x="3269214" y="3234274"/>
                      <a:pt x="3297379" y="3231422"/>
                      <a:pt x="3323502" y="3230123"/>
                    </a:cubicBezTo>
                    <a:close/>
                    <a:moveTo>
                      <a:pt x="787934" y="3230122"/>
                    </a:moveTo>
                    <a:cubicBezTo>
                      <a:pt x="814056" y="3231422"/>
                      <a:pt x="842222" y="3234274"/>
                      <a:pt x="872527" y="3238909"/>
                    </a:cubicBezTo>
                    <a:cubicBezTo>
                      <a:pt x="946685" y="3723787"/>
                      <a:pt x="564487" y="3661039"/>
                      <a:pt x="667167" y="3444269"/>
                    </a:cubicBezTo>
                    <a:cubicBezTo>
                      <a:pt x="463946" y="3540532"/>
                      <a:pt x="396094" y="3210632"/>
                      <a:pt x="787934" y="3230122"/>
                    </a:cubicBezTo>
                    <a:close/>
                    <a:moveTo>
                      <a:pt x="3715047" y="2836253"/>
                    </a:moveTo>
                    <a:cubicBezTo>
                      <a:pt x="3958712" y="2824701"/>
                      <a:pt x="3948055" y="3072573"/>
                      <a:pt x="3756338" y="3037573"/>
                    </a:cubicBezTo>
                    <a:cubicBezTo>
                      <a:pt x="3911624" y="3220380"/>
                      <a:pt x="3558689" y="3379911"/>
                      <a:pt x="3504825" y="2892361"/>
                    </a:cubicBezTo>
                    <a:cubicBezTo>
                      <a:pt x="3589043" y="2855400"/>
                      <a:pt x="3658817" y="2838918"/>
                      <a:pt x="3715047" y="2836253"/>
                    </a:cubicBezTo>
                    <a:close/>
                    <a:moveTo>
                      <a:pt x="396389" y="2836252"/>
                    </a:moveTo>
                    <a:cubicBezTo>
                      <a:pt x="452619" y="2838918"/>
                      <a:pt x="522393" y="2855399"/>
                      <a:pt x="606611" y="2892361"/>
                    </a:cubicBezTo>
                    <a:cubicBezTo>
                      <a:pt x="552747" y="3379911"/>
                      <a:pt x="199812" y="3220380"/>
                      <a:pt x="355097" y="3037572"/>
                    </a:cubicBezTo>
                    <a:cubicBezTo>
                      <a:pt x="163381" y="3072573"/>
                      <a:pt x="152725" y="2824701"/>
                      <a:pt x="396389" y="2836252"/>
                    </a:cubicBezTo>
                    <a:close/>
                    <a:moveTo>
                      <a:pt x="3954844" y="2366424"/>
                    </a:moveTo>
                    <a:cubicBezTo>
                      <a:pt x="4103597" y="2375127"/>
                      <a:pt x="4116874" y="2550584"/>
                      <a:pt x="3952514" y="2563964"/>
                    </a:cubicBezTo>
                    <a:cubicBezTo>
                      <a:pt x="4149823" y="2700351"/>
                      <a:pt x="3850204" y="2945792"/>
                      <a:pt x="3671987" y="2488797"/>
                    </a:cubicBezTo>
                    <a:cubicBezTo>
                      <a:pt x="3791624" y="2392965"/>
                      <a:pt x="3887230" y="2362468"/>
                      <a:pt x="3954844" y="2366424"/>
                    </a:cubicBezTo>
                    <a:close/>
                    <a:moveTo>
                      <a:pt x="156592" y="2366423"/>
                    </a:moveTo>
                    <a:cubicBezTo>
                      <a:pt x="224207" y="2362467"/>
                      <a:pt x="319813" y="2392964"/>
                      <a:pt x="439449" y="2488796"/>
                    </a:cubicBezTo>
                    <a:cubicBezTo>
                      <a:pt x="261233" y="2945792"/>
                      <a:pt x="-38385" y="2700351"/>
                      <a:pt x="158922" y="2563963"/>
                    </a:cubicBezTo>
                    <a:cubicBezTo>
                      <a:pt x="-5437" y="2550584"/>
                      <a:pt x="7840" y="2375127"/>
                      <a:pt x="156592" y="2366423"/>
                    </a:cubicBezTo>
                    <a:close/>
                    <a:moveTo>
                      <a:pt x="4008082" y="1860732"/>
                    </a:moveTo>
                    <a:cubicBezTo>
                      <a:pt x="4125310" y="1863490"/>
                      <a:pt x="4160604" y="2005298"/>
                      <a:pt x="4019426" y="2055719"/>
                    </a:cubicBezTo>
                    <a:cubicBezTo>
                      <a:pt x="4245311" y="2136392"/>
                      <a:pt x="4019426" y="2451017"/>
                      <a:pt x="3729003" y="2055719"/>
                    </a:cubicBezTo>
                    <a:cubicBezTo>
                      <a:pt x="3837912" y="1907482"/>
                      <a:pt x="3937745" y="1859078"/>
                      <a:pt x="4008082" y="1860732"/>
                    </a:cubicBezTo>
                    <a:close/>
                    <a:moveTo>
                      <a:pt x="103354" y="1860732"/>
                    </a:moveTo>
                    <a:cubicBezTo>
                      <a:pt x="173691" y="1859078"/>
                      <a:pt x="273524" y="1907481"/>
                      <a:pt x="382433" y="2055718"/>
                    </a:cubicBezTo>
                    <a:cubicBezTo>
                      <a:pt x="92010" y="2451017"/>
                      <a:pt x="-133875" y="2136392"/>
                      <a:pt x="92010" y="2055718"/>
                    </a:cubicBezTo>
                    <a:cubicBezTo>
                      <a:pt x="-49167" y="2005298"/>
                      <a:pt x="-13874" y="1863489"/>
                      <a:pt x="103354" y="1860732"/>
                    </a:cubicBezTo>
                    <a:close/>
                    <a:moveTo>
                      <a:pt x="3923829" y="1358232"/>
                    </a:moveTo>
                    <a:cubicBezTo>
                      <a:pt x="4017255" y="1359533"/>
                      <a:pt x="4063500" y="1470756"/>
                      <a:pt x="3952515" y="1547474"/>
                    </a:cubicBezTo>
                    <a:cubicBezTo>
                      <a:pt x="4191583" y="1566935"/>
                      <a:pt x="4054825" y="1929303"/>
                      <a:pt x="3671988" y="1622641"/>
                    </a:cubicBezTo>
                    <a:cubicBezTo>
                      <a:pt x="3749957" y="1422705"/>
                      <a:pt x="3851164" y="1357220"/>
                      <a:pt x="3923829" y="1358232"/>
                    </a:cubicBezTo>
                    <a:close/>
                    <a:moveTo>
                      <a:pt x="187608" y="1358232"/>
                    </a:moveTo>
                    <a:cubicBezTo>
                      <a:pt x="260273" y="1357220"/>
                      <a:pt x="361480" y="1422705"/>
                      <a:pt x="439450" y="1622641"/>
                    </a:cubicBezTo>
                    <a:cubicBezTo>
                      <a:pt x="56612" y="1929303"/>
                      <a:pt x="-80145" y="1566935"/>
                      <a:pt x="158923" y="1547474"/>
                    </a:cubicBezTo>
                    <a:cubicBezTo>
                      <a:pt x="47937" y="1470756"/>
                      <a:pt x="94182" y="1359532"/>
                      <a:pt x="187608" y="1358232"/>
                    </a:cubicBezTo>
                    <a:close/>
                    <a:moveTo>
                      <a:pt x="3709013" y="895087"/>
                    </a:moveTo>
                    <a:cubicBezTo>
                      <a:pt x="3784569" y="896877"/>
                      <a:pt x="3833981" y="982461"/>
                      <a:pt x="3756339" y="1073865"/>
                    </a:cubicBezTo>
                    <a:cubicBezTo>
                      <a:pt x="3992297" y="1030788"/>
                      <a:pt x="3953988" y="1416203"/>
                      <a:pt x="3504825" y="1219077"/>
                    </a:cubicBezTo>
                    <a:cubicBezTo>
                      <a:pt x="3531757" y="975302"/>
                      <a:pt x="3633457" y="893297"/>
                      <a:pt x="3709013" y="895087"/>
                    </a:cubicBezTo>
                    <a:close/>
                    <a:moveTo>
                      <a:pt x="402423" y="895086"/>
                    </a:moveTo>
                    <a:cubicBezTo>
                      <a:pt x="477979" y="893297"/>
                      <a:pt x="579679" y="975301"/>
                      <a:pt x="606612" y="1219076"/>
                    </a:cubicBezTo>
                    <a:cubicBezTo>
                      <a:pt x="157448" y="1416203"/>
                      <a:pt x="119139" y="1030788"/>
                      <a:pt x="355098" y="1073864"/>
                    </a:cubicBezTo>
                    <a:cubicBezTo>
                      <a:pt x="277455" y="982461"/>
                      <a:pt x="326867" y="896876"/>
                      <a:pt x="402423" y="895086"/>
                    </a:cubicBezTo>
                    <a:close/>
                    <a:moveTo>
                      <a:pt x="3379430" y="504060"/>
                    </a:moveTo>
                    <a:cubicBezTo>
                      <a:pt x="3441305" y="506975"/>
                      <a:pt x="3489192" y="572331"/>
                      <a:pt x="3444269" y="667168"/>
                    </a:cubicBezTo>
                    <a:cubicBezTo>
                      <a:pt x="3661039" y="564487"/>
                      <a:pt x="3723787" y="946686"/>
                      <a:pt x="3238909" y="872528"/>
                    </a:cubicBezTo>
                    <a:cubicBezTo>
                      <a:pt x="3197195" y="599784"/>
                      <a:pt x="3299875" y="500312"/>
                      <a:pt x="3379430" y="504060"/>
                    </a:cubicBezTo>
                    <a:close/>
                    <a:moveTo>
                      <a:pt x="732007" y="504060"/>
                    </a:moveTo>
                    <a:cubicBezTo>
                      <a:pt x="811561" y="500312"/>
                      <a:pt x="914241" y="599783"/>
                      <a:pt x="872528" y="872527"/>
                    </a:cubicBezTo>
                    <a:cubicBezTo>
                      <a:pt x="387649" y="946686"/>
                      <a:pt x="450398" y="564487"/>
                      <a:pt x="667167" y="667167"/>
                    </a:cubicBezTo>
                    <a:cubicBezTo>
                      <a:pt x="622245" y="572331"/>
                      <a:pt x="670131" y="506975"/>
                      <a:pt x="732007" y="504060"/>
                    </a:cubicBezTo>
                    <a:close/>
                    <a:moveTo>
                      <a:pt x="2958580" y="212554"/>
                    </a:moveTo>
                    <a:cubicBezTo>
                      <a:pt x="3009624" y="216698"/>
                      <a:pt x="3053727" y="266613"/>
                      <a:pt x="3037573" y="355098"/>
                    </a:cubicBezTo>
                    <a:cubicBezTo>
                      <a:pt x="3220380" y="199812"/>
                      <a:pt x="3379911" y="552747"/>
                      <a:pt x="2892361" y="606612"/>
                    </a:cubicBezTo>
                    <a:cubicBezTo>
                      <a:pt x="2769157" y="325885"/>
                      <a:pt x="2873508" y="205647"/>
                      <a:pt x="2958580" y="212554"/>
                    </a:cubicBezTo>
                    <a:close/>
                    <a:moveTo>
                      <a:pt x="1152857" y="212554"/>
                    </a:moveTo>
                    <a:cubicBezTo>
                      <a:pt x="1237929" y="205647"/>
                      <a:pt x="1342281" y="325885"/>
                      <a:pt x="1219077" y="606611"/>
                    </a:cubicBezTo>
                    <a:cubicBezTo>
                      <a:pt x="731526" y="552747"/>
                      <a:pt x="891057" y="199812"/>
                      <a:pt x="1073865" y="355098"/>
                    </a:cubicBezTo>
                    <a:cubicBezTo>
                      <a:pt x="1057711" y="266613"/>
                      <a:pt x="1101814" y="216698"/>
                      <a:pt x="1152857" y="212554"/>
                    </a:cubicBezTo>
                    <a:close/>
                    <a:moveTo>
                      <a:pt x="2476140" y="40943"/>
                    </a:moveTo>
                    <a:cubicBezTo>
                      <a:pt x="2518313" y="46208"/>
                      <a:pt x="2557882" y="84213"/>
                      <a:pt x="2563964" y="158922"/>
                    </a:cubicBezTo>
                    <a:cubicBezTo>
                      <a:pt x="2700351" y="-38385"/>
                      <a:pt x="2945792" y="261233"/>
                      <a:pt x="2488797" y="439449"/>
                    </a:cubicBezTo>
                    <a:cubicBezTo>
                      <a:pt x="2277966" y="176248"/>
                      <a:pt x="2383357" y="29360"/>
                      <a:pt x="2476140" y="40943"/>
                    </a:cubicBezTo>
                    <a:close/>
                    <a:moveTo>
                      <a:pt x="1635297" y="40941"/>
                    </a:moveTo>
                    <a:cubicBezTo>
                      <a:pt x="1728079" y="29358"/>
                      <a:pt x="1833470" y="176248"/>
                      <a:pt x="1622640" y="439449"/>
                    </a:cubicBezTo>
                    <a:cubicBezTo>
                      <a:pt x="1165644" y="261233"/>
                      <a:pt x="1411085" y="-38387"/>
                      <a:pt x="1547473" y="158922"/>
                    </a:cubicBezTo>
                    <a:cubicBezTo>
                      <a:pt x="1553555" y="84213"/>
                      <a:pt x="1593123" y="46206"/>
                      <a:pt x="1635297" y="40941"/>
                    </a:cubicBezTo>
                    <a:close/>
                    <a:moveTo>
                      <a:pt x="2171086" y="781"/>
                    </a:moveTo>
                    <a:cubicBezTo>
                      <a:pt x="2263704" y="13607"/>
                      <a:pt x="2327487" y="182768"/>
                      <a:pt x="2055719" y="382434"/>
                    </a:cubicBezTo>
                    <a:cubicBezTo>
                      <a:pt x="1783951" y="182768"/>
                      <a:pt x="1847733" y="13608"/>
                      <a:pt x="1940352" y="783"/>
                    </a:cubicBezTo>
                    <a:cubicBezTo>
                      <a:pt x="1982451" y="-5047"/>
                      <a:pt x="2030509" y="21423"/>
                      <a:pt x="2055719" y="92011"/>
                    </a:cubicBezTo>
                    <a:cubicBezTo>
                      <a:pt x="2080930" y="21423"/>
                      <a:pt x="2128987" y="-5049"/>
                      <a:pt x="2171086" y="781"/>
                    </a:cubicBezTo>
                    <a:close/>
                  </a:path>
                </a:pathLst>
              </a:custGeom>
              <a:solidFill>
                <a:srgbClr val="FFDE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chemeClr val="tx1"/>
                  </a:solidFill>
                </a:endParaRPr>
              </a:p>
            </p:txBody>
          </p:sp>
          <p:sp>
            <p:nvSpPr>
              <p:cNvPr id="67" name=" 184"/>
              <p:cNvSpPr/>
              <p:nvPr/>
            </p:nvSpPr>
            <p:spPr>
              <a:xfrm>
                <a:off x="2125" y="3135"/>
                <a:ext cx="2339" cy="2339"/>
              </a:xfrm>
              <a:prstGeom prst="ellipse">
                <a:avLst/>
              </a:prstGeom>
              <a:solidFill>
                <a:srgbClr val="FFDE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pic>
          <p:nvPicPr>
            <p:cNvPr id="65" name="图片 21" descr="20080220085227583"/>
            <p:cNvPicPr>
              <a:picLocks noChangeAspect="1"/>
            </p:cNvPicPr>
            <p:nvPr/>
          </p:nvPicPr>
          <p:blipFill>
            <a:blip r:embed="rId7"/>
            <a:stretch>
              <a:fillRect/>
            </a:stretch>
          </p:blipFill>
          <p:spPr>
            <a:xfrm>
              <a:off x="1411" y="3405"/>
              <a:ext cx="1711" cy="1711"/>
            </a:xfrm>
            <a:prstGeom prst="rect">
              <a:avLst/>
            </a:prstGeom>
          </p:spPr>
        </p:pic>
      </p:grpSp>
      <p:grpSp>
        <p:nvGrpSpPr>
          <p:cNvPr id="56" name="组合 24"/>
          <p:cNvGrpSpPr/>
          <p:nvPr/>
        </p:nvGrpSpPr>
        <p:grpSpPr>
          <a:xfrm>
            <a:off x="577049" y="4396663"/>
            <a:ext cx="1329055" cy="1275080"/>
            <a:chOff x="5073" y="2724"/>
            <a:chExt cx="3118" cy="3118"/>
          </a:xfrm>
        </p:grpSpPr>
        <p:grpSp>
          <p:nvGrpSpPr>
            <p:cNvPr id="60" name="组合 15"/>
            <p:cNvGrpSpPr/>
            <p:nvPr/>
          </p:nvGrpSpPr>
          <p:grpSpPr>
            <a:xfrm>
              <a:off x="5073" y="2724"/>
              <a:ext cx="3118" cy="3118"/>
              <a:chOff x="1736" y="2746"/>
              <a:chExt cx="3118" cy="3118"/>
            </a:xfrm>
            <a:solidFill>
              <a:srgbClr val="FFC000"/>
            </a:solidFill>
          </p:grpSpPr>
          <p:sp>
            <p:nvSpPr>
              <p:cNvPr id="62" name=" 271"/>
              <p:cNvSpPr/>
              <p:nvPr/>
            </p:nvSpPr>
            <p:spPr>
              <a:xfrm>
                <a:off x="1736" y="2746"/>
                <a:ext cx="3118" cy="3118"/>
              </a:xfrm>
              <a:custGeom>
                <a:avLst/>
                <a:gdLst>
                  <a:gd name="connsiteX0" fmla="*/ 2055718 w 4111436"/>
                  <a:gd name="connsiteY0" fmla="*/ 3729003 h 4111436"/>
                  <a:gd name="connsiteX1" fmla="*/ 2055718 w 4111436"/>
                  <a:gd name="connsiteY1" fmla="*/ 4019426 h 4111436"/>
                  <a:gd name="connsiteX2" fmla="*/ 2055718 w 4111436"/>
                  <a:gd name="connsiteY2" fmla="*/ 3729003 h 4111436"/>
                  <a:gd name="connsiteX3" fmla="*/ 2488796 w 4111436"/>
                  <a:gd name="connsiteY3" fmla="*/ 3671988 h 4111436"/>
                  <a:gd name="connsiteX4" fmla="*/ 2563963 w 4111436"/>
                  <a:gd name="connsiteY4" fmla="*/ 3952515 h 4111436"/>
                  <a:gd name="connsiteX5" fmla="*/ 2488796 w 4111436"/>
                  <a:gd name="connsiteY5" fmla="*/ 3671988 h 4111436"/>
                  <a:gd name="connsiteX6" fmla="*/ 1622639 w 4111436"/>
                  <a:gd name="connsiteY6" fmla="*/ 3671987 h 4111436"/>
                  <a:gd name="connsiteX7" fmla="*/ 1547472 w 4111436"/>
                  <a:gd name="connsiteY7" fmla="*/ 3952514 h 4111436"/>
                  <a:gd name="connsiteX8" fmla="*/ 1622639 w 4111436"/>
                  <a:gd name="connsiteY8" fmla="*/ 3671987 h 4111436"/>
                  <a:gd name="connsiteX9" fmla="*/ 2892361 w 4111436"/>
                  <a:gd name="connsiteY9" fmla="*/ 3504825 h 4111436"/>
                  <a:gd name="connsiteX10" fmla="*/ 3037572 w 4111436"/>
                  <a:gd name="connsiteY10" fmla="*/ 3756339 h 4111436"/>
                  <a:gd name="connsiteX11" fmla="*/ 2892361 w 4111436"/>
                  <a:gd name="connsiteY11" fmla="*/ 3504825 h 4111436"/>
                  <a:gd name="connsiteX12" fmla="*/ 1219076 w 4111436"/>
                  <a:gd name="connsiteY12" fmla="*/ 3504825 h 4111436"/>
                  <a:gd name="connsiteX13" fmla="*/ 1073864 w 4111436"/>
                  <a:gd name="connsiteY13" fmla="*/ 3756338 h 4111436"/>
                  <a:gd name="connsiteX14" fmla="*/ 1219076 w 4111436"/>
                  <a:gd name="connsiteY14" fmla="*/ 3504825 h 4111436"/>
                  <a:gd name="connsiteX15" fmla="*/ 3323502 w 4111436"/>
                  <a:gd name="connsiteY15" fmla="*/ 3230123 h 4111436"/>
                  <a:gd name="connsiteX16" fmla="*/ 3444269 w 4111436"/>
                  <a:gd name="connsiteY16" fmla="*/ 3444269 h 4111436"/>
                  <a:gd name="connsiteX17" fmla="*/ 3238909 w 4111436"/>
                  <a:gd name="connsiteY17" fmla="*/ 3238909 h 4111436"/>
                  <a:gd name="connsiteX18" fmla="*/ 3323502 w 4111436"/>
                  <a:gd name="connsiteY18" fmla="*/ 3230123 h 4111436"/>
                  <a:gd name="connsiteX19" fmla="*/ 787934 w 4111436"/>
                  <a:gd name="connsiteY19" fmla="*/ 3230122 h 4111436"/>
                  <a:gd name="connsiteX20" fmla="*/ 872527 w 4111436"/>
                  <a:gd name="connsiteY20" fmla="*/ 3238909 h 4111436"/>
                  <a:gd name="connsiteX21" fmla="*/ 667167 w 4111436"/>
                  <a:gd name="connsiteY21" fmla="*/ 3444269 h 4111436"/>
                  <a:gd name="connsiteX22" fmla="*/ 787934 w 4111436"/>
                  <a:gd name="connsiteY22" fmla="*/ 3230122 h 4111436"/>
                  <a:gd name="connsiteX23" fmla="*/ 3715047 w 4111436"/>
                  <a:gd name="connsiteY23" fmla="*/ 2836253 h 4111436"/>
                  <a:gd name="connsiteX24" fmla="*/ 3756338 w 4111436"/>
                  <a:gd name="connsiteY24" fmla="*/ 3037573 h 4111436"/>
                  <a:gd name="connsiteX25" fmla="*/ 3504825 w 4111436"/>
                  <a:gd name="connsiteY25" fmla="*/ 2892361 h 4111436"/>
                  <a:gd name="connsiteX26" fmla="*/ 3715047 w 4111436"/>
                  <a:gd name="connsiteY26" fmla="*/ 2836253 h 4111436"/>
                  <a:gd name="connsiteX27" fmla="*/ 396389 w 4111436"/>
                  <a:gd name="connsiteY27" fmla="*/ 2836252 h 4111436"/>
                  <a:gd name="connsiteX28" fmla="*/ 606611 w 4111436"/>
                  <a:gd name="connsiteY28" fmla="*/ 2892361 h 4111436"/>
                  <a:gd name="connsiteX29" fmla="*/ 355097 w 4111436"/>
                  <a:gd name="connsiteY29" fmla="*/ 3037572 h 4111436"/>
                  <a:gd name="connsiteX30" fmla="*/ 396389 w 4111436"/>
                  <a:gd name="connsiteY30" fmla="*/ 2836252 h 4111436"/>
                  <a:gd name="connsiteX31" fmla="*/ 3954844 w 4111436"/>
                  <a:gd name="connsiteY31" fmla="*/ 2366424 h 4111436"/>
                  <a:gd name="connsiteX32" fmla="*/ 3952514 w 4111436"/>
                  <a:gd name="connsiteY32" fmla="*/ 2563964 h 4111436"/>
                  <a:gd name="connsiteX33" fmla="*/ 3671987 w 4111436"/>
                  <a:gd name="connsiteY33" fmla="*/ 2488797 h 4111436"/>
                  <a:gd name="connsiteX34" fmla="*/ 3954844 w 4111436"/>
                  <a:gd name="connsiteY34" fmla="*/ 2366424 h 4111436"/>
                  <a:gd name="connsiteX35" fmla="*/ 156592 w 4111436"/>
                  <a:gd name="connsiteY35" fmla="*/ 2366423 h 4111436"/>
                  <a:gd name="connsiteX36" fmla="*/ 439449 w 4111436"/>
                  <a:gd name="connsiteY36" fmla="*/ 2488796 h 4111436"/>
                  <a:gd name="connsiteX37" fmla="*/ 158922 w 4111436"/>
                  <a:gd name="connsiteY37" fmla="*/ 2563963 h 4111436"/>
                  <a:gd name="connsiteX38" fmla="*/ 156592 w 4111436"/>
                  <a:gd name="connsiteY38" fmla="*/ 2366423 h 4111436"/>
                  <a:gd name="connsiteX39" fmla="*/ 4008082 w 4111436"/>
                  <a:gd name="connsiteY39" fmla="*/ 1860732 h 4111436"/>
                  <a:gd name="connsiteX40" fmla="*/ 4019426 w 4111436"/>
                  <a:gd name="connsiteY40" fmla="*/ 2055719 h 4111436"/>
                  <a:gd name="connsiteX41" fmla="*/ 3729003 w 4111436"/>
                  <a:gd name="connsiteY41" fmla="*/ 2055719 h 4111436"/>
                  <a:gd name="connsiteX42" fmla="*/ 4008082 w 4111436"/>
                  <a:gd name="connsiteY42" fmla="*/ 1860732 h 4111436"/>
                  <a:gd name="connsiteX43" fmla="*/ 103354 w 4111436"/>
                  <a:gd name="connsiteY43" fmla="*/ 1860732 h 4111436"/>
                  <a:gd name="connsiteX44" fmla="*/ 382433 w 4111436"/>
                  <a:gd name="connsiteY44" fmla="*/ 2055718 h 4111436"/>
                  <a:gd name="connsiteX45" fmla="*/ 92010 w 4111436"/>
                  <a:gd name="connsiteY45" fmla="*/ 2055718 h 4111436"/>
                  <a:gd name="connsiteX46" fmla="*/ 103354 w 4111436"/>
                  <a:gd name="connsiteY46" fmla="*/ 1860732 h 4111436"/>
                  <a:gd name="connsiteX47" fmla="*/ 3923829 w 4111436"/>
                  <a:gd name="connsiteY47" fmla="*/ 1358232 h 4111436"/>
                  <a:gd name="connsiteX48" fmla="*/ 3952515 w 4111436"/>
                  <a:gd name="connsiteY48" fmla="*/ 1547474 h 4111436"/>
                  <a:gd name="connsiteX49" fmla="*/ 3671988 w 4111436"/>
                  <a:gd name="connsiteY49" fmla="*/ 1622641 h 4111436"/>
                  <a:gd name="connsiteX50" fmla="*/ 3923829 w 4111436"/>
                  <a:gd name="connsiteY50" fmla="*/ 1358232 h 4111436"/>
                  <a:gd name="connsiteX51" fmla="*/ 187608 w 4111436"/>
                  <a:gd name="connsiteY51" fmla="*/ 1358232 h 4111436"/>
                  <a:gd name="connsiteX52" fmla="*/ 439450 w 4111436"/>
                  <a:gd name="connsiteY52" fmla="*/ 1622641 h 4111436"/>
                  <a:gd name="connsiteX53" fmla="*/ 158923 w 4111436"/>
                  <a:gd name="connsiteY53" fmla="*/ 1547474 h 4111436"/>
                  <a:gd name="connsiteX54" fmla="*/ 187608 w 4111436"/>
                  <a:gd name="connsiteY54" fmla="*/ 1358232 h 4111436"/>
                  <a:gd name="connsiteX55" fmla="*/ 3709013 w 4111436"/>
                  <a:gd name="connsiteY55" fmla="*/ 895087 h 4111436"/>
                  <a:gd name="connsiteX56" fmla="*/ 3756339 w 4111436"/>
                  <a:gd name="connsiteY56" fmla="*/ 1073865 h 4111436"/>
                  <a:gd name="connsiteX57" fmla="*/ 3504825 w 4111436"/>
                  <a:gd name="connsiteY57" fmla="*/ 1219077 h 4111436"/>
                  <a:gd name="connsiteX58" fmla="*/ 3709013 w 4111436"/>
                  <a:gd name="connsiteY58" fmla="*/ 895087 h 4111436"/>
                  <a:gd name="connsiteX59" fmla="*/ 402423 w 4111436"/>
                  <a:gd name="connsiteY59" fmla="*/ 895086 h 4111436"/>
                  <a:gd name="connsiteX60" fmla="*/ 606612 w 4111436"/>
                  <a:gd name="connsiteY60" fmla="*/ 1219076 h 4111436"/>
                  <a:gd name="connsiteX61" fmla="*/ 355098 w 4111436"/>
                  <a:gd name="connsiteY61" fmla="*/ 1073864 h 4111436"/>
                  <a:gd name="connsiteX62" fmla="*/ 402423 w 4111436"/>
                  <a:gd name="connsiteY62" fmla="*/ 895086 h 4111436"/>
                  <a:gd name="connsiteX63" fmla="*/ 3379430 w 4111436"/>
                  <a:gd name="connsiteY63" fmla="*/ 504060 h 4111436"/>
                  <a:gd name="connsiteX64" fmla="*/ 3444269 w 4111436"/>
                  <a:gd name="connsiteY64" fmla="*/ 667168 h 4111436"/>
                  <a:gd name="connsiteX65" fmla="*/ 3238909 w 4111436"/>
                  <a:gd name="connsiteY65" fmla="*/ 872528 h 4111436"/>
                  <a:gd name="connsiteX66" fmla="*/ 3379430 w 4111436"/>
                  <a:gd name="connsiteY66" fmla="*/ 504060 h 4111436"/>
                  <a:gd name="connsiteX67" fmla="*/ 732007 w 4111436"/>
                  <a:gd name="connsiteY67" fmla="*/ 504060 h 4111436"/>
                  <a:gd name="connsiteX68" fmla="*/ 872528 w 4111436"/>
                  <a:gd name="connsiteY68" fmla="*/ 872527 h 4111436"/>
                  <a:gd name="connsiteX69" fmla="*/ 667167 w 4111436"/>
                  <a:gd name="connsiteY69" fmla="*/ 667167 h 4111436"/>
                  <a:gd name="connsiteX70" fmla="*/ 732007 w 4111436"/>
                  <a:gd name="connsiteY70" fmla="*/ 504060 h 4111436"/>
                  <a:gd name="connsiteX71" fmla="*/ 2958580 w 4111436"/>
                  <a:gd name="connsiteY71" fmla="*/ 212554 h 4111436"/>
                  <a:gd name="connsiteX72" fmla="*/ 3037573 w 4111436"/>
                  <a:gd name="connsiteY72" fmla="*/ 355098 h 4111436"/>
                  <a:gd name="connsiteX73" fmla="*/ 2892361 w 4111436"/>
                  <a:gd name="connsiteY73" fmla="*/ 606612 h 4111436"/>
                  <a:gd name="connsiteX74" fmla="*/ 2958580 w 4111436"/>
                  <a:gd name="connsiteY74" fmla="*/ 212554 h 4111436"/>
                  <a:gd name="connsiteX75" fmla="*/ 1152857 w 4111436"/>
                  <a:gd name="connsiteY75" fmla="*/ 212554 h 4111436"/>
                  <a:gd name="connsiteX76" fmla="*/ 1219077 w 4111436"/>
                  <a:gd name="connsiteY76" fmla="*/ 606611 h 4111436"/>
                  <a:gd name="connsiteX77" fmla="*/ 1073865 w 4111436"/>
                  <a:gd name="connsiteY77" fmla="*/ 355098 h 4111436"/>
                  <a:gd name="connsiteX78" fmla="*/ 1152857 w 4111436"/>
                  <a:gd name="connsiteY78" fmla="*/ 212554 h 4111436"/>
                  <a:gd name="connsiteX79" fmla="*/ 2476140 w 4111436"/>
                  <a:gd name="connsiteY79" fmla="*/ 40943 h 4111436"/>
                  <a:gd name="connsiteX80" fmla="*/ 2563964 w 4111436"/>
                  <a:gd name="connsiteY80" fmla="*/ 158922 h 4111436"/>
                  <a:gd name="connsiteX81" fmla="*/ 2488797 w 4111436"/>
                  <a:gd name="connsiteY81" fmla="*/ 439449 h 4111436"/>
                  <a:gd name="connsiteX82" fmla="*/ 2476140 w 4111436"/>
                  <a:gd name="connsiteY82" fmla="*/ 40943 h 4111436"/>
                  <a:gd name="connsiteX83" fmla="*/ 1635297 w 4111436"/>
                  <a:gd name="connsiteY83" fmla="*/ 40941 h 4111436"/>
                  <a:gd name="connsiteX84" fmla="*/ 1622640 w 4111436"/>
                  <a:gd name="connsiteY84" fmla="*/ 439449 h 4111436"/>
                  <a:gd name="connsiteX85" fmla="*/ 1547473 w 4111436"/>
                  <a:gd name="connsiteY85" fmla="*/ 158922 h 4111436"/>
                  <a:gd name="connsiteX86" fmla="*/ 1635297 w 4111436"/>
                  <a:gd name="connsiteY86" fmla="*/ 40941 h 4111436"/>
                  <a:gd name="connsiteX87" fmla="*/ 2171086 w 4111436"/>
                  <a:gd name="connsiteY87" fmla="*/ 781 h 4111436"/>
                  <a:gd name="connsiteX88" fmla="*/ 2055719 w 4111436"/>
                  <a:gd name="connsiteY88" fmla="*/ 382434 h 4111436"/>
                  <a:gd name="connsiteX89" fmla="*/ 1940352 w 4111436"/>
                  <a:gd name="connsiteY89" fmla="*/ 783 h 4111436"/>
                  <a:gd name="connsiteX90" fmla="*/ 2055719 w 4111436"/>
                  <a:gd name="connsiteY90" fmla="*/ 92011 h 4111436"/>
                  <a:gd name="connsiteX91" fmla="*/ 2171086 w 4111436"/>
                  <a:gd name="connsiteY91" fmla="*/ 781 h 4111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4111436" h="4111436">
                    <a:moveTo>
                      <a:pt x="2055718" y="3729003"/>
                    </a:moveTo>
                    <a:cubicBezTo>
                      <a:pt x="2451017" y="4019426"/>
                      <a:pt x="2136392" y="4245311"/>
                      <a:pt x="2055718" y="4019426"/>
                    </a:cubicBezTo>
                    <a:cubicBezTo>
                      <a:pt x="1975045" y="4245311"/>
                      <a:pt x="1660420" y="4019426"/>
                      <a:pt x="2055718" y="3729003"/>
                    </a:cubicBezTo>
                    <a:close/>
                    <a:moveTo>
                      <a:pt x="2488796" y="3671988"/>
                    </a:moveTo>
                    <a:cubicBezTo>
                      <a:pt x="2945792" y="3850204"/>
                      <a:pt x="2700351" y="4149823"/>
                      <a:pt x="2563963" y="3952515"/>
                    </a:cubicBezTo>
                    <a:cubicBezTo>
                      <a:pt x="2544502" y="4191583"/>
                      <a:pt x="2182134" y="4054825"/>
                      <a:pt x="2488796" y="3671988"/>
                    </a:cubicBezTo>
                    <a:close/>
                    <a:moveTo>
                      <a:pt x="1622639" y="3671987"/>
                    </a:moveTo>
                    <a:cubicBezTo>
                      <a:pt x="1929302" y="4054825"/>
                      <a:pt x="1566934" y="4191583"/>
                      <a:pt x="1547472" y="3952514"/>
                    </a:cubicBezTo>
                    <a:cubicBezTo>
                      <a:pt x="1411085" y="4149823"/>
                      <a:pt x="1165644" y="3850204"/>
                      <a:pt x="1622639" y="3671987"/>
                    </a:cubicBezTo>
                    <a:close/>
                    <a:moveTo>
                      <a:pt x="2892361" y="3504825"/>
                    </a:moveTo>
                    <a:cubicBezTo>
                      <a:pt x="3379911" y="3558689"/>
                      <a:pt x="3220380" y="3911624"/>
                      <a:pt x="3037572" y="3756339"/>
                    </a:cubicBezTo>
                    <a:cubicBezTo>
                      <a:pt x="3080650" y="3992297"/>
                      <a:pt x="2695234" y="3953988"/>
                      <a:pt x="2892361" y="3504825"/>
                    </a:cubicBezTo>
                    <a:close/>
                    <a:moveTo>
                      <a:pt x="1219076" y="3504825"/>
                    </a:moveTo>
                    <a:cubicBezTo>
                      <a:pt x="1416203" y="3953988"/>
                      <a:pt x="1030787" y="3992297"/>
                      <a:pt x="1073864" y="3756338"/>
                    </a:cubicBezTo>
                    <a:cubicBezTo>
                      <a:pt x="891057" y="3911624"/>
                      <a:pt x="731526" y="3558689"/>
                      <a:pt x="1219076" y="3504825"/>
                    </a:cubicBezTo>
                    <a:close/>
                    <a:moveTo>
                      <a:pt x="3323502" y="3230123"/>
                    </a:moveTo>
                    <a:cubicBezTo>
                      <a:pt x="3715342" y="3210632"/>
                      <a:pt x="3647491" y="3540532"/>
                      <a:pt x="3444269" y="3444269"/>
                    </a:cubicBezTo>
                    <a:cubicBezTo>
                      <a:pt x="3546949" y="3661039"/>
                      <a:pt x="3164751" y="3723787"/>
                      <a:pt x="3238909" y="3238909"/>
                    </a:cubicBezTo>
                    <a:cubicBezTo>
                      <a:pt x="3269214" y="3234274"/>
                      <a:pt x="3297379" y="3231422"/>
                      <a:pt x="3323502" y="3230123"/>
                    </a:cubicBezTo>
                    <a:close/>
                    <a:moveTo>
                      <a:pt x="787934" y="3230122"/>
                    </a:moveTo>
                    <a:cubicBezTo>
                      <a:pt x="814056" y="3231422"/>
                      <a:pt x="842222" y="3234274"/>
                      <a:pt x="872527" y="3238909"/>
                    </a:cubicBezTo>
                    <a:cubicBezTo>
                      <a:pt x="946685" y="3723787"/>
                      <a:pt x="564487" y="3661039"/>
                      <a:pt x="667167" y="3444269"/>
                    </a:cubicBezTo>
                    <a:cubicBezTo>
                      <a:pt x="463946" y="3540532"/>
                      <a:pt x="396094" y="3210632"/>
                      <a:pt x="787934" y="3230122"/>
                    </a:cubicBezTo>
                    <a:close/>
                    <a:moveTo>
                      <a:pt x="3715047" y="2836253"/>
                    </a:moveTo>
                    <a:cubicBezTo>
                      <a:pt x="3958712" y="2824701"/>
                      <a:pt x="3948055" y="3072573"/>
                      <a:pt x="3756338" y="3037573"/>
                    </a:cubicBezTo>
                    <a:cubicBezTo>
                      <a:pt x="3911624" y="3220380"/>
                      <a:pt x="3558689" y="3379911"/>
                      <a:pt x="3504825" y="2892361"/>
                    </a:cubicBezTo>
                    <a:cubicBezTo>
                      <a:pt x="3589043" y="2855400"/>
                      <a:pt x="3658817" y="2838918"/>
                      <a:pt x="3715047" y="2836253"/>
                    </a:cubicBezTo>
                    <a:close/>
                    <a:moveTo>
                      <a:pt x="396389" y="2836252"/>
                    </a:moveTo>
                    <a:cubicBezTo>
                      <a:pt x="452619" y="2838918"/>
                      <a:pt x="522393" y="2855399"/>
                      <a:pt x="606611" y="2892361"/>
                    </a:cubicBezTo>
                    <a:cubicBezTo>
                      <a:pt x="552747" y="3379911"/>
                      <a:pt x="199812" y="3220380"/>
                      <a:pt x="355097" y="3037572"/>
                    </a:cubicBezTo>
                    <a:cubicBezTo>
                      <a:pt x="163381" y="3072573"/>
                      <a:pt x="152725" y="2824701"/>
                      <a:pt x="396389" y="2836252"/>
                    </a:cubicBezTo>
                    <a:close/>
                    <a:moveTo>
                      <a:pt x="3954844" y="2366424"/>
                    </a:moveTo>
                    <a:cubicBezTo>
                      <a:pt x="4103597" y="2375127"/>
                      <a:pt x="4116874" y="2550584"/>
                      <a:pt x="3952514" y="2563964"/>
                    </a:cubicBezTo>
                    <a:cubicBezTo>
                      <a:pt x="4149823" y="2700351"/>
                      <a:pt x="3850204" y="2945792"/>
                      <a:pt x="3671987" y="2488797"/>
                    </a:cubicBezTo>
                    <a:cubicBezTo>
                      <a:pt x="3791624" y="2392965"/>
                      <a:pt x="3887230" y="2362468"/>
                      <a:pt x="3954844" y="2366424"/>
                    </a:cubicBezTo>
                    <a:close/>
                    <a:moveTo>
                      <a:pt x="156592" y="2366423"/>
                    </a:moveTo>
                    <a:cubicBezTo>
                      <a:pt x="224207" y="2362467"/>
                      <a:pt x="319813" y="2392964"/>
                      <a:pt x="439449" y="2488796"/>
                    </a:cubicBezTo>
                    <a:cubicBezTo>
                      <a:pt x="261233" y="2945792"/>
                      <a:pt x="-38385" y="2700351"/>
                      <a:pt x="158922" y="2563963"/>
                    </a:cubicBezTo>
                    <a:cubicBezTo>
                      <a:pt x="-5437" y="2550584"/>
                      <a:pt x="7840" y="2375127"/>
                      <a:pt x="156592" y="2366423"/>
                    </a:cubicBezTo>
                    <a:close/>
                    <a:moveTo>
                      <a:pt x="4008082" y="1860732"/>
                    </a:moveTo>
                    <a:cubicBezTo>
                      <a:pt x="4125310" y="1863490"/>
                      <a:pt x="4160604" y="2005298"/>
                      <a:pt x="4019426" y="2055719"/>
                    </a:cubicBezTo>
                    <a:cubicBezTo>
                      <a:pt x="4245311" y="2136392"/>
                      <a:pt x="4019426" y="2451017"/>
                      <a:pt x="3729003" y="2055719"/>
                    </a:cubicBezTo>
                    <a:cubicBezTo>
                      <a:pt x="3837912" y="1907482"/>
                      <a:pt x="3937745" y="1859078"/>
                      <a:pt x="4008082" y="1860732"/>
                    </a:cubicBezTo>
                    <a:close/>
                    <a:moveTo>
                      <a:pt x="103354" y="1860732"/>
                    </a:moveTo>
                    <a:cubicBezTo>
                      <a:pt x="173691" y="1859078"/>
                      <a:pt x="273524" y="1907481"/>
                      <a:pt x="382433" y="2055718"/>
                    </a:cubicBezTo>
                    <a:cubicBezTo>
                      <a:pt x="92010" y="2451017"/>
                      <a:pt x="-133875" y="2136392"/>
                      <a:pt x="92010" y="2055718"/>
                    </a:cubicBezTo>
                    <a:cubicBezTo>
                      <a:pt x="-49167" y="2005298"/>
                      <a:pt x="-13874" y="1863489"/>
                      <a:pt x="103354" y="1860732"/>
                    </a:cubicBezTo>
                    <a:close/>
                    <a:moveTo>
                      <a:pt x="3923829" y="1358232"/>
                    </a:moveTo>
                    <a:cubicBezTo>
                      <a:pt x="4017255" y="1359533"/>
                      <a:pt x="4063500" y="1470756"/>
                      <a:pt x="3952515" y="1547474"/>
                    </a:cubicBezTo>
                    <a:cubicBezTo>
                      <a:pt x="4191583" y="1566935"/>
                      <a:pt x="4054825" y="1929303"/>
                      <a:pt x="3671988" y="1622641"/>
                    </a:cubicBezTo>
                    <a:cubicBezTo>
                      <a:pt x="3749957" y="1422705"/>
                      <a:pt x="3851164" y="1357220"/>
                      <a:pt x="3923829" y="1358232"/>
                    </a:cubicBezTo>
                    <a:close/>
                    <a:moveTo>
                      <a:pt x="187608" y="1358232"/>
                    </a:moveTo>
                    <a:cubicBezTo>
                      <a:pt x="260273" y="1357220"/>
                      <a:pt x="361480" y="1422705"/>
                      <a:pt x="439450" y="1622641"/>
                    </a:cubicBezTo>
                    <a:cubicBezTo>
                      <a:pt x="56612" y="1929303"/>
                      <a:pt x="-80145" y="1566935"/>
                      <a:pt x="158923" y="1547474"/>
                    </a:cubicBezTo>
                    <a:cubicBezTo>
                      <a:pt x="47937" y="1470756"/>
                      <a:pt x="94182" y="1359532"/>
                      <a:pt x="187608" y="1358232"/>
                    </a:cubicBezTo>
                    <a:close/>
                    <a:moveTo>
                      <a:pt x="3709013" y="895087"/>
                    </a:moveTo>
                    <a:cubicBezTo>
                      <a:pt x="3784569" y="896877"/>
                      <a:pt x="3833981" y="982461"/>
                      <a:pt x="3756339" y="1073865"/>
                    </a:cubicBezTo>
                    <a:cubicBezTo>
                      <a:pt x="3992297" y="1030788"/>
                      <a:pt x="3953988" y="1416203"/>
                      <a:pt x="3504825" y="1219077"/>
                    </a:cubicBezTo>
                    <a:cubicBezTo>
                      <a:pt x="3531757" y="975302"/>
                      <a:pt x="3633457" y="893297"/>
                      <a:pt x="3709013" y="895087"/>
                    </a:cubicBezTo>
                    <a:close/>
                    <a:moveTo>
                      <a:pt x="402423" y="895086"/>
                    </a:moveTo>
                    <a:cubicBezTo>
                      <a:pt x="477979" y="893297"/>
                      <a:pt x="579679" y="975301"/>
                      <a:pt x="606612" y="1219076"/>
                    </a:cubicBezTo>
                    <a:cubicBezTo>
                      <a:pt x="157448" y="1416203"/>
                      <a:pt x="119139" y="1030788"/>
                      <a:pt x="355098" y="1073864"/>
                    </a:cubicBezTo>
                    <a:cubicBezTo>
                      <a:pt x="277455" y="982461"/>
                      <a:pt x="326867" y="896876"/>
                      <a:pt x="402423" y="895086"/>
                    </a:cubicBezTo>
                    <a:close/>
                    <a:moveTo>
                      <a:pt x="3379430" y="504060"/>
                    </a:moveTo>
                    <a:cubicBezTo>
                      <a:pt x="3441305" y="506975"/>
                      <a:pt x="3489192" y="572331"/>
                      <a:pt x="3444269" y="667168"/>
                    </a:cubicBezTo>
                    <a:cubicBezTo>
                      <a:pt x="3661039" y="564487"/>
                      <a:pt x="3723787" y="946686"/>
                      <a:pt x="3238909" y="872528"/>
                    </a:cubicBezTo>
                    <a:cubicBezTo>
                      <a:pt x="3197195" y="599784"/>
                      <a:pt x="3299875" y="500312"/>
                      <a:pt x="3379430" y="504060"/>
                    </a:cubicBezTo>
                    <a:close/>
                    <a:moveTo>
                      <a:pt x="732007" y="504060"/>
                    </a:moveTo>
                    <a:cubicBezTo>
                      <a:pt x="811561" y="500312"/>
                      <a:pt x="914241" y="599783"/>
                      <a:pt x="872528" y="872527"/>
                    </a:cubicBezTo>
                    <a:cubicBezTo>
                      <a:pt x="387649" y="946686"/>
                      <a:pt x="450398" y="564487"/>
                      <a:pt x="667167" y="667167"/>
                    </a:cubicBezTo>
                    <a:cubicBezTo>
                      <a:pt x="622245" y="572331"/>
                      <a:pt x="670131" y="506975"/>
                      <a:pt x="732007" y="504060"/>
                    </a:cubicBezTo>
                    <a:close/>
                    <a:moveTo>
                      <a:pt x="2958580" y="212554"/>
                    </a:moveTo>
                    <a:cubicBezTo>
                      <a:pt x="3009624" y="216698"/>
                      <a:pt x="3053727" y="266613"/>
                      <a:pt x="3037573" y="355098"/>
                    </a:cubicBezTo>
                    <a:cubicBezTo>
                      <a:pt x="3220380" y="199812"/>
                      <a:pt x="3379911" y="552747"/>
                      <a:pt x="2892361" y="606612"/>
                    </a:cubicBezTo>
                    <a:cubicBezTo>
                      <a:pt x="2769157" y="325885"/>
                      <a:pt x="2873508" y="205647"/>
                      <a:pt x="2958580" y="212554"/>
                    </a:cubicBezTo>
                    <a:close/>
                    <a:moveTo>
                      <a:pt x="1152857" y="212554"/>
                    </a:moveTo>
                    <a:cubicBezTo>
                      <a:pt x="1237929" y="205647"/>
                      <a:pt x="1342281" y="325885"/>
                      <a:pt x="1219077" y="606611"/>
                    </a:cubicBezTo>
                    <a:cubicBezTo>
                      <a:pt x="731526" y="552747"/>
                      <a:pt x="891057" y="199812"/>
                      <a:pt x="1073865" y="355098"/>
                    </a:cubicBezTo>
                    <a:cubicBezTo>
                      <a:pt x="1057711" y="266613"/>
                      <a:pt x="1101814" y="216698"/>
                      <a:pt x="1152857" y="212554"/>
                    </a:cubicBezTo>
                    <a:close/>
                    <a:moveTo>
                      <a:pt x="2476140" y="40943"/>
                    </a:moveTo>
                    <a:cubicBezTo>
                      <a:pt x="2518313" y="46208"/>
                      <a:pt x="2557882" y="84213"/>
                      <a:pt x="2563964" y="158922"/>
                    </a:cubicBezTo>
                    <a:cubicBezTo>
                      <a:pt x="2700351" y="-38385"/>
                      <a:pt x="2945792" y="261233"/>
                      <a:pt x="2488797" y="439449"/>
                    </a:cubicBezTo>
                    <a:cubicBezTo>
                      <a:pt x="2277966" y="176248"/>
                      <a:pt x="2383357" y="29360"/>
                      <a:pt x="2476140" y="40943"/>
                    </a:cubicBezTo>
                    <a:close/>
                    <a:moveTo>
                      <a:pt x="1635297" y="40941"/>
                    </a:moveTo>
                    <a:cubicBezTo>
                      <a:pt x="1728079" y="29358"/>
                      <a:pt x="1833470" y="176248"/>
                      <a:pt x="1622640" y="439449"/>
                    </a:cubicBezTo>
                    <a:cubicBezTo>
                      <a:pt x="1165644" y="261233"/>
                      <a:pt x="1411085" y="-38387"/>
                      <a:pt x="1547473" y="158922"/>
                    </a:cubicBezTo>
                    <a:cubicBezTo>
                      <a:pt x="1553555" y="84213"/>
                      <a:pt x="1593123" y="46206"/>
                      <a:pt x="1635297" y="40941"/>
                    </a:cubicBezTo>
                    <a:close/>
                    <a:moveTo>
                      <a:pt x="2171086" y="781"/>
                    </a:moveTo>
                    <a:cubicBezTo>
                      <a:pt x="2263704" y="13607"/>
                      <a:pt x="2327487" y="182768"/>
                      <a:pt x="2055719" y="382434"/>
                    </a:cubicBezTo>
                    <a:cubicBezTo>
                      <a:pt x="1783951" y="182768"/>
                      <a:pt x="1847733" y="13608"/>
                      <a:pt x="1940352" y="783"/>
                    </a:cubicBezTo>
                    <a:cubicBezTo>
                      <a:pt x="1982451" y="-5047"/>
                      <a:pt x="2030509" y="21423"/>
                      <a:pt x="2055719" y="92011"/>
                    </a:cubicBezTo>
                    <a:cubicBezTo>
                      <a:pt x="2080930" y="21423"/>
                      <a:pt x="2128987" y="-5049"/>
                      <a:pt x="2171086" y="781"/>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chemeClr val="tx1"/>
                  </a:solidFill>
                </a:endParaRPr>
              </a:p>
            </p:txBody>
          </p:sp>
          <p:sp>
            <p:nvSpPr>
              <p:cNvPr id="63" name=" 184"/>
              <p:cNvSpPr/>
              <p:nvPr/>
            </p:nvSpPr>
            <p:spPr>
              <a:xfrm>
                <a:off x="2125" y="3135"/>
                <a:ext cx="2339" cy="233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pic>
          <p:nvPicPr>
            <p:cNvPr id="61" name="图片 23" descr="ueg5jojpevf5dkh"/>
            <p:cNvPicPr>
              <a:picLocks noChangeAspect="1"/>
            </p:cNvPicPr>
            <p:nvPr/>
          </p:nvPicPr>
          <p:blipFill>
            <a:blip r:embed="rId8"/>
            <a:stretch>
              <a:fillRect/>
            </a:stretch>
          </p:blipFill>
          <p:spPr>
            <a:xfrm>
              <a:off x="5586" y="3179"/>
              <a:ext cx="2091" cy="2091"/>
            </a:xfrm>
            <a:prstGeom prst="rect">
              <a:avLst/>
            </a:prstGeom>
          </p:spPr>
        </p:pic>
      </p:grpSp>
      <p:sp>
        <p:nvSpPr>
          <p:cNvPr id="69" name="文本框 13"/>
          <p:cNvSpPr txBox="1"/>
          <p:nvPr/>
        </p:nvSpPr>
        <p:spPr>
          <a:xfrm>
            <a:off x="2040160" y="3054943"/>
            <a:ext cx="7685648" cy="1200329"/>
          </a:xfrm>
          <a:prstGeom prst="rect">
            <a:avLst/>
          </a:prstGeom>
          <a:noFill/>
        </p:spPr>
        <p:txBody>
          <a:bodyPr wrap="square" rtlCol="0">
            <a:spAutoFit/>
          </a:bodyPr>
          <a:lstStyle/>
          <a:p>
            <a:pPr>
              <a:lnSpc>
                <a:spcPct val="100000"/>
              </a:lnSpc>
            </a:pPr>
            <a:r>
              <a:rPr lang="en-US" altLang="zh-CN" sz="3600" smtClean="0">
                <a:solidFill>
                  <a:srgbClr val="142F43"/>
                </a:solidFill>
                <a:latin typeface="#9Slide05 Lobster" panose="02000506000000020003" pitchFamily="2" charset="0"/>
                <a:ea typeface="字体管家棉花糖" panose="00020600040101010101" charset="-122"/>
              </a:rPr>
              <a:t>Tìm những thành ngữ, tục ngữ về truyền thống yêu nước.</a:t>
            </a:r>
            <a:endParaRPr lang="zh-CN" altLang="en-US" sz="3600" dirty="0">
              <a:solidFill>
                <a:srgbClr val="142F43"/>
              </a:solidFill>
              <a:latin typeface="#9Slide05 Lobster" panose="02000506000000020003" pitchFamily="2" charset="0"/>
              <a:ea typeface="字体管家棉花糖" panose="00020600040101010101" charset="-122"/>
            </a:endParaRPr>
          </a:p>
        </p:txBody>
      </p:sp>
      <p:sp>
        <p:nvSpPr>
          <p:cNvPr id="71" name="文本框 13"/>
          <p:cNvSpPr txBox="1"/>
          <p:nvPr/>
        </p:nvSpPr>
        <p:spPr>
          <a:xfrm>
            <a:off x="1746791" y="4404223"/>
            <a:ext cx="8955648" cy="1754326"/>
          </a:xfrm>
          <a:prstGeom prst="rect">
            <a:avLst/>
          </a:prstGeom>
          <a:noFill/>
        </p:spPr>
        <p:txBody>
          <a:bodyPr wrap="square" rtlCol="0">
            <a:spAutoFit/>
          </a:bodyPr>
          <a:lstStyle/>
          <a:p>
            <a:pPr algn="ctr">
              <a:lnSpc>
                <a:spcPct val="150000"/>
              </a:lnSpc>
            </a:pPr>
            <a:r>
              <a:rPr lang="en-US" altLang="zh-CN" sz="3600" dirty="0" err="1" smtClean="0">
                <a:solidFill>
                  <a:srgbClr val="142F43"/>
                </a:solidFill>
                <a:latin typeface="#9Slide05 Lobster" panose="02000506000000020003" pitchFamily="2" charset="0"/>
                <a:ea typeface="字体管家棉花糖" panose="00020600040101010101" charset="-122"/>
              </a:rPr>
              <a:t>Chuẩn</a:t>
            </a:r>
            <a:r>
              <a:rPr lang="en-US" altLang="zh-CN" sz="3600" dirty="0" smtClean="0">
                <a:solidFill>
                  <a:srgbClr val="142F43"/>
                </a:solidFill>
                <a:latin typeface="#9Slide05 Lobster" panose="02000506000000020003" pitchFamily="2" charset="0"/>
                <a:ea typeface="字体管家棉花糖" panose="00020600040101010101" charset="-122"/>
              </a:rPr>
              <a:t> </a:t>
            </a:r>
            <a:r>
              <a:rPr lang="en-US" altLang="zh-CN" sz="3600" dirty="0" err="1" smtClean="0">
                <a:solidFill>
                  <a:srgbClr val="142F43"/>
                </a:solidFill>
                <a:latin typeface="#9Slide05 Lobster" panose="02000506000000020003" pitchFamily="2" charset="0"/>
                <a:ea typeface="字体管家棉花糖" panose="00020600040101010101" charset="-122"/>
              </a:rPr>
              <a:t>bị</a:t>
            </a:r>
            <a:r>
              <a:rPr lang="en-US" altLang="zh-CN" sz="3600" dirty="0" smtClean="0">
                <a:solidFill>
                  <a:srgbClr val="142F43"/>
                </a:solidFill>
                <a:latin typeface="#9Slide05 Lobster" panose="02000506000000020003" pitchFamily="2" charset="0"/>
                <a:ea typeface="字体管家棉花糖" panose="00020600040101010101" charset="-122"/>
              </a:rPr>
              <a:t> </a:t>
            </a:r>
            <a:r>
              <a:rPr lang="en-US" altLang="zh-CN" sz="3600" dirty="0" err="1" smtClean="0">
                <a:solidFill>
                  <a:srgbClr val="142F43"/>
                </a:solidFill>
                <a:latin typeface="#9Slide05 Lobster" panose="02000506000000020003" pitchFamily="2" charset="0"/>
                <a:ea typeface="字体管家棉花糖" panose="00020600040101010101" charset="-122"/>
              </a:rPr>
              <a:t>bài</a:t>
            </a:r>
            <a:r>
              <a:rPr lang="en-US" altLang="zh-CN" sz="3600" dirty="0" smtClean="0">
                <a:solidFill>
                  <a:srgbClr val="142F43"/>
                </a:solidFill>
                <a:latin typeface="#9Slide05 Lobster" panose="02000506000000020003" pitchFamily="2" charset="0"/>
                <a:ea typeface="字体管家棉花糖" panose="00020600040101010101" charset="-122"/>
              </a:rPr>
              <a:t> </a:t>
            </a:r>
            <a:r>
              <a:rPr lang="en-US" altLang="zh-CN" sz="3600" err="1" smtClean="0">
                <a:solidFill>
                  <a:srgbClr val="142F43"/>
                </a:solidFill>
                <a:latin typeface="#9Slide05 Lobster" panose="02000506000000020003" pitchFamily="2" charset="0"/>
                <a:ea typeface="字体管家棉花糖" panose="00020600040101010101" charset="-122"/>
              </a:rPr>
              <a:t>mới</a:t>
            </a:r>
            <a:r>
              <a:rPr lang="en-US" altLang="zh-CN" sz="3600">
                <a:solidFill>
                  <a:srgbClr val="142F43"/>
                </a:solidFill>
                <a:latin typeface="#9Slide05 Lobster" panose="02000506000000020003" pitchFamily="2" charset="0"/>
                <a:ea typeface="字体管家棉花糖" panose="00020600040101010101" charset="-122"/>
              </a:rPr>
              <a:t> </a:t>
            </a:r>
            <a:r>
              <a:rPr lang="en-US" altLang="zh-CN" sz="3600" smtClean="0">
                <a:solidFill>
                  <a:srgbClr val="142F43"/>
                </a:solidFill>
                <a:latin typeface="#9Slide05 Lobster" panose="02000506000000020003" pitchFamily="2" charset="0"/>
                <a:ea typeface="字体管家棉花糖" panose="00020600040101010101" charset="-122"/>
              </a:rPr>
              <a:t>“Luyện tập thay thế từ ngữ để liên kết câu”.  </a:t>
            </a:r>
            <a:endParaRPr lang="zh-CN" altLang="en-US" sz="3600" dirty="0">
              <a:solidFill>
                <a:srgbClr val="142F43"/>
              </a:solidFill>
              <a:latin typeface="#9Slide05 Lobster" panose="02000506000000020003" pitchFamily="2" charset="0"/>
              <a:ea typeface="字体管家棉花糖" panose="00020600040101010101"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1000"/>
                                        <p:tgtEl>
                                          <p:spTgt spid="55"/>
                                        </p:tgtEl>
                                      </p:cBhvr>
                                    </p:animEffect>
                                    <p:anim calcmode="lin" valueType="num">
                                      <p:cBhvr>
                                        <p:cTn id="8" dur="1000" fill="hold"/>
                                        <p:tgtEl>
                                          <p:spTgt spid="55"/>
                                        </p:tgtEl>
                                        <p:attrNameLst>
                                          <p:attrName>ppt_x</p:attrName>
                                        </p:attrNameLst>
                                      </p:cBhvr>
                                      <p:tavLst>
                                        <p:tav tm="0">
                                          <p:val>
                                            <p:strVal val="#ppt_x"/>
                                          </p:val>
                                        </p:tav>
                                        <p:tav tm="100000">
                                          <p:val>
                                            <p:strVal val="#ppt_x"/>
                                          </p:val>
                                        </p:tav>
                                      </p:tavLst>
                                    </p:anim>
                                    <p:anim calcmode="lin" valueType="num">
                                      <p:cBhvr>
                                        <p:cTn id="9" dur="1000" fill="hold"/>
                                        <p:tgtEl>
                                          <p:spTgt spid="5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fade">
                                      <p:cBhvr>
                                        <p:cTn id="12" dur="1000"/>
                                        <p:tgtEl>
                                          <p:spTgt spid="56"/>
                                        </p:tgtEl>
                                      </p:cBhvr>
                                    </p:animEffect>
                                    <p:anim calcmode="lin" valueType="num">
                                      <p:cBhvr>
                                        <p:cTn id="13" dur="1000" fill="hold"/>
                                        <p:tgtEl>
                                          <p:spTgt spid="56"/>
                                        </p:tgtEl>
                                        <p:attrNameLst>
                                          <p:attrName>ppt_x</p:attrName>
                                        </p:attrNameLst>
                                      </p:cBhvr>
                                      <p:tavLst>
                                        <p:tav tm="0">
                                          <p:val>
                                            <p:strVal val="#ppt_x"/>
                                          </p:val>
                                        </p:tav>
                                        <p:tav tm="100000">
                                          <p:val>
                                            <p:strVal val="#ppt_x"/>
                                          </p:val>
                                        </p:tav>
                                      </p:tavLst>
                                    </p:anim>
                                    <p:anim calcmode="lin" valueType="num">
                                      <p:cBhvr>
                                        <p:cTn id="14" dur="1000" fill="hold"/>
                                        <p:tgtEl>
                                          <p:spTgt spid="56"/>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69"/>
                                        </p:tgtEl>
                                        <p:attrNameLst>
                                          <p:attrName>style.visibility</p:attrName>
                                        </p:attrNameLst>
                                      </p:cBhvr>
                                      <p:to>
                                        <p:strVal val="visible"/>
                                      </p:to>
                                    </p:set>
                                    <p:animEffect transition="in" filter="fade">
                                      <p:cBhvr>
                                        <p:cTn id="17" dur="1000"/>
                                        <p:tgtEl>
                                          <p:spTgt spid="69"/>
                                        </p:tgtEl>
                                      </p:cBhvr>
                                    </p:animEffect>
                                    <p:anim calcmode="lin" valueType="num">
                                      <p:cBhvr>
                                        <p:cTn id="18" dur="1000" fill="hold"/>
                                        <p:tgtEl>
                                          <p:spTgt spid="69"/>
                                        </p:tgtEl>
                                        <p:attrNameLst>
                                          <p:attrName>ppt_x</p:attrName>
                                        </p:attrNameLst>
                                      </p:cBhvr>
                                      <p:tavLst>
                                        <p:tav tm="0">
                                          <p:val>
                                            <p:strVal val="#ppt_x"/>
                                          </p:val>
                                        </p:tav>
                                        <p:tav tm="100000">
                                          <p:val>
                                            <p:strVal val="#ppt_x"/>
                                          </p:val>
                                        </p:tav>
                                      </p:tavLst>
                                    </p:anim>
                                    <p:anim calcmode="lin" valueType="num">
                                      <p:cBhvr>
                                        <p:cTn id="19" dur="1000" fill="hold"/>
                                        <p:tgtEl>
                                          <p:spTgt spid="69"/>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71"/>
                                        </p:tgtEl>
                                        <p:attrNameLst>
                                          <p:attrName>style.visibility</p:attrName>
                                        </p:attrNameLst>
                                      </p:cBhvr>
                                      <p:to>
                                        <p:strVal val="visible"/>
                                      </p:to>
                                    </p:set>
                                    <p:animEffect transition="in" filter="fade">
                                      <p:cBhvr>
                                        <p:cTn id="22" dur="1000"/>
                                        <p:tgtEl>
                                          <p:spTgt spid="71"/>
                                        </p:tgtEl>
                                      </p:cBhvr>
                                    </p:animEffect>
                                    <p:anim calcmode="lin" valueType="num">
                                      <p:cBhvr>
                                        <p:cTn id="23" dur="1000" fill="hold"/>
                                        <p:tgtEl>
                                          <p:spTgt spid="71"/>
                                        </p:tgtEl>
                                        <p:attrNameLst>
                                          <p:attrName>ppt_x</p:attrName>
                                        </p:attrNameLst>
                                      </p:cBhvr>
                                      <p:tavLst>
                                        <p:tav tm="0">
                                          <p:val>
                                            <p:strVal val="#ppt_x"/>
                                          </p:val>
                                        </p:tav>
                                        <p:tav tm="100000">
                                          <p:val>
                                            <p:strVal val="#ppt_x"/>
                                          </p:val>
                                        </p:tav>
                                      </p:tavLst>
                                    </p:anim>
                                    <p:anim calcmode="lin" valueType="num">
                                      <p:cBhvr>
                                        <p:cTn id="2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图片 3" descr="5c95d9be9ffa50fc92ed5552156a00c5"/>
          <p:cNvPicPr>
            <a:picLocks noChangeAspect="1"/>
          </p:cNvPicPr>
          <p:nvPr/>
        </p:nvPicPr>
        <p:blipFill>
          <a:blip r:embed="rId4"/>
          <a:srcRect/>
          <a:stretch>
            <a:fillRect/>
          </a:stretch>
        </p:blipFill>
        <p:spPr>
          <a:xfrm>
            <a:off x="2964180" y="-24765"/>
            <a:ext cx="7858760" cy="3610610"/>
          </a:xfrm>
          <a:prstGeom prst="rect">
            <a:avLst/>
          </a:prstGeom>
        </p:spPr>
      </p:pic>
      <p:sp>
        <p:nvSpPr>
          <p:cNvPr id="5" name="文本框 4"/>
          <p:cNvSpPr txBox="1"/>
          <p:nvPr/>
        </p:nvSpPr>
        <p:spPr>
          <a:xfrm rot="21360000">
            <a:off x="3741939" y="1570431"/>
            <a:ext cx="6848475" cy="978729"/>
          </a:xfrm>
          <a:prstGeom prst="rect">
            <a:avLst/>
          </a:prstGeom>
          <a:noFill/>
        </p:spPr>
        <p:txBody>
          <a:bodyPr wrap="square" rtlCol="0">
            <a:spAutoFit/>
          </a:bodyPr>
          <a:lstStyle/>
          <a:p>
            <a:pPr algn="ctr">
              <a:lnSpc>
                <a:spcPct val="80000"/>
              </a:lnSpc>
            </a:pPr>
            <a:r>
              <a:rPr lang="en-US" altLang="zh-CN" sz="7200" dirty="0" smtClean="0">
                <a:solidFill>
                  <a:srgbClr val="4984BA"/>
                </a:solidFill>
                <a:latin typeface="#9Slide03 BoosterNextFYBlack" panose="02000A03000000020004" pitchFamily="2" charset="0"/>
                <a:ea typeface="字体管家棉花糖" panose="00020600040101010101" charset="-122"/>
              </a:rPr>
              <a:t>Thanks you</a:t>
            </a:r>
            <a:endParaRPr lang="zh-CN" altLang="en-US" sz="7200" dirty="0">
              <a:solidFill>
                <a:srgbClr val="4984BA"/>
              </a:solidFill>
              <a:latin typeface="#9Slide03 BoosterNextFYBlack" panose="02000A03000000020004" pitchFamily="2" charset="0"/>
              <a:ea typeface="字体管家棉花糖" panose="00020600040101010101"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4" name="Rounded Rectangle 13"/>
          <p:cNvSpPr/>
          <p:nvPr/>
        </p:nvSpPr>
        <p:spPr>
          <a:xfrm>
            <a:off x="1113821" y="5027875"/>
            <a:ext cx="9570111" cy="12225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图片 3" descr="5c95d9be9ffa50fc92ed5552156a00c5"/>
          <p:cNvPicPr>
            <a:picLocks noChangeAspect="1"/>
          </p:cNvPicPr>
          <p:nvPr/>
        </p:nvPicPr>
        <p:blipFill>
          <a:blip r:embed="rId4"/>
          <a:srcRect/>
          <a:stretch>
            <a:fillRect/>
          </a:stretch>
        </p:blipFill>
        <p:spPr>
          <a:xfrm>
            <a:off x="3573283" y="0"/>
            <a:ext cx="5116057" cy="2350509"/>
          </a:xfrm>
          <a:prstGeom prst="rect">
            <a:avLst/>
          </a:prstGeom>
        </p:spPr>
      </p:pic>
      <p:sp>
        <p:nvSpPr>
          <p:cNvPr id="5" name="文本框 4"/>
          <p:cNvSpPr txBox="1"/>
          <p:nvPr/>
        </p:nvSpPr>
        <p:spPr>
          <a:xfrm rot="21360000">
            <a:off x="2921391" y="735052"/>
            <a:ext cx="6848475" cy="1138773"/>
          </a:xfrm>
          <a:prstGeom prst="rect">
            <a:avLst/>
          </a:prstGeom>
          <a:noFill/>
        </p:spPr>
        <p:txBody>
          <a:bodyPr wrap="square" rtlCol="0">
            <a:spAutoFit/>
          </a:bodyPr>
          <a:lstStyle/>
          <a:p>
            <a:pPr algn="ctr">
              <a:lnSpc>
                <a:spcPct val="80000"/>
              </a:lnSpc>
            </a:pPr>
            <a:r>
              <a:rPr lang="en-US" altLang="zh-CN" sz="8000" dirty="0" err="1" smtClean="0">
                <a:solidFill>
                  <a:srgbClr val="2E7E38"/>
                </a:solidFill>
                <a:latin typeface="#9Slide05 SVNCattleya Script" panose="02000000000000000000" pitchFamily="2" charset="0"/>
                <a:ea typeface="方正胖娃简体" panose="03000509000000000000" pitchFamily="65" charset="-122"/>
              </a:rPr>
              <a:t>Mục</a:t>
            </a:r>
            <a:r>
              <a:rPr lang="en-US" altLang="zh-CN" sz="8000" dirty="0" smtClean="0">
                <a:solidFill>
                  <a:srgbClr val="2E7E38"/>
                </a:solidFill>
                <a:latin typeface="#9Slide05 SVNCattleya Script" panose="02000000000000000000" pitchFamily="2" charset="0"/>
                <a:ea typeface="方正胖娃简体" panose="03000509000000000000" pitchFamily="65" charset="-122"/>
              </a:rPr>
              <a:t> </a:t>
            </a:r>
            <a:r>
              <a:rPr lang="en-US" altLang="zh-CN" sz="8000" dirty="0" err="1" smtClean="0">
                <a:solidFill>
                  <a:srgbClr val="2E7E38"/>
                </a:solidFill>
                <a:latin typeface="#9Slide05 SVNCattleya Script" panose="02000000000000000000" pitchFamily="2" charset="0"/>
                <a:ea typeface="方正胖娃简体" panose="03000509000000000000" pitchFamily="65" charset="-122"/>
              </a:rPr>
              <a:t>tiêu</a:t>
            </a:r>
            <a:endParaRPr lang="zh-CN" altLang="en-US" sz="3600" b="1" spc="180" dirty="0">
              <a:solidFill>
                <a:srgbClr val="6FA068"/>
              </a:solidFill>
              <a:uFillTx/>
              <a:latin typeface="#9Slide05 SVNCattleya Script" panose="02000000000000000000" pitchFamily="2" charset="0"/>
              <a:ea typeface="方正胖娃简体" panose="03000509000000000000" pitchFamily="65" charset="-122"/>
            </a:endParaRPr>
          </a:p>
        </p:txBody>
      </p:sp>
      <p:sp>
        <p:nvSpPr>
          <p:cNvPr id="2" name="Rounded Rectangle 1"/>
          <p:cNvSpPr/>
          <p:nvPr/>
        </p:nvSpPr>
        <p:spPr>
          <a:xfrm>
            <a:off x="1262030" y="2285600"/>
            <a:ext cx="9570111" cy="12225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147053" y="2465729"/>
            <a:ext cx="7998195" cy="830997"/>
          </a:xfrm>
          <a:prstGeom prst="rect">
            <a:avLst/>
          </a:prstGeom>
          <a:noFill/>
        </p:spPr>
        <p:txBody>
          <a:bodyPr wrap="square" rtlCol="0">
            <a:spAutoFit/>
          </a:bodyPr>
          <a:lstStyle/>
          <a:p>
            <a:r>
              <a:rPr lang="pt-BR" sz="2400"/>
              <a:t>Biết một số từ liên quan đến </a:t>
            </a:r>
            <a:r>
              <a:rPr lang="pt-BR" sz="2400" i="1"/>
              <a:t>truyền thống dân tộc</a:t>
            </a:r>
            <a:r>
              <a:rPr lang="pt-BR" sz="2400"/>
              <a:t>.</a:t>
            </a:r>
            <a:r>
              <a:rPr lang="pt-BR" sz="2400" b="1"/>
              <a:t> </a:t>
            </a:r>
            <a:r>
              <a:rPr lang="pt-BR" sz="2400"/>
              <a:t>Hiểu nghĩa của từ ghép Hán Việt: </a:t>
            </a:r>
            <a:r>
              <a:rPr lang="pt-BR" sz="2400" i="1"/>
              <a:t>Truyền thống</a:t>
            </a:r>
            <a:r>
              <a:rPr lang="pt-BR" sz="2400"/>
              <a:t> gồm từ </a:t>
            </a:r>
            <a:r>
              <a:rPr lang="pt-BR" sz="2400" i="1"/>
              <a:t>truyền</a:t>
            </a:r>
            <a:r>
              <a:rPr lang="pt-BR" sz="2400"/>
              <a:t> và từ </a:t>
            </a:r>
            <a:r>
              <a:rPr lang="pt-BR" sz="2400" i="1"/>
              <a:t>thống</a:t>
            </a:r>
            <a:endParaRPr lang="en-US" sz="4400" dirty="0">
              <a:latin typeface="Arial" panose="020B0604020202020204" pitchFamily="34" charset="0"/>
              <a:ea typeface="#9Slide03 Roboto Slab Bold" pitchFamily="2" charset="0"/>
              <a:cs typeface="Arial" panose="020B0604020202020204" pitchFamily="34" charset="0"/>
            </a:endParaRPr>
          </a:p>
        </p:txBody>
      </p:sp>
      <p:sp>
        <p:nvSpPr>
          <p:cNvPr id="8" name="TextBox 7"/>
          <p:cNvSpPr txBox="1"/>
          <p:nvPr/>
        </p:nvSpPr>
        <p:spPr>
          <a:xfrm>
            <a:off x="2066790" y="5341026"/>
            <a:ext cx="8741145" cy="461665"/>
          </a:xfrm>
          <a:prstGeom prst="rect">
            <a:avLst/>
          </a:prstGeom>
          <a:noFill/>
        </p:spPr>
        <p:txBody>
          <a:bodyPr wrap="square" rtlCol="0">
            <a:spAutoFit/>
          </a:bodyPr>
          <a:lstStyle/>
          <a:p>
            <a:r>
              <a:rPr lang="pt-BR" sz="2400" i="1"/>
              <a:t>H</a:t>
            </a:r>
            <a:r>
              <a:rPr lang="pt-BR" sz="2400" i="1" smtClean="0"/>
              <a:t>iểu </a:t>
            </a:r>
            <a:r>
              <a:rPr lang="pt-BR" sz="2400"/>
              <a:t>thêm</a:t>
            </a:r>
            <a:r>
              <a:rPr lang="pt-BR" sz="2400" i="1"/>
              <a:t> về những câu tục ngữ, thành ngữ về chủ đề Truyền thống.</a:t>
            </a:r>
            <a:endParaRPr lang="en-US" sz="2400"/>
          </a:p>
        </p:txBody>
      </p:sp>
      <p:sp>
        <p:nvSpPr>
          <p:cNvPr id="11" name="Freeform 147"/>
          <p:cNvSpPr>
            <a:spLocks noEditPoints="1"/>
          </p:cNvSpPr>
          <p:nvPr/>
        </p:nvSpPr>
        <p:spPr bwMode="auto">
          <a:xfrm>
            <a:off x="1515727" y="2912403"/>
            <a:ext cx="321178" cy="507697"/>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ysClr val="window" lastClr="FFFFFF"/>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2" name="Rounded Rectangle 143"/>
          <p:cNvSpPr/>
          <p:nvPr/>
        </p:nvSpPr>
        <p:spPr>
          <a:xfrm>
            <a:off x="1310309" y="5200637"/>
            <a:ext cx="732013" cy="732671"/>
          </a:xfrm>
          <a:prstGeom prst="roundRect">
            <a:avLst/>
          </a:prstGeom>
          <a:solidFill>
            <a:srgbClr val="FFC000"/>
          </a:solidFill>
          <a:ln>
            <a:noFill/>
          </a:ln>
        </p:spPr>
        <p:style>
          <a:lnRef idx="2">
            <a:srgbClr val="19AAE1">
              <a:shade val="50000"/>
            </a:srgbClr>
          </a:lnRef>
          <a:fillRef idx="1">
            <a:srgbClr val="19AAE1"/>
          </a:fillRef>
          <a:effectRef idx="0">
            <a:srgbClr val="19AAE1"/>
          </a:effectRef>
          <a:fontRef idx="minor">
            <a:sysClr val="window" lastClr="FFFFFF"/>
          </a:fontRef>
        </p:style>
        <p:txBody>
          <a:bodyPr rtlCol="0" anchor="ctr"/>
          <a:lstStyle/>
          <a:p>
            <a:pPr algn="ctr"/>
            <a:endParaRPr lang="en-US" sz="2100" dirty="0">
              <a:latin typeface="Lato" charset="0"/>
            </a:endParaRPr>
          </a:p>
        </p:txBody>
      </p:sp>
      <p:sp>
        <p:nvSpPr>
          <p:cNvPr id="13" name="Freeform 67"/>
          <p:cNvSpPr>
            <a:spLocks noEditPoints="1"/>
          </p:cNvSpPr>
          <p:nvPr/>
        </p:nvSpPr>
        <p:spPr bwMode="auto">
          <a:xfrm>
            <a:off x="1474518" y="5341026"/>
            <a:ext cx="403595" cy="489130"/>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ysClr val="windowText" lastClr="000000"/>
                </a:solidFill>
                <a:latin typeface="Lato" charset="0"/>
                <a:ea typeface="+mn-ea"/>
                <a:cs typeface="+mn-ea"/>
              </a:defRPr>
            </a:lvl1pPr>
            <a:lvl2pPr marL="457200" algn="l" defTabSz="914400" rtl="0" eaLnBrk="1" latinLnBrk="0" hangingPunct="1">
              <a:defRPr sz="1800" kern="1200">
                <a:solidFill>
                  <a:sysClr val="windowText" lastClr="000000"/>
                </a:solidFill>
                <a:latin typeface="Lato" charset="0"/>
                <a:ea typeface="+mn-ea"/>
                <a:cs typeface="+mn-ea"/>
              </a:defRPr>
            </a:lvl2pPr>
            <a:lvl3pPr marL="914400" algn="l" defTabSz="914400" rtl="0" eaLnBrk="1" latinLnBrk="0" hangingPunct="1">
              <a:defRPr sz="1800" kern="1200">
                <a:solidFill>
                  <a:sysClr val="windowText" lastClr="000000"/>
                </a:solidFill>
                <a:latin typeface="Lato" charset="0"/>
                <a:ea typeface="+mn-ea"/>
                <a:cs typeface="+mn-ea"/>
              </a:defRPr>
            </a:lvl3pPr>
            <a:lvl4pPr marL="1371600" algn="l" defTabSz="914400" rtl="0" eaLnBrk="1" latinLnBrk="0" hangingPunct="1">
              <a:defRPr sz="1800" kern="1200">
                <a:solidFill>
                  <a:sysClr val="windowText" lastClr="000000"/>
                </a:solidFill>
                <a:latin typeface="Lato" charset="0"/>
                <a:ea typeface="+mn-ea"/>
                <a:cs typeface="+mn-ea"/>
              </a:defRPr>
            </a:lvl4pPr>
            <a:lvl5pPr marL="1828800" algn="l" defTabSz="914400" rtl="0" eaLnBrk="1" latinLnBrk="0" hangingPunct="1">
              <a:defRPr sz="1800" kern="1200">
                <a:solidFill>
                  <a:sysClr val="windowText" lastClr="000000"/>
                </a:solidFill>
                <a:latin typeface="Lato" charset="0"/>
                <a:ea typeface="+mn-ea"/>
                <a:cs typeface="+mn-ea"/>
              </a:defRPr>
            </a:lvl5pPr>
            <a:lvl6pPr marL="2286000" algn="l" defTabSz="914400" rtl="0" eaLnBrk="1" latinLnBrk="0" hangingPunct="1">
              <a:defRPr sz="1800" kern="1200">
                <a:solidFill>
                  <a:sysClr val="windowText" lastClr="000000"/>
                </a:solidFill>
                <a:latin typeface="Lato" charset="0"/>
                <a:ea typeface="+mn-ea"/>
                <a:cs typeface="+mn-ea"/>
              </a:defRPr>
            </a:lvl6pPr>
            <a:lvl7pPr marL="2743200" algn="l" defTabSz="914400" rtl="0" eaLnBrk="1" latinLnBrk="0" hangingPunct="1">
              <a:defRPr sz="1800" kern="1200">
                <a:solidFill>
                  <a:sysClr val="windowText" lastClr="000000"/>
                </a:solidFill>
                <a:latin typeface="Lato" charset="0"/>
                <a:ea typeface="+mn-ea"/>
                <a:cs typeface="+mn-ea"/>
              </a:defRPr>
            </a:lvl7pPr>
            <a:lvl8pPr marL="3200400" algn="l" defTabSz="914400" rtl="0" eaLnBrk="1" latinLnBrk="0" hangingPunct="1">
              <a:defRPr sz="1800" kern="1200">
                <a:solidFill>
                  <a:sysClr val="windowText" lastClr="000000"/>
                </a:solidFill>
                <a:latin typeface="Lato" charset="0"/>
                <a:ea typeface="+mn-ea"/>
                <a:cs typeface="+mn-ea"/>
              </a:defRPr>
            </a:lvl8pPr>
            <a:lvl9pPr marL="3657600" algn="l" defTabSz="914400" rtl="0" eaLnBrk="1" latinLnBrk="0" hangingPunct="1">
              <a:defRPr sz="1800" kern="1200">
                <a:solidFill>
                  <a:sysClr val="windowText" lastClr="000000"/>
                </a:solidFill>
                <a:latin typeface="Lato" charset="0"/>
                <a:ea typeface="+mn-ea"/>
                <a:cs typeface="+mn-ea"/>
              </a:defRPr>
            </a:lvl9pPr>
          </a:lstStyle>
          <a:p>
            <a:endParaRPr lang="zh-CN" altLang="en-US">
              <a:solidFill>
                <a:prstClr val="black"/>
              </a:solidFill>
            </a:endParaRPr>
          </a:p>
        </p:txBody>
      </p:sp>
      <p:sp>
        <p:nvSpPr>
          <p:cNvPr id="15" name="Rounded Rectangle 14"/>
          <p:cNvSpPr/>
          <p:nvPr/>
        </p:nvSpPr>
        <p:spPr>
          <a:xfrm>
            <a:off x="1205262" y="3648126"/>
            <a:ext cx="9570111" cy="12225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099090" y="4000952"/>
            <a:ext cx="8527633" cy="461665"/>
          </a:xfrm>
          <a:prstGeom prst="rect">
            <a:avLst/>
          </a:prstGeom>
          <a:noFill/>
        </p:spPr>
        <p:txBody>
          <a:bodyPr wrap="square" rtlCol="0">
            <a:spAutoFit/>
          </a:bodyPr>
          <a:lstStyle/>
          <a:p>
            <a:r>
              <a:rPr lang="pt-BR" sz="2400" smtClean="0"/>
              <a:t>Có </a:t>
            </a:r>
            <a:r>
              <a:rPr lang="pt-BR" sz="2400"/>
              <a:t>kĩ năng xác định được nghĩa của từ trong các BT1,2,3.</a:t>
            </a:r>
            <a:endParaRPr lang="en-US" sz="4400" dirty="0">
              <a:latin typeface="Arial" panose="020B0604020202020204" pitchFamily="34" charset="0"/>
              <a:ea typeface="#9Slide03 Roboto Slab Bold" pitchFamily="2" charset="0"/>
              <a:cs typeface="Arial" panose="020B0604020202020204" pitchFamily="34" charset="0"/>
            </a:endParaRPr>
          </a:p>
        </p:txBody>
      </p:sp>
      <p:sp>
        <p:nvSpPr>
          <p:cNvPr id="17" name="Rounded Rectangle 131"/>
          <p:cNvSpPr/>
          <p:nvPr/>
        </p:nvSpPr>
        <p:spPr>
          <a:xfrm>
            <a:off x="1310310" y="3829553"/>
            <a:ext cx="732013" cy="732671"/>
          </a:xfrm>
          <a:prstGeom prst="roundRect">
            <a:avLst/>
          </a:prstGeom>
          <a:solidFill>
            <a:srgbClr val="2E7E38"/>
          </a:solidFill>
          <a:ln>
            <a:noFill/>
          </a:ln>
        </p:spPr>
        <p:style>
          <a:lnRef idx="2">
            <a:srgbClr val="19AAE1">
              <a:shade val="50000"/>
            </a:srgbClr>
          </a:lnRef>
          <a:fillRef idx="1">
            <a:srgbClr val="19AAE1"/>
          </a:fillRef>
          <a:effectRef idx="0">
            <a:srgbClr val="19AAE1"/>
          </a:effectRef>
          <a:fontRef idx="minor">
            <a:sysClr val="window" lastClr="FFFFFF"/>
          </a:fontRef>
        </p:style>
        <p:txBody>
          <a:bodyPr rtlCol="0" anchor="ctr"/>
          <a:lstStyle/>
          <a:p>
            <a:pPr algn="ctr"/>
            <a:endParaRPr lang="en-US" sz="2100" dirty="0">
              <a:latin typeface="Lato" charset="0"/>
            </a:endParaRPr>
          </a:p>
        </p:txBody>
      </p:sp>
      <p:sp>
        <p:nvSpPr>
          <p:cNvPr id="18" name="Freeform 147"/>
          <p:cNvSpPr>
            <a:spLocks noEditPoints="1"/>
          </p:cNvSpPr>
          <p:nvPr/>
        </p:nvSpPr>
        <p:spPr bwMode="auto">
          <a:xfrm>
            <a:off x="1515727" y="3954920"/>
            <a:ext cx="321178" cy="507697"/>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ysClr val="window" lastClr="FFFFFF"/>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9" name="Rounded Rectangle 137"/>
          <p:cNvSpPr/>
          <p:nvPr/>
        </p:nvSpPr>
        <p:spPr>
          <a:xfrm>
            <a:off x="1396658" y="2481075"/>
            <a:ext cx="732013" cy="732671"/>
          </a:xfrm>
          <a:prstGeom prst="roundRect">
            <a:avLst/>
          </a:prstGeom>
          <a:solidFill>
            <a:schemeClr val="bg1">
              <a:lumMod val="65000"/>
            </a:schemeClr>
          </a:solidFill>
          <a:ln>
            <a:noFill/>
          </a:ln>
        </p:spPr>
        <p:style>
          <a:lnRef idx="2">
            <a:srgbClr val="19AAE1">
              <a:shade val="50000"/>
            </a:srgbClr>
          </a:lnRef>
          <a:fillRef idx="1">
            <a:srgbClr val="19AAE1"/>
          </a:fillRef>
          <a:effectRef idx="0">
            <a:srgbClr val="19AAE1"/>
          </a:effectRef>
          <a:fontRef idx="minor">
            <a:sysClr val="window" lastClr="FFFFFF"/>
          </a:fontRef>
        </p:style>
        <p:txBody>
          <a:bodyPr rtlCol="0" anchor="ctr"/>
          <a:lstStyle/>
          <a:p>
            <a:pPr algn="ctr"/>
            <a:endParaRPr lang="en-US" sz="2100" dirty="0">
              <a:latin typeface="Lato" charset="0"/>
            </a:endParaRPr>
          </a:p>
        </p:txBody>
      </p:sp>
      <p:pic>
        <p:nvPicPr>
          <p:cNvPr id="3" name="Picture 2"/>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415040" y="2566313"/>
            <a:ext cx="684050" cy="6840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376143" y="211101"/>
            <a:ext cx="965200" cy="1009015"/>
            <a:chOff x="11380" y="1191"/>
            <a:chExt cx="3874" cy="4046"/>
          </a:xfrm>
        </p:grpSpPr>
        <p:pic>
          <p:nvPicPr>
            <p:cNvPr id="9" name="图片 8" descr="f7d30ea4b628d33971365e72821aa1c5"/>
            <p:cNvPicPr>
              <a:picLocks noChangeAspect="1"/>
            </p:cNvPicPr>
            <p:nvPr/>
          </p:nvPicPr>
          <p:blipFill>
            <a:blip r:embed="rId4"/>
            <a:srcRect l="16885" t="7870" r="18795" b="24954"/>
            <a:stretch>
              <a:fillRect/>
            </a:stretch>
          </p:blipFill>
          <p:spPr>
            <a:xfrm>
              <a:off x="11380" y="1191"/>
              <a:ext cx="3874" cy="4046"/>
            </a:xfrm>
            <a:prstGeom prst="rect">
              <a:avLst/>
            </a:prstGeom>
          </p:spPr>
        </p:pic>
        <p:sp>
          <p:nvSpPr>
            <p:cNvPr id="11" name="文本框 10"/>
            <p:cNvSpPr txBox="1"/>
            <p:nvPr/>
          </p:nvSpPr>
          <p:spPr>
            <a:xfrm rot="20760000">
              <a:off x="12314" y="2289"/>
              <a:ext cx="2229" cy="1851"/>
            </a:xfrm>
            <a:prstGeom prst="rect">
              <a:avLst/>
            </a:prstGeom>
            <a:noFill/>
          </p:spPr>
          <p:txBody>
            <a:bodyPr wrap="square" rtlCol="0">
              <a:spAutoFit/>
            </a:bodyPr>
            <a:lstStyle/>
            <a:p>
              <a:pPr algn="ctr"/>
              <a:r>
                <a:rPr lang="en-US" altLang="zh-CN" sz="2400" dirty="0" smtClean="0">
                  <a:latin typeface="#9Slide03 Arima Madurai Black" panose="00000A00000000000000" pitchFamily="2" charset="0"/>
                  <a:ea typeface="锐字工房洪荒之光中黑简1.0" panose="02010600030101010101" charset="-122"/>
                  <a:cs typeface="#9Slide03 Arima Madurai Black" panose="00000A00000000000000" pitchFamily="2" charset="0"/>
                </a:rPr>
                <a:t>1</a:t>
              </a:r>
              <a:endParaRPr lang="en-US" altLang="zh-CN" sz="2400" dirty="0">
                <a:latin typeface="#9Slide03 Arima Madurai Black" panose="00000A00000000000000" pitchFamily="2" charset="0"/>
                <a:ea typeface="锐字工房洪荒之光中黑简1.0" panose="02010600030101010101" charset="-122"/>
                <a:cs typeface="#9Slide03 Arima Madurai Black" panose="00000A00000000000000" pitchFamily="2" charset="0"/>
              </a:endParaRPr>
            </a:p>
          </p:txBody>
        </p:sp>
      </p:grpSp>
      <p:pic>
        <p:nvPicPr>
          <p:cNvPr id="30" name="图片 29" descr="8b0fccb2e21d61b25266c16d7d822443"/>
          <p:cNvPicPr>
            <a:picLocks noChangeAspect="1"/>
          </p:cNvPicPr>
          <p:nvPr/>
        </p:nvPicPr>
        <p:blipFill>
          <a:blip r:embed="rId5"/>
          <a:srcRect r="3242"/>
          <a:stretch>
            <a:fillRect/>
          </a:stretch>
        </p:blipFill>
        <p:spPr>
          <a:xfrm>
            <a:off x="10927261" y="-1380426"/>
            <a:ext cx="2880360" cy="1807210"/>
          </a:xfrm>
          <a:prstGeom prst="rect">
            <a:avLst/>
          </a:prstGeom>
        </p:spPr>
      </p:pic>
      <p:pic>
        <p:nvPicPr>
          <p:cNvPr id="21" name="图片 20" descr="g146"/>
          <p:cNvPicPr>
            <a:picLocks noChangeAspect="1"/>
          </p:cNvPicPr>
          <p:nvPr/>
        </p:nvPicPr>
        <p:blipFill>
          <a:blip r:embed="rId6"/>
          <a:srcRect l="49826" t="-152" r="-8" b="52218"/>
          <a:stretch>
            <a:fillRect/>
          </a:stretch>
        </p:blipFill>
        <p:spPr>
          <a:xfrm>
            <a:off x="-2795694" y="111026"/>
            <a:ext cx="1665965" cy="1979930"/>
          </a:xfrm>
          <a:prstGeom prst="rect">
            <a:avLst/>
          </a:prstGeom>
        </p:spPr>
      </p:pic>
      <p:pic>
        <p:nvPicPr>
          <p:cNvPr id="22" name="图片 21" descr="g146"/>
          <p:cNvPicPr>
            <a:picLocks noChangeAspect="1"/>
          </p:cNvPicPr>
          <p:nvPr/>
        </p:nvPicPr>
        <p:blipFill>
          <a:blip r:embed="rId6"/>
          <a:srcRect t="768" r="54649" b="50529"/>
          <a:stretch>
            <a:fillRect/>
          </a:stretch>
        </p:blipFill>
        <p:spPr>
          <a:xfrm>
            <a:off x="-2262273" y="2245360"/>
            <a:ext cx="1342217" cy="1793240"/>
          </a:xfrm>
          <a:prstGeom prst="rect">
            <a:avLst/>
          </a:prstGeom>
        </p:spPr>
      </p:pic>
      <p:pic>
        <p:nvPicPr>
          <p:cNvPr id="23" name="图片 22" descr="g146"/>
          <p:cNvPicPr>
            <a:picLocks noChangeAspect="1"/>
          </p:cNvPicPr>
          <p:nvPr/>
        </p:nvPicPr>
        <p:blipFill>
          <a:blip r:embed="rId6"/>
          <a:srcRect t="51120" r="50521" b="10051"/>
          <a:stretch>
            <a:fillRect/>
          </a:stretch>
        </p:blipFill>
        <p:spPr>
          <a:xfrm>
            <a:off x="-2566965" y="4872990"/>
            <a:ext cx="1437236" cy="1403985"/>
          </a:xfrm>
          <a:prstGeom prst="rect">
            <a:avLst/>
          </a:prstGeom>
        </p:spPr>
      </p:pic>
      <p:sp>
        <p:nvSpPr>
          <p:cNvPr id="29" name="文本框 9"/>
          <p:cNvSpPr txBox="1"/>
          <p:nvPr/>
        </p:nvSpPr>
        <p:spPr>
          <a:xfrm>
            <a:off x="915069" y="300441"/>
            <a:ext cx="10612460" cy="1323439"/>
          </a:xfrm>
          <a:prstGeom prst="rect">
            <a:avLst/>
          </a:prstGeom>
          <a:noFill/>
        </p:spPr>
        <p:txBody>
          <a:bodyPr wrap="square" rtlCol="0">
            <a:spAutoFit/>
          </a:bodyPr>
          <a:lstStyle/>
          <a:p>
            <a:pPr algn="ctr"/>
            <a:r>
              <a:rPr lang="en-US" altLang="zh-CN" sz="4000" dirty="0" err="1" smtClean="0">
                <a:solidFill>
                  <a:srgbClr val="C00000"/>
                </a:solidFill>
                <a:latin typeface="Arial" panose="020B0604020202020204" pitchFamily="34" charset="0"/>
                <a:ea typeface="字体管家棉花糖" panose="00020600040101010101" charset="-122"/>
                <a:cs typeface="Arial" panose="020B0604020202020204" pitchFamily="34" charset="0"/>
              </a:rPr>
              <a:t>Dòng</a:t>
            </a:r>
            <a:r>
              <a:rPr lang="en-US" altLang="zh-CN" sz="4000" dirty="0" smtClean="0">
                <a:solidFill>
                  <a:srgbClr val="C00000"/>
                </a:solidFill>
                <a:latin typeface="Arial" panose="020B0604020202020204" pitchFamily="34" charset="0"/>
                <a:ea typeface="字体管家棉花糖" panose="00020600040101010101" charset="-122"/>
                <a:cs typeface="Arial" panose="020B0604020202020204" pitchFamily="34" charset="0"/>
              </a:rPr>
              <a:t> </a:t>
            </a:r>
            <a:r>
              <a:rPr lang="en-US" altLang="zh-CN" sz="4000" dirty="0" err="1" smtClean="0">
                <a:solidFill>
                  <a:srgbClr val="C00000"/>
                </a:solidFill>
                <a:latin typeface="Arial" panose="020B0604020202020204" pitchFamily="34" charset="0"/>
                <a:ea typeface="字体管家棉花糖" panose="00020600040101010101" charset="-122"/>
                <a:cs typeface="Arial" panose="020B0604020202020204" pitchFamily="34" charset="0"/>
              </a:rPr>
              <a:t>nào</a:t>
            </a:r>
            <a:r>
              <a:rPr lang="en-US" altLang="zh-CN" sz="4000" dirty="0" smtClean="0">
                <a:solidFill>
                  <a:srgbClr val="C00000"/>
                </a:solidFill>
                <a:latin typeface="Arial" panose="020B0604020202020204" pitchFamily="34" charset="0"/>
                <a:ea typeface="字体管家棉花糖" panose="00020600040101010101" charset="-122"/>
                <a:cs typeface="Arial" panose="020B0604020202020204" pitchFamily="34" charset="0"/>
              </a:rPr>
              <a:t> </a:t>
            </a:r>
            <a:r>
              <a:rPr lang="en-US" altLang="zh-CN" sz="4000" dirty="0" err="1" smtClean="0">
                <a:solidFill>
                  <a:srgbClr val="C00000"/>
                </a:solidFill>
                <a:latin typeface="Arial" panose="020B0604020202020204" pitchFamily="34" charset="0"/>
                <a:ea typeface="字体管家棉花糖" panose="00020600040101010101" charset="-122"/>
                <a:cs typeface="Arial" panose="020B0604020202020204" pitchFamily="34" charset="0"/>
              </a:rPr>
              <a:t>dưới</a:t>
            </a:r>
            <a:r>
              <a:rPr lang="en-US" altLang="zh-CN" sz="4000" dirty="0" smtClean="0">
                <a:solidFill>
                  <a:srgbClr val="C00000"/>
                </a:solidFill>
                <a:latin typeface="Arial" panose="020B0604020202020204" pitchFamily="34" charset="0"/>
                <a:ea typeface="字体管家棉花糖" panose="00020600040101010101" charset="-122"/>
                <a:cs typeface="Arial" panose="020B0604020202020204" pitchFamily="34" charset="0"/>
              </a:rPr>
              <a:t> </a:t>
            </a:r>
            <a:r>
              <a:rPr lang="en-US" altLang="zh-CN" sz="4000" dirty="0" err="1" smtClean="0">
                <a:solidFill>
                  <a:srgbClr val="C00000"/>
                </a:solidFill>
                <a:latin typeface="Arial" panose="020B0604020202020204" pitchFamily="34" charset="0"/>
                <a:ea typeface="字体管家棉花糖" panose="00020600040101010101" charset="-122"/>
                <a:cs typeface="Arial" panose="020B0604020202020204" pitchFamily="34" charset="0"/>
              </a:rPr>
              <a:t>đây</a:t>
            </a:r>
            <a:r>
              <a:rPr lang="en-US" altLang="zh-CN" sz="4000" dirty="0" smtClean="0">
                <a:solidFill>
                  <a:srgbClr val="C00000"/>
                </a:solidFill>
                <a:latin typeface="Arial" panose="020B0604020202020204" pitchFamily="34" charset="0"/>
                <a:ea typeface="字体管家棉花糖" panose="00020600040101010101" charset="-122"/>
                <a:cs typeface="Arial" panose="020B0604020202020204" pitchFamily="34" charset="0"/>
              </a:rPr>
              <a:t> </a:t>
            </a:r>
            <a:r>
              <a:rPr lang="en-US" altLang="zh-CN" sz="4000" dirty="0" err="1" smtClean="0">
                <a:solidFill>
                  <a:srgbClr val="C00000"/>
                </a:solidFill>
                <a:latin typeface="Arial" panose="020B0604020202020204" pitchFamily="34" charset="0"/>
                <a:ea typeface="字体管家棉花糖" panose="00020600040101010101" charset="-122"/>
                <a:cs typeface="Arial" panose="020B0604020202020204" pitchFamily="34" charset="0"/>
              </a:rPr>
              <a:t>nêu</a:t>
            </a:r>
            <a:r>
              <a:rPr lang="en-US" altLang="zh-CN" sz="4000" dirty="0" smtClean="0">
                <a:solidFill>
                  <a:srgbClr val="C00000"/>
                </a:solidFill>
                <a:latin typeface="Arial" panose="020B0604020202020204" pitchFamily="34" charset="0"/>
                <a:ea typeface="字体管家棉花糖" panose="00020600040101010101" charset="-122"/>
                <a:cs typeface="Arial" panose="020B0604020202020204" pitchFamily="34" charset="0"/>
              </a:rPr>
              <a:t> </a:t>
            </a:r>
            <a:r>
              <a:rPr lang="en-US" altLang="zh-CN" sz="4000" dirty="0" err="1" smtClean="0">
                <a:solidFill>
                  <a:srgbClr val="C00000"/>
                </a:solidFill>
                <a:latin typeface="Arial" panose="020B0604020202020204" pitchFamily="34" charset="0"/>
                <a:ea typeface="字体管家棉花糖" panose="00020600040101010101" charset="-122"/>
                <a:cs typeface="Arial" panose="020B0604020202020204" pitchFamily="34" charset="0"/>
              </a:rPr>
              <a:t>đúng</a:t>
            </a:r>
            <a:r>
              <a:rPr lang="en-US" altLang="zh-CN" sz="4000" dirty="0" smtClean="0">
                <a:solidFill>
                  <a:srgbClr val="C00000"/>
                </a:solidFill>
                <a:latin typeface="Arial" panose="020B0604020202020204" pitchFamily="34" charset="0"/>
                <a:ea typeface="字体管家棉花糖" panose="00020600040101010101" charset="-122"/>
                <a:cs typeface="Arial" panose="020B0604020202020204" pitchFamily="34" charset="0"/>
              </a:rPr>
              <a:t> </a:t>
            </a:r>
            <a:r>
              <a:rPr lang="en-US" altLang="zh-CN" sz="4000" dirty="0" err="1" smtClean="0">
                <a:solidFill>
                  <a:srgbClr val="C00000"/>
                </a:solidFill>
                <a:latin typeface="Arial" panose="020B0604020202020204" pitchFamily="34" charset="0"/>
                <a:ea typeface="字体管家棉花糖" panose="00020600040101010101" charset="-122"/>
                <a:cs typeface="Arial" panose="020B0604020202020204" pitchFamily="34" charset="0"/>
              </a:rPr>
              <a:t>nghĩa</a:t>
            </a:r>
            <a:r>
              <a:rPr lang="en-US" altLang="zh-CN" sz="4000" dirty="0" smtClean="0">
                <a:solidFill>
                  <a:srgbClr val="C00000"/>
                </a:solidFill>
                <a:latin typeface="Arial" panose="020B0604020202020204" pitchFamily="34" charset="0"/>
                <a:ea typeface="字体管家棉花糖" panose="00020600040101010101" charset="-122"/>
                <a:cs typeface="Arial" panose="020B0604020202020204" pitchFamily="34" charset="0"/>
              </a:rPr>
              <a:t> </a:t>
            </a:r>
            <a:r>
              <a:rPr lang="en-US" altLang="zh-CN" sz="4000" dirty="0" err="1" smtClean="0">
                <a:solidFill>
                  <a:srgbClr val="C00000"/>
                </a:solidFill>
                <a:latin typeface="Arial" panose="020B0604020202020204" pitchFamily="34" charset="0"/>
                <a:ea typeface="字体管家棉花糖" panose="00020600040101010101" charset="-122"/>
                <a:cs typeface="Arial" panose="020B0604020202020204" pitchFamily="34" charset="0"/>
              </a:rPr>
              <a:t>của</a:t>
            </a:r>
            <a:r>
              <a:rPr lang="en-US" altLang="zh-CN" sz="4000" dirty="0" smtClean="0">
                <a:solidFill>
                  <a:srgbClr val="C00000"/>
                </a:solidFill>
                <a:latin typeface="Arial" panose="020B0604020202020204" pitchFamily="34" charset="0"/>
                <a:ea typeface="字体管家棉花糖" panose="00020600040101010101" charset="-122"/>
                <a:cs typeface="Arial" panose="020B0604020202020204" pitchFamily="34" charset="0"/>
              </a:rPr>
              <a:t> </a:t>
            </a:r>
            <a:r>
              <a:rPr lang="en-US" altLang="zh-CN" sz="4000" dirty="0" err="1" smtClean="0">
                <a:solidFill>
                  <a:srgbClr val="C00000"/>
                </a:solidFill>
                <a:latin typeface="Arial" panose="020B0604020202020204" pitchFamily="34" charset="0"/>
                <a:ea typeface="字体管家棉花糖" panose="00020600040101010101" charset="-122"/>
                <a:cs typeface="Arial" panose="020B0604020202020204" pitchFamily="34" charset="0"/>
              </a:rPr>
              <a:t>từ</a:t>
            </a:r>
            <a:endParaRPr lang="en-US" altLang="zh-CN" sz="4000" dirty="0" smtClean="0">
              <a:solidFill>
                <a:srgbClr val="C00000"/>
              </a:solidFill>
              <a:latin typeface="Arial" panose="020B0604020202020204" pitchFamily="34" charset="0"/>
              <a:ea typeface="字体管家棉花糖" panose="00020600040101010101" charset="-122"/>
              <a:cs typeface="Arial" panose="020B0604020202020204" pitchFamily="34" charset="0"/>
            </a:endParaRPr>
          </a:p>
          <a:p>
            <a:pPr algn="ctr"/>
            <a:r>
              <a:rPr lang="en-US" altLang="zh-CN" sz="4000" smtClean="0">
                <a:solidFill>
                  <a:srgbClr val="C00000"/>
                </a:solidFill>
                <a:latin typeface="Arial" panose="020B0604020202020204" pitchFamily="34" charset="0"/>
                <a:ea typeface="字体管家棉花糖" panose="00020600040101010101" charset="-122"/>
                <a:cs typeface="Arial" panose="020B0604020202020204" pitchFamily="34" charset="0"/>
              </a:rPr>
              <a:t> </a:t>
            </a:r>
            <a:r>
              <a:rPr lang="en-US" altLang="zh-CN" sz="4000" smtClean="0">
                <a:solidFill>
                  <a:srgbClr val="C00000"/>
                </a:solidFill>
                <a:latin typeface="#9Slide05 SVNBlenda Script" panose="02000804000000020003" pitchFamily="2" charset="0"/>
                <a:ea typeface="字体管家棉花糖" panose="00020600040101010101" charset="-122"/>
                <a:cs typeface="Arial" panose="020B0604020202020204" pitchFamily="34" charset="0"/>
              </a:rPr>
              <a:t>truyền thống</a:t>
            </a:r>
            <a:r>
              <a:rPr lang="en-US" altLang="zh-CN" sz="4000" smtClean="0">
                <a:solidFill>
                  <a:srgbClr val="C00000"/>
                </a:solidFill>
                <a:latin typeface="Arial" panose="020B0604020202020204" pitchFamily="34" charset="0"/>
                <a:ea typeface="字体管家棉花糖" panose="00020600040101010101" charset="-122"/>
                <a:cs typeface="Arial" panose="020B0604020202020204" pitchFamily="34" charset="0"/>
              </a:rPr>
              <a:t>?</a:t>
            </a:r>
            <a:endParaRPr lang="zh-CN" altLang="en-US" sz="2400" b="1" spc="300" dirty="0">
              <a:solidFill>
                <a:srgbClr val="C00000"/>
              </a:solidFill>
              <a:uFillTx/>
              <a:latin typeface="Arial" panose="020B0604020202020204" pitchFamily="34" charset="0"/>
              <a:ea typeface="字体管家天蝎座" panose="00020600040101010101" charset="-122"/>
              <a:cs typeface="Arial" panose="020B0604020202020204" pitchFamily="34" charset="0"/>
            </a:endParaRPr>
          </a:p>
        </p:txBody>
      </p:sp>
      <p:grpSp>
        <p:nvGrpSpPr>
          <p:cNvPr id="18" name="Group 17"/>
          <p:cNvGrpSpPr/>
          <p:nvPr/>
        </p:nvGrpSpPr>
        <p:grpSpPr>
          <a:xfrm>
            <a:off x="422843" y="1968125"/>
            <a:ext cx="11511057" cy="778510"/>
            <a:chOff x="422843" y="1968125"/>
            <a:chExt cx="11511057" cy="778510"/>
          </a:xfrm>
        </p:grpSpPr>
        <p:sp>
          <p:nvSpPr>
            <p:cNvPr id="14" name="矩形 13"/>
            <p:cNvSpPr/>
            <p:nvPr/>
          </p:nvSpPr>
          <p:spPr>
            <a:xfrm>
              <a:off x="422843" y="1968125"/>
              <a:ext cx="11511057" cy="778510"/>
            </a:xfrm>
            <a:prstGeom prst="rect">
              <a:avLst/>
            </a:prstGeom>
            <a:solidFill>
              <a:srgbClr val="81FFB4"/>
            </a:solidFill>
            <a:ln>
              <a:solidFill>
                <a:srgbClr val="0000FF">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accent6">
                      <a:lumMod val="75000"/>
                    </a:schemeClr>
                  </a:solidFill>
                  <a:latin typeface="字体管家棉花糖" panose="00020600040101010101" charset="-122"/>
                  <a:ea typeface="字体管家棉花糖" panose="00020600040101010101" charset="-122"/>
                  <a:sym typeface="+mn-ea"/>
                </a:rPr>
                <a:t>        </a:t>
              </a:r>
              <a:endParaRPr lang="zh-CN" altLang="en-US" dirty="0">
                <a:solidFill>
                  <a:schemeClr val="tx1"/>
                </a:solidFill>
                <a:latin typeface="Arial" panose="020B0604020202020204" pitchFamily="34" charset="0"/>
                <a:ea typeface="字体管家棉花糖" panose="00020600040101010101" charset="-122"/>
                <a:cs typeface="Arial" panose="020B0604020202020204" pitchFamily="34" charset="0"/>
                <a:sym typeface="+mn-ea"/>
              </a:endParaRPr>
            </a:p>
          </p:txBody>
        </p:sp>
        <p:sp>
          <p:nvSpPr>
            <p:cNvPr id="32" name="TextBox 31"/>
            <p:cNvSpPr txBox="1"/>
            <p:nvPr/>
          </p:nvSpPr>
          <p:spPr>
            <a:xfrm>
              <a:off x="734713" y="2054937"/>
              <a:ext cx="10839516" cy="523220"/>
            </a:xfrm>
            <a:prstGeom prst="rect">
              <a:avLst/>
            </a:prstGeom>
            <a:noFill/>
          </p:spPr>
          <p:txBody>
            <a:bodyPr wrap="square" rtlCol="0">
              <a:spAutoFit/>
            </a:bodyPr>
            <a:lstStyle/>
            <a:p>
              <a:pPr algn="just" fontAlgn="auto">
                <a:spcBef>
                  <a:spcPct val="20000"/>
                </a:spcBef>
                <a:spcAft>
                  <a:spcPts val="0"/>
                </a:spcAft>
                <a:buFont typeface="Arial" charset="0"/>
                <a:buNone/>
                <a:defRPr/>
              </a:pPr>
              <a:r>
                <a:rPr lang="en-US" sz="2800" b="1">
                  <a:solidFill>
                    <a:srgbClr val="0033CC"/>
                  </a:solidFill>
                  <a:latin typeface="Times New Roman" pitchFamily="18" charset="0"/>
                  <a:cs typeface="Times New Roman" pitchFamily="18" charset="0"/>
                </a:rPr>
                <a:t>a. Phong tục và tập quán của tổ tiên, ông bà.</a:t>
              </a:r>
              <a:endParaRPr lang="en-US" sz="2800" b="1" dirty="0">
                <a:solidFill>
                  <a:srgbClr val="0033CC"/>
                </a:solidFill>
                <a:latin typeface="Times New Roman" pitchFamily="18" charset="0"/>
                <a:cs typeface="Times New Roman" pitchFamily="18" charset="0"/>
              </a:endParaRPr>
            </a:p>
          </p:txBody>
        </p:sp>
      </p:grpSp>
      <p:grpSp>
        <p:nvGrpSpPr>
          <p:cNvPr id="19" name="Group 18"/>
          <p:cNvGrpSpPr/>
          <p:nvPr/>
        </p:nvGrpSpPr>
        <p:grpSpPr>
          <a:xfrm>
            <a:off x="398942" y="3090880"/>
            <a:ext cx="11511057" cy="954107"/>
            <a:chOff x="398942" y="3090880"/>
            <a:chExt cx="11511057" cy="954107"/>
          </a:xfrm>
        </p:grpSpPr>
        <p:sp>
          <p:nvSpPr>
            <p:cNvPr id="4" name="矩形 3"/>
            <p:cNvSpPr/>
            <p:nvPr/>
          </p:nvSpPr>
          <p:spPr>
            <a:xfrm>
              <a:off x="398942" y="3260090"/>
              <a:ext cx="11511057" cy="778510"/>
            </a:xfrm>
            <a:prstGeom prst="rect">
              <a:avLst/>
            </a:prstGeom>
            <a:solidFill>
              <a:srgbClr val="81FFB4"/>
            </a:solidFill>
            <a:ln>
              <a:solidFill>
                <a:schemeClr val="accent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accent6">
                      <a:lumMod val="75000"/>
                    </a:schemeClr>
                  </a:solidFill>
                  <a:latin typeface="字体管家棉花糖" panose="00020600040101010101" charset="-122"/>
                  <a:ea typeface="字体管家棉花糖" panose="00020600040101010101" charset="-122"/>
                </a:rPr>
                <a:t>      </a:t>
              </a:r>
              <a:r>
                <a:rPr lang="en-US" altLang="zh-CN" sz="2000" dirty="0">
                  <a:solidFill>
                    <a:schemeClr val="tx1"/>
                  </a:solidFill>
                  <a:latin typeface="字体管家棉花糖" panose="00020600040101010101" charset="-122"/>
                  <a:ea typeface="字体管家棉花糖" panose="00020600040101010101" charset="-122"/>
                </a:rPr>
                <a:t> </a:t>
              </a:r>
              <a:endParaRPr lang="zh-CN" altLang="en-US" sz="2800" dirty="0">
                <a:solidFill>
                  <a:schemeClr val="accent6">
                    <a:lumMod val="75000"/>
                  </a:schemeClr>
                </a:solidFill>
                <a:latin typeface="字体管家棉花糖" panose="00020600040101010101" charset="-122"/>
                <a:ea typeface="字体管家棉花糖" panose="00020600040101010101" charset="-122"/>
              </a:endParaRPr>
            </a:p>
          </p:txBody>
        </p:sp>
        <p:sp>
          <p:nvSpPr>
            <p:cNvPr id="31" name="TextBox 30"/>
            <p:cNvSpPr txBox="1"/>
            <p:nvPr/>
          </p:nvSpPr>
          <p:spPr>
            <a:xfrm>
              <a:off x="722623" y="3090880"/>
              <a:ext cx="11164577" cy="954107"/>
            </a:xfrm>
            <a:prstGeom prst="rect">
              <a:avLst/>
            </a:prstGeom>
            <a:noFill/>
          </p:spPr>
          <p:txBody>
            <a:bodyPr wrap="square" rtlCol="0">
              <a:spAutoFit/>
            </a:bodyPr>
            <a:lstStyle/>
            <a:p>
              <a:pPr algn="just" fontAlgn="auto">
                <a:spcBef>
                  <a:spcPct val="20000"/>
                </a:spcBef>
                <a:spcAft>
                  <a:spcPts val="0"/>
                </a:spcAft>
                <a:buFont typeface="Arial" charset="0"/>
                <a:buNone/>
                <a:defRPr/>
              </a:pPr>
              <a:r>
                <a:rPr lang="en-US" sz="2800" b="1">
                  <a:solidFill>
                    <a:srgbClr val="0033CC"/>
                  </a:solidFill>
                  <a:latin typeface="Times New Roman" pitchFamily="18" charset="0"/>
                  <a:cs typeface="Times New Roman" pitchFamily="18" charset="0"/>
                </a:rPr>
                <a:t>b. Cách sống và nếp nghĩ </a:t>
              </a:r>
              <a:r>
                <a:rPr lang="en-US" sz="2800" b="1">
                  <a:solidFill>
                    <a:srgbClr val="0033CC"/>
                  </a:solidFill>
                  <a:latin typeface="Times New Roman" pitchFamily="18" charset="0"/>
                  <a:cs typeface="Times New Roman" pitchFamily="18" charset="0"/>
                </a:rPr>
                <a:t>của </a:t>
              </a:r>
              <a:r>
                <a:rPr lang="en-US" sz="2800" b="1" smtClean="0">
                  <a:solidFill>
                    <a:srgbClr val="0033CC"/>
                  </a:solidFill>
                  <a:latin typeface="Times New Roman" pitchFamily="18" charset="0"/>
                  <a:cs typeface="Times New Roman" pitchFamily="18" charset="0"/>
                </a:rPr>
                <a:t>nhiều ng</a:t>
              </a:r>
              <a:r>
                <a:rPr lang="vi-VN" sz="2800" b="1">
                  <a:solidFill>
                    <a:srgbClr val="0033CC"/>
                  </a:solidFill>
                  <a:latin typeface="Times New Roman" pitchFamily="18" charset="0"/>
                  <a:cs typeface="Times New Roman" pitchFamily="18" charset="0"/>
                </a:rPr>
                <a:t>ười</a:t>
              </a:r>
              <a:r>
                <a:rPr lang="en-US" sz="2800" b="1">
                  <a:solidFill>
                    <a:srgbClr val="0033CC"/>
                  </a:solidFill>
                  <a:latin typeface="Times New Roman" pitchFamily="18" charset="0"/>
                  <a:cs typeface="Times New Roman" pitchFamily="18" charset="0"/>
                </a:rPr>
                <a:t> ở nhiều </a:t>
              </a:r>
              <a:r>
                <a:rPr lang="vi-VN" sz="2800" b="1">
                  <a:solidFill>
                    <a:srgbClr val="0033CC"/>
                  </a:solidFill>
                  <a:latin typeface="Times New Roman" pitchFamily="18" charset="0"/>
                  <a:cs typeface="Times New Roman" pitchFamily="18" charset="0"/>
                </a:rPr>
                <a:t>địa</a:t>
              </a:r>
              <a:r>
                <a:rPr lang="en-US" sz="2800" b="1">
                  <a:solidFill>
                    <a:srgbClr val="0033CC"/>
                  </a:solidFill>
                  <a:latin typeface="Times New Roman" pitchFamily="18" charset="0"/>
                  <a:cs typeface="Times New Roman" pitchFamily="18" charset="0"/>
                </a:rPr>
                <a:t> ph</a:t>
              </a:r>
              <a:r>
                <a:rPr lang="vi-VN" sz="2800" b="1">
                  <a:solidFill>
                    <a:srgbClr val="0033CC"/>
                  </a:solidFill>
                  <a:latin typeface="Times New Roman" pitchFamily="18" charset="0"/>
                  <a:cs typeface="Times New Roman" pitchFamily="18" charset="0"/>
                </a:rPr>
                <a:t>ươ</a:t>
              </a:r>
              <a:r>
                <a:rPr lang="en-US" sz="2800" b="1">
                  <a:solidFill>
                    <a:srgbClr val="0033CC"/>
                  </a:solidFill>
                  <a:latin typeface="Times New Roman" pitchFamily="18" charset="0"/>
                  <a:cs typeface="Times New Roman" pitchFamily="18" charset="0"/>
                </a:rPr>
                <a:t>ng khác nhau.</a:t>
              </a:r>
              <a:endParaRPr lang="en-US" sz="2800" b="1" dirty="0">
                <a:solidFill>
                  <a:srgbClr val="0033CC"/>
                </a:solidFill>
                <a:latin typeface="Times New Roman" pitchFamily="18" charset="0"/>
                <a:cs typeface="Times New Roman" pitchFamily="18" charset="0"/>
              </a:endParaRPr>
            </a:p>
          </p:txBody>
        </p:sp>
      </p:grpSp>
      <p:grpSp>
        <p:nvGrpSpPr>
          <p:cNvPr id="24" name="Group 23"/>
          <p:cNvGrpSpPr/>
          <p:nvPr/>
        </p:nvGrpSpPr>
        <p:grpSpPr>
          <a:xfrm>
            <a:off x="462659" y="4552055"/>
            <a:ext cx="11447340" cy="954107"/>
            <a:chOff x="462659" y="4552055"/>
            <a:chExt cx="11447340" cy="954107"/>
          </a:xfrm>
        </p:grpSpPr>
        <p:sp>
          <p:nvSpPr>
            <p:cNvPr id="35" name="矩形 13"/>
            <p:cNvSpPr/>
            <p:nvPr/>
          </p:nvSpPr>
          <p:spPr>
            <a:xfrm>
              <a:off x="462659" y="4582282"/>
              <a:ext cx="11424541" cy="923880"/>
            </a:xfrm>
            <a:prstGeom prst="rect">
              <a:avLst/>
            </a:prstGeom>
            <a:solidFill>
              <a:srgbClr val="81FFB4"/>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accent6">
                      <a:lumMod val="75000"/>
                    </a:schemeClr>
                  </a:solidFill>
                  <a:latin typeface="字体管家棉花糖" panose="00020600040101010101" charset="-122"/>
                  <a:ea typeface="字体管家棉花糖" panose="00020600040101010101" charset="-122"/>
                  <a:sym typeface="+mn-ea"/>
                </a:rPr>
                <a:t>        </a:t>
              </a:r>
              <a:endParaRPr lang="zh-CN" altLang="en-US" dirty="0">
                <a:solidFill>
                  <a:schemeClr val="tx1"/>
                </a:solidFill>
                <a:latin typeface="Arial" panose="020B0604020202020204" pitchFamily="34" charset="0"/>
                <a:ea typeface="字体管家棉花糖" panose="00020600040101010101" charset="-122"/>
                <a:cs typeface="Arial" panose="020B0604020202020204" pitchFamily="34" charset="0"/>
                <a:sym typeface="+mn-ea"/>
              </a:endParaRPr>
            </a:p>
          </p:txBody>
        </p:sp>
        <p:sp>
          <p:nvSpPr>
            <p:cNvPr id="27" name="TextBox 26"/>
            <p:cNvSpPr txBox="1"/>
            <p:nvPr/>
          </p:nvSpPr>
          <p:spPr>
            <a:xfrm>
              <a:off x="870932" y="4552055"/>
              <a:ext cx="11039067" cy="954107"/>
            </a:xfrm>
            <a:prstGeom prst="rect">
              <a:avLst/>
            </a:prstGeom>
            <a:noFill/>
          </p:spPr>
          <p:txBody>
            <a:bodyPr wrap="square" rtlCol="0">
              <a:spAutoFit/>
            </a:bodyPr>
            <a:lstStyle/>
            <a:p>
              <a:r>
                <a:rPr lang="en-US" sz="2800" b="1">
                  <a:solidFill>
                    <a:srgbClr val="0033CC"/>
                  </a:solidFill>
                  <a:latin typeface="Times New Roman" pitchFamily="18" charset="0"/>
                  <a:cs typeface="Times New Roman" pitchFamily="18" charset="0"/>
                </a:rPr>
                <a:t>c. Lối sống và nếp nghĩ </a:t>
              </a:r>
              <a:r>
                <a:rPr lang="vi-VN" sz="2800" b="1">
                  <a:solidFill>
                    <a:srgbClr val="0033CC"/>
                  </a:solidFill>
                  <a:latin typeface="Times New Roman" pitchFamily="18" charset="0"/>
                  <a:cs typeface="Times New Roman" pitchFamily="18" charset="0"/>
                </a:rPr>
                <a:t>đã</a:t>
              </a:r>
              <a:r>
                <a:rPr lang="en-US" sz="2800" b="1">
                  <a:solidFill>
                    <a:srgbClr val="0033CC"/>
                  </a:solidFill>
                  <a:latin typeface="Times New Roman" pitchFamily="18" charset="0"/>
                  <a:cs typeface="Times New Roman" pitchFamily="18" charset="0"/>
                </a:rPr>
                <a:t> hình thành từ lâu </a:t>
              </a:r>
              <a:r>
                <a:rPr lang="vi-VN" sz="2800" b="1">
                  <a:solidFill>
                    <a:srgbClr val="0033CC"/>
                  </a:solidFill>
                  <a:latin typeface="Times New Roman" pitchFamily="18" charset="0"/>
                  <a:cs typeface="Times New Roman" pitchFamily="18" charset="0"/>
                </a:rPr>
                <a:t>đời</a:t>
              </a:r>
              <a:r>
                <a:rPr lang="en-US" sz="2800" b="1">
                  <a:solidFill>
                    <a:srgbClr val="0033CC"/>
                  </a:solidFill>
                  <a:latin typeface="Times New Roman" pitchFamily="18" charset="0"/>
                  <a:cs typeface="Times New Roman" pitchFamily="18" charset="0"/>
                </a:rPr>
                <a:t> và </a:t>
              </a:r>
              <a:r>
                <a:rPr lang="vi-VN" sz="2800" b="1">
                  <a:solidFill>
                    <a:srgbClr val="0033CC"/>
                  </a:solidFill>
                  <a:latin typeface="Times New Roman" pitchFamily="18" charset="0"/>
                  <a:cs typeface="Times New Roman" pitchFamily="18" charset="0"/>
                </a:rPr>
                <a:t>được</a:t>
              </a:r>
              <a:r>
                <a:rPr lang="en-US" sz="2800" b="1">
                  <a:solidFill>
                    <a:srgbClr val="0033CC"/>
                  </a:solidFill>
                  <a:latin typeface="Times New Roman" pitchFamily="18" charset="0"/>
                  <a:cs typeface="Times New Roman" pitchFamily="18" charset="0"/>
                </a:rPr>
                <a:t> truyền từ thế hệ này sang thế hệ </a:t>
              </a:r>
              <a:r>
                <a:rPr lang="en-US" sz="2800" b="1">
                  <a:solidFill>
                    <a:srgbClr val="0033CC"/>
                  </a:solidFill>
                  <a:latin typeface="Times New Roman" pitchFamily="18" charset="0"/>
                  <a:cs typeface="Times New Roman" pitchFamily="18" charset="0"/>
                </a:rPr>
                <a:t>khác</a:t>
              </a:r>
              <a:r>
                <a:rPr lang="en-US" sz="2800" b="1" smtClean="0">
                  <a:solidFill>
                    <a:srgbClr val="0033CC"/>
                  </a:solidFill>
                  <a:latin typeface="Times New Roman" pitchFamily="18" charset="0"/>
                  <a:cs typeface="Times New Roman" pitchFamily="18" charset="0"/>
                </a:rPr>
                <a:t>.</a:t>
              </a:r>
              <a:endParaRPr lang="en-US" sz="2800" b="1">
                <a:solidFill>
                  <a:srgbClr val="0033CC"/>
                </a:solidFill>
                <a:latin typeface="Times New Roman" pitchFamily="18" charset="0"/>
                <a:cs typeface="Times New Roman" pitchFamily="18" charset="0"/>
              </a:endParaRPr>
            </a:p>
          </p:txBody>
        </p:sp>
      </p:grpSp>
      <p:sp>
        <p:nvSpPr>
          <p:cNvPr id="28" name="Oval 27"/>
          <p:cNvSpPr/>
          <p:nvPr/>
        </p:nvSpPr>
        <p:spPr>
          <a:xfrm>
            <a:off x="804955" y="4585336"/>
            <a:ext cx="457222" cy="51013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54925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9" name="图片 8" descr="f7d30ea4b628d33971365e72821aa1c5"/>
          <p:cNvPicPr>
            <a:picLocks noChangeAspect="1"/>
          </p:cNvPicPr>
          <p:nvPr/>
        </p:nvPicPr>
        <p:blipFill>
          <a:blip r:embed="rId4"/>
          <a:srcRect l="16885" t="7870" r="18795" b="24954"/>
          <a:stretch>
            <a:fillRect/>
          </a:stretch>
        </p:blipFill>
        <p:spPr>
          <a:xfrm>
            <a:off x="0" y="4288219"/>
            <a:ext cx="2312942" cy="2415203"/>
          </a:xfrm>
          <a:prstGeom prst="rect">
            <a:avLst/>
          </a:prstGeom>
        </p:spPr>
      </p:pic>
      <p:sp>
        <p:nvSpPr>
          <p:cNvPr id="10" name="Content Placeholder 2"/>
          <p:cNvSpPr txBox="1">
            <a:spLocks/>
          </p:cNvSpPr>
          <p:nvPr/>
        </p:nvSpPr>
        <p:spPr bwMode="auto">
          <a:xfrm>
            <a:off x="611777" y="929640"/>
            <a:ext cx="11357508" cy="1149531"/>
          </a:xfrm>
          <a:prstGeom prst="rect">
            <a:avLst/>
          </a:prstGeom>
          <a:noFill/>
          <a:ln w="9525">
            <a:noFill/>
            <a:miter lim="800000"/>
            <a:headEnd/>
            <a:tailEnd/>
          </a:ln>
        </p:spPr>
        <p:txBody>
          <a:bodyPr/>
          <a:lstStyle/>
          <a:p>
            <a:pPr algn="just" fontAlgn="auto">
              <a:spcBef>
                <a:spcPct val="20000"/>
              </a:spcBef>
              <a:spcAft>
                <a:spcPts val="0"/>
              </a:spcAft>
              <a:buFont typeface="Arial" pitchFamily="34" charset="0"/>
              <a:buNone/>
              <a:defRPr/>
            </a:pPr>
            <a:r>
              <a:rPr lang="en-US" sz="3200" b="1" dirty="0">
                <a:solidFill>
                  <a:srgbClr val="C00000"/>
                </a:solidFill>
                <a:latin typeface="Times New Roman" pitchFamily="18" charset="0"/>
                <a:cs typeface="Times New Roman" pitchFamily="18" charset="0"/>
              </a:rPr>
              <a:t>1. </a:t>
            </a:r>
            <a:r>
              <a:rPr lang="en-US" sz="3200" b="1" i="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Truyền</a:t>
            </a:r>
            <a:r>
              <a:rPr lang="en-US" sz="3200" b="1" i="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i="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thống</a:t>
            </a:r>
            <a:r>
              <a:rPr lang="en-US" sz="3200" b="1" i="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là</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lối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sống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và</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nếp</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nghĩ</a:t>
            </a:r>
            <a:r>
              <a:rPr lang="en-US" sz="3200" b="1" dirty="0">
                <a:solidFill>
                  <a:srgbClr val="002060"/>
                </a:solidFill>
                <a:latin typeface="Times New Roman" pitchFamily="18" charset="0"/>
                <a:cs typeface="Times New Roman" pitchFamily="18" charset="0"/>
              </a:rPr>
              <a:t> </a:t>
            </a:r>
            <a:r>
              <a:rPr lang="vi-VN" sz="3200" b="1" dirty="0">
                <a:solidFill>
                  <a:srgbClr val="002060"/>
                </a:solidFill>
                <a:latin typeface="Times New Roman" pitchFamily="18" charset="0"/>
                <a:cs typeface="Times New Roman" pitchFamily="18" charset="0"/>
              </a:rPr>
              <a:t>đã</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hình</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thành</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từ</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lâu</a:t>
            </a:r>
            <a:r>
              <a:rPr lang="en-US" sz="3200" b="1" dirty="0">
                <a:solidFill>
                  <a:srgbClr val="002060"/>
                </a:solidFill>
                <a:latin typeface="Times New Roman" pitchFamily="18" charset="0"/>
                <a:cs typeface="Times New Roman" pitchFamily="18" charset="0"/>
              </a:rPr>
              <a:t> </a:t>
            </a:r>
            <a:r>
              <a:rPr lang="vi-VN" sz="3200" b="1" dirty="0">
                <a:solidFill>
                  <a:srgbClr val="002060"/>
                </a:solidFill>
                <a:latin typeface="Times New Roman" pitchFamily="18" charset="0"/>
                <a:cs typeface="Times New Roman" pitchFamily="18" charset="0"/>
              </a:rPr>
              <a:t>đời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và</a:t>
            </a:r>
            <a:r>
              <a:rPr lang="en-US" sz="3200" b="1" dirty="0">
                <a:solidFill>
                  <a:srgbClr val="002060"/>
                </a:solidFill>
                <a:latin typeface="Times New Roman" pitchFamily="18" charset="0"/>
                <a:cs typeface="Times New Roman" pitchFamily="18" charset="0"/>
              </a:rPr>
              <a:t> </a:t>
            </a:r>
            <a:r>
              <a:rPr lang="vi-VN" sz="3200" b="1" dirty="0">
                <a:solidFill>
                  <a:srgbClr val="002060"/>
                </a:solidFill>
                <a:latin typeface="Times New Roman" pitchFamily="18" charset="0"/>
                <a:cs typeface="Times New Roman" pitchFamily="18" charset="0"/>
              </a:rPr>
              <a:t>được</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truyền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từ</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thế</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hệ</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này</a:t>
            </a:r>
            <a:r>
              <a:rPr lang="en-US" sz="3200" b="1" dirty="0">
                <a:solidFill>
                  <a:srgbClr val="002060"/>
                </a:solidFill>
                <a:latin typeface="Times New Roman" pitchFamily="18" charset="0"/>
                <a:cs typeface="Times New Roman" pitchFamily="18" charset="0"/>
              </a:rPr>
              <a:t> sang </a:t>
            </a:r>
            <a:r>
              <a:rPr lang="en-US" sz="3200" b="1" dirty="0" err="1">
                <a:solidFill>
                  <a:srgbClr val="002060"/>
                </a:solidFill>
                <a:latin typeface="Times New Roman" pitchFamily="18" charset="0"/>
                <a:cs typeface="Times New Roman" pitchFamily="18" charset="0"/>
              </a:rPr>
              <a:t>thế</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hệ</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khác</a:t>
            </a:r>
            <a:r>
              <a:rPr lang="en-US" sz="3200" b="1" dirty="0">
                <a:solidFill>
                  <a:srgbClr val="002060"/>
                </a:solidFill>
                <a:latin typeface="Times New Roman" pitchFamily="18" charset="0"/>
                <a:cs typeface="Times New Roman" pitchFamily="18" charset="0"/>
              </a:rPr>
              <a:t>.</a:t>
            </a:r>
          </a:p>
        </p:txBody>
      </p:sp>
      <p:sp>
        <p:nvSpPr>
          <p:cNvPr id="13" name="Content Placeholder 2"/>
          <p:cNvSpPr txBox="1">
            <a:spLocks/>
          </p:cNvSpPr>
          <p:nvPr/>
        </p:nvSpPr>
        <p:spPr bwMode="auto">
          <a:xfrm>
            <a:off x="483326" y="2213401"/>
            <a:ext cx="11357508" cy="2133600"/>
          </a:xfrm>
          <a:prstGeom prst="rect">
            <a:avLst/>
          </a:prstGeom>
          <a:solidFill>
            <a:schemeClr val="accent1">
              <a:lumMod val="20000"/>
              <a:lumOff val="80000"/>
            </a:schemeClr>
          </a:solidFill>
          <a:ln w="9525">
            <a:solidFill>
              <a:schemeClr val="accent2"/>
            </a:solidFill>
            <a:miter lim="800000"/>
            <a:headEnd/>
            <a:tailEnd/>
          </a:ln>
        </p:spPr>
        <p:txBody>
          <a:bodyPr/>
          <a:lstStyle/>
          <a:p>
            <a:pPr algn="just" fontAlgn="auto">
              <a:spcBef>
                <a:spcPts val="2400"/>
              </a:spcBef>
              <a:spcAft>
                <a:spcPts val="0"/>
              </a:spcAft>
              <a:buFont typeface="Arial" pitchFamily="34" charset="0"/>
              <a:buNone/>
              <a:defRPr/>
            </a:pPr>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Từ</a:t>
            </a:r>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i="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truyền</a:t>
            </a:r>
            <a:r>
              <a:rPr lang="en-US" sz="3200" b="1" i="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i="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thống</a:t>
            </a:r>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là</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từ</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ghép</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Hán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Việt</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gồm</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hai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tiếng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lặp</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nghĩa</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nhau</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tiếng</a:t>
            </a:r>
            <a:r>
              <a:rPr lang="en-US" sz="3200" b="1" dirty="0">
                <a:solidFill>
                  <a:srgbClr val="002060"/>
                </a:solidFill>
                <a:latin typeface="Times New Roman" pitchFamily="18" charset="0"/>
                <a:cs typeface="Times New Roman" pitchFamily="18" charset="0"/>
              </a:rPr>
              <a:t> </a:t>
            </a:r>
            <a:r>
              <a:rPr lang="en-US" sz="3200" b="1" i="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truyền</a:t>
            </a:r>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có</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nghĩa</a:t>
            </a:r>
            <a:r>
              <a:rPr lang="en-US" sz="3200" b="1" dirty="0">
                <a:solidFill>
                  <a:srgbClr val="002060"/>
                </a:solidFill>
                <a:latin typeface="Times New Roman" pitchFamily="18" charset="0"/>
                <a:cs typeface="Times New Roman" pitchFamily="18" charset="0"/>
              </a:rPr>
              <a:t> </a:t>
            </a:r>
            <a:r>
              <a:rPr lang="en-US" sz="3200" b="1" dirty="0" smtClean="0">
                <a:solidFill>
                  <a:srgbClr val="002060"/>
                </a:solidFill>
                <a:latin typeface="Times New Roman" pitchFamily="18" charset="0"/>
                <a:cs typeface="Times New Roman" pitchFamily="18" charset="0"/>
              </a:rPr>
              <a:t>“</a:t>
            </a:r>
            <a:r>
              <a:rPr lang="en-US" sz="3200" b="1" i="1" dirty="0" err="1" smtClean="0">
                <a:solidFill>
                  <a:srgbClr val="FF0000"/>
                </a:solidFill>
                <a:latin typeface="Times New Roman" pitchFamily="18" charset="0"/>
                <a:cs typeface="Times New Roman" pitchFamily="18" charset="0"/>
              </a:rPr>
              <a:t>trao</a:t>
            </a:r>
            <a:r>
              <a:rPr lang="en-US" sz="3200" b="1" i="1" dirty="0" smtClean="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lại</a:t>
            </a:r>
            <a:r>
              <a:rPr lang="en-US" sz="3200" b="1" i="1" dirty="0">
                <a:solidFill>
                  <a:srgbClr val="FF0000"/>
                </a:solidFill>
                <a:latin typeface="Times New Roman" pitchFamily="18" charset="0"/>
                <a:cs typeface="Times New Roman" pitchFamily="18" charset="0"/>
              </a:rPr>
              <a:t>, </a:t>
            </a:r>
            <a:r>
              <a:rPr lang="vi-VN" sz="3200" b="1" i="1" dirty="0">
                <a:solidFill>
                  <a:srgbClr val="FF0000"/>
                </a:solidFill>
                <a:latin typeface="Times New Roman" pitchFamily="18" charset="0"/>
                <a:cs typeface="Times New Roman" pitchFamily="18" charset="0"/>
              </a:rPr>
              <a:t>để</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lại</a:t>
            </a:r>
            <a:r>
              <a:rPr lang="en-US" sz="3200" b="1" i="1" dirty="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cho</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người</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sau</a:t>
            </a:r>
            <a:r>
              <a:rPr lang="en-US" sz="3200" b="1" i="1" dirty="0" smtClean="0">
                <a:solidFill>
                  <a:srgbClr val="FF0000"/>
                </a:solidFill>
                <a:latin typeface="Times New Roman" pitchFamily="18" charset="0"/>
                <a:cs typeface="Times New Roman" pitchFamily="18" charset="0"/>
              </a:rPr>
              <a:t>, </a:t>
            </a:r>
            <a:r>
              <a:rPr lang="vi-VN" sz="3200" b="1" i="1" dirty="0" smtClean="0">
                <a:solidFill>
                  <a:srgbClr val="FF0000"/>
                </a:solidFill>
                <a:latin typeface="Times New Roman" pitchFamily="18" charset="0"/>
                <a:cs typeface="Times New Roman" pitchFamily="18" charset="0"/>
              </a:rPr>
              <a:t>đời</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sau</a:t>
            </a:r>
            <a:r>
              <a:rPr lang="en-US" sz="3200" b="1" i="1" dirty="0" smtClean="0">
                <a:solidFill>
                  <a:srgbClr val="002060"/>
                </a:solidFill>
                <a:latin typeface="Times New Roman" pitchFamily="18" charset="0"/>
                <a:cs typeface="Times New Roman" pitchFamily="18" charset="0"/>
              </a:rPr>
              <a:t>”. </a:t>
            </a:r>
            <a:r>
              <a:rPr lang="en-US" sz="3200" b="1" i="1" dirty="0" err="1" smtClean="0">
                <a:solidFill>
                  <a:srgbClr val="002060"/>
                </a:solidFill>
                <a:latin typeface="Times New Roman" pitchFamily="18" charset="0"/>
                <a:cs typeface="Times New Roman" pitchFamily="18" charset="0"/>
              </a:rPr>
              <a:t>Ví</a:t>
            </a:r>
            <a:r>
              <a:rPr lang="en-US" sz="3200" b="1" i="1" dirty="0" smtClean="0">
                <a:solidFill>
                  <a:srgbClr val="002060"/>
                </a:solidFill>
                <a:latin typeface="Times New Roman" pitchFamily="18" charset="0"/>
                <a:cs typeface="Times New Roman" pitchFamily="18" charset="0"/>
              </a:rPr>
              <a:t> </a:t>
            </a:r>
            <a:r>
              <a:rPr lang="en-US" sz="3200" b="1" i="1" dirty="0" err="1" smtClean="0">
                <a:solidFill>
                  <a:srgbClr val="002060"/>
                </a:solidFill>
                <a:latin typeface="Times New Roman" pitchFamily="18" charset="0"/>
                <a:cs typeface="Times New Roman" pitchFamily="18" charset="0"/>
              </a:rPr>
              <a:t>dụ</a:t>
            </a:r>
            <a:r>
              <a:rPr lang="en-US" sz="3200" b="1" i="1" dirty="0" smtClean="0">
                <a:solidFill>
                  <a:srgbClr val="002060"/>
                </a:solidFill>
                <a:latin typeface="Times New Roman" pitchFamily="18" charset="0"/>
                <a:cs typeface="Times New Roman" pitchFamily="18" charset="0"/>
              </a:rPr>
              <a:t>: </a:t>
            </a:r>
            <a:r>
              <a:rPr lang="en-US" sz="3200" b="1" i="1" dirty="0" err="1" smtClean="0">
                <a:solidFill>
                  <a:srgbClr val="002060"/>
                </a:solidFill>
                <a:latin typeface="Times New Roman" pitchFamily="18" charset="0"/>
                <a:cs typeface="Times New Roman" pitchFamily="18" charset="0"/>
              </a:rPr>
              <a:t>truyền</a:t>
            </a:r>
            <a:r>
              <a:rPr lang="en-US" sz="3200" b="1" i="1" dirty="0" smtClean="0">
                <a:solidFill>
                  <a:srgbClr val="002060"/>
                </a:solidFill>
                <a:latin typeface="Times New Roman" pitchFamily="18" charset="0"/>
                <a:cs typeface="Times New Roman" pitchFamily="18" charset="0"/>
              </a:rPr>
              <a:t> </a:t>
            </a:r>
            <a:r>
              <a:rPr lang="en-US" sz="3200" b="1" i="1" dirty="0" err="1" smtClean="0">
                <a:solidFill>
                  <a:srgbClr val="002060"/>
                </a:solidFill>
                <a:latin typeface="Times New Roman" pitchFamily="18" charset="0"/>
                <a:cs typeface="Times New Roman" pitchFamily="18" charset="0"/>
              </a:rPr>
              <a:t>thụ</a:t>
            </a:r>
            <a:r>
              <a:rPr lang="en-US" sz="3200" b="1" i="1" dirty="0" smtClean="0">
                <a:solidFill>
                  <a:srgbClr val="002060"/>
                </a:solidFill>
                <a:latin typeface="Times New Roman" pitchFamily="18" charset="0"/>
                <a:cs typeface="Times New Roman" pitchFamily="18" charset="0"/>
              </a:rPr>
              <a:t>, </a:t>
            </a:r>
            <a:r>
              <a:rPr lang="en-US" sz="3200" b="1" i="1" dirty="0" err="1" smtClean="0">
                <a:solidFill>
                  <a:srgbClr val="002060"/>
                </a:solidFill>
                <a:latin typeface="Times New Roman" pitchFamily="18" charset="0"/>
                <a:cs typeface="Times New Roman" pitchFamily="18" charset="0"/>
              </a:rPr>
              <a:t>truyền</a:t>
            </a:r>
            <a:r>
              <a:rPr lang="en-US" sz="3200" b="1" i="1" dirty="0" smtClean="0">
                <a:solidFill>
                  <a:srgbClr val="002060"/>
                </a:solidFill>
                <a:latin typeface="Times New Roman" pitchFamily="18" charset="0"/>
                <a:cs typeface="Times New Roman" pitchFamily="18" charset="0"/>
              </a:rPr>
              <a:t> </a:t>
            </a:r>
            <a:r>
              <a:rPr lang="en-US" sz="3200" b="1" i="1" dirty="0" err="1" smtClean="0">
                <a:solidFill>
                  <a:srgbClr val="002060"/>
                </a:solidFill>
                <a:latin typeface="Times New Roman" pitchFamily="18" charset="0"/>
                <a:cs typeface="Times New Roman" pitchFamily="18" charset="0"/>
              </a:rPr>
              <a:t>ngôi</a:t>
            </a:r>
            <a:r>
              <a:rPr lang="en-US" sz="3200" b="1" i="1" dirty="0" smtClean="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tiếng</a:t>
            </a:r>
            <a:r>
              <a:rPr lang="en-US" sz="3200" b="1" dirty="0">
                <a:solidFill>
                  <a:srgbClr val="002060"/>
                </a:solidFill>
                <a:latin typeface="Times New Roman" pitchFamily="18" charset="0"/>
                <a:cs typeface="Times New Roman" pitchFamily="18" charset="0"/>
              </a:rPr>
              <a:t> </a:t>
            </a:r>
            <a:r>
              <a:rPr lang="en-US" sz="3200" b="1" i="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thống</a:t>
            </a:r>
            <a:r>
              <a:rPr lang="en-US" sz="3200"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có</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nghĩa</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là</a:t>
            </a:r>
            <a:r>
              <a:rPr lang="en-US" sz="3200" b="1" i="1" dirty="0">
                <a:solidFill>
                  <a:srgbClr val="002060"/>
                </a:solidFill>
                <a:latin typeface="Times New Roman" pitchFamily="18" charset="0"/>
                <a:cs typeface="Times New Roman" pitchFamily="18" charset="0"/>
              </a:rPr>
              <a:t> </a:t>
            </a:r>
            <a:r>
              <a:rPr lang="en-US" sz="3200" b="1" i="1" dirty="0" smtClean="0">
                <a:solidFill>
                  <a:srgbClr val="002060"/>
                </a:solidFill>
                <a:latin typeface="Times New Roman" pitchFamily="18" charset="0"/>
                <a:cs typeface="Times New Roman" pitchFamily="18" charset="0"/>
              </a:rPr>
              <a:t>“</a:t>
            </a:r>
            <a:r>
              <a:rPr lang="en-US" sz="3200" b="1" i="1" dirty="0" err="1" smtClean="0">
                <a:solidFill>
                  <a:srgbClr val="FF0000"/>
                </a:solidFill>
                <a:latin typeface="Times New Roman" pitchFamily="18" charset="0"/>
                <a:cs typeface="Times New Roman" pitchFamily="18" charset="0"/>
              </a:rPr>
              <a:t>nối</a:t>
            </a:r>
            <a:r>
              <a:rPr lang="en-US" sz="3200" b="1" i="1" dirty="0" smtClean="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tiếp</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nhau</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không</a:t>
            </a:r>
            <a:r>
              <a:rPr lang="en-US" sz="3200" b="1" i="1" dirty="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dứt</a:t>
            </a:r>
            <a:r>
              <a:rPr lang="en-US" sz="3200" b="1" i="1" dirty="0" smtClean="0">
                <a:solidFill>
                  <a:srgbClr val="002060"/>
                </a:solidFill>
                <a:latin typeface="Times New Roman" pitchFamily="18" charset="0"/>
                <a:cs typeface="Times New Roman" pitchFamily="18" charset="0"/>
              </a:rPr>
              <a:t>”. </a:t>
            </a:r>
            <a:r>
              <a:rPr lang="en-US" sz="3200" b="1" i="1" dirty="0" err="1" smtClean="0">
                <a:solidFill>
                  <a:srgbClr val="002060"/>
                </a:solidFill>
                <a:latin typeface="Times New Roman" pitchFamily="18" charset="0"/>
                <a:cs typeface="Times New Roman" pitchFamily="18" charset="0"/>
              </a:rPr>
              <a:t>Ví</a:t>
            </a:r>
            <a:r>
              <a:rPr lang="en-US" sz="3200" b="1" i="1" dirty="0" smtClean="0">
                <a:solidFill>
                  <a:srgbClr val="002060"/>
                </a:solidFill>
                <a:latin typeface="Times New Roman" pitchFamily="18" charset="0"/>
                <a:cs typeface="Times New Roman" pitchFamily="18" charset="0"/>
              </a:rPr>
              <a:t> </a:t>
            </a:r>
            <a:r>
              <a:rPr lang="en-US" sz="3200" b="1" i="1" dirty="0" err="1" smtClean="0">
                <a:solidFill>
                  <a:srgbClr val="002060"/>
                </a:solidFill>
                <a:latin typeface="Times New Roman" pitchFamily="18" charset="0"/>
                <a:cs typeface="Times New Roman" pitchFamily="18" charset="0"/>
              </a:rPr>
              <a:t>dụ</a:t>
            </a:r>
            <a:r>
              <a:rPr lang="en-US" sz="3200" b="1" i="1" dirty="0" smtClean="0">
                <a:solidFill>
                  <a:srgbClr val="002060"/>
                </a:solidFill>
                <a:latin typeface="Times New Roman" pitchFamily="18" charset="0"/>
                <a:cs typeface="Times New Roman" pitchFamily="18" charset="0"/>
              </a:rPr>
              <a:t>: </a:t>
            </a:r>
            <a:r>
              <a:rPr lang="en-US" sz="3200" b="1" i="1" dirty="0" err="1" smtClean="0">
                <a:solidFill>
                  <a:srgbClr val="002060"/>
                </a:solidFill>
                <a:latin typeface="Times New Roman" pitchFamily="18" charset="0"/>
                <a:cs typeface="Times New Roman" pitchFamily="18" charset="0"/>
              </a:rPr>
              <a:t>hệ</a:t>
            </a:r>
            <a:r>
              <a:rPr lang="en-US" sz="3200" b="1" i="1" dirty="0" smtClean="0">
                <a:solidFill>
                  <a:srgbClr val="002060"/>
                </a:solidFill>
                <a:latin typeface="Times New Roman" pitchFamily="18" charset="0"/>
                <a:cs typeface="Times New Roman" pitchFamily="18" charset="0"/>
              </a:rPr>
              <a:t> </a:t>
            </a:r>
            <a:r>
              <a:rPr lang="en-US" sz="3200" b="1" i="1" dirty="0" err="1" smtClean="0">
                <a:solidFill>
                  <a:srgbClr val="002060"/>
                </a:solidFill>
                <a:latin typeface="Times New Roman" pitchFamily="18" charset="0"/>
                <a:cs typeface="Times New Roman" pitchFamily="18" charset="0"/>
              </a:rPr>
              <a:t>thống</a:t>
            </a:r>
            <a:r>
              <a:rPr lang="en-US" sz="3200" b="1" i="1" dirty="0" smtClean="0">
                <a:solidFill>
                  <a:srgbClr val="002060"/>
                </a:solidFill>
                <a:latin typeface="Times New Roman" pitchFamily="18" charset="0"/>
                <a:cs typeface="Times New Roman" pitchFamily="18" charset="0"/>
              </a:rPr>
              <a:t>, </a:t>
            </a:r>
            <a:r>
              <a:rPr lang="en-US" sz="3200" b="1" i="1" dirty="0" err="1" smtClean="0">
                <a:solidFill>
                  <a:srgbClr val="002060"/>
                </a:solidFill>
                <a:latin typeface="Times New Roman" pitchFamily="18" charset="0"/>
                <a:cs typeface="Times New Roman" pitchFamily="18" charset="0"/>
              </a:rPr>
              <a:t>huyết</a:t>
            </a:r>
            <a:r>
              <a:rPr lang="en-US" sz="3200" b="1" i="1" dirty="0" smtClean="0">
                <a:solidFill>
                  <a:srgbClr val="002060"/>
                </a:solidFill>
                <a:latin typeface="Times New Roman" pitchFamily="18" charset="0"/>
                <a:cs typeface="Times New Roman" pitchFamily="18" charset="0"/>
              </a:rPr>
              <a:t> </a:t>
            </a:r>
            <a:r>
              <a:rPr lang="en-US" sz="3200" b="1" i="1" dirty="0" err="1" smtClean="0">
                <a:solidFill>
                  <a:srgbClr val="002060"/>
                </a:solidFill>
                <a:latin typeface="Times New Roman" pitchFamily="18" charset="0"/>
                <a:cs typeface="Times New Roman" pitchFamily="18" charset="0"/>
              </a:rPr>
              <a:t>thống</a:t>
            </a:r>
            <a:r>
              <a:rPr lang="en-US" sz="3200" b="1" i="1" dirty="0" smtClean="0">
                <a:solidFill>
                  <a:srgbClr val="002060"/>
                </a:solidFill>
                <a:latin typeface="Times New Roman" pitchFamily="18" charset="0"/>
                <a:cs typeface="Times New Roman" pitchFamily="18" charset="0"/>
              </a:rPr>
              <a:t>.</a:t>
            </a:r>
            <a:endParaRPr lang="en-US" sz="3200" b="1" dirty="0">
              <a:solidFill>
                <a:srgbClr val="002060"/>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5"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16" dur="1000" fill="hold"/>
                                        <p:tgtEl>
                                          <p:spTgt spid="13"/>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179223" y="347308"/>
            <a:ext cx="1113999" cy="1156604"/>
            <a:chOff x="11295" y="1307"/>
            <a:chExt cx="3874" cy="4046"/>
          </a:xfrm>
        </p:grpSpPr>
        <p:pic>
          <p:nvPicPr>
            <p:cNvPr id="9" name="图片 8" descr="f7d30ea4b628d33971365e72821aa1c5"/>
            <p:cNvPicPr>
              <a:picLocks noChangeAspect="1"/>
            </p:cNvPicPr>
            <p:nvPr/>
          </p:nvPicPr>
          <p:blipFill>
            <a:blip r:embed="rId4"/>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89"/>
              <a:ext cx="2229" cy="1851"/>
            </a:xfrm>
            <a:prstGeom prst="rect">
              <a:avLst/>
            </a:prstGeom>
            <a:noFill/>
          </p:spPr>
          <p:txBody>
            <a:bodyPr wrap="square" rtlCol="0">
              <a:spAutoFit/>
            </a:bodyPr>
            <a:lstStyle/>
            <a:p>
              <a:pPr algn="ctr"/>
              <a:r>
                <a:rPr lang="en-US" altLang="zh-CN" sz="2400" dirty="0" smtClean="0">
                  <a:latin typeface="#9Slide03 Arima Madurai Black" panose="00000A00000000000000" pitchFamily="2" charset="0"/>
                  <a:ea typeface="锐字工房洪荒之光中黑简1.0" panose="02010600030101010101" charset="-122"/>
                  <a:cs typeface="#9Slide03 Arima Madurai Black" panose="00000A00000000000000" pitchFamily="2" charset="0"/>
                </a:rPr>
                <a:t>2</a:t>
              </a:r>
              <a:endParaRPr lang="en-US" altLang="zh-CN" sz="2400" dirty="0">
                <a:latin typeface="#9Slide03 Arima Madurai Black" panose="00000A00000000000000" pitchFamily="2" charset="0"/>
                <a:ea typeface="锐字工房洪荒之光中黑简1.0" panose="02010600030101010101" charset="-122"/>
                <a:cs typeface="#9Slide03 Arima Madurai Black" panose="00000A00000000000000" pitchFamily="2" charset="0"/>
              </a:endParaRPr>
            </a:p>
          </p:txBody>
        </p:sp>
      </p:grpSp>
      <p:pic>
        <p:nvPicPr>
          <p:cNvPr id="30" name="图片 29" descr="8b0fccb2e21d61b25266c16d7d822443"/>
          <p:cNvPicPr>
            <a:picLocks noChangeAspect="1"/>
          </p:cNvPicPr>
          <p:nvPr/>
        </p:nvPicPr>
        <p:blipFill>
          <a:blip r:embed="rId5"/>
          <a:srcRect r="3242"/>
          <a:stretch>
            <a:fillRect/>
          </a:stretch>
        </p:blipFill>
        <p:spPr>
          <a:xfrm>
            <a:off x="10998200" y="-1275261"/>
            <a:ext cx="2880360" cy="1807210"/>
          </a:xfrm>
          <a:prstGeom prst="rect">
            <a:avLst/>
          </a:prstGeom>
        </p:spPr>
      </p:pic>
      <p:sp>
        <p:nvSpPr>
          <p:cNvPr id="34" name="文本框 9"/>
          <p:cNvSpPr txBox="1"/>
          <p:nvPr/>
        </p:nvSpPr>
        <p:spPr>
          <a:xfrm>
            <a:off x="1479457" y="531949"/>
            <a:ext cx="9623246" cy="1015663"/>
          </a:xfrm>
          <a:prstGeom prst="rect">
            <a:avLst/>
          </a:prstGeom>
          <a:noFill/>
        </p:spPr>
        <p:txBody>
          <a:bodyPr wrap="square" rtlCol="0">
            <a:spAutoFit/>
          </a:bodyPr>
          <a:lstStyle/>
          <a:p>
            <a:pPr algn="just">
              <a:defRPr/>
            </a:pPr>
            <a:r>
              <a:rPr lang="en-US" sz="3000" b="1">
                <a:cs typeface="Times New Roman" pitchFamily="18" charset="0"/>
              </a:rPr>
              <a:t>Dựa theo nghĩa của tiếng </a:t>
            </a:r>
            <a:r>
              <a:rPr lang="en-US" sz="3000" b="1" i="1">
                <a:solidFill>
                  <a:srgbClr val="0033CC"/>
                </a:solidFill>
                <a:cs typeface="Times New Roman" pitchFamily="18" charset="0"/>
              </a:rPr>
              <a:t>truyền</a:t>
            </a:r>
            <a:r>
              <a:rPr lang="en-US" sz="3000" b="1" i="1">
                <a:cs typeface="Times New Roman" pitchFamily="18" charset="0"/>
              </a:rPr>
              <a:t>, </a:t>
            </a:r>
            <a:r>
              <a:rPr lang="en-US" sz="3000" b="1">
                <a:cs typeface="Times New Roman" pitchFamily="18" charset="0"/>
              </a:rPr>
              <a:t>xếp các từ trong ngoặc đơn thành ba nhóm:</a:t>
            </a:r>
            <a:endParaRPr lang="en-US" sz="3000" b="1" dirty="0">
              <a:cs typeface="Times New Roman" pitchFamily="18" charset="0"/>
            </a:endParaRPr>
          </a:p>
        </p:txBody>
      </p:sp>
      <p:sp>
        <p:nvSpPr>
          <p:cNvPr id="14" name="Content Placeholder 2"/>
          <p:cNvSpPr txBox="1">
            <a:spLocks/>
          </p:cNvSpPr>
          <p:nvPr/>
        </p:nvSpPr>
        <p:spPr>
          <a:xfrm>
            <a:off x="1063192" y="1736937"/>
            <a:ext cx="11300637" cy="1606731"/>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763" indent="-4763" algn="just">
              <a:buFont typeface="Arial" panose="020B0604020202020204" pitchFamily="34" charset="0"/>
              <a:buAutoNum type="alphaLcPeriod"/>
            </a:pPr>
            <a:r>
              <a:rPr lang="en-US" altLang="en-US" sz="3000" dirty="0" smtClean="0">
                <a:latin typeface="Times New Roman" panose="02020603050405020304" pitchFamily="18" charset="0"/>
                <a:cs typeface="Times New Roman" panose="02020603050405020304" pitchFamily="18" charset="0"/>
              </a:rPr>
              <a:t> </a:t>
            </a:r>
            <a:r>
              <a:rPr lang="en-US" altLang="en-US" sz="3000" b="1" i="1" dirty="0" err="1" smtClean="0">
                <a:latin typeface="Times New Roman" panose="02020603050405020304" pitchFamily="18" charset="0"/>
                <a:cs typeface="Times New Roman" panose="02020603050405020304" pitchFamily="18" charset="0"/>
              </a:rPr>
              <a:t>Truyền</a:t>
            </a:r>
            <a:r>
              <a:rPr lang="en-US" altLang="en-US" sz="3000" dirty="0" smtClean="0">
                <a:latin typeface="Times New Roman" panose="02020603050405020304" pitchFamily="18" charset="0"/>
                <a:cs typeface="Times New Roman" panose="02020603050405020304" pitchFamily="18" charset="0"/>
              </a:rPr>
              <a:t> </a:t>
            </a:r>
            <a:r>
              <a:rPr lang="en-US" altLang="en-US" sz="3000" dirty="0" err="1" smtClean="0">
                <a:latin typeface="Times New Roman" panose="02020603050405020304" pitchFamily="18" charset="0"/>
                <a:cs typeface="Times New Roman" panose="02020603050405020304" pitchFamily="18" charset="0"/>
              </a:rPr>
              <a:t>có</a:t>
            </a:r>
            <a:r>
              <a:rPr lang="en-US" altLang="en-US" sz="3000" dirty="0" smtClean="0">
                <a:latin typeface="Times New Roman" panose="02020603050405020304" pitchFamily="18" charset="0"/>
                <a:cs typeface="Times New Roman" panose="02020603050405020304" pitchFamily="18" charset="0"/>
              </a:rPr>
              <a:t> </a:t>
            </a:r>
            <a:r>
              <a:rPr lang="en-US" altLang="en-US" sz="3000" dirty="0" err="1" smtClean="0">
                <a:latin typeface="Times New Roman" panose="02020603050405020304" pitchFamily="18" charset="0"/>
                <a:cs typeface="Times New Roman" panose="02020603050405020304" pitchFamily="18" charset="0"/>
              </a:rPr>
              <a:t>nghĩa</a:t>
            </a:r>
            <a:r>
              <a:rPr lang="en-US" altLang="en-US" sz="3000" dirty="0" smtClean="0">
                <a:latin typeface="Times New Roman" panose="02020603050405020304" pitchFamily="18" charset="0"/>
                <a:cs typeface="Times New Roman" panose="02020603050405020304" pitchFamily="18" charset="0"/>
              </a:rPr>
              <a:t> </a:t>
            </a:r>
            <a:r>
              <a:rPr lang="en-US" altLang="en-US" sz="3000" dirty="0" err="1" smtClean="0">
                <a:latin typeface="Times New Roman" panose="02020603050405020304" pitchFamily="18" charset="0"/>
                <a:cs typeface="Times New Roman" panose="02020603050405020304" pitchFamily="18" charset="0"/>
              </a:rPr>
              <a:t>là</a:t>
            </a:r>
            <a:r>
              <a:rPr lang="en-US" altLang="en-US" sz="3000" dirty="0" smtClean="0">
                <a:latin typeface="Times New Roman" panose="02020603050405020304" pitchFamily="18" charset="0"/>
                <a:cs typeface="Times New Roman" panose="02020603050405020304" pitchFamily="18" charset="0"/>
              </a:rPr>
              <a:t> </a:t>
            </a:r>
            <a:r>
              <a:rPr lang="en-US" altLang="en-US" sz="3000" dirty="0" err="1" smtClean="0">
                <a:latin typeface="Times New Roman" panose="02020603050405020304" pitchFamily="18" charset="0"/>
                <a:cs typeface="Times New Roman" panose="02020603050405020304" pitchFamily="18" charset="0"/>
              </a:rPr>
              <a:t>trao</a:t>
            </a:r>
            <a:r>
              <a:rPr lang="en-US" altLang="en-US" sz="3000" dirty="0" smtClean="0">
                <a:latin typeface="Times New Roman" panose="02020603050405020304" pitchFamily="18" charset="0"/>
                <a:cs typeface="Times New Roman" panose="02020603050405020304" pitchFamily="18" charset="0"/>
              </a:rPr>
              <a:t> </a:t>
            </a:r>
            <a:r>
              <a:rPr lang="en-US" altLang="en-US" sz="3000" dirty="0" err="1" smtClean="0">
                <a:latin typeface="Times New Roman" panose="02020603050405020304" pitchFamily="18" charset="0"/>
                <a:cs typeface="Times New Roman" panose="02020603050405020304" pitchFamily="18" charset="0"/>
              </a:rPr>
              <a:t>lại</a:t>
            </a:r>
            <a:r>
              <a:rPr lang="en-US" altLang="en-US" sz="3000" dirty="0" smtClean="0">
                <a:latin typeface="Times New Roman" panose="02020603050405020304" pitchFamily="18" charset="0"/>
                <a:cs typeface="Times New Roman" panose="02020603050405020304" pitchFamily="18" charset="0"/>
              </a:rPr>
              <a:t> </a:t>
            </a:r>
            <a:r>
              <a:rPr lang="en-US" altLang="en-US" sz="3000" dirty="0" err="1" smtClean="0">
                <a:latin typeface="Times New Roman" panose="02020603050405020304" pitchFamily="18" charset="0"/>
                <a:cs typeface="Times New Roman" panose="02020603050405020304" pitchFamily="18" charset="0"/>
              </a:rPr>
              <a:t>cho</a:t>
            </a:r>
            <a:r>
              <a:rPr lang="en-US" altLang="en-US" sz="3000" dirty="0" smtClean="0">
                <a:latin typeface="Times New Roman" panose="02020603050405020304" pitchFamily="18" charset="0"/>
                <a:cs typeface="Times New Roman" panose="02020603050405020304" pitchFamily="18" charset="0"/>
              </a:rPr>
              <a:t> ng</a:t>
            </a:r>
            <a:r>
              <a:rPr lang="vi-VN" altLang="en-US" sz="3000" dirty="0" smtClean="0">
                <a:latin typeface="Times New Roman" panose="02020603050405020304" pitchFamily="18" charset="0"/>
                <a:cs typeface="Times New Roman" panose="02020603050405020304" pitchFamily="18" charset="0"/>
              </a:rPr>
              <a:t>ười</a:t>
            </a:r>
            <a:r>
              <a:rPr lang="en-US" altLang="en-US" sz="3000" dirty="0" smtClean="0">
                <a:latin typeface="Times New Roman" panose="02020603050405020304" pitchFamily="18" charset="0"/>
                <a:cs typeface="Times New Roman" panose="02020603050405020304" pitchFamily="18" charset="0"/>
              </a:rPr>
              <a:t> </a:t>
            </a:r>
            <a:r>
              <a:rPr lang="en-US" altLang="en-US" sz="3000" dirty="0" err="1" smtClean="0">
                <a:latin typeface="Times New Roman" panose="02020603050405020304" pitchFamily="18" charset="0"/>
                <a:cs typeface="Times New Roman" panose="02020603050405020304" pitchFamily="18" charset="0"/>
              </a:rPr>
              <a:t>khác</a:t>
            </a:r>
            <a:r>
              <a:rPr lang="en-US" altLang="en-US" sz="3000" dirty="0" smtClean="0">
                <a:latin typeface="Times New Roman" panose="02020603050405020304" pitchFamily="18" charset="0"/>
                <a:cs typeface="Times New Roman" panose="02020603050405020304" pitchFamily="18" charset="0"/>
              </a:rPr>
              <a:t> (</a:t>
            </a:r>
            <a:r>
              <a:rPr lang="en-US" altLang="en-US" sz="3000" dirty="0" err="1" smtClean="0">
                <a:latin typeface="Times New Roman" panose="02020603050405020304" pitchFamily="18" charset="0"/>
                <a:cs typeface="Times New Roman" panose="02020603050405020304" pitchFamily="18" charset="0"/>
              </a:rPr>
              <a:t>th</a:t>
            </a:r>
            <a:r>
              <a:rPr lang="vi-VN" altLang="en-US" sz="3000" dirty="0" smtClean="0">
                <a:latin typeface="Times New Roman" panose="02020603050405020304" pitchFamily="18" charset="0"/>
                <a:cs typeface="Times New Roman" panose="02020603050405020304" pitchFamily="18" charset="0"/>
              </a:rPr>
              <a:t>ường</a:t>
            </a:r>
            <a:r>
              <a:rPr lang="en-US" altLang="en-US" sz="3000" dirty="0" smtClean="0">
                <a:latin typeface="Times New Roman" panose="02020603050405020304" pitchFamily="18" charset="0"/>
                <a:cs typeface="Times New Roman" panose="02020603050405020304" pitchFamily="18" charset="0"/>
              </a:rPr>
              <a:t> </a:t>
            </a:r>
            <a:r>
              <a:rPr lang="en-US" altLang="en-US" sz="3000" dirty="0" err="1" smtClean="0">
                <a:latin typeface="Times New Roman" panose="02020603050405020304" pitchFamily="18" charset="0"/>
                <a:cs typeface="Times New Roman" panose="02020603050405020304" pitchFamily="18" charset="0"/>
              </a:rPr>
              <a:t>thuộc</a:t>
            </a:r>
            <a:r>
              <a:rPr lang="en-US" altLang="en-US" sz="3000" dirty="0" smtClean="0">
                <a:latin typeface="Times New Roman" panose="02020603050405020304" pitchFamily="18" charset="0"/>
                <a:cs typeface="Times New Roman" panose="02020603050405020304" pitchFamily="18" charset="0"/>
              </a:rPr>
              <a:t> </a:t>
            </a:r>
            <a:r>
              <a:rPr lang="en-US" altLang="en-US" sz="3000" dirty="0" err="1" smtClean="0">
                <a:latin typeface="Times New Roman" panose="02020603050405020304" pitchFamily="18" charset="0"/>
                <a:cs typeface="Times New Roman" panose="02020603050405020304" pitchFamily="18" charset="0"/>
              </a:rPr>
              <a:t>thế</a:t>
            </a:r>
            <a:r>
              <a:rPr lang="en-US" altLang="en-US" sz="3000" dirty="0" smtClean="0">
                <a:latin typeface="Times New Roman" panose="02020603050405020304" pitchFamily="18" charset="0"/>
                <a:cs typeface="Times New Roman" panose="02020603050405020304" pitchFamily="18" charset="0"/>
              </a:rPr>
              <a:t> </a:t>
            </a:r>
            <a:r>
              <a:rPr lang="en-US" altLang="en-US" sz="3000" dirty="0" err="1" smtClean="0">
                <a:latin typeface="Times New Roman" panose="02020603050405020304" pitchFamily="18" charset="0"/>
                <a:cs typeface="Times New Roman" panose="02020603050405020304" pitchFamily="18" charset="0"/>
              </a:rPr>
              <a:t>hệ</a:t>
            </a:r>
            <a:r>
              <a:rPr lang="en-US" altLang="en-US" sz="3000" dirty="0" smtClean="0">
                <a:latin typeface="Times New Roman" panose="02020603050405020304" pitchFamily="18" charset="0"/>
                <a:cs typeface="Times New Roman" panose="02020603050405020304" pitchFamily="18" charset="0"/>
              </a:rPr>
              <a:t> </a:t>
            </a:r>
            <a:r>
              <a:rPr lang="en-US" altLang="en-US" sz="3000" dirty="0" err="1" smtClean="0">
                <a:latin typeface="Times New Roman" panose="02020603050405020304" pitchFamily="18" charset="0"/>
                <a:cs typeface="Times New Roman" panose="02020603050405020304" pitchFamily="18" charset="0"/>
              </a:rPr>
              <a:t>sau</a:t>
            </a:r>
            <a:r>
              <a:rPr lang="en-US" altLang="en-US" sz="3000" dirty="0" smtClean="0">
                <a:latin typeface="Times New Roman" panose="02020603050405020304" pitchFamily="18" charset="0"/>
                <a:cs typeface="Times New Roman" panose="02020603050405020304" pitchFamily="18" charset="0"/>
              </a:rPr>
              <a:t>).</a:t>
            </a:r>
          </a:p>
          <a:p>
            <a:pPr marL="4763" indent="-4763" algn="just">
              <a:buFont typeface="Arial" panose="020B0604020202020204" pitchFamily="34" charset="0"/>
              <a:buAutoNum type="alphaLcPeriod"/>
            </a:pPr>
            <a:r>
              <a:rPr lang="en-US" altLang="en-US" sz="3000" dirty="0" smtClean="0">
                <a:latin typeface="Times New Roman" panose="02020603050405020304" pitchFamily="18" charset="0"/>
                <a:cs typeface="Times New Roman" panose="02020603050405020304" pitchFamily="18" charset="0"/>
              </a:rPr>
              <a:t> </a:t>
            </a:r>
            <a:r>
              <a:rPr lang="en-US" altLang="en-US" sz="3000" b="1" i="1" dirty="0" err="1" smtClean="0">
                <a:latin typeface="Times New Roman" panose="02020603050405020304" pitchFamily="18" charset="0"/>
                <a:cs typeface="Times New Roman" panose="02020603050405020304" pitchFamily="18" charset="0"/>
              </a:rPr>
              <a:t>Truyền</a:t>
            </a:r>
            <a:r>
              <a:rPr lang="en-US" altLang="en-US" sz="3000" dirty="0" smtClean="0">
                <a:latin typeface="Times New Roman" panose="02020603050405020304" pitchFamily="18" charset="0"/>
                <a:cs typeface="Times New Roman" panose="02020603050405020304" pitchFamily="18" charset="0"/>
              </a:rPr>
              <a:t> </a:t>
            </a:r>
            <a:r>
              <a:rPr lang="en-US" altLang="en-US" sz="3000" dirty="0" err="1" smtClean="0">
                <a:latin typeface="Times New Roman" panose="02020603050405020304" pitchFamily="18" charset="0"/>
                <a:cs typeface="Times New Roman" panose="02020603050405020304" pitchFamily="18" charset="0"/>
              </a:rPr>
              <a:t>có</a:t>
            </a:r>
            <a:r>
              <a:rPr lang="en-US" altLang="en-US" sz="3000" dirty="0" smtClean="0">
                <a:latin typeface="Times New Roman" panose="02020603050405020304" pitchFamily="18" charset="0"/>
                <a:cs typeface="Times New Roman" panose="02020603050405020304" pitchFamily="18" charset="0"/>
              </a:rPr>
              <a:t> </a:t>
            </a:r>
            <a:r>
              <a:rPr lang="en-US" altLang="en-US" sz="3000" dirty="0" err="1" smtClean="0">
                <a:latin typeface="Times New Roman" panose="02020603050405020304" pitchFamily="18" charset="0"/>
                <a:cs typeface="Times New Roman" panose="02020603050405020304" pitchFamily="18" charset="0"/>
              </a:rPr>
              <a:t>nghĩa</a:t>
            </a:r>
            <a:r>
              <a:rPr lang="en-US" altLang="en-US" sz="3000" dirty="0" smtClean="0">
                <a:latin typeface="Times New Roman" panose="02020603050405020304" pitchFamily="18" charset="0"/>
                <a:cs typeface="Times New Roman" panose="02020603050405020304" pitchFamily="18" charset="0"/>
              </a:rPr>
              <a:t> </a:t>
            </a:r>
            <a:r>
              <a:rPr lang="en-US" altLang="en-US" sz="3000" dirty="0" err="1" smtClean="0">
                <a:latin typeface="Times New Roman" panose="02020603050405020304" pitchFamily="18" charset="0"/>
                <a:cs typeface="Times New Roman" panose="02020603050405020304" pitchFamily="18" charset="0"/>
              </a:rPr>
              <a:t>là</a:t>
            </a:r>
            <a:r>
              <a:rPr lang="en-US" altLang="en-US" sz="3000" dirty="0" smtClean="0">
                <a:latin typeface="Times New Roman" panose="02020603050405020304" pitchFamily="18" charset="0"/>
                <a:cs typeface="Times New Roman" panose="02020603050405020304" pitchFamily="18" charset="0"/>
              </a:rPr>
              <a:t> </a:t>
            </a:r>
            <a:r>
              <a:rPr lang="en-US" altLang="en-US" sz="3000" dirty="0" err="1" smtClean="0">
                <a:latin typeface="Times New Roman" panose="02020603050405020304" pitchFamily="18" charset="0"/>
                <a:cs typeface="Times New Roman" panose="02020603050405020304" pitchFamily="18" charset="0"/>
              </a:rPr>
              <a:t>lan</a:t>
            </a:r>
            <a:r>
              <a:rPr lang="en-US" altLang="en-US" sz="3000" dirty="0" smtClean="0">
                <a:latin typeface="Times New Roman" panose="02020603050405020304" pitchFamily="18" charset="0"/>
                <a:cs typeface="Times New Roman" panose="02020603050405020304" pitchFamily="18" charset="0"/>
              </a:rPr>
              <a:t> </a:t>
            </a:r>
            <a:r>
              <a:rPr lang="en-US" altLang="en-US" sz="3000" dirty="0" err="1" smtClean="0">
                <a:latin typeface="Times New Roman" panose="02020603050405020304" pitchFamily="18" charset="0"/>
                <a:cs typeface="Times New Roman" panose="02020603050405020304" pitchFamily="18" charset="0"/>
              </a:rPr>
              <a:t>rộng</a:t>
            </a:r>
            <a:r>
              <a:rPr lang="en-US" altLang="en-US" sz="3000" dirty="0" smtClean="0">
                <a:latin typeface="Times New Roman" panose="02020603050405020304" pitchFamily="18" charset="0"/>
                <a:cs typeface="Times New Roman" panose="02020603050405020304" pitchFamily="18" charset="0"/>
              </a:rPr>
              <a:t> </a:t>
            </a:r>
            <a:r>
              <a:rPr lang="en-US" altLang="en-US" sz="3000" dirty="0" err="1" smtClean="0">
                <a:latin typeface="Times New Roman" panose="02020603050405020304" pitchFamily="18" charset="0"/>
                <a:cs typeface="Times New Roman" panose="02020603050405020304" pitchFamily="18" charset="0"/>
              </a:rPr>
              <a:t>hoặc</a:t>
            </a:r>
            <a:r>
              <a:rPr lang="en-US" altLang="en-US" sz="3000" dirty="0" smtClean="0">
                <a:latin typeface="Times New Roman" panose="02020603050405020304" pitchFamily="18" charset="0"/>
                <a:cs typeface="Times New Roman" panose="02020603050405020304" pitchFamily="18" charset="0"/>
              </a:rPr>
              <a:t> </a:t>
            </a:r>
            <a:r>
              <a:rPr lang="en-US" altLang="en-US" sz="3000" dirty="0" err="1" smtClean="0">
                <a:latin typeface="Times New Roman" panose="02020603050405020304" pitchFamily="18" charset="0"/>
                <a:cs typeface="Times New Roman" panose="02020603050405020304" pitchFamily="18" charset="0"/>
              </a:rPr>
              <a:t>làm</a:t>
            </a:r>
            <a:r>
              <a:rPr lang="en-US" altLang="en-US" sz="3000" dirty="0" smtClean="0">
                <a:latin typeface="Times New Roman" panose="02020603050405020304" pitchFamily="18" charset="0"/>
                <a:cs typeface="Times New Roman" panose="02020603050405020304" pitchFamily="18" charset="0"/>
              </a:rPr>
              <a:t> </a:t>
            </a:r>
            <a:r>
              <a:rPr lang="en-US" altLang="en-US" sz="3000" dirty="0" err="1" smtClean="0">
                <a:latin typeface="Times New Roman" panose="02020603050405020304" pitchFamily="18" charset="0"/>
                <a:cs typeface="Times New Roman" panose="02020603050405020304" pitchFamily="18" charset="0"/>
              </a:rPr>
              <a:t>lan</a:t>
            </a:r>
            <a:r>
              <a:rPr lang="en-US" altLang="en-US" sz="3000" dirty="0" smtClean="0">
                <a:latin typeface="Times New Roman" panose="02020603050405020304" pitchFamily="18" charset="0"/>
                <a:cs typeface="Times New Roman" panose="02020603050405020304" pitchFamily="18" charset="0"/>
              </a:rPr>
              <a:t> </a:t>
            </a:r>
            <a:r>
              <a:rPr lang="en-US" altLang="en-US" sz="3000" dirty="0" err="1" smtClean="0">
                <a:latin typeface="Times New Roman" panose="02020603050405020304" pitchFamily="18" charset="0"/>
                <a:cs typeface="Times New Roman" panose="02020603050405020304" pitchFamily="18" charset="0"/>
              </a:rPr>
              <a:t>rộng</a:t>
            </a:r>
            <a:r>
              <a:rPr lang="en-US" altLang="en-US" sz="3000" dirty="0" smtClean="0">
                <a:latin typeface="Times New Roman" panose="02020603050405020304" pitchFamily="18" charset="0"/>
                <a:cs typeface="Times New Roman" panose="02020603050405020304" pitchFamily="18" charset="0"/>
              </a:rPr>
              <a:t> </a:t>
            </a:r>
            <a:r>
              <a:rPr lang="en-US" altLang="en-US" sz="3000" dirty="0" err="1" smtClean="0">
                <a:latin typeface="Times New Roman" panose="02020603050405020304" pitchFamily="18" charset="0"/>
                <a:cs typeface="Times New Roman" panose="02020603050405020304" pitchFamily="18" charset="0"/>
              </a:rPr>
              <a:t>ra</a:t>
            </a:r>
            <a:r>
              <a:rPr lang="en-US" altLang="en-US" sz="3000" dirty="0" smtClean="0">
                <a:latin typeface="Times New Roman" panose="02020603050405020304" pitchFamily="18" charset="0"/>
                <a:cs typeface="Times New Roman" panose="02020603050405020304" pitchFamily="18" charset="0"/>
              </a:rPr>
              <a:t> </a:t>
            </a:r>
            <a:r>
              <a:rPr lang="en-US" altLang="en-US" sz="3000" dirty="0" err="1" smtClean="0">
                <a:latin typeface="Times New Roman" panose="02020603050405020304" pitchFamily="18" charset="0"/>
                <a:cs typeface="Times New Roman" panose="02020603050405020304" pitchFamily="18" charset="0"/>
              </a:rPr>
              <a:t>cho</a:t>
            </a:r>
            <a:r>
              <a:rPr lang="en-US" altLang="en-US" sz="3000" dirty="0" smtClean="0">
                <a:latin typeface="Times New Roman" panose="02020603050405020304" pitchFamily="18" charset="0"/>
                <a:cs typeface="Times New Roman" panose="02020603050405020304" pitchFamily="18" charset="0"/>
              </a:rPr>
              <a:t> </a:t>
            </a:r>
            <a:r>
              <a:rPr lang="en-US" altLang="en-US" sz="3000" dirty="0" err="1" smtClean="0">
                <a:latin typeface="Times New Roman" panose="02020603050405020304" pitchFamily="18" charset="0"/>
                <a:cs typeface="Times New Roman" panose="02020603050405020304" pitchFamily="18" charset="0"/>
              </a:rPr>
              <a:t>nhiều</a:t>
            </a:r>
            <a:r>
              <a:rPr lang="en-US" altLang="en-US" sz="3000" dirty="0" smtClean="0">
                <a:latin typeface="Times New Roman" panose="02020603050405020304" pitchFamily="18" charset="0"/>
                <a:cs typeface="Times New Roman" panose="02020603050405020304" pitchFamily="18" charset="0"/>
              </a:rPr>
              <a:t> ng</a:t>
            </a:r>
            <a:r>
              <a:rPr lang="vi-VN" altLang="en-US" sz="3000" dirty="0" smtClean="0">
                <a:latin typeface="Times New Roman" panose="02020603050405020304" pitchFamily="18" charset="0"/>
                <a:cs typeface="Times New Roman" panose="02020603050405020304" pitchFamily="18" charset="0"/>
              </a:rPr>
              <a:t>ười</a:t>
            </a:r>
            <a:r>
              <a:rPr lang="en-US" altLang="en-US" sz="3000" dirty="0" smtClean="0">
                <a:latin typeface="Times New Roman" panose="02020603050405020304" pitchFamily="18" charset="0"/>
                <a:cs typeface="Times New Roman" panose="02020603050405020304" pitchFamily="18" charset="0"/>
              </a:rPr>
              <a:t> </a:t>
            </a:r>
            <a:r>
              <a:rPr lang="en-US" altLang="en-US" sz="3000" dirty="0" err="1" smtClean="0">
                <a:latin typeface="Times New Roman" panose="02020603050405020304" pitchFamily="18" charset="0"/>
                <a:cs typeface="Times New Roman" panose="02020603050405020304" pitchFamily="18" charset="0"/>
              </a:rPr>
              <a:t>biết</a:t>
            </a:r>
            <a:r>
              <a:rPr lang="en-US" altLang="en-US" sz="3000" dirty="0" smtClean="0">
                <a:latin typeface="Times New Roman" panose="02020603050405020304" pitchFamily="18" charset="0"/>
                <a:cs typeface="Times New Roman" panose="02020603050405020304" pitchFamily="18" charset="0"/>
              </a:rPr>
              <a:t>.</a:t>
            </a:r>
          </a:p>
          <a:p>
            <a:pPr marL="4763" indent="-4763" algn="just">
              <a:buFont typeface="Arial" panose="020B0604020202020204" pitchFamily="34" charset="0"/>
              <a:buAutoNum type="alphaLcPeriod"/>
            </a:pPr>
            <a:r>
              <a:rPr lang="en-US" altLang="en-US" sz="3000" dirty="0" smtClean="0">
                <a:latin typeface="Times New Roman" panose="02020603050405020304" pitchFamily="18" charset="0"/>
                <a:cs typeface="Times New Roman" panose="02020603050405020304" pitchFamily="18" charset="0"/>
              </a:rPr>
              <a:t> </a:t>
            </a:r>
            <a:r>
              <a:rPr lang="en-US" altLang="en-US" sz="3000" b="1" i="1" dirty="0" err="1" smtClean="0">
                <a:latin typeface="Times New Roman" panose="02020603050405020304" pitchFamily="18" charset="0"/>
                <a:cs typeface="Times New Roman" panose="02020603050405020304" pitchFamily="18" charset="0"/>
              </a:rPr>
              <a:t>Truyền</a:t>
            </a:r>
            <a:r>
              <a:rPr lang="en-US" altLang="en-US" sz="3000" dirty="0" smtClean="0">
                <a:latin typeface="Times New Roman" panose="02020603050405020304" pitchFamily="18" charset="0"/>
                <a:cs typeface="Times New Roman" panose="02020603050405020304" pitchFamily="18" charset="0"/>
              </a:rPr>
              <a:t> </a:t>
            </a:r>
            <a:r>
              <a:rPr lang="en-US" altLang="en-US" sz="3000" dirty="0" err="1" smtClean="0">
                <a:latin typeface="Times New Roman" panose="02020603050405020304" pitchFamily="18" charset="0"/>
                <a:cs typeface="Times New Roman" panose="02020603050405020304" pitchFamily="18" charset="0"/>
              </a:rPr>
              <a:t>có</a:t>
            </a:r>
            <a:r>
              <a:rPr lang="en-US" altLang="en-US" sz="3000" dirty="0" smtClean="0">
                <a:latin typeface="Times New Roman" panose="02020603050405020304" pitchFamily="18" charset="0"/>
                <a:cs typeface="Times New Roman" panose="02020603050405020304" pitchFamily="18" charset="0"/>
              </a:rPr>
              <a:t> </a:t>
            </a:r>
            <a:r>
              <a:rPr lang="en-US" altLang="en-US" sz="3000" dirty="0" err="1" smtClean="0">
                <a:latin typeface="Times New Roman" panose="02020603050405020304" pitchFamily="18" charset="0"/>
                <a:cs typeface="Times New Roman" panose="02020603050405020304" pitchFamily="18" charset="0"/>
              </a:rPr>
              <a:t>nghĩa</a:t>
            </a:r>
            <a:r>
              <a:rPr lang="en-US" altLang="en-US" sz="3000" dirty="0" smtClean="0">
                <a:latin typeface="Times New Roman" panose="02020603050405020304" pitchFamily="18" charset="0"/>
                <a:cs typeface="Times New Roman" panose="02020603050405020304" pitchFamily="18" charset="0"/>
              </a:rPr>
              <a:t> </a:t>
            </a:r>
            <a:r>
              <a:rPr lang="en-US" altLang="en-US" sz="3000" dirty="0" err="1" smtClean="0">
                <a:latin typeface="Times New Roman" panose="02020603050405020304" pitchFamily="18" charset="0"/>
                <a:cs typeface="Times New Roman" panose="02020603050405020304" pitchFamily="18" charset="0"/>
              </a:rPr>
              <a:t>là</a:t>
            </a:r>
            <a:r>
              <a:rPr lang="en-US" altLang="en-US" sz="3000" dirty="0" smtClean="0">
                <a:latin typeface="Times New Roman" panose="02020603050405020304" pitchFamily="18" charset="0"/>
                <a:cs typeface="Times New Roman" panose="02020603050405020304" pitchFamily="18" charset="0"/>
              </a:rPr>
              <a:t> </a:t>
            </a:r>
            <a:r>
              <a:rPr lang="en-US" altLang="en-US" sz="3000" dirty="0" err="1" smtClean="0">
                <a:latin typeface="Times New Roman" panose="02020603050405020304" pitchFamily="18" charset="0"/>
                <a:cs typeface="Times New Roman" panose="02020603050405020304" pitchFamily="18" charset="0"/>
              </a:rPr>
              <a:t>nhập</a:t>
            </a:r>
            <a:r>
              <a:rPr lang="en-US" altLang="en-US" sz="3000" dirty="0" smtClean="0">
                <a:latin typeface="Times New Roman" panose="02020603050405020304" pitchFamily="18" charset="0"/>
                <a:cs typeface="Times New Roman" panose="02020603050405020304" pitchFamily="18" charset="0"/>
              </a:rPr>
              <a:t> </a:t>
            </a:r>
            <a:r>
              <a:rPr lang="en-US" altLang="en-US" sz="3000" dirty="0" err="1" smtClean="0">
                <a:latin typeface="Times New Roman" panose="02020603050405020304" pitchFamily="18" charset="0"/>
                <a:cs typeface="Times New Roman" panose="02020603050405020304" pitchFamily="18" charset="0"/>
              </a:rPr>
              <a:t>vào</a:t>
            </a:r>
            <a:r>
              <a:rPr lang="en-US" altLang="en-US" sz="3000" dirty="0" smtClean="0">
                <a:latin typeface="Times New Roman" panose="02020603050405020304" pitchFamily="18" charset="0"/>
                <a:cs typeface="Times New Roman" panose="02020603050405020304" pitchFamily="18" charset="0"/>
              </a:rPr>
              <a:t> </a:t>
            </a:r>
            <a:r>
              <a:rPr lang="en-US" altLang="en-US" sz="3000" dirty="0" err="1" smtClean="0">
                <a:latin typeface="Times New Roman" panose="02020603050405020304" pitchFamily="18" charset="0"/>
                <a:cs typeface="Times New Roman" panose="02020603050405020304" pitchFamily="18" charset="0"/>
              </a:rPr>
              <a:t>hoặc</a:t>
            </a:r>
            <a:r>
              <a:rPr lang="en-US" altLang="en-US" sz="3000" dirty="0" smtClean="0">
                <a:latin typeface="Times New Roman" panose="02020603050405020304" pitchFamily="18" charset="0"/>
                <a:cs typeface="Times New Roman" panose="02020603050405020304" pitchFamily="18" charset="0"/>
              </a:rPr>
              <a:t> </a:t>
            </a:r>
            <a:r>
              <a:rPr lang="vi-VN" altLang="en-US" sz="3000" dirty="0" smtClean="0">
                <a:latin typeface="Times New Roman" panose="02020603050405020304" pitchFamily="18" charset="0"/>
                <a:cs typeface="Times New Roman" panose="02020603050405020304" pitchFamily="18" charset="0"/>
              </a:rPr>
              <a:t>đư</a:t>
            </a:r>
            <a:r>
              <a:rPr lang="en-US" altLang="en-US" sz="3000" dirty="0" smtClean="0">
                <a:latin typeface="Times New Roman" panose="02020603050405020304" pitchFamily="18" charset="0"/>
                <a:cs typeface="Times New Roman" panose="02020603050405020304" pitchFamily="18" charset="0"/>
              </a:rPr>
              <a:t>a </a:t>
            </a:r>
            <a:r>
              <a:rPr lang="en-US" altLang="en-US" sz="3000" dirty="0" err="1" smtClean="0">
                <a:latin typeface="Times New Roman" panose="02020603050405020304" pitchFamily="18" charset="0"/>
                <a:cs typeface="Times New Roman" panose="02020603050405020304" pitchFamily="18" charset="0"/>
              </a:rPr>
              <a:t>vào</a:t>
            </a:r>
            <a:r>
              <a:rPr lang="en-US" altLang="en-US" sz="3000" dirty="0" smtClean="0">
                <a:latin typeface="Times New Roman" panose="02020603050405020304" pitchFamily="18" charset="0"/>
                <a:cs typeface="Times New Roman" panose="02020603050405020304" pitchFamily="18" charset="0"/>
              </a:rPr>
              <a:t> c</a:t>
            </a:r>
            <a:r>
              <a:rPr lang="vi-VN" altLang="en-US" sz="3000" dirty="0" smtClean="0">
                <a:latin typeface="Times New Roman" panose="02020603050405020304" pitchFamily="18" charset="0"/>
                <a:cs typeface="Times New Roman" panose="02020603050405020304" pitchFamily="18" charset="0"/>
              </a:rPr>
              <a:t>ơ</a:t>
            </a:r>
            <a:r>
              <a:rPr lang="en-US" altLang="en-US" sz="3000" dirty="0" smtClean="0">
                <a:latin typeface="Times New Roman" panose="02020603050405020304" pitchFamily="18" charset="0"/>
                <a:cs typeface="Times New Roman" panose="02020603050405020304" pitchFamily="18" charset="0"/>
              </a:rPr>
              <a:t> </a:t>
            </a:r>
            <a:r>
              <a:rPr lang="en-US" altLang="en-US" sz="3000" dirty="0" err="1" smtClean="0">
                <a:latin typeface="Times New Roman" panose="02020603050405020304" pitchFamily="18" charset="0"/>
                <a:cs typeface="Times New Roman" panose="02020603050405020304" pitchFamily="18" charset="0"/>
              </a:rPr>
              <a:t>thể</a:t>
            </a:r>
            <a:r>
              <a:rPr lang="en-US" altLang="en-US" sz="3000" dirty="0" smtClean="0">
                <a:latin typeface="Times New Roman" panose="02020603050405020304" pitchFamily="18" charset="0"/>
                <a:cs typeface="Times New Roman" panose="02020603050405020304" pitchFamily="18" charset="0"/>
              </a:rPr>
              <a:t> ng</a:t>
            </a:r>
            <a:r>
              <a:rPr lang="vi-VN" altLang="en-US" sz="3000" dirty="0" smtClean="0">
                <a:latin typeface="Times New Roman" panose="02020603050405020304" pitchFamily="18" charset="0"/>
                <a:cs typeface="Times New Roman" panose="02020603050405020304" pitchFamily="18" charset="0"/>
              </a:rPr>
              <a:t>ười</a:t>
            </a:r>
            <a:r>
              <a:rPr lang="en-US" altLang="en-US" sz="3000" dirty="0" smtClean="0">
                <a:latin typeface="Times New Roman" panose="02020603050405020304" pitchFamily="18" charset="0"/>
                <a:cs typeface="Times New Roman" panose="02020603050405020304" pitchFamily="18" charset="0"/>
              </a:rPr>
              <a:t>.</a:t>
            </a:r>
          </a:p>
        </p:txBody>
      </p:sp>
      <p:sp>
        <p:nvSpPr>
          <p:cNvPr id="15" name="Title 1"/>
          <p:cNvSpPr txBox="1">
            <a:spLocks/>
          </p:cNvSpPr>
          <p:nvPr/>
        </p:nvSpPr>
        <p:spPr>
          <a:xfrm>
            <a:off x="1063192" y="3354822"/>
            <a:ext cx="9992537" cy="101019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defRPr/>
            </a:pPr>
            <a:r>
              <a:rPr lang="en-US" sz="2800" i="1" smtClean="0">
                <a:solidFill>
                  <a:srgbClr val="0033CC"/>
                </a:solidFill>
                <a:latin typeface="Times New Roman" pitchFamily="18" charset="0"/>
                <a:cs typeface="Times New Roman" pitchFamily="18" charset="0"/>
              </a:rPr>
              <a:t>(</a:t>
            </a:r>
            <a:r>
              <a:rPr lang="en-US" sz="2800" i="1" dirty="0" err="1">
                <a:solidFill>
                  <a:srgbClr val="0033CC"/>
                </a:solidFill>
                <a:latin typeface="Times New Roman" pitchFamily="18" charset="0"/>
                <a:cs typeface="Times New Roman" pitchFamily="18" charset="0"/>
              </a:rPr>
              <a:t>t</a:t>
            </a:r>
            <a:r>
              <a:rPr lang="en-US" sz="2800" i="1" dirty="0" err="1" smtClean="0">
                <a:solidFill>
                  <a:srgbClr val="0033CC"/>
                </a:solidFill>
                <a:latin typeface="Times New Roman" pitchFamily="18" charset="0"/>
                <a:cs typeface="Times New Roman" pitchFamily="18" charset="0"/>
              </a:rPr>
              <a:t>ruyền</a:t>
            </a:r>
            <a:r>
              <a:rPr lang="en-US" sz="2800" i="1" dirty="0" smtClean="0">
                <a:solidFill>
                  <a:srgbClr val="0033CC"/>
                </a:solidFill>
                <a:latin typeface="Times New Roman" pitchFamily="18" charset="0"/>
                <a:cs typeface="Times New Roman" pitchFamily="18" charset="0"/>
              </a:rPr>
              <a:t> </a:t>
            </a:r>
            <a:r>
              <a:rPr lang="en-US" sz="2800" i="1" dirty="0" err="1">
                <a:solidFill>
                  <a:srgbClr val="0033CC"/>
                </a:solidFill>
                <a:latin typeface="Times New Roman" pitchFamily="18" charset="0"/>
                <a:cs typeface="Times New Roman" pitchFamily="18" charset="0"/>
              </a:rPr>
              <a:t>thống</a:t>
            </a:r>
            <a:r>
              <a:rPr lang="en-US" sz="2800" i="1" dirty="0">
                <a:solidFill>
                  <a:srgbClr val="0033CC"/>
                </a:solidFill>
                <a:latin typeface="Times New Roman" pitchFamily="18" charset="0"/>
                <a:cs typeface="Times New Roman" pitchFamily="18" charset="0"/>
              </a:rPr>
              <a:t>, </a:t>
            </a:r>
            <a:r>
              <a:rPr lang="en-US" sz="2800" i="1" dirty="0" err="1">
                <a:solidFill>
                  <a:srgbClr val="0033CC"/>
                </a:solidFill>
                <a:latin typeface="Times New Roman" pitchFamily="18" charset="0"/>
                <a:cs typeface="Times New Roman" pitchFamily="18" charset="0"/>
              </a:rPr>
              <a:t>truyền</a:t>
            </a:r>
            <a:r>
              <a:rPr lang="en-US" sz="2800" i="1" dirty="0">
                <a:solidFill>
                  <a:srgbClr val="0033CC"/>
                </a:solidFill>
                <a:latin typeface="Times New Roman" pitchFamily="18" charset="0"/>
                <a:cs typeface="Times New Roman" pitchFamily="18" charset="0"/>
              </a:rPr>
              <a:t> </a:t>
            </a:r>
            <a:r>
              <a:rPr lang="en-US" sz="2800" i="1" dirty="0" err="1">
                <a:solidFill>
                  <a:srgbClr val="0033CC"/>
                </a:solidFill>
                <a:latin typeface="Times New Roman" pitchFamily="18" charset="0"/>
                <a:cs typeface="Times New Roman" pitchFamily="18" charset="0"/>
              </a:rPr>
              <a:t>bá</a:t>
            </a:r>
            <a:r>
              <a:rPr lang="en-US" sz="2800" i="1" dirty="0">
                <a:solidFill>
                  <a:srgbClr val="0033CC"/>
                </a:solidFill>
                <a:latin typeface="Times New Roman" pitchFamily="18" charset="0"/>
                <a:cs typeface="Times New Roman" pitchFamily="18" charset="0"/>
              </a:rPr>
              <a:t>, </a:t>
            </a:r>
            <a:r>
              <a:rPr lang="en-US" sz="2800" i="1" dirty="0" err="1">
                <a:solidFill>
                  <a:srgbClr val="0033CC"/>
                </a:solidFill>
                <a:latin typeface="Times New Roman" pitchFamily="18" charset="0"/>
                <a:cs typeface="Times New Roman" pitchFamily="18" charset="0"/>
              </a:rPr>
              <a:t>truyền</a:t>
            </a:r>
            <a:r>
              <a:rPr lang="en-US" sz="2800" i="1" dirty="0">
                <a:solidFill>
                  <a:srgbClr val="0033CC"/>
                </a:solidFill>
                <a:latin typeface="Times New Roman" pitchFamily="18" charset="0"/>
                <a:cs typeface="Times New Roman" pitchFamily="18" charset="0"/>
              </a:rPr>
              <a:t> </a:t>
            </a:r>
            <a:r>
              <a:rPr lang="en-US" sz="2800" i="1" dirty="0" err="1">
                <a:solidFill>
                  <a:srgbClr val="0033CC"/>
                </a:solidFill>
                <a:latin typeface="Times New Roman" pitchFamily="18" charset="0"/>
                <a:cs typeface="Times New Roman" pitchFamily="18" charset="0"/>
              </a:rPr>
              <a:t>nghề</a:t>
            </a:r>
            <a:r>
              <a:rPr lang="en-US" sz="2800" i="1" dirty="0">
                <a:solidFill>
                  <a:srgbClr val="0033CC"/>
                </a:solidFill>
                <a:latin typeface="Times New Roman" pitchFamily="18" charset="0"/>
                <a:cs typeface="Times New Roman" pitchFamily="18" charset="0"/>
              </a:rPr>
              <a:t>, </a:t>
            </a:r>
            <a:r>
              <a:rPr lang="en-US" sz="2800" i="1" dirty="0" err="1">
                <a:solidFill>
                  <a:srgbClr val="0033CC"/>
                </a:solidFill>
                <a:latin typeface="Times New Roman" pitchFamily="18" charset="0"/>
                <a:cs typeface="Times New Roman" pitchFamily="18" charset="0"/>
              </a:rPr>
              <a:t>truyền</a:t>
            </a:r>
            <a:r>
              <a:rPr lang="en-US" sz="2800" i="1" dirty="0">
                <a:solidFill>
                  <a:srgbClr val="0033CC"/>
                </a:solidFill>
                <a:latin typeface="Times New Roman" pitchFamily="18" charset="0"/>
                <a:cs typeface="Times New Roman" pitchFamily="18" charset="0"/>
              </a:rPr>
              <a:t> tin, </a:t>
            </a:r>
            <a:r>
              <a:rPr lang="en-US" sz="2800" i="1" dirty="0" err="1">
                <a:solidFill>
                  <a:srgbClr val="0033CC"/>
                </a:solidFill>
                <a:latin typeface="Times New Roman" pitchFamily="18" charset="0"/>
                <a:cs typeface="Times New Roman" pitchFamily="18" charset="0"/>
              </a:rPr>
              <a:t>truyền</a:t>
            </a:r>
            <a:r>
              <a:rPr lang="en-US" sz="2800" i="1" dirty="0">
                <a:solidFill>
                  <a:srgbClr val="0033CC"/>
                </a:solidFill>
                <a:latin typeface="Times New Roman" pitchFamily="18" charset="0"/>
                <a:cs typeface="Times New Roman" pitchFamily="18" charset="0"/>
              </a:rPr>
              <a:t> </a:t>
            </a:r>
            <a:r>
              <a:rPr lang="en-US" sz="2800" i="1" dirty="0" err="1">
                <a:solidFill>
                  <a:srgbClr val="0033CC"/>
                </a:solidFill>
                <a:latin typeface="Times New Roman" pitchFamily="18" charset="0"/>
                <a:cs typeface="Times New Roman" pitchFamily="18" charset="0"/>
              </a:rPr>
              <a:t>máu</a:t>
            </a:r>
            <a:r>
              <a:rPr lang="en-US" sz="2800" i="1" dirty="0">
                <a:solidFill>
                  <a:srgbClr val="0033CC"/>
                </a:solidFill>
                <a:latin typeface="Times New Roman" pitchFamily="18" charset="0"/>
                <a:cs typeface="Times New Roman" pitchFamily="18" charset="0"/>
              </a:rPr>
              <a:t>, </a:t>
            </a:r>
            <a:r>
              <a:rPr lang="en-US" sz="2800" i="1" dirty="0" err="1">
                <a:solidFill>
                  <a:srgbClr val="0033CC"/>
                </a:solidFill>
                <a:latin typeface="Times New Roman" pitchFamily="18" charset="0"/>
                <a:cs typeface="Times New Roman" pitchFamily="18" charset="0"/>
              </a:rPr>
              <a:t>truyền</a:t>
            </a:r>
            <a:r>
              <a:rPr lang="en-US" sz="2800" i="1" dirty="0">
                <a:solidFill>
                  <a:srgbClr val="0033CC"/>
                </a:solidFill>
                <a:latin typeface="Times New Roman" pitchFamily="18" charset="0"/>
                <a:cs typeface="Times New Roman" pitchFamily="18" charset="0"/>
              </a:rPr>
              <a:t> </a:t>
            </a:r>
            <a:r>
              <a:rPr lang="en-US" sz="2800" i="1" dirty="0" err="1">
                <a:solidFill>
                  <a:srgbClr val="0033CC"/>
                </a:solidFill>
                <a:latin typeface="Times New Roman" pitchFamily="18" charset="0"/>
                <a:cs typeface="Times New Roman" pitchFamily="18" charset="0"/>
              </a:rPr>
              <a:t>hình</a:t>
            </a:r>
            <a:r>
              <a:rPr lang="en-US" sz="2800" i="1" dirty="0">
                <a:solidFill>
                  <a:srgbClr val="0033CC"/>
                </a:solidFill>
                <a:latin typeface="Times New Roman" pitchFamily="18" charset="0"/>
                <a:cs typeface="Times New Roman" pitchFamily="18" charset="0"/>
              </a:rPr>
              <a:t>, </a:t>
            </a:r>
            <a:r>
              <a:rPr lang="en-US" sz="2800" i="1" dirty="0" err="1">
                <a:solidFill>
                  <a:srgbClr val="0033CC"/>
                </a:solidFill>
                <a:latin typeface="Times New Roman" pitchFamily="18" charset="0"/>
                <a:cs typeface="Times New Roman" pitchFamily="18" charset="0"/>
              </a:rPr>
              <a:t>truyền</a:t>
            </a:r>
            <a:r>
              <a:rPr lang="en-US" sz="2800" i="1" dirty="0">
                <a:solidFill>
                  <a:srgbClr val="0033CC"/>
                </a:solidFill>
                <a:latin typeface="Times New Roman" pitchFamily="18" charset="0"/>
                <a:cs typeface="Times New Roman" pitchFamily="18" charset="0"/>
              </a:rPr>
              <a:t> </a:t>
            </a:r>
            <a:r>
              <a:rPr lang="en-US" sz="2800" i="1" dirty="0" err="1">
                <a:solidFill>
                  <a:srgbClr val="0033CC"/>
                </a:solidFill>
                <a:latin typeface="Times New Roman" pitchFamily="18" charset="0"/>
                <a:cs typeface="Times New Roman" pitchFamily="18" charset="0"/>
              </a:rPr>
              <a:t>nhiễm</a:t>
            </a:r>
            <a:r>
              <a:rPr lang="en-US" sz="2800" i="1" dirty="0">
                <a:solidFill>
                  <a:srgbClr val="0033CC"/>
                </a:solidFill>
                <a:latin typeface="Times New Roman" pitchFamily="18" charset="0"/>
                <a:cs typeface="Times New Roman" pitchFamily="18" charset="0"/>
              </a:rPr>
              <a:t>, </a:t>
            </a:r>
            <a:r>
              <a:rPr lang="en-US" sz="2800" i="1" dirty="0" err="1">
                <a:solidFill>
                  <a:srgbClr val="0033CC"/>
                </a:solidFill>
                <a:latin typeface="Times New Roman" pitchFamily="18" charset="0"/>
                <a:cs typeface="Times New Roman" pitchFamily="18" charset="0"/>
              </a:rPr>
              <a:t>truyền</a:t>
            </a:r>
            <a:r>
              <a:rPr lang="en-US" sz="2800" i="1" dirty="0">
                <a:solidFill>
                  <a:srgbClr val="0033CC"/>
                </a:solidFill>
                <a:latin typeface="Times New Roman" pitchFamily="18" charset="0"/>
                <a:cs typeface="Times New Roman" pitchFamily="18" charset="0"/>
              </a:rPr>
              <a:t> </a:t>
            </a:r>
            <a:r>
              <a:rPr lang="en-US" sz="2800" i="1" dirty="0" err="1">
                <a:solidFill>
                  <a:srgbClr val="0033CC"/>
                </a:solidFill>
                <a:latin typeface="Times New Roman" pitchFamily="18" charset="0"/>
                <a:cs typeface="Times New Roman" pitchFamily="18" charset="0"/>
              </a:rPr>
              <a:t>ngôi</a:t>
            </a:r>
            <a:r>
              <a:rPr lang="en-US" sz="2800" i="1" dirty="0">
                <a:solidFill>
                  <a:srgbClr val="0033CC"/>
                </a:solidFill>
                <a:latin typeface="Times New Roman" pitchFamily="18" charset="0"/>
                <a:cs typeface="Times New Roman" pitchFamily="18" charset="0"/>
              </a:rPr>
              <a:t>, </a:t>
            </a:r>
            <a:r>
              <a:rPr lang="en-US" sz="2800" i="1" dirty="0" err="1">
                <a:solidFill>
                  <a:srgbClr val="0033CC"/>
                </a:solidFill>
                <a:latin typeface="Times New Roman" pitchFamily="18" charset="0"/>
                <a:cs typeface="Times New Roman" pitchFamily="18" charset="0"/>
              </a:rPr>
              <a:t>truyền</a:t>
            </a:r>
            <a:r>
              <a:rPr lang="en-US" sz="2800" i="1" dirty="0">
                <a:solidFill>
                  <a:srgbClr val="0033CC"/>
                </a:solidFill>
                <a:latin typeface="Times New Roman" pitchFamily="18" charset="0"/>
                <a:cs typeface="Times New Roman" pitchFamily="18" charset="0"/>
              </a:rPr>
              <a:t> </a:t>
            </a:r>
            <a:r>
              <a:rPr lang="en-US" sz="2800" i="1" dirty="0" err="1" smtClean="0">
                <a:solidFill>
                  <a:srgbClr val="0033CC"/>
                </a:solidFill>
                <a:latin typeface="Times New Roman" pitchFamily="18" charset="0"/>
                <a:cs typeface="Times New Roman" pitchFamily="18" charset="0"/>
              </a:rPr>
              <a:t>tụng</a:t>
            </a:r>
            <a:r>
              <a:rPr lang="en-US" sz="2800" i="1" dirty="0" smtClean="0">
                <a:solidFill>
                  <a:srgbClr val="0033CC"/>
                </a:solidFill>
                <a:latin typeface="Times New Roman" pitchFamily="18" charset="0"/>
                <a:cs typeface="Times New Roman" pitchFamily="18" charset="0"/>
              </a:rPr>
              <a:t>)</a:t>
            </a:r>
          </a:p>
        </p:txBody>
      </p:sp>
    </p:spTree>
    <p:extLst>
      <p:ext uri="{BB962C8B-B14F-4D97-AF65-F5344CB8AC3E}">
        <p14:creationId xmlns:p14="http://schemas.microsoft.com/office/powerpoint/2010/main" val="29128832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4">
                                            <p:txEl>
                                              <p:pRg st="0" end="0"/>
                                            </p:txEl>
                                          </p:spTgt>
                                        </p:tgtEl>
                                        <p:attrNameLst>
                                          <p:attrName>style.visibility</p:attrName>
                                        </p:attrNameLst>
                                      </p:cBhvr>
                                      <p:to>
                                        <p:strVal val="visible"/>
                                      </p:to>
                                    </p:set>
                                    <p:animEffect transition="in" filter="blinds(horizontal)">
                                      <p:cBhvr>
                                        <p:cTn id="10" dur="500"/>
                                        <p:tgtEl>
                                          <p:spTgt spid="14">
                                            <p:txEl>
                                              <p:pRg st="0" end="0"/>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Effect transition="in" filter="blinds(horizontal)">
                                      <p:cBhvr>
                                        <p:cTn id="13" dur="500"/>
                                        <p:tgtEl>
                                          <p:spTgt spid="14">
                                            <p:txEl>
                                              <p:pRg st="1" end="1"/>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4">
                                            <p:txEl>
                                              <p:pRg st="2" end="2"/>
                                            </p:txEl>
                                          </p:spTgt>
                                        </p:tgtEl>
                                        <p:attrNameLst>
                                          <p:attrName>style.visibility</p:attrName>
                                        </p:attrNameLst>
                                      </p:cBhvr>
                                      <p:to>
                                        <p:strVal val="visible"/>
                                      </p:to>
                                    </p:set>
                                    <p:animEffect transition="in" filter="blinds(horizontal)">
                                      <p:cBhvr>
                                        <p:cTn id="16" dur="500"/>
                                        <p:tgtEl>
                                          <p:spTgt spid="1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linds(horizontal)">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14" grpId="0" build="p"/>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7" name="Rectangle 16"/>
          <p:cNvSpPr/>
          <p:nvPr/>
        </p:nvSpPr>
        <p:spPr>
          <a:xfrm>
            <a:off x="1353897" y="6090110"/>
            <a:ext cx="9178834" cy="461665"/>
          </a:xfrm>
          <a:prstGeom prst="rect">
            <a:avLst/>
          </a:prstGeom>
        </p:spPr>
        <p:txBody>
          <a:bodyPr wrap="square">
            <a:spAutoFit/>
          </a:bodyPr>
          <a:lstStyle/>
          <a:p>
            <a:pPr algn="just"/>
            <a:r>
              <a:rPr lang="vi-VN" sz="2400" smtClean="0">
                <a:solidFill>
                  <a:srgbClr val="000000"/>
                </a:solidFill>
                <a:latin typeface="OpenSans"/>
              </a:rPr>
              <a:t>- </a:t>
            </a:r>
            <a:r>
              <a:rPr lang="vi-VN" sz="2400" b="1">
                <a:solidFill>
                  <a:srgbClr val="000000"/>
                </a:solidFill>
                <a:latin typeface="OpenSans"/>
              </a:rPr>
              <a:t>Truyền tụng</a:t>
            </a:r>
            <a:r>
              <a:rPr lang="vi-VN" sz="2400">
                <a:solidFill>
                  <a:srgbClr val="000000"/>
                </a:solidFill>
                <a:latin typeface="OpenSans"/>
              </a:rPr>
              <a:t>: Truyền tụng cho nhau bằng lòng ngưỡng </a:t>
            </a:r>
            <a:r>
              <a:rPr lang="vi-VN" sz="2400">
                <a:solidFill>
                  <a:srgbClr val="000000"/>
                </a:solidFill>
                <a:latin typeface="OpenSans"/>
              </a:rPr>
              <a:t>mộ</a:t>
            </a:r>
            <a:r>
              <a:rPr lang="vi-VN" sz="2400" smtClean="0">
                <a:solidFill>
                  <a:srgbClr val="000000"/>
                </a:solidFill>
                <a:latin typeface="OpenSans"/>
              </a:rPr>
              <a:t>.</a:t>
            </a:r>
            <a:endParaRPr lang="vi-VN" sz="2400">
              <a:solidFill>
                <a:srgbClr val="000000"/>
              </a:solidFill>
              <a:latin typeface="OpenSans"/>
            </a:endParaRPr>
          </a:p>
        </p:txBody>
      </p:sp>
      <p:pic>
        <p:nvPicPr>
          <p:cNvPr id="19" name="图片 8" descr="f7d30ea4b628d33971365e72821aa1c5"/>
          <p:cNvPicPr>
            <a:picLocks noChangeAspect="1"/>
          </p:cNvPicPr>
          <p:nvPr/>
        </p:nvPicPr>
        <p:blipFill>
          <a:blip r:embed="rId4"/>
          <a:srcRect l="16885" t="7870" r="18795" b="24954"/>
          <a:stretch>
            <a:fillRect/>
          </a:stretch>
        </p:blipFill>
        <p:spPr>
          <a:xfrm>
            <a:off x="127740" y="343205"/>
            <a:ext cx="965200" cy="1009015"/>
          </a:xfrm>
          <a:prstGeom prst="rect">
            <a:avLst/>
          </a:prstGeom>
        </p:spPr>
      </p:pic>
      <p:sp>
        <p:nvSpPr>
          <p:cNvPr id="6" name="Rectangle 5"/>
          <p:cNvSpPr/>
          <p:nvPr/>
        </p:nvSpPr>
        <p:spPr>
          <a:xfrm>
            <a:off x="1274309" y="343205"/>
            <a:ext cx="9053031" cy="830997"/>
          </a:xfrm>
          <a:prstGeom prst="rect">
            <a:avLst/>
          </a:prstGeom>
        </p:spPr>
        <p:txBody>
          <a:bodyPr wrap="square">
            <a:spAutoFit/>
          </a:bodyPr>
          <a:lstStyle/>
          <a:p>
            <a:pPr algn="just"/>
            <a:r>
              <a:rPr lang="vi-VN" sz="2400">
                <a:solidFill>
                  <a:srgbClr val="000000"/>
                </a:solidFill>
                <a:latin typeface="OpenSans"/>
              </a:rPr>
              <a:t>- </a:t>
            </a:r>
            <a:r>
              <a:rPr lang="vi-VN" sz="2400" b="1">
                <a:solidFill>
                  <a:srgbClr val="000000"/>
                </a:solidFill>
                <a:latin typeface="OpenSans"/>
              </a:rPr>
              <a:t>Truyền thống</a:t>
            </a:r>
            <a:r>
              <a:rPr lang="vi-VN" sz="2400">
                <a:solidFill>
                  <a:srgbClr val="000000"/>
                </a:solidFill>
                <a:latin typeface="OpenSans"/>
              </a:rPr>
              <a:t>: thói quen được hình thành lâu đời, trong lối sống và nếp nghĩ được truyền từ đời này sang đời khác.</a:t>
            </a:r>
            <a:endParaRPr lang="vi-VN" sz="2400">
              <a:solidFill>
                <a:srgbClr val="000000"/>
              </a:solidFill>
              <a:latin typeface="OpenSans"/>
            </a:endParaRPr>
          </a:p>
        </p:txBody>
      </p:sp>
      <p:sp>
        <p:nvSpPr>
          <p:cNvPr id="7" name="Rectangle 6"/>
          <p:cNvSpPr/>
          <p:nvPr/>
        </p:nvSpPr>
        <p:spPr>
          <a:xfrm>
            <a:off x="1322222" y="1287113"/>
            <a:ext cx="9005118" cy="461665"/>
          </a:xfrm>
          <a:prstGeom prst="rect">
            <a:avLst/>
          </a:prstGeom>
        </p:spPr>
        <p:txBody>
          <a:bodyPr wrap="square">
            <a:spAutoFit/>
          </a:bodyPr>
          <a:lstStyle/>
          <a:p>
            <a:pPr algn="just"/>
            <a:r>
              <a:rPr lang="vi-VN" sz="2400">
                <a:solidFill>
                  <a:srgbClr val="000000"/>
                </a:solidFill>
                <a:latin typeface="OpenSans"/>
              </a:rPr>
              <a:t>- </a:t>
            </a:r>
            <a:r>
              <a:rPr lang="vi-VN" sz="2400" b="1">
                <a:solidFill>
                  <a:srgbClr val="000000"/>
                </a:solidFill>
                <a:latin typeface="OpenSans"/>
              </a:rPr>
              <a:t>Truyền bá: </a:t>
            </a:r>
            <a:r>
              <a:rPr lang="vi-VN" sz="2400">
                <a:solidFill>
                  <a:srgbClr val="000000"/>
                </a:solidFill>
                <a:latin typeface="OpenSans"/>
              </a:rPr>
              <a:t>được phổ biến rộng rãi cho nhiều người, nhiều </a:t>
            </a:r>
            <a:r>
              <a:rPr lang="vi-VN" sz="2400">
                <a:solidFill>
                  <a:srgbClr val="000000"/>
                </a:solidFill>
                <a:latin typeface="OpenSans"/>
              </a:rPr>
              <a:t>nơi</a:t>
            </a:r>
            <a:r>
              <a:rPr lang="vi-VN" sz="2400" smtClean="0">
                <a:solidFill>
                  <a:srgbClr val="000000"/>
                </a:solidFill>
                <a:latin typeface="OpenSans"/>
              </a:rPr>
              <a:t>.</a:t>
            </a:r>
            <a:endParaRPr lang="vi-VN" sz="2400">
              <a:solidFill>
                <a:srgbClr val="000000"/>
              </a:solidFill>
              <a:latin typeface="OpenSans"/>
            </a:endParaRPr>
          </a:p>
        </p:txBody>
      </p:sp>
      <p:sp>
        <p:nvSpPr>
          <p:cNvPr id="8" name="Rectangle 7"/>
          <p:cNvSpPr/>
          <p:nvPr/>
        </p:nvSpPr>
        <p:spPr>
          <a:xfrm>
            <a:off x="1241407" y="1861689"/>
            <a:ext cx="9717945" cy="830997"/>
          </a:xfrm>
          <a:prstGeom prst="rect">
            <a:avLst/>
          </a:prstGeom>
        </p:spPr>
        <p:txBody>
          <a:bodyPr wrap="square">
            <a:spAutoFit/>
          </a:bodyPr>
          <a:lstStyle/>
          <a:p>
            <a:pPr algn="just"/>
            <a:r>
              <a:rPr lang="vi-VN" sz="2400">
                <a:solidFill>
                  <a:srgbClr val="000000"/>
                </a:solidFill>
                <a:latin typeface="OpenSans"/>
              </a:rPr>
              <a:t> - </a:t>
            </a:r>
            <a:r>
              <a:rPr lang="vi-VN" sz="2400" b="1">
                <a:solidFill>
                  <a:srgbClr val="000000"/>
                </a:solidFill>
                <a:latin typeface="OpenSans"/>
              </a:rPr>
              <a:t>Truyền nghề: </a:t>
            </a:r>
            <a:r>
              <a:rPr lang="vi-VN" sz="2400">
                <a:solidFill>
                  <a:srgbClr val="000000"/>
                </a:solidFill>
                <a:latin typeface="OpenSans"/>
              </a:rPr>
              <a:t>Nghề nghiệp được truyền từ đời này sang đời khác, thế hệ này sang thế hệ khác.</a:t>
            </a:r>
            <a:endParaRPr lang="vi-VN" sz="2400">
              <a:solidFill>
                <a:srgbClr val="000000"/>
              </a:solidFill>
              <a:latin typeface="OpenSans"/>
            </a:endParaRPr>
          </a:p>
        </p:txBody>
      </p:sp>
      <p:sp>
        <p:nvSpPr>
          <p:cNvPr id="13" name="Rectangle 12"/>
          <p:cNvSpPr/>
          <p:nvPr/>
        </p:nvSpPr>
        <p:spPr>
          <a:xfrm>
            <a:off x="1322222" y="2805597"/>
            <a:ext cx="9538220" cy="461665"/>
          </a:xfrm>
          <a:prstGeom prst="rect">
            <a:avLst/>
          </a:prstGeom>
        </p:spPr>
        <p:txBody>
          <a:bodyPr wrap="square">
            <a:spAutoFit/>
          </a:bodyPr>
          <a:lstStyle/>
          <a:p>
            <a:pPr algn="just"/>
            <a:r>
              <a:rPr lang="vi-VN" sz="2400">
                <a:solidFill>
                  <a:srgbClr val="000000"/>
                </a:solidFill>
                <a:latin typeface="OpenSans"/>
              </a:rPr>
              <a:t>- </a:t>
            </a:r>
            <a:r>
              <a:rPr lang="vi-VN" sz="2400" b="1">
                <a:solidFill>
                  <a:srgbClr val="000000"/>
                </a:solidFill>
                <a:latin typeface="OpenSans"/>
              </a:rPr>
              <a:t>Truyền tin</a:t>
            </a:r>
            <a:r>
              <a:rPr lang="vi-VN" sz="2400">
                <a:solidFill>
                  <a:srgbClr val="000000"/>
                </a:solidFill>
                <a:latin typeface="OpenSans"/>
              </a:rPr>
              <a:t>: Thông tin được truyền đi cho nhiều người biết tới.</a:t>
            </a:r>
            <a:endParaRPr lang="vi-VN" sz="2400">
              <a:solidFill>
                <a:srgbClr val="000000"/>
              </a:solidFill>
              <a:latin typeface="OpenSans"/>
            </a:endParaRPr>
          </a:p>
        </p:txBody>
      </p:sp>
      <p:sp>
        <p:nvSpPr>
          <p:cNvPr id="14" name="Rectangle 13"/>
          <p:cNvSpPr/>
          <p:nvPr/>
        </p:nvSpPr>
        <p:spPr>
          <a:xfrm>
            <a:off x="1353897" y="3359335"/>
            <a:ext cx="9178834" cy="461665"/>
          </a:xfrm>
          <a:prstGeom prst="rect">
            <a:avLst/>
          </a:prstGeom>
        </p:spPr>
        <p:txBody>
          <a:bodyPr wrap="square">
            <a:spAutoFit/>
          </a:bodyPr>
          <a:lstStyle/>
          <a:p>
            <a:pPr algn="just"/>
            <a:r>
              <a:rPr lang="vi-VN" sz="2400">
                <a:solidFill>
                  <a:srgbClr val="000000"/>
                </a:solidFill>
                <a:latin typeface="OpenSans"/>
              </a:rPr>
              <a:t>- </a:t>
            </a:r>
            <a:r>
              <a:rPr lang="vi-VN" sz="2400" b="1">
                <a:solidFill>
                  <a:srgbClr val="000000"/>
                </a:solidFill>
                <a:latin typeface="OpenSans"/>
              </a:rPr>
              <a:t>Truyền máu</a:t>
            </a:r>
            <a:r>
              <a:rPr lang="vi-VN" sz="2400">
                <a:solidFill>
                  <a:srgbClr val="000000"/>
                </a:solidFill>
                <a:latin typeface="OpenSans"/>
              </a:rPr>
              <a:t>: Máu được truyền từ cơ thể này sang cơ thể khác.</a:t>
            </a:r>
            <a:endParaRPr lang="vi-VN" sz="2400">
              <a:solidFill>
                <a:srgbClr val="000000"/>
              </a:solidFill>
              <a:latin typeface="OpenSans"/>
            </a:endParaRPr>
          </a:p>
        </p:txBody>
      </p:sp>
      <p:sp>
        <p:nvSpPr>
          <p:cNvPr id="15" name="Rectangle 14"/>
          <p:cNvSpPr/>
          <p:nvPr/>
        </p:nvSpPr>
        <p:spPr>
          <a:xfrm>
            <a:off x="1353897" y="3830263"/>
            <a:ext cx="9632350" cy="830997"/>
          </a:xfrm>
          <a:prstGeom prst="rect">
            <a:avLst/>
          </a:prstGeom>
        </p:spPr>
        <p:txBody>
          <a:bodyPr wrap="square">
            <a:spAutoFit/>
          </a:bodyPr>
          <a:lstStyle/>
          <a:p>
            <a:pPr algn="just"/>
            <a:r>
              <a:rPr lang="vi-VN" sz="2400">
                <a:solidFill>
                  <a:srgbClr val="000000"/>
                </a:solidFill>
                <a:latin typeface="OpenSans"/>
              </a:rPr>
              <a:t>- </a:t>
            </a:r>
            <a:r>
              <a:rPr lang="vi-VN" sz="2400" b="1">
                <a:solidFill>
                  <a:srgbClr val="000000"/>
                </a:solidFill>
                <a:latin typeface="OpenSans"/>
              </a:rPr>
              <a:t>Truyền hình</a:t>
            </a:r>
            <a:r>
              <a:rPr lang="vi-VN" sz="2400">
                <a:solidFill>
                  <a:srgbClr val="000000"/>
                </a:solidFill>
                <a:latin typeface="OpenSans"/>
              </a:rPr>
              <a:t>: Truyền hình ảnh, thường đồng thời có cả âm thanh bằng phương tiện thu bắt tín hiệu.</a:t>
            </a:r>
            <a:endParaRPr lang="vi-VN" sz="2400">
              <a:solidFill>
                <a:srgbClr val="000000"/>
              </a:solidFill>
              <a:latin typeface="OpenSans"/>
            </a:endParaRPr>
          </a:p>
        </p:txBody>
      </p:sp>
      <p:sp>
        <p:nvSpPr>
          <p:cNvPr id="16" name="Rectangle 15"/>
          <p:cNvSpPr/>
          <p:nvPr/>
        </p:nvSpPr>
        <p:spPr>
          <a:xfrm>
            <a:off x="1353897" y="4727744"/>
            <a:ext cx="5451172" cy="461665"/>
          </a:xfrm>
          <a:prstGeom prst="rect">
            <a:avLst/>
          </a:prstGeom>
        </p:spPr>
        <p:txBody>
          <a:bodyPr wrap="none">
            <a:spAutoFit/>
          </a:bodyPr>
          <a:lstStyle/>
          <a:p>
            <a:pPr algn="just"/>
            <a:r>
              <a:rPr lang="vi-VN" sz="2400">
                <a:solidFill>
                  <a:srgbClr val="000000"/>
                </a:solidFill>
                <a:latin typeface="OpenSans"/>
              </a:rPr>
              <a:t>- </a:t>
            </a:r>
            <a:r>
              <a:rPr lang="vi-VN" sz="2400" b="1">
                <a:solidFill>
                  <a:srgbClr val="000000"/>
                </a:solidFill>
                <a:latin typeface="OpenSans"/>
              </a:rPr>
              <a:t>Truyền nhiễm</a:t>
            </a:r>
            <a:r>
              <a:rPr lang="vi-VN" sz="2400">
                <a:solidFill>
                  <a:srgbClr val="000000"/>
                </a:solidFill>
                <a:latin typeface="OpenSans"/>
              </a:rPr>
              <a:t>: lây nhiễm, lây truyền.</a:t>
            </a:r>
            <a:endParaRPr lang="vi-VN" sz="2400">
              <a:solidFill>
                <a:srgbClr val="000000"/>
              </a:solidFill>
              <a:latin typeface="OpenSans"/>
            </a:endParaRPr>
          </a:p>
        </p:txBody>
      </p:sp>
      <p:sp>
        <p:nvSpPr>
          <p:cNvPr id="21" name="Rectangle 20"/>
          <p:cNvSpPr/>
          <p:nvPr/>
        </p:nvSpPr>
        <p:spPr>
          <a:xfrm>
            <a:off x="1353897" y="5224261"/>
            <a:ext cx="10210574" cy="830997"/>
          </a:xfrm>
          <a:prstGeom prst="rect">
            <a:avLst/>
          </a:prstGeom>
        </p:spPr>
        <p:txBody>
          <a:bodyPr wrap="square">
            <a:spAutoFit/>
          </a:bodyPr>
          <a:lstStyle/>
          <a:p>
            <a:pPr algn="just"/>
            <a:r>
              <a:rPr lang="vi-VN" sz="2400">
                <a:solidFill>
                  <a:srgbClr val="000000"/>
                </a:solidFill>
                <a:latin typeface="OpenSans"/>
              </a:rPr>
              <a:t>- </a:t>
            </a:r>
            <a:r>
              <a:rPr lang="vi-VN" sz="2400" b="1">
                <a:solidFill>
                  <a:srgbClr val="000000"/>
                </a:solidFill>
                <a:latin typeface="OpenSans"/>
              </a:rPr>
              <a:t>Truyền ngôi: </a:t>
            </a:r>
            <a:r>
              <a:rPr lang="vi-VN" sz="2400">
                <a:solidFill>
                  <a:srgbClr val="000000"/>
                </a:solidFill>
                <a:latin typeface="OpenSans"/>
              </a:rPr>
              <a:t>Ngai vàng, ngôi vua được truyền từ đời này sang đời khác.</a:t>
            </a:r>
            <a:endParaRPr lang="vi-VN" sz="2400">
              <a:solidFill>
                <a:srgbClr val="000000"/>
              </a:solidFill>
              <a:latin typeface="OpenSans"/>
            </a:endParaRPr>
          </a:p>
        </p:txBody>
      </p:sp>
    </p:spTree>
    <p:extLst>
      <p:ext uri="{BB962C8B-B14F-4D97-AF65-F5344CB8AC3E}">
        <p14:creationId xmlns:p14="http://schemas.microsoft.com/office/powerpoint/2010/main" val="6906275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74721" y="244013"/>
            <a:ext cx="965200" cy="1009015"/>
            <a:chOff x="11295" y="1307"/>
            <a:chExt cx="3874" cy="4046"/>
          </a:xfrm>
        </p:grpSpPr>
        <p:pic>
          <p:nvPicPr>
            <p:cNvPr id="9" name="图片 8" descr="f7d30ea4b628d33971365e72821aa1c5"/>
            <p:cNvPicPr>
              <a:picLocks noChangeAspect="1"/>
            </p:cNvPicPr>
            <p:nvPr/>
          </p:nvPicPr>
          <p:blipFill>
            <a:blip r:embed="rId4"/>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89"/>
              <a:ext cx="2229" cy="1851"/>
            </a:xfrm>
            <a:prstGeom prst="rect">
              <a:avLst/>
            </a:prstGeom>
            <a:noFill/>
          </p:spPr>
          <p:txBody>
            <a:bodyPr wrap="square" rtlCol="0">
              <a:spAutoFit/>
            </a:bodyPr>
            <a:lstStyle/>
            <a:p>
              <a:pPr algn="ctr"/>
              <a:r>
                <a:rPr lang="en-US" altLang="zh-CN" sz="2400" dirty="0" smtClean="0">
                  <a:latin typeface="#9Slide03 Arima Madurai Black" panose="00000A00000000000000" pitchFamily="2" charset="0"/>
                  <a:ea typeface="锐字工房洪荒之光中黑简1.0" panose="02010600030101010101" charset="-122"/>
                  <a:cs typeface="#9Slide03 Arima Madurai Black" panose="00000A00000000000000" pitchFamily="2" charset="0"/>
                </a:rPr>
                <a:t>2</a:t>
              </a:r>
              <a:endParaRPr lang="en-US" altLang="zh-CN" sz="2400" dirty="0">
                <a:latin typeface="#9Slide03 Arima Madurai Black" panose="00000A00000000000000" pitchFamily="2" charset="0"/>
                <a:ea typeface="锐字工房洪荒之光中黑简1.0" panose="02010600030101010101" charset="-122"/>
                <a:cs typeface="#9Slide03 Arima Madurai Black" panose="00000A00000000000000" pitchFamily="2" charset="0"/>
              </a:endParaRPr>
            </a:p>
          </p:txBody>
        </p:sp>
      </p:grpSp>
      <p:graphicFrame>
        <p:nvGraphicFramePr>
          <p:cNvPr id="16" name="Table 15"/>
          <p:cNvGraphicFramePr>
            <a:graphicFrameLocks noGrp="1"/>
          </p:cNvGraphicFramePr>
          <p:nvPr>
            <p:extLst>
              <p:ext uri="{D42A27DB-BD31-4B8C-83A1-F6EECF244321}">
                <p14:modId xmlns:p14="http://schemas.microsoft.com/office/powerpoint/2010/main" val="1033679554"/>
              </p:ext>
            </p:extLst>
          </p:nvPr>
        </p:nvGraphicFramePr>
        <p:xfrm>
          <a:off x="430745" y="1761813"/>
          <a:ext cx="11401697" cy="3737650"/>
        </p:xfrm>
        <a:graphic>
          <a:graphicData uri="http://schemas.openxmlformats.org/drawingml/2006/table">
            <a:tbl>
              <a:tblPr firstRow="1" bandRow="1">
                <a:effectLst>
                  <a:innerShdw blurRad="63500" dist="50800">
                    <a:prstClr val="black">
                      <a:alpha val="50000"/>
                    </a:prstClr>
                  </a:innerShdw>
                </a:effectLst>
                <a:tableStyleId>{D7AC3CCA-C797-4891-BE02-D94E43425B78}</a:tableStyleId>
              </a:tblPr>
              <a:tblGrid>
                <a:gridCol w="6401129">
                  <a:extLst>
                    <a:ext uri="{9D8B030D-6E8A-4147-A177-3AD203B41FA5}">
                      <a16:colId xmlns:a16="http://schemas.microsoft.com/office/drawing/2014/main" val="20000"/>
                    </a:ext>
                  </a:extLst>
                </a:gridCol>
                <a:gridCol w="5000568">
                  <a:extLst>
                    <a:ext uri="{9D8B030D-6E8A-4147-A177-3AD203B41FA5}">
                      <a16:colId xmlns:a16="http://schemas.microsoft.com/office/drawing/2014/main" val="20001"/>
                    </a:ext>
                  </a:extLst>
                </a:gridCol>
              </a:tblGrid>
              <a:tr h="1190393">
                <a:tc>
                  <a:txBody>
                    <a:bodyPr/>
                    <a:lstStyle/>
                    <a:p>
                      <a:pPr algn="just"/>
                      <a:endParaRPr lang="en-US" sz="2400" i="0" dirty="0">
                        <a:latin typeface="Arial" pitchFamily="34" charset="0"/>
                        <a:cs typeface="Arial" pitchFamily="34" charset="0"/>
                      </a:endParaRPr>
                    </a:p>
                  </a:txBody>
                  <a:tcPr anchor="ctr">
                    <a:solidFill>
                      <a:srgbClr val="FFF9E7"/>
                    </a:solidFill>
                  </a:tcPr>
                </a:tc>
                <a:tc>
                  <a:txBody>
                    <a:bodyPr/>
                    <a:lstStyle/>
                    <a:p>
                      <a:endParaRPr lang="en-US" sz="2000" dirty="0">
                        <a:latin typeface="Arial" pitchFamily="34" charset="0"/>
                        <a:cs typeface="Arial" pitchFamily="34" charset="0"/>
                      </a:endParaRPr>
                    </a:p>
                  </a:txBody>
                  <a:tcPr>
                    <a:solidFill>
                      <a:srgbClr val="FFF9E7"/>
                    </a:solidFill>
                  </a:tcPr>
                </a:tc>
                <a:extLst>
                  <a:ext uri="{0D108BD9-81ED-4DB2-BD59-A6C34878D82A}">
                    <a16:rowId xmlns:a16="http://schemas.microsoft.com/office/drawing/2014/main" val="10000"/>
                  </a:ext>
                </a:extLst>
              </a:tr>
              <a:tr h="1227908">
                <a:tc>
                  <a:txBody>
                    <a:bodyPr/>
                    <a:lstStyle/>
                    <a:p>
                      <a:endParaRPr lang="en-US" sz="2000" dirty="0">
                        <a:latin typeface="Arial" pitchFamily="34" charset="0"/>
                        <a:cs typeface="Arial" pitchFamily="34" charset="0"/>
                      </a:endParaRPr>
                    </a:p>
                  </a:txBody>
                  <a:tcPr anchor="ctr">
                    <a:solidFill>
                      <a:srgbClr val="FFF9E7"/>
                    </a:solidFill>
                  </a:tcPr>
                </a:tc>
                <a:tc>
                  <a:txBody>
                    <a:bodyPr/>
                    <a:lstStyle/>
                    <a:p>
                      <a:endParaRPr lang="en-US" sz="2000" dirty="0">
                        <a:latin typeface="Arial" pitchFamily="34" charset="0"/>
                        <a:cs typeface="Arial" pitchFamily="34" charset="0"/>
                      </a:endParaRPr>
                    </a:p>
                  </a:txBody>
                  <a:tcPr>
                    <a:solidFill>
                      <a:srgbClr val="FFF9E7"/>
                    </a:solidFill>
                  </a:tcPr>
                </a:tc>
                <a:extLst>
                  <a:ext uri="{0D108BD9-81ED-4DB2-BD59-A6C34878D82A}">
                    <a16:rowId xmlns:a16="http://schemas.microsoft.com/office/drawing/2014/main" val="10001"/>
                  </a:ext>
                </a:extLst>
              </a:tr>
              <a:tr h="1319349">
                <a:tc>
                  <a:txBody>
                    <a:bodyPr/>
                    <a:lstStyle/>
                    <a:p>
                      <a:endParaRPr lang="en-US" sz="2000" dirty="0">
                        <a:latin typeface="Arial" pitchFamily="34" charset="0"/>
                        <a:cs typeface="Arial" pitchFamily="34" charset="0"/>
                      </a:endParaRPr>
                    </a:p>
                  </a:txBody>
                  <a:tcPr anchor="ctr">
                    <a:solidFill>
                      <a:srgbClr val="FFF9E7"/>
                    </a:solidFill>
                  </a:tcPr>
                </a:tc>
                <a:tc>
                  <a:txBody>
                    <a:bodyPr/>
                    <a:lstStyle/>
                    <a:p>
                      <a:endParaRPr lang="en-US" sz="2000" dirty="0">
                        <a:latin typeface="Arial" pitchFamily="34" charset="0"/>
                        <a:cs typeface="Arial" pitchFamily="34" charset="0"/>
                      </a:endParaRPr>
                    </a:p>
                  </a:txBody>
                  <a:tcPr>
                    <a:solidFill>
                      <a:srgbClr val="FFF9E7"/>
                    </a:solidFill>
                  </a:tcPr>
                </a:tc>
                <a:extLst>
                  <a:ext uri="{0D108BD9-81ED-4DB2-BD59-A6C34878D82A}">
                    <a16:rowId xmlns:a16="http://schemas.microsoft.com/office/drawing/2014/main" val="10002"/>
                  </a:ext>
                </a:extLst>
              </a:tr>
            </a:tbl>
          </a:graphicData>
        </a:graphic>
      </p:graphicFrame>
      <p:sp>
        <p:nvSpPr>
          <p:cNvPr id="17" name="TextBox 16"/>
          <p:cNvSpPr txBox="1"/>
          <p:nvPr/>
        </p:nvSpPr>
        <p:spPr>
          <a:xfrm>
            <a:off x="535578" y="1899448"/>
            <a:ext cx="6021976" cy="954107"/>
          </a:xfrm>
          <a:prstGeom prst="rect">
            <a:avLst/>
          </a:prstGeom>
          <a:noFill/>
        </p:spPr>
        <p:txBody>
          <a:bodyPr wrap="square" rtlCol="0">
            <a:spAutoFit/>
          </a:bodyPr>
          <a:lstStyle/>
          <a:p>
            <a:r>
              <a:rPr lang="en-US" sz="2800" i="1" dirty="0" err="1">
                <a:latin typeface="Arial" pitchFamily="34" charset="0"/>
                <a:cs typeface="Arial" pitchFamily="34" charset="0"/>
              </a:rPr>
              <a:t>Truyền</a:t>
            </a:r>
            <a:r>
              <a:rPr lang="en-US" sz="2800" i="1" dirty="0">
                <a:latin typeface="Arial" pitchFamily="34" charset="0"/>
                <a:cs typeface="Arial" pitchFamily="34" charset="0"/>
              </a:rPr>
              <a:t> </a:t>
            </a:r>
            <a:r>
              <a:rPr lang="en-US" sz="2800" dirty="0" err="1">
                <a:latin typeface="Arial" pitchFamily="34" charset="0"/>
                <a:cs typeface="Arial" pitchFamily="34" charset="0"/>
              </a:rPr>
              <a:t>có</a:t>
            </a:r>
            <a:r>
              <a:rPr lang="en-US" sz="2800" dirty="0">
                <a:latin typeface="Arial" pitchFamily="34" charset="0"/>
                <a:cs typeface="Arial" pitchFamily="34" charset="0"/>
              </a:rPr>
              <a:t> </a:t>
            </a:r>
            <a:r>
              <a:rPr lang="en-US" sz="2800" dirty="0" err="1">
                <a:latin typeface="Arial" pitchFamily="34" charset="0"/>
                <a:cs typeface="Arial" pitchFamily="34" charset="0"/>
              </a:rPr>
              <a:t>nghĩa</a:t>
            </a:r>
            <a:r>
              <a:rPr lang="en-US" sz="2800" dirty="0">
                <a:latin typeface="Arial" pitchFamily="34" charset="0"/>
                <a:cs typeface="Arial" pitchFamily="34" charset="0"/>
              </a:rPr>
              <a:t> </a:t>
            </a:r>
            <a:r>
              <a:rPr lang="en-US" sz="2800" dirty="0" err="1">
                <a:latin typeface="Arial" pitchFamily="34" charset="0"/>
                <a:cs typeface="Arial" pitchFamily="34" charset="0"/>
              </a:rPr>
              <a:t>là</a:t>
            </a:r>
            <a:r>
              <a:rPr lang="en-US" sz="2800" dirty="0">
                <a:latin typeface="Arial" pitchFamily="34" charset="0"/>
                <a:cs typeface="Arial" pitchFamily="34" charset="0"/>
              </a:rPr>
              <a:t> </a:t>
            </a:r>
            <a:r>
              <a:rPr lang="en-US" sz="2800" dirty="0" err="1">
                <a:latin typeface="Arial" pitchFamily="34" charset="0"/>
                <a:cs typeface="Arial" pitchFamily="34" charset="0"/>
              </a:rPr>
              <a:t>trao</a:t>
            </a:r>
            <a:r>
              <a:rPr lang="en-US" sz="2800" dirty="0">
                <a:latin typeface="Arial" pitchFamily="34" charset="0"/>
                <a:cs typeface="Arial" pitchFamily="34" charset="0"/>
              </a:rPr>
              <a:t> </a:t>
            </a:r>
            <a:r>
              <a:rPr lang="en-US" sz="2800" dirty="0" err="1">
                <a:latin typeface="Arial" pitchFamily="34" charset="0"/>
                <a:cs typeface="Arial" pitchFamily="34" charset="0"/>
              </a:rPr>
              <a:t>lại</a:t>
            </a:r>
            <a:r>
              <a:rPr lang="en-US" sz="2800" dirty="0">
                <a:latin typeface="Arial" pitchFamily="34" charset="0"/>
                <a:cs typeface="Arial" pitchFamily="34" charset="0"/>
              </a:rPr>
              <a:t> </a:t>
            </a:r>
            <a:r>
              <a:rPr lang="en-US" sz="2800" dirty="0" err="1">
                <a:latin typeface="Arial" pitchFamily="34" charset="0"/>
                <a:cs typeface="Arial" pitchFamily="34" charset="0"/>
              </a:rPr>
              <a:t>cho</a:t>
            </a:r>
            <a:r>
              <a:rPr lang="en-US" sz="2800" dirty="0">
                <a:latin typeface="Arial" pitchFamily="34" charset="0"/>
                <a:cs typeface="Arial" pitchFamily="34" charset="0"/>
              </a:rPr>
              <a:t> ng</a:t>
            </a:r>
            <a:r>
              <a:rPr lang="vi-VN" sz="2800" dirty="0">
                <a:cs typeface="Arial" pitchFamily="34" charset="0"/>
              </a:rPr>
              <a:t>ười</a:t>
            </a:r>
            <a:r>
              <a:rPr lang="en-US" sz="2800" dirty="0">
                <a:latin typeface="Arial" pitchFamily="34" charset="0"/>
                <a:cs typeface="Arial" pitchFamily="34" charset="0"/>
              </a:rPr>
              <a:t> </a:t>
            </a:r>
            <a:r>
              <a:rPr lang="en-US" sz="2800" dirty="0" err="1">
                <a:latin typeface="Arial" pitchFamily="34" charset="0"/>
                <a:cs typeface="Arial" pitchFamily="34" charset="0"/>
              </a:rPr>
              <a:t>khác</a:t>
            </a:r>
            <a:r>
              <a:rPr lang="en-US" sz="2800" dirty="0">
                <a:latin typeface="Arial" pitchFamily="34" charset="0"/>
                <a:cs typeface="Arial" pitchFamily="34" charset="0"/>
              </a:rPr>
              <a:t> (</a:t>
            </a:r>
            <a:r>
              <a:rPr lang="en-US" sz="2800" dirty="0" err="1">
                <a:latin typeface="Arial" pitchFamily="34" charset="0"/>
                <a:cs typeface="Arial" pitchFamily="34" charset="0"/>
              </a:rPr>
              <a:t>th</a:t>
            </a:r>
            <a:r>
              <a:rPr lang="vi-VN" sz="2800" dirty="0">
                <a:cs typeface="Arial" pitchFamily="34" charset="0"/>
              </a:rPr>
              <a:t>ường</a:t>
            </a:r>
            <a:r>
              <a:rPr lang="en-US" sz="2800" dirty="0">
                <a:latin typeface="Arial" pitchFamily="34" charset="0"/>
                <a:cs typeface="Arial" pitchFamily="34" charset="0"/>
              </a:rPr>
              <a:t> </a:t>
            </a:r>
            <a:r>
              <a:rPr lang="en-US" sz="2800" dirty="0" err="1">
                <a:latin typeface="Arial" pitchFamily="34" charset="0"/>
                <a:cs typeface="Arial" pitchFamily="34" charset="0"/>
              </a:rPr>
              <a:t>thuộc</a:t>
            </a:r>
            <a:r>
              <a:rPr lang="en-US" sz="2800" dirty="0">
                <a:latin typeface="Arial" pitchFamily="34" charset="0"/>
                <a:cs typeface="Arial" pitchFamily="34" charset="0"/>
              </a:rPr>
              <a:t> </a:t>
            </a:r>
            <a:r>
              <a:rPr lang="en-US" sz="2800" dirty="0" err="1">
                <a:latin typeface="Arial" pitchFamily="34" charset="0"/>
                <a:cs typeface="Arial" pitchFamily="34" charset="0"/>
              </a:rPr>
              <a:t>thế</a:t>
            </a:r>
            <a:r>
              <a:rPr lang="en-US" sz="2800" dirty="0">
                <a:latin typeface="Arial" pitchFamily="34" charset="0"/>
                <a:cs typeface="Arial" pitchFamily="34" charset="0"/>
              </a:rPr>
              <a:t> </a:t>
            </a:r>
            <a:r>
              <a:rPr lang="en-US" sz="2800" dirty="0" err="1">
                <a:latin typeface="Arial" pitchFamily="34" charset="0"/>
                <a:cs typeface="Arial" pitchFamily="34" charset="0"/>
              </a:rPr>
              <a:t>hệ</a:t>
            </a:r>
            <a:r>
              <a:rPr lang="en-US" sz="2800" dirty="0">
                <a:latin typeface="Arial" pitchFamily="34" charset="0"/>
                <a:cs typeface="Arial" pitchFamily="34" charset="0"/>
              </a:rPr>
              <a:t> </a:t>
            </a:r>
            <a:r>
              <a:rPr lang="en-US" sz="2800" dirty="0" err="1">
                <a:latin typeface="Arial" pitchFamily="34" charset="0"/>
                <a:cs typeface="Arial" pitchFamily="34" charset="0"/>
              </a:rPr>
              <a:t>sau</a:t>
            </a:r>
            <a:r>
              <a:rPr lang="en-US" sz="2800" dirty="0" smtClean="0">
                <a:latin typeface="Arial" pitchFamily="34" charset="0"/>
                <a:cs typeface="Arial" pitchFamily="34" charset="0"/>
              </a:rPr>
              <a:t>).</a:t>
            </a:r>
            <a:endParaRPr lang="en-US" sz="2800" dirty="0">
              <a:latin typeface="Arial" pitchFamily="34" charset="0"/>
              <a:cs typeface="Arial" pitchFamily="34" charset="0"/>
            </a:endParaRPr>
          </a:p>
        </p:txBody>
      </p:sp>
      <p:sp>
        <p:nvSpPr>
          <p:cNvPr id="18" name="TextBox 17"/>
          <p:cNvSpPr txBox="1"/>
          <p:nvPr/>
        </p:nvSpPr>
        <p:spPr>
          <a:xfrm>
            <a:off x="535578" y="3062839"/>
            <a:ext cx="6113416" cy="954107"/>
          </a:xfrm>
          <a:prstGeom prst="rect">
            <a:avLst/>
          </a:prstGeom>
          <a:noFill/>
        </p:spPr>
        <p:txBody>
          <a:bodyPr wrap="square" rtlCol="0">
            <a:spAutoFit/>
          </a:bodyPr>
          <a:lstStyle/>
          <a:p>
            <a:r>
              <a:rPr lang="en-US" sz="2800" i="1" dirty="0" err="1">
                <a:solidFill>
                  <a:schemeClr val="dk1"/>
                </a:solidFill>
                <a:latin typeface="Arial" pitchFamily="34" charset="0"/>
                <a:cs typeface="Arial" pitchFamily="34" charset="0"/>
              </a:rPr>
              <a:t>Truyền</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có</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nghĩa</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là</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lan</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rộng</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hoặc</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làm</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lan</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rộng</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ra</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cho</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nhiều</a:t>
            </a:r>
            <a:r>
              <a:rPr lang="en-US" sz="2800" dirty="0">
                <a:solidFill>
                  <a:schemeClr val="dk1"/>
                </a:solidFill>
                <a:latin typeface="Arial" pitchFamily="34" charset="0"/>
                <a:cs typeface="Arial" pitchFamily="34" charset="0"/>
              </a:rPr>
              <a:t> ng</a:t>
            </a:r>
            <a:r>
              <a:rPr lang="vi-VN" sz="2800" dirty="0">
                <a:solidFill>
                  <a:schemeClr val="dk1"/>
                </a:solidFill>
                <a:cs typeface="Arial" pitchFamily="34" charset="0"/>
              </a:rPr>
              <a:t>ười</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biết</a:t>
            </a:r>
            <a:r>
              <a:rPr lang="en-US" sz="2800" dirty="0" smtClean="0">
                <a:solidFill>
                  <a:schemeClr val="dk1"/>
                </a:solidFill>
                <a:latin typeface="Arial" pitchFamily="34" charset="0"/>
                <a:cs typeface="Arial" pitchFamily="34" charset="0"/>
              </a:rPr>
              <a:t>.</a:t>
            </a:r>
            <a:endParaRPr lang="en-US" sz="2800" dirty="0">
              <a:solidFill>
                <a:schemeClr val="dk1"/>
              </a:solidFill>
              <a:latin typeface="Arial" pitchFamily="34" charset="0"/>
              <a:cs typeface="Arial" pitchFamily="34" charset="0"/>
            </a:endParaRPr>
          </a:p>
        </p:txBody>
      </p:sp>
      <p:sp>
        <p:nvSpPr>
          <p:cNvPr id="19" name="TextBox 18"/>
          <p:cNvSpPr txBox="1"/>
          <p:nvPr/>
        </p:nvSpPr>
        <p:spPr>
          <a:xfrm>
            <a:off x="535578" y="4362994"/>
            <a:ext cx="6021976" cy="954107"/>
          </a:xfrm>
          <a:prstGeom prst="rect">
            <a:avLst/>
          </a:prstGeom>
          <a:noFill/>
        </p:spPr>
        <p:txBody>
          <a:bodyPr wrap="square" rtlCol="0">
            <a:spAutoFit/>
          </a:bodyPr>
          <a:lstStyle/>
          <a:p>
            <a:r>
              <a:rPr lang="en-US" sz="2800" i="1" dirty="0" err="1">
                <a:solidFill>
                  <a:schemeClr val="dk1"/>
                </a:solidFill>
                <a:latin typeface="Arial" pitchFamily="34" charset="0"/>
                <a:cs typeface="Arial" pitchFamily="34" charset="0"/>
              </a:rPr>
              <a:t>Truyền</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có</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nghĩa</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là</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nhập</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vào</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hoặc</a:t>
            </a:r>
            <a:r>
              <a:rPr lang="en-US" sz="2800" dirty="0">
                <a:solidFill>
                  <a:schemeClr val="dk1"/>
                </a:solidFill>
                <a:latin typeface="Arial" pitchFamily="34" charset="0"/>
                <a:cs typeface="Arial" pitchFamily="34" charset="0"/>
              </a:rPr>
              <a:t> </a:t>
            </a:r>
            <a:r>
              <a:rPr lang="vi-VN" sz="2800" dirty="0">
                <a:solidFill>
                  <a:schemeClr val="dk1"/>
                </a:solidFill>
                <a:cs typeface="Arial" pitchFamily="34" charset="0"/>
              </a:rPr>
              <a:t>đư</a:t>
            </a:r>
            <a:r>
              <a:rPr lang="en-US" sz="2800" dirty="0">
                <a:solidFill>
                  <a:schemeClr val="dk1"/>
                </a:solidFill>
                <a:latin typeface="Arial" pitchFamily="34" charset="0"/>
                <a:cs typeface="Arial" pitchFamily="34" charset="0"/>
              </a:rPr>
              <a:t>a </a:t>
            </a:r>
            <a:r>
              <a:rPr lang="en-US" sz="2800" dirty="0" err="1">
                <a:solidFill>
                  <a:schemeClr val="dk1"/>
                </a:solidFill>
                <a:latin typeface="Arial" pitchFamily="34" charset="0"/>
                <a:cs typeface="Arial" pitchFamily="34" charset="0"/>
              </a:rPr>
              <a:t>vào</a:t>
            </a:r>
            <a:r>
              <a:rPr lang="en-US" sz="2800" dirty="0">
                <a:solidFill>
                  <a:schemeClr val="dk1"/>
                </a:solidFill>
                <a:latin typeface="Arial" pitchFamily="34" charset="0"/>
                <a:cs typeface="Arial" pitchFamily="34" charset="0"/>
              </a:rPr>
              <a:t> c</a:t>
            </a:r>
            <a:r>
              <a:rPr lang="vi-VN" sz="2800" dirty="0">
                <a:solidFill>
                  <a:schemeClr val="dk1"/>
                </a:solidFill>
                <a:cs typeface="Arial" pitchFamily="34" charset="0"/>
              </a:rPr>
              <a:t>ơ</a:t>
            </a:r>
            <a:r>
              <a:rPr lang="en-US" sz="2800" dirty="0">
                <a:solidFill>
                  <a:schemeClr val="dk1"/>
                </a:solidFill>
                <a:latin typeface="Arial" pitchFamily="34" charset="0"/>
                <a:cs typeface="Arial" pitchFamily="34" charset="0"/>
              </a:rPr>
              <a:t> </a:t>
            </a:r>
            <a:r>
              <a:rPr lang="en-US" sz="2800" dirty="0" err="1">
                <a:solidFill>
                  <a:schemeClr val="dk1"/>
                </a:solidFill>
                <a:latin typeface="Arial" pitchFamily="34" charset="0"/>
                <a:cs typeface="Arial" pitchFamily="34" charset="0"/>
              </a:rPr>
              <a:t>thể</a:t>
            </a:r>
            <a:r>
              <a:rPr lang="en-US" sz="2800" dirty="0">
                <a:solidFill>
                  <a:schemeClr val="dk1"/>
                </a:solidFill>
                <a:latin typeface="Arial" pitchFamily="34" charset="0"/>
                <a:cs typeface="Arial" pitchFamily="34" charset="0"/>
              </a:rPr>
              <a:t> ng</a:t>
            </a:r>
            <a:r>
              <a:rPr lang="vi-VN" sz="2800" dirty="0">
                <a:solidFill>
                  <a:schemeClr val="dk1"/>
                </a:solidFill>
                <a:cs typeface="Arial" pitchFamily="34" charset="0"/>
              </a:rPr>
              <a:t>ười</a:t>
            </a:r>
            <a:r>
              <a:rPr lang="en-US" sz="2800" dirty="0" smtClean="0">
                <a:solidFill>
                  <a:schemeClr val="dk1"/>
                </a:solidFill>
                <a:latin typeface="Arial" pitchFamily="34" charset="0"/>
                <a:cs typeface="Arial" pitchFamily="34" charset="0"/>
              </a:rPr>
              <a:t>.</a:t>
            </a:r>
            <a:endParaRPr lang="en-US" sz="2800" dirty="0">
              <a:solidFill>
                <a:schemeClr val="dk1"/>
              </a:solidFill>
              <a:latin typeface="Arial" pitchFamily="34" charset="0"/>
              <a:cs typeface="Arial" pitchFamily="34" charset="0"/>
            </a:endParaRPr>
          </a:p>
        </p:txBody>
      </p:sp>
      <p:sp>
        <p:nvSpPr>
          <p:cNvPr id="20" name="TextBox 19"/>
          <p:cNvSpPr txBox="1"/>
          <p:nvPr/>
        </p:nvSpPr>
        <p:spPr>
          <a:xfrm>
            <a:off x="7134926" y="1899448"/>
            <a:ext cx="4697516" cy="954107"/>
          </a:xfrm>
          <a:prstGeom prst="rect">
            <a:avLst/>
          </a:prstGeom>
          <a:noFill/>
        </p:spPr>
        <p:txBody>
          <a:bodyPr wrap="square">
            <a:spAutoFit/>
          </a:bodyPr>
          <a:lstStyle/>
          <a:p>
            <a:pPr fontAlgn="auto">
              <a:spcBef>
                <a:spcPts val="0"/>
              </a:spcBef>
              <a:spcAft>
                <a:spcPts val="0"/>
              </a:spcAft>
              <a:defRPr/>
            </a:pPr>
            <a:r>
              <a:rPr lang="en-US" sz="2800" b="1" i="1" dirty="0" err="1">
                <a:solidFill>
                  <a:srgbClr val="002060"/>
                </a:solidFill>
                <a:cs typeface="Arial" pitchFamily="34" charset="0"/>
              </a:rPr>
              <a:t>truyền</a:t>
            </a:r>
            <a:r>
              <a:rPr lang="en-US" sz="2800" b="1" i="1" dirty="0">
                <a:solidFill>
                  <a:srgbClr val="002060"/>
                </a:solidFill>
                <a:cs typeface="Arial" pitchFamily="34" charset="0"/>
              </a:rPr>
              <a:t>  </a:t>
            </a:r>
            <a:r>
              <a:rPr lang="en-US" sz="2800" b="1" i="1" dirty="0" err="1">
                <a:solidFill>
                  <a:srgbClr val="002060"/>
                </a:solidFill>
                <a:cs typeface="Arial" pitchFamily="34" charset="0"/>
              </a:rPr>
              <a:t>nghề</a:t>
            </a:r>
            <a:r>
              <a:rPr lang="en-US" sz="2800" b="1" i="1" dirty="0">
                <a:solidFill>
                  <a:srgbClr val="002060"/>
                </a:solidFill>
                <a:cs typeface="Arial" pitchFamily="34" charset="0"/>
              </a:rPr>
              <a:t>,  </a:t>
            </a:r>
            <a:r>
              <a:rPr lang="en-US" sz="2800" b="1" i="1" dirty="0" err="1" smtClean="0">
                <a:solidFill>
                  <a:srgbClr val="002060"/>
                </a:solidFill>
                <a:cs typeface="Arial" pitchFamily="34" charset="0"/>
              </a:rPr>
              <a:t>truyền</a:t>
            </a:r>
            <a:r>
              <a:rPr lang="en-US" sz="2800" b="1" i="1" dirty="0" smtClean="0">
                <a:solidFill>
                  <a:srgbClr val="002060"/>
                </a:solidFill>
                <a:cs typeface="Arial" pitchFamily="34" charset="0"/>
              </a:rPr>
              <a:t> </a:t>
            </a:r>
            <a:r>
              <a:rPr lang="en-US" sz="2800" b="1" i="1" dirty="0" err="1">
                <a:solidFill>
                  <a:srgbClr val="002060"/>
                </a:solidFill>
                <a:cs typeface="Arial" pitchFamily="34" charset="0"/>
              </a:rPr>
              <a:t>ngôi</a:t>
            </a:r>
            <a:r>
              <a:rPr lang="en-US" sz="2800" b="1" i="1" dirty="0">
                <a:solidFill>
                  <a:srgbClr val="002060"/>
                </a:solidFill>
                <a:cs typeface="Arial" pitchFamily="34" charset="0"/>
              </a:rPr>
              <a:t>,                 </a:t>
            </a:r>
            <a:r>
              <a:rPr lang="en-US" sz="2800" b="1" i="1" dirty="0" err="1">
                <a:solidFill>
                  <a:srgbClr val="002060"/>
                </a:solidFill>
                <a:cs typeface="Arial" pitchFamily="34" charset="0"/>
              </a:rPr>
              <a:t>truyền</a:t>
            </a:r>
            <a:r>
              <a:rPr lang="en-US" sz="2800" b="1" i="1" dirty="0">
                <a:solidFill>
                  <a:srgbClr val="002060"/>
                </a:solidFill>
                <a:cs typeface="Arial" pitchFamily="34" charset="0"/>
              </a:rPr>
              <a:t> </a:t>
            </a:r>
            <a:r>
              <a:rPr lang="en-US" sz="2800" b="1" i="1" dirty="0" err="1">
                <a:solidFill>
                  <a:srgbClr val="002060"/>
                </a:solidFill>
                <a:cs typeface="Arial" pitchFamily="34" charset="0"/>
              </a:rPr>
              <a:t>thống</a:t>
            </a:r>
            <a:endParaRPr lang="en-US" sz="2800" b="1" i="1" dirty="0">
              <a:solidFill>
                <a:srgbClr val="002060"/>
              </a:solidFill>
              <a:cs typeface="Arial" pitchFamily="34" charset="0"/>
            </a:endParaRPr>
          </a:p>
        </p:txBody>
      </p:sp>
      <p:sp>
        <p:nvSpPr>
          <p:cNvPr id="21" name="TextBox 20"/>
          <p:cNvSpPr txBox="1"/>
          <p:nvPr/>
        </p:nvSpPr>
        <p:spPr>
          <a:xfrm>
            <a:off x="7039625" y="3062839"/>
            <a:ext cx="4310743" cy="954107"/>
          </a:xfrm>
          <a:prstGeom prst="rect">
            <a:avLst/>
          </a:prstGeom>
          <a:noFill/>
        </p:spPr>
        <p:txBody>
          <a:bodyPr wrap="square">
            <a:spAutoFit/>
          </a:bodyPr>
          <a:lstStyle/>
          <a:p>
            <a:pPr fontAlgn="auto">
              <a:spcBef>
                <a:spcPts val="0"/>
              </a:spcBef>
              <a:spcAft>
                <a:spcPts val="0"/>
              </a:spcAft>
              <a:defRPr/>
            </a:pPr>
            <a:r>
              <a:rPr lang="en-US" sz="2800" b="1" i="1" dirty="0" err="1">
                <a:solidFill>
                  <a:srgbClr val="002060"/>
                </a:solidFill>
                <a:cs typeface="Arial" pitchFamily="34" charset="0"/>
              </a:rPr>
              <a:t>truyền</a:t>
            </a:r>
            <a:r>
              <a:rPr lang="en-US" sz="2800" b="1" i="1" dirty="0">
                <a:solidFill>
                  <a:srgbClr val="002060"/>
                </a:solidFill>
                <a:cs typeface="Arial" pitchFamily="34" charset="0"/>
              </a:rPr>
              <a:t>  </a:t>
            </a:r>
            <a:r>
              <a:rPr lang="en-US" sz="2800" b="1" i="1" dirty="0" err="1">
                <a:solidFill>
                  <a:srgbClr val="002060"/>
                </a:solidFill>
                <a:cs typeface="Arial" pitchFamily="34" charset="0"/>
              </a:rPr>
              <a:t>bá</a:t>
            </a:r>
            <a:r>
              <a:rPr lang="en-US" sz="2800" b="1" i="1" dirty="0">
                <a:solidFill>
                  <a:srgbClr val="002060"/>
                </a:solidFill>
                <a:cs typeface="Arial" pitchFamily="34" charset="0"/>
              </a:rPr>
              <a:t>,  </a:t>
            </a:r>
            <a:r>
              <a:rPr lang="en-US" sz="2800" b="1" i="1" dirty="0" smtClean="0">
                <a:solidFill>
                  <a:srgbClr val="002060"/>
                </a:solidFill>
                <a:cs typeface="Arial" pitchFamily="34" charset="0"/>
              </a:rPr>
              <a:t> </a:t>
            </a:r>
            <a:r>
              <a:rPr lang="en-US" sz="2800" b="1" i="1" dirty="0" err="1">
                <a:solidFill>
                  <a:srgbClr val="002060"/>
                </a:solidFill>
                <a:cs typeface="Arial" pitchFamily="34" charset="0"/>
              </a:rPr>
              <a:t>truyền</a:t>
            </a:r>
            <a:r>
              <a:rPr lang="en-US" sz="2800" b="1" i="1" dirty="0">
                <a:solidFill>
                  <a:srgbClr val="002060"/>
                </a:solidFill>
                <a:cs typeface="Arial" pitchFamily="34" charset="0"/>
              </a:rPr>
              <a:t> </a:t>
            </a:r>
            <a:r>
              <a:rPr lang="en-US" sz="2800" b="1" i="1" dirty="0" err="1">
                <a:solidFill>
                  <a:srgbClr val="002060"/>
                </a:solidFill>
                <a:cs typeface="Arial" pitchFamily="34" charset="0"/>
              </a:rPr>
              <a:t>hình</a:t>
            </a:r>
            <a:r>
              <a:rPr lang="en-US" sz="2800" b="1" i="1" dirty="0">
                <a:solidFill>
                  <a:srgbClr val="002060"/>
                </a:solidFill>
                <a:cs typeface="Arial" pitchFamily="34" charset="0"/>
              </a:rPr>
              <a:t>,                     </a:t>
            </a:r>
            <a:r>
              <a:rPr lang="en-US" sz="2800" b="1" i="1" dirty="0" err="1">
                <a:solidFill>
                  <a:srgbClr val="002060"/>
                </a:solidFill>
                <a:cs typeface="Arial" pitchFamily="34" charset="0"/>
              </a:rPr>
              <a:t>truyền</a:t>
            </a:r>
            <a:r>
              <a:rPr lang="en-US" sz="2800" b="1" i="1" dirty="0">
                <a:solidFill>
                  <a:srgbClr val="002060"/>
                </a:solidFill>
                <a:cs typeface="Arial" pitchFamily="34" charset="0"/>
              </a:rPr>
              <a:t> tin, </a:t>
            </a:r>
            <a:r>
              <a:rPr lang="en-US" sz="2800" b="1" i="1" dirty="0" smtClean="0">
                <a:solidFill>
                  <a:srgbClr val="002060"/>
                </a:solidFill>
                <a:cs typeface="Arial" pitchFamily="34" charset="0"/>
              </a:rPr>
              <a:t> </a:t>
            </a:r>
            <a:r>
              <a:rPr lang="en-US" sz="2800" b="1" i="1" dirty="0" err="1">
                <a:solidFill>
                  <a:srgbClr val="002060"/>
                </a:solidFill>
                <a:cs typeface="Arial" pitchFamily="34" charset="0"/>
              </a:rPr>
              <a:t>truyền</a:t>
            </a:r>
            <a:r>
              <a:rPr lang="en-US" sz="2800" b="1" i="1" dirty="0">
                <a:solidFill>
                  <a:srgbClr val="002060"/>
                </a:solidFill>
                <a:cs typeface="Arial" pitchFamily="34" charset="0"/>
              </a:rPr>
              <a:t> </a:t>
            </a:r>
            <a:r>
              <a:rPr lang="en-US" sz="2800" b="1" i="1" dirty="0" err="1">
                <a:solidFill>
                  <a:srgbClr val="002060"/>
                </a:solidFill>
                <a:cs typeface="Arial" pitchFamily="34" charset="0"/>
              </a:rPr>
              <a:t>tụng</a:t>
            </a:r>
            <a:endParaRPr lang="en-US" sz="2800" b="1" i="1" dirty="0">
              <a:solidFill>
                <a:srgbClr val="002060"/>
              </a:solidFill>
              <a:cs typeface="Arial" pitchFamily="34" charset="0"/>
            </a:endParaRPr>
          </a:p>
        </p:txBody>
      </p:sp>
      <p:sp>
        <p:nvSpPr>
          <p:cNvPr id="22" name="TextBox 21"/>
          <p:cNvSpPr txBox="1"/>
          <p:nvPr/>
        </p:nvSpPr>
        <p:spPr>
          <a:xfrm>
            <a:off x="6936194" y="4480677"/>
            <a:ext cx="4517607" cy="523220"/>
          </a:xfrm>
          <a:prstGeom prst="rect">
            <a:avLst/>
          </a:prstGeom>
          <a:noFill/>
        </p:spPr>
        <p:txBody>
          <a:bodyPr wrap="square">
            <a:spAutoFit/>
          </a:bodyPr>
          <a:lstStyle/>
          <a:p>
            <a:pPr fontAlgn="auto">
              <a:spcBef>
                <a:spcPts val="0"/>
              </a:spcBef>
              <a:spcAft>
                <a:spcPts val="0"/>
              </a:spcAft>
              <a:defRPr/>
            </a:pPr>
            <a:r>
              <a:rPr lang="en-US" sz="2800" b="1" i="1" dirty="0" err="1">
                <a:solidFill>
                  <a:srgbClr val="002060"/>
                </a:solidFill>
                <a:cs typeface="Arial" pitchFamily="34" charset="0"/>
              </a:rPr>
              <a:t>truyền</a:t>
            </a:r>
            <a:r>
              <a:rPr lang="en-US" sz="2800" b="1" i="1" dirty="0">
                <a:solidFill>
                  <a:srgbClr val="002060"/>
                </a:solidFill>
                <a:cs typeface="Arial" pitchFamily="34" charset="0"/>
              </a:rPr>
              <a:t>  </a:t>
            </a:r>
            <a:r>
              <a:rPr lang="en-US" sz="2800" b="1" i="1" err="1">
                <a:solidFill>
                  <a:srgbClr val="002060"/>
                </a:solidFill>
                <a:cs typeface="Arial" pitchFamily="34" charset="0"/>
              </a:rPr>
              <a:t>máu</a:t>
            </a:r>
            <a:r>
              <a:rPr lang="en-US" sz="2800" b="1" i="1" smtClean="0">
                <a:solidFill>
                  <a:srgbClr val="002060"/>
                </a:solidFill>
                <a:cs typeface="Arial" pitchFamily="34" charset="0"/>
              </a:rPr>
              <a:t>,   </a:t>
            </a:r>
            <a:r>
              <a:rPr lang="en-US" sz="2800" b="1" i="1" dirty="0" err="1">
                <a:solidFill>
                  <a:srgbClr val="002060"/>
                </a:solidFill>
                <a:cs typeface="Arial" pitchFamily="34" charset="0"/>
              </a:rPr>
              <a:t>truyền</a:t>
            </a:r>
            <a:r>
              <a:rPr lang="en-US" sz="2800" b="1" i="1" dirty="0">
                <a:solidFill>
                  <a:srgbClr val="002060"/>
                </a:solidFill>
                <a:cs typeface="Arial" pitchFamily="34" charset="0"/>
              </a:rPr>
              <a:t> </a:t>
            </a:r>
            <a:r>
              <a:rPr lang="en-US" sz="2800" b="1" i="1" dirty="0" err="1">
                <a:solidFill>
                  <a:srgbClr val="002060"/>
                </a:solidFill>
                <a:cs typeface="Arial" pitchFamily="34" charset="0"/>
              </a:rPr>
              <a:t>nhiễm</a:t>
            </a:r>
            <a:endParaRPr lang="en-US" sz="2800" b="1" i="1" dirty="0">
              <a:solidFill>
                <a:srgbClr val="002060"/>
              </a:solidFill>
              <a:cs typeface="Arial" pitchFamily="34" charset="0"/>
            </a:endParaRPr>
          </a:p>
        </p:txBody>
      </p:sp>
      <p:sp>
        <p:nvSpPr>
          <p:cNvPr id="23" name="文本框 9"/>
          <p:cNvSpPr txBox="1"/>
          <p:nvPr/>
        </p:nvSpPr>
        <p:spPr>
          <a:xfrm>
            <a:off x="1246214" y="283902"/>
            <a:ext cx="9623246" cy="1015663"/>
          </a:xfrm>
          <a:prstGeom prst="rect">
            <a:avLst/>
          </a:prstGeom>
          <a:noFill/>
        </p:spPr>
        <p:txBody>
          <a:bodyPr wrap="square" rtlCol="0">
            <a:spAutoFit/>
          </a:bodyPr>
          <a:lstStyle/>
          <a:p>
            <a:pPr algn="just">
              <a:defRPr/>
            </a:pPr>
            <a:r>
              <a:rPr lang="en-US" sz="3000" b="1">
                <a:cs typeface="Times New Roman" pitchFamily="18" charset="0"/>
              </a:rPr>
              <a:t>Dựa theo nghĩa của tiếng </a:t>
            </a:r>
            <a:r>
              <a:rPr lang="en-US" sz="3000" b="1" i="1">
                <a:solidFill>
                  <a:srgbClr val="0033CC"/>
                </a:solidFill>
                <a:cs typeface="Times New Roman" pitchFamily="18" charset="0"/>
              </a:rPr>
              <a:t>truyền</a:t>
            </a:r>
            <a:r>
              <a:rPr lang="en-US" sz="3000" b="1" i="1">
                <a:cs typeface="Times New Roman" pitchFamily="18" charset="0"/>
              </a:rPr>
              <a:t>, </a:t>
            </a:r>
            <a:r>
              <a:rPr lang="en-US" sz="3000" b="1">
                <a:cs typeface="Times New Roman" pitchFamily="18" charset="0"/>
              </a:rPr>
              <a:t>xếp các từ trong ngoặc đơn thành ba nhóm:</a:t>
            </a:r>
            <a:endParaRPr lang="en-US" sz="3000" b="1" dirty="0">
              <a:cs typeface="Times New Roman" pitchFamily="18" charset="0"/>
            </a:endParaRPr>
          </a:p>
        </p:txBody>
      </p:sp>
    </p:spTree>
    <p:extLst>
      <p:ext uri="{BB962C8B-B14F-4D97-AF65-F5344CB8AC3E}">
        <p14:creationId xmlns:p14="http://schemas.microsoft.com/office/powerpoint/2010/main" val="26498237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19" name="组合 11"/>
          <p:cNvGrpSpPr/>
          <p:nvPr/>
        </p:nvGrpSpPr>
        <p:grpSpPr>
          <a:xfrm>
            <a:off x="127740" y="343205"/>
            <a:ext cx="965200" cy="1009015"/>
            <a:chOff x="11295" y="1307"/>
            <a:chExt cx="3874" cy="4046"/>
          </a:xfrm>
        </p:grpSpPr>
        <p:pic>
          <p:nvPicPr>
            <p:cNvPr id="20" name="图片 8" descr="f7d30ea4b628d33971365e72821aa1c5"/>
            <p:cNvPicPr>
              <a:picLocks noChangeAspect="1"/>
            </p:cNvPicPr>
            <p:nvPr/>
          </p:nvPicPr>
          <p:blipFill>
            <a:blip r:embed="rId4"/>
            <a:srcRect l="16885" t="7870" r="18795" b="24954"/>
            <a:stretch>
              <a:fillRect/>
            </a:stretch>
          </p:blipFill>
          <p:spPr>
            <a:xfrm>
              <a:off x="11295" y="1307"/>
              <a:ext cx="3874" cy="4046"/>
            </a:xfrm>
            <a:prstGeom prst="rect">
              <a:avLst/>
            </a:prstGeom>
          </p:spPr>
        </p:pic>
        <p:sp>
          <p:nvSpPr>
            <p:cNvPr id="21" name="文本框 10"/>
            <p:cNvSpPr txBox="1"/>
            <p:nvPr/>
          </p:nvSpPr>
          <p:spPr>
            <a:xfrm rot="20760000">
              <a:off x="12314" y="2289"/>
              <a:ext cx="2229" cy="1851"/>
            </a:xfrm>
            <a:prstGeom prst="rect">
              <a:avLst/>
            </a:prstGeom>
            <a:noFill/>
          </p:spPr>
          <p:txBody>
            <a:bodyPr wrap="square" rtlCol="0">
              <a:spAutoFit/>
            </a:bodyPr>
            <a:lstStyle/>
            <a:p>
              <a:pPr algn="ctr"/>
              <a:r>
                <a:rPr lang="en-US" altLang="zh-CN" sz="2400" dirty="0" smtClean="0">
                  <a:latin typeface="#9Slide03 Arima Madurai Black" panose="00000A00000000000000" pitchFamily="2" charset="0"/>
                  <a:ea typeface="锐字工房洪荒之光中黑简1.0" panose="02010600030101010101" charset="-122"/>
                  <a:cs typeface="#9Slide03 Arima Madurai Black" panose="00000A00000000000000" pitchFamily="2" charset="0"/>
                </a:rPr>
                <a:t>3</a:t>
              </a:r>
              <a:endParaRPr lang="en-US" altLang="zh-CN" sz="2400" dirty="0">
                <a:latin typeface="#9Slide03 Arima Madurai Black" panose="00000A00000000000000" pitchFamily="2" charset="0"/>
                <a:ea typeface="锐字工房洪荒之光中黑简1.0" panose="02010600030101010101" charset="-122"/>
                <a:cs typeface="#9Slide03 Arima Madurai Black" panose="00000A00000000000000" pitchFamily="2" charset="0"/>
              </a:endParaRPr>
            </a:p>
          </p:txBody>
        </p:sp>
      </p:grpSp>
      <p:pic>
        <p:nvPicPr>
          <p:cNvPr id="22" name="图片 29" descr="8b0fccb2e21d61b25266c16d7d822443"/>
          <p:cNvPicPr>
            <a:picLocks noChangeAspect="1"/>
          </p:cNvPicPr>
          <p:nvPr/>
        </p:nvPicPr>
        <p:blipFill>
          <a:blip r:embed="rId5"/>
          <a:srcRect r="3242"/>
          <a:stretch>
            <a:fillRect/>
          </a:stretch>
        </p:blipFill>
        <p:spPr>
          <a:xfrm>
            <a:off x="10271289" y="-454990"/>
            <a:ext cx="2880360" cy="1807210"/>
          </a:xfrm>
          <a:prstGeom prst="rect">
            <a:avLst/>
          </a:prstGeom>
        </p:spPr>
      </p:pic>
      <p:sp>
        <p:nvSpPr>
          <p:cNvPr id="23" name="文本框 9"/>
          <p:cNvSpPr txBox="1"/>
          <p:nvPr/>
        </p:nvSpPr>
        <p:spPr>
          <a:xfrm>
            <a:off x="1092940" y="448615"/>
            <a:ext cx="10411731" cy="1018869"/>
          </a:xfrm>
          <a:prstGeom prst="rect">
            <a:avLst/>
          </a:prstGeom>
          <a:noFill/>
        </p:spPr>
        <p:txBody>
          <a:bodyPr wrap="square" rtlCol="0">
            <a:spAutoFit/>
          </a:bodyPr>
          <a:lstStyle/>
          <a:p>
            <a:pPr algn="just" fontAlgn="auto">
              <a:lnSpc>
                <a:spcPts val="3800"/>
              </a:lnSpc>
              <a:spcAft>
                <a:spcPts val="0"/>
              </a:spcAft>
              <a:defRPr/>
            </a:pPr>
            <a:r>
              <a:rPr lang="en-US" sz="2800" b="1">
                <a:solidFill>
                  <a:srgbClr val="002060"/>
                </a:solidFill>
                <a:latin typeface="Tahoma" panose="020B0604030504040204" pitchFamily="34" charset="0"/>
                <a:ea typeface="Tahoma" panose="020B0604030504040204" pitchFamily="34" charset="0"/>
                <a:cs typeface="Tahoma" panose="020B0604030504040204" pitchFamily="34" charset="0"/>
              </a:rPr>
              <a:t>Tìm trong </a:t>
            </a:r>
            <a:r>
              <a:rPr lang="vi-VN" sz="2800" b="1">
                <a:solidFill>
                  <a:srgbClr val="002060"/>
                </a:solidFill>
                <a:latin typeface="Tahoma" panose="020B0604030504040204" pitchFamily="34" charset="0"/>
                <a:ea typeface="Tahoma" panose="020B0604030504040204" pitchFamily="34" charset="0"/>
                <a:cs typeface="Tahoma" panose="020B0604030504040204" pitchFamily="34" charset="0"/>
              </a:rPr>
              <a:t>đ</a:t>
            </a:r>
            <a:r>
              <a:rPr lang="en-US" sz="2800" b="1">
                <a:solidFill>
                  <a:srgbClr val="002060"/>
                </a:solidFill>
                <a:latin typeface="Tahoma" panose="020B0604030504040204" pitchFamily="34" charset="0"/>
                <a:ea typeface="Tahoma" panose="020B0604030504040204" pitchFamily="34" charset="0"/>
                <a:cs typeface="Tahoma" panose="020B0604030504040204" pitchFamily="34" charset="0"/>
              </a:rPr>
              <a:t>oạn v</a:t>
            </a:r>
            <a:r>
              <a:rPr lang="vi-VN" sz="2800" b="1">
                <a:solidFill>
                  <a:srgbClr val="002060"/>
                </a:solidFill>
                <a:latin typeface="Tahoma" panose="020B0604030504040204" pitchFamily="34" charset="0"/>
                <a:ea typeface="Tahoma" panose="020B0604030504040204" pitchFamily="34" charset="0"/>
                <a:cs typeface="Tahoma" panose="020B0604030504040204" pitchFamily="34" charset="0"/>
              </a:rPr>
              <a:t>ă</a:t>
            </a:r>
            <a:r>
              <a:rPr lang="en-US" sz="2800" b="1">
                <a:solidFill>
                  <a:srgbClr val="002060"/>
                </a:solidFill>
                <a:latin typeface="Tahoma" panose="020B0604030504040204" pitchFamily="34" charset="0"/>
                <a:ea typeface="Tahoma" panose="020B0604030504040204" pitchFamily="34" charset="0"/>
                <a:cs typeface="Tahoma" panose="020B0604030504040204" pitchFamily="34" charset="0"/>
              </a:rPr>
              <a:t>n những từ chỉ ng</a:t>
            </a:r>
            <a:r>
              <a:rPr lang="vi-VN" sz="2800" b="1">
                <a:solidFill>
                  <a:srgbClr val="002060"/>
                </a:solidFill>
                <a:latin typeface="Tahoma" panose="020B0604030504040204" pitchFamily="34" charset="0"/>
                <a:ea typeface="Tahoma" panose="020B0604030504040204" pitchFamily="34" charset="0"/>
                <a:cs typeface="Tahoma" panose="020B0604030504040204" pitchFamily="34" charset="0"/>
              </a:rPr>
              <a:t>ười</a:t>
            </a:r>
            <a:r>
              <a:rPr lang="en-US" sz="2800" b="1">
                <a:solidFill>
                  <a:srgbClr val="002060"/>
                </a:solidFill>
                <a:latin typeface="Tahoma" panose="020B0604030504040204" pitchFamily="34" charset="0"/>
                <a:ea typeface="Tahoma" panose="020B0604030504040204" pitchFamily="34" charset="0"/>
                <a:cs typeface="Tahoma" panose="020B0604030504040204" pitchFamily="34" charset="0"/>
              </a:rPr>
              <a:t> và sự vật gợi nhớ lịch sử và truyền thống dân tộc.</a:t>
            </a:r>
            <a:endPar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6" name="Rounded Rectangle 25"/>
          <p:cNvSpPr/>
          <p:nvPr/>
        </p:nvSpPr>
        <p:spPr>
          <a:xfrm>
            <a:off x="11285144" y="8481981"/>
            <a:ext cx="4897757" cy="2207517"/>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331259" y="1732979"/>
            <a:ext cx="9762565" cy="4524315"/>
          </a:xfrm>
          <a:prstGeom prst="rect">
            <a:avLst/>
          </a:prstGeom>
        </p:spPr>
        <p:txBody>
          <a:bodyPr wrap="square">
            <a:spAutoFit/>
          </a:bodyPr>
          <a:lstStyle/>
          <a:p>
            <a:pPr algn="just"/>
            <a:r>
              <a:rPr lang="en-US" sz="2400" smtClean="0">
                <a:solidFill>
                  <a:srgbClr val="002060"/>
                </a:solidFill>
                <a:latin typeface="OpenSans"/>
              </a:rPr>
              <a:t>       </a:t>
            </a:r>
            <a:r>
              <a:rPr lang="vi-VN" sz="2400" smtClean="0">
                <a:solidFill>
                  <a:srgbClr val="002060"/>
                </a:solidFill>
                <a:latin typeface="OpenSans"/>
              </a:rPr>
              <a:t>Tôi </a:t>
            </a:r>
            <a:r>
              <a:rPr lang="vi-VN" sz="2400">
                <a:solidFill>
                  <a:srgbClr val="002060"/>
                </a:solidFill>
                <a:latin typeface="OpenSans"/>
              </a:rPr>
              <a:t>đã có dịp đi nhiều miền đất nước, nhìn thấy tận mắt bao nhiêu dấu tích của tổ tiên để lại, từ nắm tro bếp của thuở các vua Hùng dựng nước, mũi tên đồng Cổ Loa, con dao cắt rốn bằng đá của cậu bé làng Gióng nơi vườn cà bên sông Hồng, đến thanh gươm giữ thành Hà Nội của Hoàng Diệu, cả đến chiếc hốt đại thần của Phan Thanh Giản... Ý thức cội nguồn, chân lí lịch sử và lòng biết ơn tổ tiên truyền đạt qua những di tích, di vật nhìn thấy được là một niềm hạnh phúc vô hạn nuôi dưỡng những phẩm chất cao quý nơi mỗi con người. Tất cả những di tích này của truyền thống đều xuất phát từ những sự kiện có ý nghĩa diễn ra trong quá khứ, vẫn tiếp tục nuôi dưỡng đạo sống của những thế hệ mai sau.</a:t>
            </a:r>
          </a:p>
          <a:p>
            <a:pPr algn="r"/>
            <a:r>
              <a:rPr lang="vi-VN" sz="2400">
                <a:solidFill>
                  <a:srgbClr val="002060"/>
                </a:solidFill>
                <a:latin typeface="OpenSans"/>
              </a:rPr>
              <a:t>Theo HOÀNG PHỦ </a:t>
            </a:r>
            <a:r>
              <a:rPr lang="vi-VN" sz="2400">
                <a:solidFill>
                  <a:srgbClr val="002060"/>
                </a:solidFill>
                <a:latin typeface="OpenSans"/>
              </a:rPr>
              <a:t>NGỌC </a:t>
            </a:r>
            <a:r>
              <a:rPr lang="vi-VN" sz="2400" smtClean="0">
                <a:solidFill>
                  <a:srgbClr val="002060"/>
                </a:solidFill>
                <a:latin typeface="OpenSans"/>
              </a:rPr>
              <a:t>TƯỜNG</a:t>
            </a:r>
            <a:endParaRPr lang="vi-VN" sz="2400">
              <a:solidFill>
                <a:srgbClr val="002060"/>
              </a:solidFill>
              <a:latin typeface="OpenSans"/>
            </a:endParaRPr>
          </a:p>
        </p:txBody>
      </p:sp>
    </p:spTree>
    <p:extLst>
      <p:ext uri="{BB962C8B-B14F-4D97-AF65-F5344CB8AC3E}">
        <p14:creationId xmlns:p14="http://schemas.microsoft.com/office/powerpoint/2010/main" val="40070409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33" name="图片 32" descr="129e31cd37098471b19ff0d691246199"/>
          <p:cNvPicPr>
            <a:picLocks noChangeAspect="1"/>
          </p:cNvPicPr>
          <p:nvPr/>
        </p:nvPicPr>
        <p:blipFill>
          <a:blip r:embed="rId4"/>
          <a:stretch>
            <a:fillRect/>
          </a:stretch>
        </p:blipFill>
        <p:spPr>
          <a:xfrm>
            <a:off x="-3573373" y="11412890"/>
            <a:ext cx="2992120" cy="2992120"/>
          </a:xfrm>
          <a:prstGeom prst="rect">
            <a:avLst/>
          </a:prstGeom>
        </p:spPr>
      </p:pic>
      <p:pic>
        <p:nvPicPr>
          <p:cNvPr id="1026" name="Picture 2" descr="Hốt ngọc của nhà vua (nằm trên, là vật biểu trưng quyền lực của nhà vua,  cầm trên tay khi thiết triều) và các thẻ bài Cơ mật đại thần bằng và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1634" y="123587"/>
            <a:ext cx="10044954" cy="57124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90918" y="5836024"/>
            <a:ext cx="8350623" cy="954107"/>
          </a:xfrm>
          <a:prstGeom prst="rect">
            <a:avLst/>
          </a:prstGeom>
          <a:noFill/>
        </p:spPr>
        <p:txBody>
          <a:bodyPr wrap="square" rtlCol="0">
            <a:spAutoFit/>
          </a:bodyPr>
          <a:lstStyle/>
          <a:p>
            <a:pPr algn="ctr"/>
            <a:r>
              <a:rPr lang="en-US" sz="2800" b="1" smtClean="0">
                <a:solidFill>
                  <a:srgbClr val="002060"/>
                </a:solidFill>
              </a:rPr>
              <a:t>Hốt:</a:t>
            </a:r>
            <a:r>
              <a:rPr lang="en-US" sz="2800" smtClean="0">
                <a:solidFill>
                  <a:srgbClr val="002060"/>
                </a:solidFill>
              </a:rPr>
              <a:t> thẻ bằng ngà hoặc bằng xương, quan lại ngày xưa cầm trước ngực khi chầu vua</a:t>
            </a:r>
            <a:endParaRPr lang="en-US" sz="2800">
              <a:solidFill>
                <a:srgbClr val="002060"/>
              </a:solidFill>
            </a:endParaRPr>
          </a:p>
        </p:txBody>
      </p:sp>
    </p:spTree>
    <p:extLst>
      <p:ext uri="{BB962C8B-B14F-4D97-AF65-F5344CB8AC3E}">
        <p14:creationId xmlns:p14="http://schemas.microsoft.com/office/powerpoint/2010/main" val="36595813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B6E28A7D-AA35-4002-98CA-51A574429D4C"/>
  <p:tag name="ISPRING_SCORM_RATE_SLIDES" val="1"/>
  <p:tag name="ISPRING_SCORM_PASSING_SCORE" val="100.0000000000"/>
  <p:tag name="ISPRINGONLINEFOLDERID" val="0"/>
  <p:tag name="ISPRINGONLINEFOLDERPATH" val="内容列表"/>
  <p:tag name="ISPRINGCLOUDFOLDERID" val="0"/>
  <p:tag name="ISPRINGCLOUDFOLDERPATH" val="资源库"/>
  <p:tag name="ISPRING_PLAYERS_CUSTOMIZATION" val="UEsDBBQAAgAIAIwRaElaf7mZOgQAAOEOAAAdAAAAdW5pdmVyc2FsL2NvbW1vbl9tZXNzYWdlcy5sbmetV/9u2zYQ/r9A34EQUGADtrQd0KIYEge0xNhCZMmV6DjZDwiMxNhEKDGTKLfZX32aPtieZEfKbuymg6R0gG2YtO+7091335HHpx8LiTa8qoUqT5zXR68cxMtM5aJcnTgLevbzOwfVmpU5k6rkJ06pHHQ6ev7sWLJy1bAVh+/PnyF0XPC6hmU9MquHNRL5iTMfp240m+PwKg2iSZSO/YkzclVxx8p7FKiV+qP64Ze37z6+fvP2x+OXW8s+QMkMB8EhFLJIb171AAppHAUpoJEgDckldUbmc5hdtKCBHxJntP0yzHoekwtnZD477RZxTEKaJoHvkdRP0jCiNhcBocRzRleqQWu24UgrtBH8A9JrDpXUouKoliK3P2QKNsqGdznzohn2wzQmCY19l/pR6IwSVVX3P1lY1ui1qsBdjXJRs2vJc+sTOGN/v6t4Da6ZBk4heOm1gH+qgonyqNN1jJd+OElpFAVJSkJvt+OMSJkjr2LGzUCUGCckBoCK1bx6gm1qWWbNEZZyGMLUn0wDeFMTwlSs1hLeemgccwI1mPOyywo4QmJgV5Iso9gzSQNXiKE7VtcfVJUf8GO/UF3AfuhGQEGX7oFTg7EDhhoLUI6q4pnuApuRJMETko6jSyAy9F00xCI6h3Y7H2JxRRJoEZJ02YT4wp9gQ3jTYjv+7/orY4bO8h6xLAM7k76NUE0NOyal0AW20+phXhLyfgFV83HwjS5uASGxtl4rseEQQpV3swc0xSWe4c/7hf9beob9gHgpEMqLlim1YmecMZCHUmnEpFTmAcAvyzeszDi65hlrgPD38Ldc5PZvptg2kr8a8TdieistL7aqFHrk8sXRwNAOhOxxhEVTQ3ha8+JOd7neC/8pURhi/2cIfR59oP+kbdaxDx0wFqq/BQF5NoIEiir7W/nhGTiatz0PouCXNwN8htEWIFToqRgXkKqDEC4ghQPsl2Sc+BSG7ZJf10J3zjFb2bZA3y5qBgcHyTV/KOw1v1HQE5KzTTvOQNZspTsLujctD7SH+jSAkEMAXLUjESClKCD+vAfmYkZ2GWgl4+BJlqqRuW1RKW6tbEBum4I/nsM3lSrsrmT1jrytap1+TxTtw8Wt0/mAeZIQHLvT1MWhS8wRzjSN7GkEXDQxBTRJAzw25kDKgulsDVp5o5oy7wnUnsI8coYBbJvShLMqW//z6XNPjK8iaXfRdvfXQSDQYUaIyBew30Olef1nFwjF40M7u+hjtT217ux6HmKpD3T4X06HrNX0QhWwddTtF9i2LRqmFLvTGRAysfxTTZV1j959hBmOz0FU7PnKGc1YdQuKRJWSg1Bsqg0B9TDvDxeHRktR8iG236fp5oGpP0+x59lbFDSfFNltO7xyOCtm2+uUhOtUXzB3ikMQvK/weC70QEA7I3byAo3erh/afPN4ZHxZ1fYyevxy7276L1BLAwQUAAIACACMEWhJCf5wTAkDAAC1CgAAJwAAAHVuaXZlcnNhbC9mbGFzaF9wdWJsaXNoaW5nX3NldHRpbmdzLnhtbNVW3VIaMRS+5yky6XgpixarZRacjsDUUYER2uqVEzYHNmM22W6yIF71afpgfZKebARhtM6qdablBnJ+vvOdnxwSHt4kkswgM0KrJt2p1igBFWku1LRJv4y62weUGMsUZ1IraFKlKTlsVcI0H0th4iFYi6aGIIwyjdQ2aWxt2giC+XxeFSbNnFbL3CK+qUY6CdIMDCgLWZBKtsAvu0jB0FalQkjoRWea5xKI4EhBCceOya5kJqaBNxuz6Hqa6VzxIy11RrLpuEnf1YrP0sZDtUUCyiVnWih0YttgnAvHh8mhuAUSg5jGSHy/TslccBs36W7doaB18BClwPY5MIdypDEZZe/gE7CMM8v80cezcGPNUuBFfKFYIqIRaojLv0nbo6vPl4PO+elx7+Rq1O+fjo4HnkThE2zihMFmoBAJ6TyLYBUnZNayKEbe6DNh0kAYrIuWZhOtNsi5MxlribUvvHAekjHwHktgrRvDa6G6aLlDyQQTkYsm/ZQJJikRlkkRrZxNPjZW2KL/3XVLglg4Z0DOhvQ+vK9OFLPMwDqtpca4mketbzqXnCx0TqS4BmI1wfzzBH/FQNabQyaZTgopjo8lRgqMOBMwB35Y1PQO8E+BLjFEkqMnTm4qwfoI33NxS8Yw0RniApvhjKNcGI9ffRZwyoy5B2VLjlvD0+N25+q41+5cbLkEGZ8xFT0THBsOSWrfAp9h7kpjCCk1VnMNAisTsdxA0R8ueGFWJs3SsWM2K5ruGlmAYrsF8vGYqIhwNIXKoSxgxBTRSi4Ii/AKGTdCM6FzgxI/LB7avIigdyVCFVSneIMwWMYhK4NW29l9X9/7sH/wsVENfv34uf2k091aGUjmovm9cvTkYlktl4d3LgzcLnh8Ndgs/zc3w+C887VMXXudi1GpbnaGpeD6Zaz6J2Wszv0qG6ytsVIUcA9N/dLDTSRFIizwvzliLxiTV/2D+Bl7mzF5w5xfczX+m5T9afUY2Xh9hMGjzyOnSYQSCRbCbcTVm6q1V6/he+ZRVaWCaJtPzVblN1BLAwQUAAIACACMEWhJIqekOpUCAABTCgAAIQAAAHVuaXZlcnNhbC9mbGFzaF9za2luX3NldHRpbmdzLnhtbJVWTY/aMBC991cgeid7qLSt5EXqslRaiXZRd7V3JxkSC8eO7AmUf187sYkDCQlESHjmPc+H3zgQvWdi+WU2I4nkUr0DIhOZthZvm7H0aR5XiFIsEikQBC6EVAXl8+XXX/WHRDVyjCUPoKZydjSBNsxD/ZlCcTFuExJZlFScNjKTi5gm+0zJSqSjqeWnEhRnYm8D/HhcrR+HkJxpfEUoOjmtv9tnGqVUoDWko5WcWZzGwKdVf8FpQ92u/oJ2YJrhhAxLmkG3yWN4YXa/m4DwD0dLKDk9gbprc1lW5T0aKZXMbEPvCuI5XNLUjJ8hvDzYZ5RgC7KBRkO49nx7sU8Acj/DuSd2XJXkW9vXiwvBHnrMYYmqAhL5VePTuTy+VWjmA5Y7yrUBhKYWtDVJb2ml/TZdW4v7C0cm0gDkDC3iU/KqgFWTbwDs2lv8avVcXxVhfmdbkKCCgzMGGbbGFvnHtPUKGRhb5DtnKbwJfrqCX3oajj/iZ+oO83b3jRcENcvU1+aX3m1Dbezk6iC2M3hMIVNYapvPByvAHhuJaluTU3SVFBH0wDKKTIrfFhef6mo0iS4cTmr9wiLIkEOf3uoczS0dHli97srRebt6bN4KbXHNeobmEn+aU0Sa5IV5K+n5zPHMlJjGzKN+hr0mDRzUq9jJiZyCqj2oDyn51ChCIoTYurIhsGxGawhOoqAFJOpvMnGb9HVfVEUMam0OjYFXTdfW4HKW5dx88ZPBEdIuYcDZMDE32wnKzqIMDE4BQFWSe8k2i8ZTVBwZhwP4yQ8MdcFDlRFtJDqktp+4gR2GenOWSYJ0F0UrlBDXdfQQPk1esnvlhI4Jmkca67qyztiP3cr+MrPaC0GNwWmps7XxX/fQGO2fyf9QSwMEFAACAAgAjBFoSXjWJgneAgAAxgkAACYAAAB1bml2ZXJzYWwvaHRtbF9wdWJsaXNoaW5nX3NldHRpbmdzLnhtbM1WwU4bMRC95yssVxzJAqWFRpugigSBoCQiaQsnNFk7WQuvvbW9CeHUr+mH9Us6XpOQCBotCKrmkux45s17M+PZxAe3mSQTbqzQqkm361uUcJVoJtS4Sb8Ojjb3KbEOFAOpFW9SpSk5aNXivBhKYdM+dw5dLUEYZRu5a9LUubwRRdPptC5sbvyploVDfFtPdBblhluuHDdRLmGGX26Wc0tbtRohcTB90ayQnAiGFJTw7EAeu0zSKHgNIbkZG10odqilNsSMh036bqv8zH0CUltkXHlttoVGb3YNYEx4OiD74o6TlItxirz3dimZCubSJt3Z9SjoHT1GKbGDBPAohxq1KHcPn3EHDByEx5DP8Vtn54ZgYjMFmUgGeEK8/CZtD66Pr3qdi7OT89PrQbd7NjjpBRJlTLSKE0eriWIkpAuT8EWeGJyDJEXeGDMCaXkcLZvmbiOtVsj5ZzLUEktfRlEyQqZy1qSfjQBJiXAgRbI4dWDG3B0JiRp87HZ9pBx9AAx6kxSM5cuJ5ifWVzFpfdeFZGSmCyLFDSdOE1RUZPgr5WS53GRkdFZaJVhHrBSMk4ngU84OyirdA/4t0RWmyAqMxFHMJXchw49C3JEhH2mDuBwmOLRoFzbg158FnIO1D6Aw57jRPztpd65Pztudyw0vENgEVPJMcGwhz3L3FviA2pXGFFJqrOYSBFYmgcLysj9MsNKtiszKuVOYlE33jSxBsd0C+QRMPEhwtIQqeFXABBTRSs4IJHgprB+hidCFRUsYlgBtX0QwhBKhSqpjXFCYzDBuqqBtbe+83/3wcW//U6Me/f75a3Nt0P2i6Enw2cKmOFy7Khbr4vGdiyN/Q5++7M4U/+qu9y4636pU6rxzOajUn06/Ely3ilf3tIrXRVhOvaXFVIkCbpZxWGO4W6TIhOPsNYfmBY1fv+XDWLxS499Qxdrx/X9FhKfFS33lLR5HT/7NqKF99b9Xq/YHUEsDBBQAAgAIAIwRaEmyb2zyhQEAADAGAAAfAAAAdW5pdmVyc2FsL2h0bWxfc2tpbl9zZXR0aW5ncy5qc42UPW/DIBCG9/wKi65VlKFS2q5NKkXKUKnZqg7YvjhWgEOA3bhR/nsN+bIJNIbFvH783h3W3X6UtItkJHlN9u7ZnT/6Z6eB1daUaXjsv2D2hVGVr3OrE83KHFYlB1YKIB5Snz+9yIcrETImwpmmzae11R0/goH8iAxYqICmA1od0H4C2i4U+LdX2amqY0Wde04rY1CMMxQGhBkLVJw6hjy8u9Ut0IOxBnUHXdMMeqYTt2Lk1fGWy5BLKpolFjhOabYtFFYij8XfNBJU+8O3J7uX6dt82gVYqc3CAPcDz5/tjpNSgdaQx7K8wIymwP4tyEN7xrcFeXRd6tLE05C0gJtbCmGi9RrKGdiZWHqS0QbUECuUlRzwA6XCwt7IEMszypDmpSiO3Gxid5CzyVrbmOG10KeZ3aTXQui10CbQkTw2OAZ0vQk2rvaiLkM9z0KiCInxWeWL9UXs5WP8QWLPXwmhxtBsw9v50M5Ge+eg22dQC7FGK3CqtqBWiKyt6Pte7n7w0eEPUEsDBBQAAgAIAJauh0ka2uo7qgAAAB8BAAAaAAAAdW5pdmVyc2FsL2kxOG5fcHJlc2V0cy54bWydjzEPwiAQhXd+BbldsFvTAN1M3Bx0NhVRSejRcNT684XUGGeHS+5d3vdeTvWvMfCnS+QjamjEFrhDG68e7xpOx92mBU55wOsQIjoNGIH3hinftHhIjlwmXiKQNDxynjopl2URnqZUEiiGOZdgEjaOsswYUVZSTisKK9v5v+jPDQxjnKvL7EPeoyl7UauFU7IaKnN2KDzeIshqUPLrrsrOlEtFEUr+PGbYG1BLAwQUAAIACACWrodJlBOzImkAAABuAAAAHAAAAHVuaXZlcnNhbC9sb2NhbF9zZXR0aW5ncy54bWwNzDEOgzAMQNGdU1jeKe3WgcDGVpbSA1jERZEcG5GA4PZk+8PTb/szChy8pWDq8PV4IrDO5oMuDn/TUL8RUib1JKbsUA2h76pWbCb5cs4FJliFLt4mjiUyjxSLHHYRqOFTXv/AHpuuugFQSwMEFAACAAgAdrjDRM6CCTfsAgAAiAgAABQAAAB1bml2ZXJzYWwvcGxheWVyLnhtbK1VTW/bMAw9p8D+g6F7raRd1zSQW3QFih3WoUDWbbdAtRlbi215klw3/fWj/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5UBCUn9/aFpkvSBWw7bgyT1cXPh7g2y33jVT7G4RhF9UKuq1obiWaW4JaDreNvu4oSHPbLXCTK2hKNWNPIgD5hSvFbVtcGpUDoyNjjaVDMKPVlWuROkFYZJL47B+0sX4jaX7q15QpAf9DmE9I1NZEpAE83wr0MZBgTQ1gsa3NNVns2phdTjp/THp9PTBVOdai4EUcw1UIOIYBN5x2dnoICoprdPFzNcL2Dg6CIxFGMT5mkmF8epAm4Wo3ydA7OAiOpb+bgLbmtox0XMdRM7UdxOjEOmF+ro1MxEvZnoM9Y1ZlH742cs3RdSbag/P5H6M4iNEM5pZMrC771ttXzeG9nVOjO59NVlkG3YrzACbPKq9mFvJs5BPAluexuenn1OzDHnSU89R0THN9x36XxVq8gFOIwP7pFqe2JhHYnvHIh+VpjwH1xO0yCF+apiIyWktSqXlIOYa1eRJQVJhqVj6i6qGSeRqMtHGz7uegY9xV1wq4E8MWM12cYPPJzCPv8aW+y8XZRXeV88VFgy3zuq8CV7m8YVXXCXedQet+bS/C6pnH199QSwMEFAACAAgAlq6HSX3cB5dZAgAAPQcAACkAAAB1bml2ZXJzYWwvc2tpbl9jdXN0b21pemF0aW9uX3NldHRpbmdzLnhtbJVVXW/bIBR9369A+QGNMfhLSiPZBk+R+jBpq/ZMbJpZdcAC0rUTP36QzEmduU3i+wT3nHu5h+vLQj+3otxpI7ftH2ZaKb5zY1qx0csvACxq2Un1TXHNzX5jvAUE2/L72aMwrel4MwPaMNEw1dzPnlin+exAGUigdY71zhgp7mopDBfmTki1Zd0MvLBu50JV+282v0yUL1zdQHtiNT9PFlwkjJJMw2u57Zl4e5Abebdm9fNGyZ1orjnZr7eeq64Vz0dwlpQ0mcR2rTYrw7cTx6KptytYvbszzZsL9Rw5HVvz7hoFzhjnaT5R4Iz50urWXDxgzzZ8SumP0MJFnrqY0NsnHMNfzRGNQm/T6I69cXXDiWS/629slV7JjZf1hiwDo5Oscb/zEU4Cb59zfEk+04UcI4Uw8TbgFvN3Y2I/Sebno+QQ6GcrGvl7JZ7kP+IwQkrv1csAHGQBaZKnJHUrXOAQJJiGNAWERqXzZYhkqHQ+EsJyMT8LcYireO3GxnTUxXzk/Z+wEporsxINf12iMfq9a1zBV+WUdzi9jLE3O2S1e6kwwDBKImrDHCEUgzIikAQ2SbIkh4AGOAqQLVLfeABGEcxiC5MwQm5VZbGLgmkWA5xgHBIb0tCxQZ4XJCxtgjIIc5eNpllpq6pIggBACBEmNopRVQTAoZGLkaPUC4gIKlBs8yKHKQJVWRUVtpTQuIxAGtI4CCwuChQEJ3FP1b2X67R7dTmDnBcCTl7BpPfUbePmWtQ7pRz4B9+6BjccrJnmK9fH1ePDw6FxHcS/hANCu01X8Ycv5F9QSwMEFAACAAgAlq6HSUbB4VDjCQAAXxcAABcAAAB1bml2ZXJzYWwvdW5pdmVyc2FsLnBuZ+2Y+VdT1xbHL8aCA1NfXQ5MkdoW+roqapQhDAEniiiwrD7L7EQAIzJcQ0iABEsrjlCWtRZTE7BatCREDQTCkOiiGN8jEBBMJAnE94IJcElCDAnCzU1efG3X+7V/AD/cddbe5/M9+6y9zrlnn3MxKSHWbZXXKgAA3OK+2H0QAFB7AGAZa4Wzw7Opc228o3ECD8buBJoHfKYcxvLsmAMxAPCwZrX12HsOe2XBF8kgALj3vPucRPn3TgLA2rm43TGHSjJ0Y1uLUrO8zx875fXDdx8/+GbN9kNJg0MnV97Pydn2wCn48f6UjgeoVWs9ix2dy+3kyDIruir20RenRUawHCN7xpc8PB23F8v5iJ7YzDMvmqGmbAkjPbJ8cU4ewCxbBgCzQ6mYAXE4Zn4GMjRMLpi0xmtOAOBHr6NJO/wuZQjKNpCWA0AJC+/uMMe7yB+QHBMumWnWNpAT0+UrHAO8TJfsSmREXPR+p+sUahq63geA+t1XHNznxx3anPc3AUD05fWO7pTfHILBD/cCQMXarY7gLRfeoXuW0CV0CV1Cl9AldAldQpfQJXQJXUKX0L+G1q6OLLXMpMiL59687msKSGRYm3COG9507+V1MgaOZuPolLckOLvVANkgjtAm4iHFdYglr5PfL6Uyyy2jOB6bOqWjTGdPBAueHoCRueHE7KAA4PGmtZvW/VjZlwzW1/HQiEWRbz+FSTrARM0aNf10aFhNVV7l67PX34SsL5qO0Dz2YkpYiuNdVGRxIjqcGdJo4nNV8mDcOkyOmGc22vhxixv4VzmFZ4R8Fmjj4mEbGQA+Pj7hDHqGuTSCWJe6XOaYT1IjSkrOOorzvGXqmLCW0MBuA+pp175tlYNlZT4+eIChOBXFiCkewxPupcD9kh7K6wKp7dcBJs22waXp9YjkWSf1Kt8VUoNwf1YGTnL+Q6D+0BXl0e7+yef+ePdf51GKL7sOnqVpgsPGi7mauVDWgAg6/NOGNGnStp5eeTaLWbUhtJqzKBZKxniN1L3jZoJYZAIpw1RCqNwbiK5bzx/ERh9QFJv2W237y7e5/Ad6sUKf0aGTJp318dSo1Ue3Sm19WEmL/cAu0X1m7TzidUNPGp53AWYv9D77Vup0Ss4L9/ter4ku4Xlf0B9xCIEiH8/nf8jiXWrTsXajIFP9HDmotv2UAh2OA14l/KkUp95O0GFQQ9bNsYvpf9NLfU7rKydt4XuG5yuHENKlYq6dAo9+JTRg8m7JivSkSwPIlS6DrP2s0CNyTT9xy408Qc3TmI3sp5ATEPXdeoOyML1D18A/GXjznHaEiWWgdObV+j7j0eudW2UmVxeIV6c47hYFbsG29bmyCQXpLvfAjvNVCKgpsxw74VyLgNWV/9T/wqwlLXiZwIVMwQ2PHWv6s25CpMwQJITITCgP4h6kHRGZv2tGAYGe6lvhzfFtkdvBCr57cGJdZf+ITKGpPoPFnZGkyQhs/5w8esxJNvm9E2bE43PWuVw2wktFiVlhkSEFYh1jsUTG2arlO7PjBTfAytH0ur5glDzFVLiYfzTjfmrlGNV77O4C1tQt3qdINJOIaWD42LzOaRDPqMDK7ZNDEfz2fLroZ7Jr5DjOAM9oCgm3RMaHeWJyPw8UrZjPFdzgXylNVakpt4mbRdbwOh00FgSbQzVljRI1ZAuLRc92XDAO+MruKipEJ9x8uZrqLToMPnBM5soihW0R+77x+jBbp5AKZVN5yQT0U21pO8ffs37ofqtzJTkitNUSsD+Rbb6jpewPG2/kBETKHhsb2K0en5jedrUhD+F2PBwRJZGje/DRN1uba0BIaXzse/nPeMcYuSmE7sjZ77+Egg2hEraaCk/l1bUy9ig5dPVnPwJKRjIUXS7e0tK2Y42uJgTz2DEl1jG8lBoVC63kIId/XFAmgzihAfZntwr7bSNJLbwACNQUSU689FpV06PqoErSSfOBT8NJaTfOoPyqzNMSpZERPpkp2czeQWKB2aUKya+3Ugml2O7PRW2HxZg8MLmqbchJeTVZhHpjnu4v++n87a35YcxW52+Tte4zsqYAGGhxfqBG7FUtHGKdKivQC6KkwWhOz7FACtS+ecw5wp3Qj4qXC2byA+jEI5J7v48eb9p4auOy9nCupjDLfUDkVaxZeX9UgG6RxCCheu5AALvc8yvOZjZs3rE94g4JJb7Zh1Up0gTkZW9Gks6miZ7g3b7mWo4wis/fbquGnuc9Vj/4B0WTE6KQBeU1X7eUZmqlckaCQZEn3Ok8ODOSQvvoqG8L5xxe6rradKYKsZWYw9pVOs4y9rFTCVowe2zOYoSDCQIDka8tYnhdsvSFVScW6fPpdB3M602akzp2j1uJjxQ7fpHxyG8//q7OAClTFMNT5TddJOSKMAFl4sVHFSQMgXY3x/dtEFRfHnmuzfkb9QkZi+5I0mcBIE4wjiVZV+eh5SximDR8h0bFlRK5tm5axiPhAarUBh/q66C67VF0nPWeDWWFv/gy6D6a3bZBnCu3CQb+twzKkz18uJYnOQlalQhxah9lgS4TooYcluhndSazc+IxldY79VwkhLcT0quR64xke1ZgCm1LjmWs6on6Wsn/82T/thV58smo/eVOyi9TPHb2Mpm8jU3jDMMtmdmmV9vsGR5f5dKAATpRXxHhtgdi53Ol9VsI+hptV7VUe9W8aogVr/q0kInXqUy2t6U+jly1iwcxMknauhPdvQXpevUH9D+CeQzdyKSSzY5zKAMxitBlJ6lWo6iEXoSzZIsT3PaCVV3uVu2cgOpP1N+TyQ44NnMnz2MvvA9eVjDuc4XpnaDZSLPUwePdkhjbnPnlDjTzEW3cdWUT59y//esMUEm5WDH5C+cIGQ93uMZyJWkBJqMxTkyMglOdZWY42vm3P357u97qOw3NVNuClmAyFsLWJPtsj4exnl5lKCktomkGCtz8uJoNd/iYdClcK+swzGdIgGCSNFfBGjH0pIWIrltQwOa1m2gL000cG9EzMk+lHU7EdS++OyVb0egqhDdh67+2CkJGG6WuCVAWXCyKKWK3BAEFD9cvxGMv+IkQwYKG3o72UBnfoZ9tM22DbcUdySYDOQ7xF/S+2hW6w7N/H4wC1l2uFd6pnCxUSpLmjNjxHwBg5GKtUGzw9PW4XSM8MqED0W0IbzlQf/DKaU3Q92zU5JzsXxp2pIpmR3DuLQslPvmJADD92zPabO+6zDTkTV+QsYJepZtX0WraPgWAw3+pFumx1sSqnR2+WD3Fj2KZSVb++fjLyRRW//74C5Enp3UUm5WsdJivHt4My5Gak7ZDjjqkMNahFOE1zFab3yV8N8U8PT013Gi85qhvoooxBrHSZCcSzbi/r1lNiL/8usHhBuL2JOxu3nn06/8CUEsDBBQAAgAIAJauh0ltURk7SgAAAGoAAAAbAAAAdW5pdmVyc2FsL3VuaXZlcnNhbC5wbmcueG1ss7GvyM1RKEstKs7Mz7NVMtQzULK34+WyKShKLctMLVeoAIoZ6RlAgJJCJSq3PDOlJMNWycLQGCGWkZqZnlFiq2RmaAAX1AcaCQBQSwECAAAUAAIACACMEWhJWn+5mToEAADhDgAAHQAAAAAAAAABAAAAAAAAAAAAdW5pdmVyc2FsL2NvbW1vbl9tZXNzYWdlcy5sbmdQSwECAAAUAAIACACMEWhJCf5wTAkDAAC1CgAAJwAAAAAAAAABAAAAAAB1BAAAdW5pdmVyc2FsL2ZsYXNoX3B1Ymxpc2hpbmdfc2V0dGluZ3MueG1sUEsBAgAAFAACAAgAjBFoSSKnpDqVAgAAUwoAACEAAAAAAAAAAQAAAAAAwwcAAHVuaXZlcnNhbC9mbGFzaF9za2luX3NldHRpbmdzLnhtbFBLAQIAABQAAgAIAIwRaEl41iYJ3gIAAMYJAAAmAAAAAAAAAAEAAAAAAJcKAAB1bml2ZXJzYWwvaHRtbF9wdWJsaXNoaW5nX3NldHRpbmdzLnhtbFBLAQIAABQAAgAIAIwRaEmyb2zyhQEAADAGAAAfAAAAAAAAAAEAAAAAALkNAAB1bml2ZXJzYWwvaHRtbF9za2luX3NldHRpbmdzLmpzUEsBAgAAFAACAAgAlq6HSRra6juqAAAAHwEAABoAAAAAAAAAAQAAAAAAew8AAHVuaXZlcnNhbC9pMThuX3ByZXNldHMueG1sUEsBAgAAFAACAAgAlq6HSZQTsyJpAAAAbgAAABwAAAAAAAAAAQAAAAAAXRAAAHVuaXZlcnNhbC9sb2NhbF9zZXR0aW5ncy54bWxQSwECAAAUAAIACAB2uMNEzoIJN+wCAACICAAAFAAAAAAAAAABAAAAAAAAEQAAdW5pdmVyc2FsL3BsYXllci54bWxQSwECAAAUAAIACACWrodJfdwHl1kCAAA9BwAAKQAAAAAAAAABAAAAAAAeFAAAdW5pdmVyc2FsL3NraW5fY3VzdG9taXphdGlvbl9zZXR0aW5ncy54bWxQSwECAAAUAAIACACWrodJRsHhUOMJAABfFwAAFwAAAAAAAAAAAAAAAAC+FgAAdW5pdmVyc2FsL3VuaXZlcnNhbC5wbmdQSwECAAAUAAIACACWrodJbVEZO0oAAABqAAAAGwAAAAAAAAABAAAAAADWIAAAdW5pdmVyc2FsL3VuaXZlcnNhbC5wbmcueG1sUEsFBgAAAAALAAsASQMAAFkhAAAAAA=="/>
  <p:tag name="ISPRING_PRESENTATION_TITLE" val="儿童卡通教育说课通用动态PPT课件"/>
  <p:tag name="ISPRING_RESOURCE_PATHS_HASH_PRESENTER" val="c5788521c182d403fec4d4179d2c153b7822c8"/>
  <p:tag name="ISPRING_SCORM_ENDPOINT" val="&lt;endpoint&gt;&lt;enable&gt;0&lt;/enable&gt;&lt;lrs&gt;http://&lt;/lrs&gt;&lt;auth&gt;0&lt;/auth&gt;&lt;login&gt;&lt;/login&gt;&lt;password&gt;&lt;/password&gt;&lt;key&gt;&lt;/key&gt;&lt;name&gt;&lt;/name&gt;&lt;email&gt;&lt;/email&gt;&lt;/endpoint&gt;&#1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1885</TotalTime>
  <Words>1096</Words>
  <Application>Microsoft Office PowerPoint</Application>
  <PresentationFormat>Widescreen</PresentationFormat>
  <Paragraphs>90</Paragraphs>
  <Slides>13</Slides>
  <Notes>13</Notes>
  <HiddenSlides>2</HiddenSlides>
  <MMClips>0</MMClips>
  <ScaleCrop>false</ScaleCrop>
  <HeadingPairs>
    <vt:vector size="6" baseType="variant">
      <vt:variant>
        <vt:lpstr>Fonts Used</vt:lpstr>
      </vt:variant>
      <vt:variant>
        <vt:i4>21</vt:i4>
      </vt:variant>
      <vt:variant>
        <vt:lpstr>Theme</vt:lpstr>
      </vt:variant>
      <vt:variant>
        <vt:i4>1</vt:i4>
      </vt:variant>
      <vt:variant>
        <vt:lpstr>Slide Titles</vt:lpstr>
      </vt:variant>
      <vt:variant>
        <vt:i4>13</vt:i4>
      </vt:variant>
    </vt:vector>
  </HeadingPairs>
  <TitlesOfParts>
    <vt:vector size="35" baseType="lpstr">
      <vt:lpstr>字体管家棉花糖</vt:lpstr>
      <vt:lpstr>Calibri Light</vt:lpstr>
      <vt:lpstr>Calibri</vt:lpstr>
      <vt:lpstr>#9Slide03 BoosterNextFYBlack</vt:lpstr>
      <vt:lpstr>Lato</vt:lpstr>
      <vt:lpstr>Arial</vt:lpstr>
      <vt:lpstr>锐字工房洪荒之光中黑简1.0</vt:lpstr>
      <vt:lpstr>#9Slide05 Lobster</vt:lpstr>
      <vt:lpstr>#9Slide03 Arima Madurai ExtraBo</vt:lpstr>
      <vt:lpstr>Times New Roman</vt:lpstr>
      <vt:lpstr>字体管家天蝎座</vt:lpstr>
      <vt:lpstr>Tahoma</vt:lpstr>
      <vt:lpstr>宋体</vt:lpstr>
      <vt:lpstr>OpenSans</vt:lpstr>
      <vt:lpstr>#9Slide05 VL Fadilla</vt:lpstr>
      <vt:lpstr>#9Slide03 Arima Madurai Black</vt:lpstr>
      <vt:lpstr>#9Slide03 Roboto Slab Bold</vt:lpstr>
      <vt:lpstr>方正胖娃简体</vt:lpstr>
      <vt:lpstr>微软雅黑</vt:lpstr>
      <vt:lpstr>#9Slide05 SVNCattleya Script</vt:lpstr>
      <vt:lpstr>#9Slide05 SVNBlenda Script</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儿童卡通教育说课通用动态PPT课件</dc:title>
  <dc:creator>Administrator</dc:creator>
  <cp:lastModifiedBy>KHANH PRO</cp:lastModifiedBy>
  <cp:revision>558</cp:revision>
  <dcterms:created xsi:type="dcterms:W3CDTF">2015-05-05T08:02:00Z</dcterms:created>
  <dcterms:modified xsi:type="dcterms:W3CDTF">2022-03-04T12:59:03Z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2052-10.1.0.6206</vt:lpwstr>
  </property>
</Properties>
</file>