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9Slide03 AmpleSoft Bold" panose="020B0604020202020204" charset="0"/>
      <p:regular r:id="rId37"/>
    </p:embeddedFont>
    <p:embeddedFont>
      <p:font typeface="#9Slide03 BoosterNextFYBlack" panose="020B0604020202020204" charset="0"/>
      <p:regular r:id="rId38"/>
    </p:embeddedFont>
    <p:embeddedFont>
      <p:font typeface="#9Slide04 HLT Aquus" panose="020B0604020202020204" charset="0"/>
      <p:regular r:id="rId39"/>
    </p:embeddedFont>
    <p:embeddedFont>
      <p:font typeface="#9Slide04 SVNParis Pro" panose="020B0604020202020204" charset="0"/>
      <p:regular r:id="rId40"/>
    </p:embeddedFont>
    <p:embeddedFont>
      <p:font typeface="#9Slide07 Bungee Shade" panose="020B0604020202020204" charset="0"/>
      <p:regular r:id="rId41"/>
    </p:embeddedFont>
    <p:embeddedFont>
      <p:font typeface="#9Slide07 SVNRevolution" panose="02040603050506020204" charset="0"/>
      <p:regular r:id="rId42"/>
    </p:embeddedFont>
    <p:embeddedFont>
      <p:font typeface="Architects Daughter" panose="020B0604020202020204" charset="0"/>
      <p:regular r:id="rId43"/>
    </p:embeddedFont>
    <p:embeddedFont>
      <p:font typeface="Bangers" panose="020B0604020202020204" charset="0"/>
      <p:regular r:id="rId44"/>
    </p:embeddedFont>
    <p:embeddedFont>
      <p:font typeface="Barlow Semi Condensed" panose="00000506000000000000" pitchFamily="2" charset="0"/>
      <p:regular r:id="rId45"/>
      <p:bold r:id="rId46"/>
      <p:italic r:id="rId47"/>
      <p:boldItalic r:id="rId48"/>
    </p:embeddedFont>
    <p:embeddedFont>
      <p:font typeface="Boogaloo" panose="020B0604020202020204" charset="0"/>
      <p:regular r:id="rId49"/>
    </p:embeddedFont>
    <p:embeddedFont>
      <p:font typeface="Calibri" panose="020F0502020204030204" pitchFamily="34" charset="0"/>
      <p:regular r:id="rId50"/>
      <p:bold r:id="rId51"/>
      <p:italic r:id="rId52"/>
      <p:boldItalic r:id="rId53"/>
    </p:embeddedFont>
    <p:embeddedFont>
      <p:font typeface="Comic Neue" panose="020B0604020202020204" charset="0"/>
      <p:regular r:id="rId54"/>
      <p:bold r:id="rId55"/>
      <p:italic r:id="rId56"/>
      <p:boldItalic r:id="rId57"/>
    </p:embeddedFont>
    <p:embeddedFont>
      <p:font typeface="Fira Sans" panose="020B0503050000020004" pitchFamily="34" charset="0"/>
      <p:regular r:id="rId58"/>
      <p:bold r:id="rId59"/>
      <p:italic r:id="rId60"/>
      <p:boldItalic r:id="rId61"/>
    </p:embeddedFont>
    <p:embeddedFont>
      <p:font typeface="Fira Sans Extra Condensed" panose="020B0604020202020204" pitchFamily="34" charset="0"/>
      <p:regular r:id="rId62"/>
      <p:bold r:id="rId63"/>
    </p:embeddedFont>
    <p:embeddedFont>
      <p:font typeface="Roboto" panose="02000000000000000000" pitchFamily="2" charset="0"/>
      <p:regular r:id="rId64"/>
      <p:bold r:id="rId65"/>
      <p:italic r:id="rId66"/>
      <p:boldItalic r:id="rId67"/>
    </p:embeddedFont>
    <p:embeddedFont>
      <p:font typeface="Roboto Condensed Light" panose="02000000000000000000" pitchFamily="2" charset="0"/>
      <p:regular r:id="rId68"/>
      <p:italic r:id="rId69"/>
    </p:embeddedFont>
    <p:embeddedFont>
      <p:font typeface="Slackey"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varScale="1">
        <p:scale>
          <a:sx n="54" d="100"/>
          <a:sy n="54" d="100"/>
        </p:scale>
        <p:origin x="60" y="272"/>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font" Target="fonts/font3.fntdata"/><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font" Target="fonts/font27.fntdata"/><Relationship Id="rId68" Type="http://schemas.openxmlformats.org/officeDocument/2006/relationships/font" Target="fonts/font32.fntdata"/><Relationship Id="rId7" Type="http://schemas.openxmlformats.org/officeDocument/2006/relationships/slideMaster" Target="slideMasters/slideMaster7.xml"/><Relationship Id="rId71"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61" Type="http://schemas.openxmlformats.org/officeDocument/2006/relationships/font" Target="fonts/font25.fntdata"/><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75"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hienngoclamk5@gmail.com" userId="3c70f70aa0c99d39" providerId="LiveId" clId="{F9785979-1C55-4B38-A793-1995AE7760F9}"/>
    <pc:docChg chg="modSld">
      <pc:chgData name="thienngoclamk5@gmail.com" userId="3c70f70aa0c99d39" providerId="LiveId" clId="{F9785979-1C55-4B38-A793-1995AE7760F9}" dt="2022-03-08T02:33:21.173" v="8"/>
      <pc:docMkLst>
        <pc:docMk/>
      </pc:docMkLst>
      <pc:sldChg chg="modSp mod">
        <pc:chgData name="thienngoclamk5@gmail.com" userId="3c70f70aa0c99d39" providerId="LiveId" clId="{F9785979-1C55-4B38-A793-1995AE7760F9}" dt="2022-03-08T02:33:21.173" v="8"/>
        <pc:sldMkLst>
          <pc:docMk/>
          <pc:sldMk cId="0" sldId="299"/>
        </pc:sldMkLst>
        <pc:spChg chg="mod">
          <ac:chgData name="thienngoclamk5@gmail.com" userId="3c70f70aa0c99d39" providerId="LiveId" clId="{F9785979-1C55-4B38-A793-1995AE7760F9}" dt="2022-03-08T02:33:21.173" v="8"/>
          <ac:spMkLst>
            <pc:docMk/>
            <pc:sldMk cId="0" sldId="299"/>
            <ac:spMk id="30" creationId="{38CFE76C-E58D-4F33-9090-9EBACB251688}"/>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3/8/2022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031FB3EE-E258-4556-B5BE-BD71DCE6DB5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6.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5.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7.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7.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4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xe</a:t>
            </a:r>
            <a:r>
              <a:rPr lang="en-US" altLang="en-US" sz="3000" b="1">
                <a:solidFill>
                  <a:schemeClr val="bg2">
                    <a:lumMod val="75000"/>
                  </a:schemeClr>
                </a:solidFill>
                <a:latin typeface="Calibri" panose="020F0502020204030204" pitchFamily="34" charset="0"/>
                <a:cs typeface="Calibri" panose="020F0502020204030204" pitchFamily="34" charset="0"/>
              </a:rPr>
              <a:t> đạp,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thời</a:t>
            </a:r>
            <a:r>
              <a:rPr lang="en-US" altLang="en-US" sz="3000" b="1">
                <a:solidFill>
                  <a:schemeClr val="bg2">
                    <a:lumMod val="75000"/>
                  </a:schemeClr>
                </a:solidFill>
                <a:latin typeface="Calibri" panose="020F0502020204030204" pitchFamily="34" charset="0"/>
                <a:cs typeface="Calibri" panose="020F0502020204030204" pitchFamily="34" charset="0"/>
              </a:rPr>
              <a:t> gian? </a:t>
            </a:r>
            <a:endParaRPr lang="en-US" altLang="en-US" sz="3000" b="1" dirty="0">
              <a:solidFill>
                <a:schemeClr val="bg2">
                  <a:lumMod val="75000"/>
                </a:schemeClr>
              </a:solidFill>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err="1">
                <a:latin typeface="Calibri" panose="020F0502020204030204" pitchFamily="34" charset="0"/>
                <a:cs typeface="Calibri" panose="020F0502020204030204" pitchFamily="34" charset="0"/>
              </a:rPr>
              <a:t>Câu</a:t>
            </a:r>
            <a:r>
              <a:rPr lang="en-US" sz="4000" dirty="0">
                <a:latin typeface="Calibri" panose="020F0502020204030204" pitchFamily="34" charset="0"/>
                <a:cs typeface="Calibri" panose="020F0502020204030204" pitchFamily="34" charset="0"/>
              </a:rPr>
              <a:t> 3: 128 </a:t>
            </a:r>
            <a:r>
              <a:rPr lang="vi-VN" sz="4000" dirty="0">
                <a:latin typeface="Calibri" panose="020F0502020204030204" pitchFamily="34" charset="0"/>
                <a:cs typeface="Calibri" panose="020F0502020204030204" pitchFamily="34" charset="0"/>
              </a:rPr>
              <a:t>giây</a:t>
            </a:r>
            <a:r>
              <a:rPr lang="en-US" sz="4000" dirty="0">
                <a:latin typeface="Calibri" panose="020F0502020204030204" pitchFamily="34" charset="0"/>
                <a:cs typeface="Calibri" panose="020F0502020204030204" pitchFamily="34" charset="0"/>
              </a:rPr>
              <a:t> = .......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giây</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1"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1"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1259</TotalTime>
  <Words>972</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#9Slide03 AmpleSoft Bold</vt:lpstr>
      <vt:lpstr>Slackey</vt:lpstr>
      <vt:lpstr>Architects Daughter</vt:lpstr>
      <vt:lpstr>#9Slide04 HLT Aquus</vt:lpstr>
      <vt:lpstr>Roboto Condensed Light</vt:lpstr>
      <vt:lpstr>#9Slide07 SVNRevolution</vt:lpstr>
      <vt:lpstr>Barlow Semi Condensed</vt:lpstr>
      <vt:lpstr>Times New Roman</vt:lpstr>
      <vt:lpstr>#9Slide07 Bungee Shade</vt:lpstr>
      <vt:lpstr>Roboto</vt:lpstr>
      <vt:lpstr>Calibri</vt:lpstr>
      <vt:lpstr>Fira Sans Extra Condensed</vt:lpstr>
      <vt:lpstr>Bangers</vt:lpstr>
      <vt:lpstr>#9Slide04 SVNParis Pro</vt:lpstr>
      <vt:lpstr>Anaheim</vt:lpstr>
      <vt:lpstr>Arial</vt:lpstr>
      <vt:lpstr>Fira Sans</vt:lpstr>
      <vt:lpstr>Comic Neue</vt:lpstr>
      <vt:lpstr>#9Slide03 BoosterNextFYBlack</vt:lpstr>
      <vt:lpstr>Boogaloo</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giây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thienngoclamk5@gmail.com</cp:lastModifiedBy>
  <cp:revision>10</cp:revision>
  <dcterms:created xsi:type="dcterms:W3CDTF">2022-01-24T08:09:02Z</dcterms:created>
  <dcterms:modified xsi:type="dcterms:W3CDTF">2022-03-08T03:28:15Z</dcterms:modified>
  <cp:category>9Slide.vn</cp:category>
  <cp:contentStatus>9Slide</cp:contentStatus>
</cp:coreProperties>
</file>