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media/audio3.wav" ContentType="audio/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0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enngoclamk5@gmail.com" userId="3c70f70aa0c99d39" providerId="LiveId" clId="{58FB3040-9700-417B-AEA6-605BC1194310}"/>
    <pc:docChg chg="modSld">
      <pc:chgData name="thienngoclamk5@gmail.com" userId="3c70f70aa0c99d39" providerId="LiveId" clId="{58FB3040-9700-417B-AEA6-605BC1194310}" dt="2022-03-14T03:02:22.862" v="110"/>
      <pc:docMkLst>
        <pc:docMk/>
      </pc:docMkLst>
      <pc:sldChg chg="addSp modSp modAnim">
        <pc:chgData name="thienngoclamk5@gmail.com" userId="3c70f70aa0c99d39" providerId="LiveId" clId="{58FB3040-9700-417B-AEA6-605BC1194310}" dt="2022-03-14T03:02:22.862" v="110"/>
        <pc:sldMkLst>
          <pc:docMk/>
          <pc:sldMk cId="417547854" sldId="314"/>
        </pc:sldMkLst>
        <pc:spChg chg="add mod">
          <ac:chgData name="thienngoclamk5@gmail.com" userId="3c70f70aa0c99d39" providerId="LiveId" clId="{58FB3040-9700-417B-AEA6-605BC1194310}" dt="2022-03-14T03:01:44.259" v="109" actId="1076"/>
          <ac:spMkLst>
            <pc:docMk/>
            <pc:sldMk cId="417547854" sldId="314"/>
            <ac:spMk id="22" creationId="{BE6CF877-BED9-4DA1-A64F-3CF6E1BB5FEE}"/>
          </ac:spMkLst>
        </pc:spChg>
        <pc:spChg chg="mod">
          <ac:chgData name="thienngoclamk5@gmail.com" userId="3c70f70aa0c99d39" providerId="LiveId" clId="{58FB3040-9700-417B-AEA6-605BC1194310}" dt="2022-03-14T03:00:08.081" v="17"/>
          <ac:spMkLst>
            <pc:docMk/>
            <pc:sldMk cId="417547854" sldId="314"/>
            <ac:spMk id="24" creationId="{25EBD86C-9370-4122-9496-514568FEB893}"/>
          </ac:spMkLst>
        </pc:spChg>
        <pc:spChg chg="mod">
          <ac:chgData name="thienngoclamk5@gmail.com" userId="3c70f70aa0c99d39" providerId="LiveId" clId="{58FB3040-9700-417B-AEA6-605BC1194310}" dt="2022-03-14T03:00:26.564" v="55" actId="14100"/>
          <ac:spMkLst>
            <pc:docMk/>
            <pc:sldMk cId="417547854" sldId="314"/>
            <ac:spMk id="28" creationId="{8C571644-CB68-44C2-BB39-487EB5F0B0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3139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E6CF877-BED9-4DA1-A64F-3CF6E1BB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170" y="5494886"/>
            <a:ext cx="53330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 = 2 phút 5 giây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giây = 62 phút 5 giây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3" name="Object 7">
                        <a:extLst>
                          <a:ext uri="{FF2B5EF4-FFF2-40B4-BE49-F238E27FC236}">
                            <a16:creationId xmlns:a16="http://schemas.microsoft.com/office/drawing/2014/main" id="{AB4C420C-AECA-4F60-BA18-86A7C56C0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7" name="Object 9">
                        <a:extLst>
                          <a:ext uri="{FF2B5EF4-FFF2-40B4-BE49-F238E27FC236}">
                            <a16:creationId xmlns:a16="http://schemas.microsoft.com/office/drawing/2014/main" id="{2F891464-2E2D-474D-9E5F-5FFEB2110E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5105400" y="3014664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6119814" y="3379789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6" name="Text Box 18"/>
          <p:cNvSpPr txBox="1">
            <a:spLocks noChangeArrowheads="1"/>
          </p:cNvSpPr>
          <p:nvPr/>
        </p:nvSpPr>
        <p:spPr bwMode="auto">
          <a:xfrm flipH="1">
            <a:off x="6105525" y="3740150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557" name="Line 20"/>
          <p:cNvSpPr>
            <a:spLocks noChangeShapeType="1"/>
          </p:cNvSpPr>
          <p:nvPr/>
        </p:nvSpPr>
        <p:spPr bwMode="auto">
          <a:xfrm flipV="1">
            <a:off x="4951414" y="3806825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5916613" y="37433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6365875" y="3686176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60" name="Text Box 23"/>
          <p:cNvSpPr txBox="1">
            <a:spLocks noChangeArrowheads="1"/>
          </p:cNvSpPr>
          <p:nvPr/>
        </p:nvSpPr>
        <p:spPr bwMode="auto">
          <a:xfrm>
            <a:off x="5376864" y="3708401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61" name="Text Box 24"/>
          <p:cNvSpPr txBox="1">
            <a:spLocks noChangeArrowheads="1"/>
          </p:cNvSpPr>
          <p:nvPr/>
        </p:nvSpPr>
        <p:spPr bwMode="auto">
          <a:xfrm>
            <a:off x="4964113" y="3724275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4510089" y="3217864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3402014" y="4408488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7094538" y="440055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23568" name="TextBox 12"/>
          <p:cNvSpPr txBox="1">
            <a:spLocks noChangeArrowheads="1"/>
          </p:cNvSpPr>
          <p:nvPr/>
        </p:nvSpPr>
        <p:spPr bwMode="auto">
          <a:xfrm>
            <a:off x="6811963" y="4011614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60" name="Rounded Rectangle 59"/>
          <p:cNvSpPr/>
          <p:nvPr/>
        </p:nvSpPr>
        <p:spPr bwMode="auto">
          <a:xfrm>
            <a:off x="1533526" y="4938713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Text Box 16"/>
          <p:cNvSpPr txBox="1">
            <a:spLocks noChangeArrowheads="1"/>
          </p:cNvSpPr>
          <p:nvPr/>
        </p:nvSpPr>
        <p:spPr bwMode="auto">
          <a:xfrm>
            <a:off x="5105400" y="1524001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6103939" y="1885951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5002214" y="2303464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 flipH="1">
            <a:off x="5918200" y="2220914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6357938" y="2195514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343525" y="2200276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5105400" y="2220914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577" name="Text Box 17"/>
          <p:cNvSpPr txBox="1">
            <a:spLocks noChangeArrowheads="1"/>
          </p:cNvSpPr>
          <p:nvPr/>
        </p:nvSpPr>
        <p:spPr bwMode="auto">
          <a:xfrm>
            <a:off x="4562475" y="1725614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78" name="Text Box 25"/>
          <p:cNvSpPr txBox="1">
            <a:spLocks noChangeArrowheads="1"/>
          </p:cNvSpPr>
          <p:nvPr/>
        </p:nvSpPr>
        <p:spPr bwMode="auto">
          <a:xfrm>
            <a:off x="3257551" y="2597150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1 giờ 10 phút x 3 =</a:t>
            </a:r>
          </a:p>
        </p:txBody>
      </p:sp>
      <p:sp>
        <p:nvSpPr>
          <p:cNvPr id="23579" name="Text Box 26"/>
          <p:cNvSpPr txBox="1">
            <a:spLocks noChangeArrowheads="1"/>
          </p:cNvSpPr>
          <p:nvPr/>
        </p:nvSpPr>
        <p:spPr bwMode="auto">
          <a:xfrm>
            <a:off x="7010400" y="259873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30 phút</a:t>
            </a:r>
          </a:p>
        </p:txBody>
      </p:sp>
      <p:sp>
        <p:nvSpPr>
          <p:cNvPr id="23580" name="Text Box 18"/>
          <p:cNvSpPr txBox="1">
            <a:spLocks noChangeArrowheads="1"/>
          </p:cNvSpPr>
          <p:nvPr/>
        </p:nvSpPr>
        <p:spPr bwMode="auto">
          <a:xfrm flipH="1">
            <a:off x="6097589" y="2220914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581" name="Rectangle 1"/>
          <p:cNvSpPr>
            <a:spLocks noChangeArrowheads="1"/>
          </p:cNvSpPr>
          <p:nvPr/>
        </p:nvSpPr>
        <p:spPr bwMode="auto">
          <a:xfrm>
            <a:off x="1933575" y="1535114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Rectangle 64"/>
          <p:cNvSpPr>
            <a:spLocks noChangeArrowheads="1"/>
          </p:cNvSpPr>
          <p:nvPr/>
        </p:nvSpPr>
        <p:spPr bwMode="auto">
          <a:xfrm>
            <a:off x="1908175" y="3014664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343150" y="561975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số đo thời gian với một số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343150" y="76200"/>
            <a:ext cx="760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1229</Words>
  <Application>Microsoft Office PowerPoint</Application>
  <PresentationFormat>Widescreen</PresentationFormat>
  <Paragraphs>233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inpin heiti</vt:lpstr>
      <vt:lpstr>Patrick Hand</vt:lpstr>
      <vt:lpstr>Roboto</vt:lpstr>
      <vt:lpstr>Tahoma</vt:lpstr>
      <vt:lpstr>Times New Roman</vt:lpstr>
      <vt:lpstr>VNI-Times</vt:lpstr>
      <vt:lpstr>2_Default Design</vt:lpstr>
      <vt:lpstr>1_Office Theme</vt:lpstr>
      <vt:lpstr>Equation</vt:lpstr>
      <vt:lpstr>TOÁN 5 NHÂN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thienngoclamk5@gmail.com</cp:lastModifiedBy>
  <cp:revision>179</cp:revision>
  <dcterms:created xsi:type="dcterms:W3CDTF">2017-08-18T03:02:00Z</dcterms:created>
  <dcterms:modified xsi:type="dcterms:W3CDTF">2022-03-14T06:50:41Z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