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59" d="100"/>
          <a:sy n="59" d="100"/>
        </p:scale>
        <p:origin x="188" y="1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1/20/2022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1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microsoft.com/office/2007/relationships/hdphoto" Target="../media/hdphoto1.wdp"/><Relationship Id="rId7" Type="http://schemas.openxmlformats.org/officeDocument/2006/relationships/image" Target="../media/image3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3.png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7.emf"/><Relationship Id="rId4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17.emf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3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10" Type="http://schemas.openxmlformats.org/officeDocument/2006/relationships/image" Target="../media/image12.svg"/><Relationship Id="rId4" Type="http://schemas.openxmlformats.org/officeDocument/2006/relationships/image" Target="../media/image9.jpeg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9.png"/><Relationship Id="rId5" Type="http://schemas.openxmlformats.org/officeDocument/2006/relationships/image" Target="../media/image46.png"/><Relationship Id="rId4" Type="http://schemas.openxmlformats.org/officeDocument/2006/relationships/image" Target="../media/image41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4.svg"/><Relationship Id="rId5" Type="http://schemas.openxmlformats.org/officeDocument/2006/relationships/image" Target="../media/image53.png"/><Relationship Id="rId4" Type="http://schemas.openxmlformats.org/officeDocument/2006/relationships/image" Target="../media/image5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53.png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3.png"/><Relationship Id="rId12" Type="http://schemas.openxmlformats.org/officeDocument/2006/relationships/image" Target="../media/image58.svg"/><Relationship Id="rId17" Type="http://schemas.openxmlformats.org/officeDocument/2006/relationships/image" Target="../media/image8.png"/><Relationship Id="rId2" Type="http://schemas.openxmlformats.org/officeDocument/2006/relationships/audio" Target="../media/media5.mp3"/><Relationship Id="rId16" Type="http://schemas.openxmlformats.org/officeDocument/2006/relationships/image" Target="../media/image60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57.png"/><Relationship Id="rId5" Type="http://schemas.openxmlformats.org/officeDocument/2006/relationships/image" Target="../media/image1.png"/><Relationship Id="rId15" Type="http://schemas.openxmlformats.org/officeDocument/2006/relationships/image" Target="../media/image59.png"/><Relationship Id="rId10" Type="http://schemas.openxmlformats.org/officeDocument/2006/relationships/image" Target="../media/image56.svg"/><Relationship Id="rId4" Type="http://schemas.openxmlformats.org/officeDocument/2006/relationships/audio" Target="../media/audio2.wav"/><Relationship Id="rId9" Type="http://schemas.openxmlformats.org/officeDocument/2006/relationships/image" Target="../media/image55.png"/><Relationship Id="rId14" Type="http://schemas.openxmlformats.org/officeDocument/2006/relationships/image" Target="../media/image54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7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slide" Target="slide8.xml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5" Type="http://schemas.openxmlformats.org/officeDocument/2006/relationships/image" Target="../media/image26.png"/><Relationship Id="rId10" Type="http://schemas.openxmlformats.org/officeDocument/2006/relationships/slide" Target="slide7.xml"/><Relationship Id="rId4" Type="http://schemas.openxmlformats.org/officeDocument/2006/relationships/image" Target="../media/image19.png"/><Relationship Id="rId9" Type="http://schemas.openxmlformats.org/officeDocument/2006/relationships/image" Target="../media/image24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8.png"/><Relationship Id="rId4" Type="http://schemas.openxmlformats.org/officeDocument/2006/relationships/audio" Target="../media/media4.wav"/><Relationship Id="rId9" Type="http://schemas.openxmlformats.org/officeDocument/2006/relationships/image" Target="../media/image27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26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7.gif"/><Relationship Id="rId4" Type="http://schemas.openxmlformats.org/officeDocument/2006/relationships/audio" Target="../media/media4.wav"/><Relationship Id="rId9" Type="http://schemas.microsoft.com/office/2007/relationships/hdphoto" Target="../media/hdphoto2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26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7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image" Target="../media/image16.png"/><Relationship Id="rId7" Type="http://schemas.openxmlformats.org/officeDocument/2006/relationships/image" Target="../media/image32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1.png"/><Relationship Id="rId5" Type="http://schemas.openxmlformats.org/officeDocument/2006/relationships/image" Target="../media/image30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221383" y="1246818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26908" y="-300304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3" name="Picture 3072">
            <a:extLst>
              <a:ext uri="{FF2B5EF4-FFF2-40B4-BE49-F238E27FC236}">
                <a16:creationId xmlns:a16="http://schemas.microsoft.com/office/drawing/2014/main" id="{E7E3D43C-7607-43B8-A417-3C4BDB31E4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06810" y="1702075"/>
            <a:ext cx="9884704" cy="2776301"/>
          </a:xfrm>
          <a:prstGeom prst="rect">
            <a:avLst/>
          </a:prstGeom>
        </p:spPr>
      </p:pic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37716" y="3987444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  <p:sndAc>
          <p:stSnd>
            <p:snd r:embed="rId2" name="chimes.wav"/>
          </p:stSnd>
        </p:sndAc>
      </p:transition>
    </mc:Choice>
    <mc:Fallback>
      <p:transition spd="slow">
        <p:random/>
        <p:sndAc>
          <p:stSnd>
            <p:snd r:embed="rId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  <p:sndAc>
          <p:stSnd>
            <p:snd r:embed="rId4" name="chimes.wav"/>
          </p:stSnd>
        </p:sndAc>
      </p:transition>
    </mc:Choice>
    <mc:Fallback>
      <p:transition spd="slow">
        <p:random/>
        <p:sndAc>
          <p:stSnd>
            <p:snd r:embed="rId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>
        <p14:glitter pattern="hexagon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quang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511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864</TotalTime>
  <Words>1011</Words>
  <Application>Microsoft Office PowerPoint</Application>
  <PresentationFormat>Widescreen</PresentationFormat>
  <Paragraphs>138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Windows User</cp:lastModifiedBy>
  <cp:revision>25</cp:revision>
  <dcterms:created xsi:type="dcterms:W3CDTF">2022-01-19T05:02:48Z</dcterms:created>
  <dcterms:modified xsi:type="dcterms:W3CDTF">2022-01-20T10:53:59Z</dcterms:modified>
</cp:coreProperties>
</file>