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807" r:id="rId2"/>
    <p:sldId id="804" r:id="rId3"/>
    <p:sldId id="855" r:id="rId4"/>
    <p:sldId id="838" r:id="rId5"/>
    <p:sldId id="839" r:id="rId6"/>
    <p:sldId id="856" r:id="rId7"/>
    <p:sldId id="841" r:id="rId8"/>
    <p:sldId id="842" r:id="rId9"/>
    <p:sldId id="843" r:id="rId10"/>
    <p:sldId id="844" r:id="rId11"/>
    <p:sldId id="845" r:id="rId12"/>
    <p:sldId id="846" r:id="rId13"/>
    <p:sldId id="857" r:id="rId14"/>
    <p:sldId id="848" r:id="rId15"/>
    <p:sldId id="849" r:id="rId16"/>
    <p:sldId id="850" r:id="rId17"/>
    <p:sldId id="851" r:id="rId18"/>
    <p:sldId id="860" r:id="rId19"/>
    <p:sldId id="862" r:id="rId20"/>
    <p:sldId id="861" r:id="rId21"/>
    <p:sldId id="863" r:id="rId22"/>
    <p:sldId id="858" r:id="rId23"/>
    <p:sldId id="853" r:id="rId24"/>
    <p:sldId id="808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CB"/>
    <a:srgbClr val="FC993E"/>
    <a:srgbClr val="AC002E"/>
    <a:srgbClr val="D81920"/>
    <a:srgbClr val="760000"/>
    <a:srgbClr val="F8E193"/>
    <a:srgbClr val="000000"/>
    <a:srgbClr val="FFAD28"/>
    <a:srgbClr val="053750"/>
    <a:srgbClr val="2C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6106" autoAdjust="0"/>
  </p:normalViewPr>
  <p:slideViewPr>
    <p:cSldViewPr snapToGrid="0">
      <p:cViewPr varScale="1">
        <p:scale>
          <a:sx n="66" d="100"/>
          <a:sy n="66" d="100"/>
        </p:scale>
        <p:origin x="228" y="56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ông Trương" userId="5ee39a359a88c745" providerId="LiveId" clId="{63664EBF-C390-4A08-83AC-21DBC8D3D953}"/>
    <pc:docChg chg="custSel delSld modSld modMainMaster">
      <pc:chgData name="Hoàng Thông Trương" userId="5ee39a359a88c745" providerId="LiveId" clId="{63664EBF-C390-4A08-83AC-21DBC8D3D953}" dt="2022-01-02T04:42:28.282" v="28"/>
      <pc:docMkLst>
        <pc:docMk/>
      </pc:docMkLst>
      <pc:sldChg chg="delSp mod delAnim">
        <pc:chgData name="Hoàng Thông Trương" userId="5ee39a359a88c745" providerId="LiveId" clId="{63664EBF-C390-4A08-83AC-21DBC8D3D953}" dt="2022-01-02T04:42:11.237" v="1" actId="478"/>
        <pc:sldMkLst>
          <pc:docMk/>
          <pc:sldMk cId="297323202" sldId="807"/>
        </pc:sldMkLst>
        <pc:picChg chg="del">
          <ac:chgData name="Hoàng Thông Trương" userId="5ee39a359a88c745" providerId="LiveId" clId="{63664EBF-C390-4A08-83AC-21DBC8D3D953}" dt="2022-01-02T04:42:11.237" v="1" actId="478"/>
          <ac:picMkLst>
            <pc:docMk/>
            <pc:sldMk cId="297323202" sldId="807"/>
            <ac:picMk id="8" creationId="{00000000-0000-0000-0000-000000000000}"/>
          </ac:picMkLst>
        </pc:picChg>
      </pc:sldChg>
      <pc:sldChg chg="del">
        <pc:chgData name="Hoàng Thông Trương" userId="5ee39a359a88c745" providerId="LiveId" clId="{63664EBF-C390-4A08-83AC-21DBC8D3D953}" dt="2022-01-02T04:41:45.397" v="0" actId="47"/>
        <pc:sldMkLst>
          <pc:docMk/>
          <pc:sldMk cId="3204857119" sldId="832"/>
        </pc:sldMkLst>
      </pc:sldChg>
      <pc:sldMasterChg chg="addSp delSp modSp mod">
        <pc:chgData name="Hoàng Thông Trương" userId="5ee39a359a88c745" providerId="LiveId" clId="{63664EBF-C390-4A08-83AC-21DBC8D3D953}" dt="2022-01-02T04:42:28.282" v="28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63664EBF-C390-4A08-83AC-21DBC8D3D953}" dt="2022-01-02T04:42:28.223" v="7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63664EBF-C390-4A08-83AC-21DBC8D3D953}" dt="2022-01-02T04:42:28.225" v="9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63664EBF-C390-4A08-83AC-21DBC8D3D953}" dt="2022-01-02T04:42:28.226" v="11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63664EBF-C390-4A08-83AC-21DBC8D3D953}" dt="2022-01-02T04:42:28.227" v="13"/>
          <ac:spMkLst>
            <pc:docMk/>
            <pc:sldMasterMk cId="2296511676" sldId="2147483648"/>
            <ac:spMk id="6" creationId="{C84C2692-61CA-4535-A53C-5927059D4165}"/>
          </ac:spMkLst>
        </pc:spChg>
        <pc:spChg chg="add mod ord">
          <ac:chgData name="Hoàng Thông Trương" userId="5ee39a359a88c745" providerId="LiveId" clId="{63664EBF-C390-4A08-83AC-21DBC8D3D953}" dt="2022-01-02T04:42:28.282" v="28"/>
          <ac:spMkLst>
            <pc:docMk/>
            <pc:sldMasterMk cId="2296511676" sldId="2147483648"/>
            <ac:spMk id="7" creationId="{C101F8B9-74F4-4F50-A12D-8563263C80E1}"/>
          </ac:spMkLst>
        </pc:spChg>
        <pc:spChg chg="del mod modVis">
          <ac:chgData name="Hoàng Thông Trương" userId="5ee39a359a88c745" providerId="LiveId" clId="{63664EBF-C390-4A08-83AC-21DBC8D3D953}" dt="2022-01-02T04:42:28.222" v="5"/>
          <ac:spMkLst>
            <pc:docMk/>
            <pc:sldMasterMk cId="2296511676" sldId="2147483648"/>
            <ac:spMk id="8" creationId="{264C3D29-54E7-464B-96A9-C79DF523D72C}"/>
          </ac:spMkLst>
        </pc:spChg>
      </pc:sldMasterChg>
    </pc:docChg>
  </pc:docChgLst>
  <pc:docChgLst>
    <pc:chgData name="Hoàng Thông Trương" userId="5ee39a359a88c745" providerId="LiveId" clId="{700EC90E-EE2C-418E-A49D-EBDD60FC20E9}"/>
    <pc:docChg chg="undo custSel addSld delSld modSld modMainMaster">
      <pc:chgData name="Hoàng Thông Trương" userId="5ee39a359a88c745" providerId="LiveId" clId="{700EC90E-EE2C-418E-A49D-EBDD60FC20E9}" dt="2022-01-09T10:26:23.760" v="632"/>
      <pc:docMkLst>
        <pc:docMk/>
      </pc:docMkLst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533695428" sldId="787"/>
        </pc:sldMkLst>
      </pc:sldChg>
      <pc:sldChg chg="del">
        <pc:chgData name="Hoàng Thông Trương" userId="5ee39a359a88c745" providerId="LiveId" clId="{700EC90E-EE2C-418E-A49D-EBDD60FC20E9}" dt="2022-01-09T10:01:45.326" v="8" actId="47"/>
        <pc:sldMkLst>
          <pc:docMk/>
          <pc:sldMk cId="2084867097" sldId="806"/>
        </pc:sldMkLst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3204990817" sldId="809"/>
        </pc:sldMkLst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8" creationId="{9CF624E8-7585-4406-82D4-4E1C77B4976E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9" creationId="{8BCE3E70-3D49-4A70-A8C6-D07981FF34DB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47" creationId="{73B766AE-4CEF-457C-83F7-2DD29F332A6B}"/>
          </ac:spMkLst>
        </pc:spChg>
        <pc:spChg chg="add del mod">
          <ac:chgData name="Hoàng Thông Trương" userId="5ee39a359a88c745" providerId="LiveId" clId="{700EC90E-EE2C-418E-A49D-EBDD60FC20E9}" dt="2022-01-09T10:01:32.922" v="7" actId="478"/>
          <ac:spMkLst>
            <pc:docMk/>
            <pc:sldMk cId="3204990817" sldId="809"/>
            <ac:spMk id="50" creationId="{F53DC97A-8B92-43F0-B7C7-A758E9836068}"/>
          </ac:spMkLst>
        </pc:spChg>
        <pc:grpChg chg="add mod">
          <ac:chgData name="Hoàng Thông Trương" userId="5ee39a359a88c745" providerId="LiveId" clId="{700EC90E-EE2C-418E-A49D-EBDD60FC20E9}" dt="2022-01-09T10:05:22.779" v="73" actId="164"/>
          <ac:grpSpMkLst>
            <pc:docMk/>
            <pc:sldMk cId="3204990817" sldId="809"/>
            <ac:grpSpMk id="2" creationId="{76BC6859-9C02-4EC5-944F-F162163265F3}"/>
          </ac:grpSpMkLst>
        </pc:grpChg>
        <pc:picChg chg="mod">
          <ac:chgData name="Hoàng Thông Trương" userId="5ee39a359a88c745" providerId="LiveId" clId="{700EC90E-EE2C-418E-A49D-EBDD60FC20E9}" dt="2022-01-09T10:05:22.779" v="73" actId="164"/>
          <ac:picMkLst>
            <pc:docMk/>
            <pc:sldMk cId="3204990817" sldId="809"/>
            <ac:picMk id="48" creationId="{0F8F73F1-76CA-4E9A-8978-16205C4F6BC3}"/>
          </ac:picMkLst>
        </pc:picChg>
        <pc:picChg chg="del">
          <ac:chgData name="Hoàng Thông Trương" userId="5ee39a359a88c745" providerId="LiveId" clId="{700EC90E-EE2C-418E-A49D-EBDD60FC20E9}" dt="2022-01-09T10:04:48.830" v="67" actId="478"/>
          <ac:picMkLst>
            <pc:docMk/>
            <pc:sldMk cId="3204990817" sldId="809"/>
            <ac:picMk id="56" creationId="{D10BE3FD-19DD-486E-8E35-75E3F77F6E91}"/>
          </ac:picMkLst>
        </pc:picChg>
        <pc:picChg chg="del mod">
          <ac:chgData name="Hoàng Thông Trương" userId="5ee39a359a88c745" providerId="LiveId" clId="{700EC90E-EE2C-418E-A49D-EBDD60FC20E9}" dt="2022-01-09T10:05:16.579" v="72" actId="478"/>
          <ac:picMkLst>
            <pc:docMk/>
            <pc:sldMk cId="3204990817" sldId="809"/>
            <ac:picMk id="57" creationId="{732C2930-B501-41DE-B8AB-EE439A28088A}"/>
          </ac:picMkLst>
        </pc:picChg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2468579433" sldId="811"/>
        </pc:sldMkLst>
        <pc:spChg chg="del mod">
          <ac:chgData name="Hoàng Thông Trương" userId="5ee39a359a88c745" providerId="LiveId" clId="{700EC90E-EE2C-418E-A49D-EBDD60FC20E9}" dt="2022-01-09T10:02:17.410" v="15" actId="478"/>
          <ac:spMkLst>
            <pc:docMk/>
            <pc:sldMk cId="2468579433" sldId="811"/>
            <ac:spMk id="79" creationId="{83B67C01-6538-4099-B2DA-4F82718AFF56}"/>
          </ac:spMkLst>
        </pc:spChg>
        <pc:picChg chg="add mod">
          <ac:chgData name="Hoàng Thông Trương" userId="5ee39a359a88c745" providerId="LiveId" clId="{700EC90E-EE2C-418E-A49D-EBDD60FC20E9}" dt="2022-01-09T10:02:28.363" v="20" actId="1076"/>
          <ac:picMkLst>
            <pc:docMk/>
            <pc:sldMk cId="2468579433" sldId="811"/>
            <ac:picMk id="3" creationId="{647CEFFD-C2FE-4365-A6F4-C131167A724F}"/>
          </ac:picMkLst>
        </pc:picChg>
        <pc:picChg chg="mod">
          <ac:chgData name="Hoàng Thông Trương" userId="5ee39a359a88c745" providerId="LiveId" clId="{700EC90E-EE2C-418E-A49D-EBDD60FC20E9}" dt="2022-01-09T10:02:19.660" v="17" actId="1076"/>
          <ac:picMkLst>
            <pc:docMk/>
            <pc:sldMk cId="2468579433" sldId="811"/>
            <ac:picMk id="64" creationId="{7DB7839C-BEEF-4CDB-9849-B0F6C60FC9D3}"/>
          </ac:picMkLst>
        </pc:picChg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490681926" sldId="81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11071933" sldId="81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22315758" sldId="819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78491227" sldId="820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041182176" sldId="821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4111214470" sldId="822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701406358" sldId="823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730065825" sldId="82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29358533" sldId="825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704585056" sldId="826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715585335" sldId="827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487973946" sldId="82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29235808" sldId="831"/>
        </pc:sldMkLst>
      </pc:sldChg>
      <pc:sldChg chg="new del">
        <pc:chgData name="Hoàng Thông Trương" userId="5ee39a359a88c745" providerId="LiveId" clId="{700EC90E-EE2C-418E-A49D-EBDD60FC20E9}" dt="2022-01-09T10:01:57.916" v="11" actId="47"/>
        <pc:sldMkLst>
          <pc:docMk/>
          <pc:sldMk cId="2463355395" sldId="832"/>
        </pc:sldMkLst>
      </pc:sldChg>
      <pc:sldChg chg="modSp add del mod">
        <pc:chgData name="Hoàng Thông Trương" userId="5ee39a359a88c745" providerId="LiveId" clId="{700EC90E-EE2C-418E-A49D-EBDD60FC20E9}" dt="2022-01-09T10:01:59.124" v="12" actId="47"/>
        <pc:sldMkLst>
          <pc:docMk/>
          <pc:sldMk cId="1094355368" sldId="837"/>
        </pc:sldMkLst>
        <pc:picChg chg="mod">
          <ac:chgData name="Hoàng Thông Trương" userId="5ee39a359a88c745" providerId="LiveId" clId="{700EC90E-EE2C-418E-A49D-EBDD60FC20E9}" dt="2022-01-09T10:01:13.156" v="2" actId="1076"/>
          <ac:picMkLst>
            <pc:docMk/>
            <pc:sldMk cId="1094355368" sldId="837"/>
            <ac:picMk id="2" creationId="{CF1E24C4-8644-426D-AC9F-75C5AB860AD2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94125175" sldId="838"/>
        </pc:sldMkLst>
      </pc:sldChg>
      <pc:sldChg chg="addSp delSp modSp add mod">
        <pc:chgData name="Hoàng Thông Trương" userId="5ee39a359a88c745" providerId="LiveId" clId="{700EC90E-EE2C-418E-A49D-EBDD60FC20E9}" dt="2022-01-09T10:06:24.760" v="108"/>
        <pc:sldMkLst>
          <pc:docMk/>
          <pc:sldMk cId="3924098880" sldId="838"/>
        </pc:sldMkLst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1" creationId="{5FF9ED56-08B2-4484-9CB6-2CA4B608488F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2" creationId="{C6EE562B-82C1-415A-A290-167F7470F895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3" creationId="{9F173E4B-4AF1-46A3-AF04-689B20AFB3B2}"/>
          </ac:spMkLst>
        </pc:spChg>
        <pc:spChg chg="add mod">
          <ac:chgData name="Hoàng Thông Trương" userId="5ee39a359a88c745" providerId="LiveId" clId="{700EC90E-EE2C-418E-A49D-EBDD60FC20E9}" dt="2022-01-09T10:06:24.760" v="108"/>
          <ac:spMkLst>
            <pc:docMk/>
            <pc:sldMk cId="3924098880" sldId="838"/>
            <ac:spMk id="25" creationId="{3C181A69-BABC-4FC1-84BF-C2F3EC1C73E0}"/>
          </ac:spMkLst>
        </pc:spChg>
        <pc:spChg chg="add del">
          <ac:chgData name="Hoàng Thông Trương" userId="5ee39a359a88c745" providerId="LiveId" clId="{700EC90E-EE2C-418E-A49D-EBDD60FC20E9}" dt="2022-01-09T10:05:32.096" v="74" actId="478"/>
          <ac:spMkLst>
            <pc:docMk/>
            <pc:sldMk cId="3924098880" sldId="838"/>
            <ac:spMk id="47" creationId="{73B766AE-4CEF-457C-83F7-2DD29F332A6B}"/>
          </ac:spMkLst>
        </pc:spChg>
        <pc:grpChg chg="add mod">
          <ac:chgData name="Hoàng Thông Trương" userId="5ee39a359a88c745" providerId="LiveId" clId="{700EC90E-EE2C-418E-A49D-EBDD60FC20E9}" dt="2022-01-09T10:05:32.522" v="75"/>
          <ac:grpSpMkLst>
            <pc:docMk/>
            <pc:sldMk cId="3924098880" sldId="838"/>
            <ac:grpSpMk id="20" creationId="{382A560D-D957-44CC-97C0-516FEE1B2F8A}"/>
          </ac:grpSpMkLst>
        </pc:grpChg>
        <pc:picChg chg="add del mod">
          <ac:chgData name="Hoàng Thông Trương" userId="5ee39a359a88c745" providerId="LiveId" clId="{700EC90E-EE2C-418E-A49D-EBDD60FC20E9}" dt="2022-01-09T10:04:41.489" v="64"/>
          <ac:picMkLst>
            <pc:docMk/>
            <pc:sldMk cId="3924098880" sldId="838"/>
            <ac:picMk id="19" creationId="{E3B704D0-141F-4661-86EF-2908FECFA10D}"/>
          </ac:picMkLst>
        </pc:picChg>
        <pc:picChg chg="mod">
          <ac:chgData name="Hoàng Thông Trương" userId="5ee39a359a88c745" providerId="LiveId" clId="{700EC90E-EE2C-418E-A49D-EBDD60FC20E9}" dt="2022-01-09T10:05:32.522" v="75"/>
          <ac:picMkLst>
            <pc:docMk/>
            <pc:sldMk cId="3924098880" sldId="838"/>
            <ac:picMk id="24" creationId="{18A8F9CF-BA5A-4EE7-903A-77BE96C8D1F1}"/>
          </ac:picMkLst>
        </pc:picChg>
        <pc:picChg chg="del">
          <ac:chgData name="Hoàng Thông Trương" userId="5ee39a359a88c745" providerId="LiveId" clId="{700EC90E-EE2C-418E-A49D-EBDD60FC20E9}" dt="2022-01-09T10:02:02.879" v="13" actId="478"/>
          <ac:picMkLst>
            <pc:docMk/>
            <pc:sldMk cId="3924098880" sldId="838"/>
            <ac:picMk id="26" creationId="{E8E78CBC-081E-40B5-AD55-9303984DBFD6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79364741" sldId="839"/>
        </pc:sldMkLst>
      </pc:sldChg>
      <pc:sldChg chg="addSp delSp modSp add mod">
        <pc:chgData name="Hoàng Thông Trương" userId="5ee39a359a88c745" providerId="LiveId" clId="{700EC90E-EE2C-418E-A49D-EBDD60FC20E9}" dt="2022-01-09T10:06:20.970" v="107" actId="20577"/>
        <pc:sldMkLst>
          <pc:docMk/>
          <pc:sldMk cId="3468905164" sldId="839"/>
        </pc:sldMkLst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7" creationId="{FB5B4C7D-F0A0-412E-9275-3FD844076B6E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9" creationId="{0EAD3529-79F1-43FD-BF7F-4FE123770FE4}"/>
          </ac:spMkLst>
        </pc:spChg>
        <pc:spChg chg="mod">
          <ac:chgData name="Hoàng Thông Trương" userId="5ee39a359a88c745" providerId="LiveId" clId="{700EC90E-EE2C-418E-A49D-EBDD60FC20E9}" dt="2022-01-09T10:06:13.114" v="81" actId="1076"/>
          <ac:spMkLst>
            <pc:docMk/>
            <pc:sldMk cId="3468905164" sldId="839"/>
            <ac:spMk id="24" creationId="{4D42E7E7-67E9-4A32-A5A1-5AD65452E17C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27" creationId="{35D3502B-425C-4D33-A561-21224A01BC7D}"/>
          </ac:spMkLst>
        </pc:spChg>
        <pc:spChg chg="add mod">
          <ac:chgData name="Hoàng Thông Trương" userId="5ee39a359a88c745" providerId="LiveId" clId="{700EC90E-EE2C-418E-A49D-EBDD60FC20E9}" dt="2022-01-09T10:06:20.970" v="107" actId="20577"/>
          <ac:spMkLst>
            <pc:docMk/>
            <pc:sldMk cId="3468905164" sldId="839"/>
            <ac:spMk id="29" creationId="{F7569535-B160-4D90-9569-34A94C7BFF67}"/>
          </ac:spMkLst>
        </pc:spChg>
        <pc:grpChg chg="add mod">
          <ac:chgData name="Hoàng Thông Trương" userId="5ee39a359a88c745" providerId="LiveId" clId="{700EC90E-EE2C-418E-A49D-EBDD60FC20E9}" dt="2022-01-09T10:05:37.321" v="77"/>
          <ac:grpSpMkLst>
            <pc:docMk/>
            <pc:sldMk cId="3468905164" sldId="839"/>
            <ac:grpSpMk id="15" creationId="{72E03A18-DD72-49EF-BBE1-0BA53D584C18}"/>
          </ac:grpSpMkLst>
        </pc:grpChg>
        <pc:picChg chg="del">
          <ac:chgData name="Hoàng Thông Trương" userId="5ee39a359a88c745" providerId="LiveId" clId="{700EC90E-EE2C-418E-A49D-EBDD60FC20E9}" dt="2022-01-09T10:05:36.343" v="76" actId="478"/>
          <ac:picMkLst>
            <pc:docMk/>
            <pc:sldMk cId="3468905164" sldId="839"/>
            <ac:picMk id="23" creationId="{03481A53-9B0A-4DD0-A5C4-F2B6431052A4}"/>
          </ac:picMkLst>
        </pc:picChg>
        <pc:picChg chg="mod">
          <ac:chgData name="Hoàng Thông Trương" userId="5ee39a359a88c745" providerId="LiveId" clId="{700EC90E-EE2C-418E-A49D-EBDD60FC20E9}" dt="2022-01-09T10:05:37.321" v="77"/>
          <ac:picMkLst>
            <pc:docMk/>
            <pc:sldMk cId="3468905164" sldId="839"/>
            <ac:picMk id="28" creationId="{AC215AD9-04C4-44FD-9F69-F676E0F0616C}"/>
          </ac:picMkLst>
        </pc:picChg>
      </pc:sldChg>
      <pc:sldChg chg="add del">
        <pc:chgData name="Hoàng Thông Trương" userId="5ee39a359a88c745" providerId="LiveId" clId="{700EC90E-EE2C-418E-A49D-EBDD60FC20E9}" dt="2022-01-09T10:06:37.954" v="109" actId="47"/>
        <pc:sldMkLst>
          <pc:docMk/>
          <pc:sldMk cId="114346464" sldId="840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874846360" sldId="841"/>
        </pc:sldMkLst>
      </pc:sldChg>
      <pc:sldChg chg="addSp delSp modSp add mod">
        <pc:chgData name="Hoàng Thông Trương" userId="5ee39a359a88c745" providerId="LiveId" clId="{700EC90E-EE2C-418E-A49D-EBDD60FC20E9}" dt="2022-01-09T10:07:09.593" v="173" actId="20577"/>
        <pc:sldMkLst>
          <pc:docMk/>
          <pc:sldMk cId="3447242179" sldId="841"/>
        </pc:sldMkLst>
        <pc:spChg chg="del">
          <ac:chgData name="Hoàng Thông Trương" userId="5ee39a359a88c745" providerId="LiveId" clId="{700EC90E-EE2C-418E-A49D-EBDD60FC20E9}" dt="2022-01-09T10:06:47.048" v="112" actId="478"/>
          <ac:spMkLst>
            <pc:docMk/>
            <pc:sldMk cId="3447242179" sldId="841"/>
            <ac:spMk id="30" creationId="{730BA63D-D324-405D-B58A-D455AD3E876A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7" creationId="{D2415638-AFDA-4190-84BD-7EC0B40F228B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8" creationId="{B28FEFF8-A6D7-4F0A-9F7D-FE265B08C4A3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9" creationId="{8000AE53-1F73-4C66-B3B5-D516356A67AF}"/>
          </ac:spMkLst>
        </pc:spChg>
        <pc:spChg chg="add mod">
          <ac:chgData name="Hoàng Thông Trương" userId="5ee39a359a88c745" providerId="LiveId" clId="{700EC90E-EE2C-418E-A49D-EBDD60FC20E9}" dt="2022-01-09T10:07:09.593" v="173" actId="20577"/>
          <ac:spMkLst>
            <pc:docMk/>
            <pc:sldMk cId="3447242179" sldId="841"/>
            <ac:spMk id="41" creationId="{2ABB3B94-DD3E-49A2-A221-532C01C35A1F}"/>
          </ac:spMkLst>
        </pc:spChg>
        <pc:grpChg chg="add mod">
          <ac:chgData name="Hoàng Thông Trương" userId="5ee39a359a88c745" providerId="LiveId" clId="{700EC90E-EE2C-418E-A49D-EBDD60FC20E9}" dt="2022-01-09T10:06:52.720" v="115" actId="1076"/>
          <ac:grpSpMkLst>
            <pc:docMk/>
            <pc:sldMk cId="3447242179" sldId="841"/>
            <ac:grpSpMk id="32" creationId="{F75F980B-FB17-4FC0-9431-27C7654924D0}"/>
          </ac:grpSpMkLst>
        </pc:grpChg>
        <pc:picChg chg="add del">
          <ac:chgData name="Hoàng Thông Trương" userId="5ee39a359a88c745" providerId="LiveId" clId="{700EC90E-EE2C-418E-A49D-EBDD60FC20E9}" dt="2022-01-09T10:06:47.048" v="112" actId="478"/>
          <ac:picMkLst>
            <pc:docMk/>
            <pc:sldMk cId="3447242179" sldId="841"/>
            <ac:picMk id="29" creationId="{40555F38-EDD4-4502-AC2C-7F053466E97A}"/>
          </ac:picMkLst>
        </pc:picChg>
        <pc:picChg chg="mod">
          <ac:chgData name="Hoàng Thông Trương" userId="5ee39a359a88c745" providerId="LiveId" clId="{700EC90E-EE2C-418E-A49D-EBDD60FC20E9}" dt="2022-01-09T10:06:47.914" v="113"/>
          <ac:picMkLst>
            <pc:docMk/>
            <pc:sldMk cId="3447242179" sldId="841"/>
            <ac:picMk id="40" creationId="{26AA894C-FB30-4CD6-8039-DC8240CB06FD}"/>
          </ac:picMkLst>
        </pc:picChg>
      </pc:sldChg>
      <pc:sldChg chg="addSp delSp modSp add mod">
        <pc:chgData name="Hoàng Thông Trương" userId="5ee39a359a88c745" providerId="LiveId" clId="{700EC90E-EE2C-418E-A49D-EBDD60FC20E9}" dt="2022-01-09T10:07:26.349" v="175"/>
        <pc:sldMkLst>
          <pc:docMk/>
          <pc:sldMk cId="1105831100" sldId="842"/>
        </pc:sldMkLst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0" creationId="{7F5763D8-6E58-4302-BC2D-E842025885BD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1" creationId="{0E127494-EC2A-4D09-9B91-026511CEA51C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2" creationId="{423912E1-CDC4-4559-90C3-B54794F33886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5" creationId="{73245E11-DB5F-493C-A0CE-9381F5976FE0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6" creationId="{040C8334-43E7-46BF-A7BE-FB47E58446B9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9" creationId="{ECCD627C-7111-4BDC-9249-E73310CCF3E6}"/>
          </ac:spMkLst>
        </pc:spChg>
        <pc:spChg chg="add 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61" creationId="{781DF436-0266-482F-B534-EDDCF347333E}"/>
          </ac:spMkLst>
        </pc:spChg>
        <pc:spChg chg="del">
          <ac:chgData name="Hoàng Thông Trương" userId="5ee39a359a88c745" providerId="LiveId" clId="{700EC90E-EE2C-418E-A49D-EBDD60FC20E9}" dt="2022-01-09T10:06:57.722" v="116" actId="478"/>
          <ac:spMkLst>
            <pc:docMk/>
            <pc:sldMk cId="1105831100" sldId="842"/>
            <ac:spMk id="69" creationId="{CDF21C99-3256-43C7-AD25-C28704F6F6AF}"/>
          </ac:spMkLst>
        </pc:spChg>
        <pc:grpChg chg="add del mod">
          <ac:chgData name="Hoàng Thông Trương" userId="5ee39a359a88c745" providerId="LiveId" clId="{700EC90E-EE2C-418E-A49D-EBDD60FC20E9}" dt="2022-01-09T10:07:26.005" v="174" actId="478"/>
          <ac:grpSpMkLst>
            <pc:docMk/>
            <pc:sldMk cId="1105831100" sldId="842"/>
            <ac:grpSpMk id="49" creationId="{D4447276-C9FF-4F85-AEB4-977F0B70F17F}"/>
          </ac:grpSpMkLst>
        </pc:grpChg>
        <pc:grpChg chg="add mod">
          <ac:chgData name="Hoàng Thông Trương" userId="5ee39a359a88c745" providerId="LiveId" clId="{700EC90E-EE2C-418E-A49D-EBDD60FC20E9}" dt="2022-01-09T10:07:26.349" v="175"/>
          <ac:grpSpMkLst>
            <pc:docMk/>
            <pc:sldMk cId="1105831100" sldId="842"/>
            <ac:grpSpMk id="54" creationId="{0D69C3B9-3A39-4725-8269-B9768438EE5E}"/>
          </ac:grpSpMkLst>
        </pc:grpChg>
        <pc:picChg chg="mod">
          <ac:chgData name="Hoàng Thông Trương" userId="5ee39a359a88c745" providerId="LiveId" clId="{700EC90E-EE2C-418E-A49D-EBDD60FC20E9}" dt="2022-01-09T10:06:58.085" v="117"/>
          <ac:picMkLst>
            <pc:docMk/>
            <pc:sldMk cId="1105831100" sldId="842"/>
            <ac:picMk id="53" creationId="{E8FADFE9-3522-4B1A-A1A9-5355F5FF816B}"/>
          </ac:picMkLst>
        </pc:picChg>
        <pc:picChg chg="mod">
          <ac:chgData name="Hoàng Thông Trương" userId="5ee39a359a88c745" providerId="LiveId" clId="{700EC90E-EE2C-418E-A49D-EBDD60FC20E9}" dt="2022-01-09T10:07:26.349" v="175"/>
          <ac:picMkLst>
            <pc:docMk/>
            <pc:sldMk cId="1105831100" sldId="842"/>
            <ac:picMk id="60" creationId="{5FB45048-92EF-497D-962D-D14A664DEE27}"/>
          </ac:picMkLst>
        </pc:picChg>
        <pc:picChg chg="del">
          <ac:chgData name="Hoàng Thông Trương" userId="5ee39a359a88c745" providerId="LiveId" clId="{700EC90E-EE2C-418E-A49D-EBDD60FC20E9}" dt="2022-01-09T10:06:57.722" v="116" actId="478"/>
          <ac:picMkLst>
            <pc:docMk/>
            <pc:sldMk cId="1105831100" sldId="842"/>
            <ac:picMk id="68" creationId="{3E1A0708-564E-4144-A192-77EB6AF1DBC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960459407" sldId="842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91696612" sldId="843"/>
        </pc:sldMkLst>
      </pc:sldChg>
      <pc:sldChg chg="addSp delSp modSp add mod">
        <pc:chgData name="Hoàng Thông Trương" userId="5ee39a359a88c745" providerId="LiveId" clId="{700EC90E-EE2C-418E-A49D-EBDD60FC20E9}" dt="2022-01-09T10:07:29.786" v="177"/>
        <pc:sldMkLst>
          <pc:docMk/>
          <pc:sldMk cId="3491026960" sldId="843"/>
        </pc:sldMkLst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1" creationId="{6881669B-600C-4FFB-8CFC-4B85076F4930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2" creationId="{C26BE8BC-9A47-47F4-AEDB-558C6A810831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3" creationId="{5A959DFB-F7FA-4DF5-8BB6-8D098F9108C6}"/>
          </ac:spMkLst>
        </pc:spChg>
        <pc:spChg chg="add 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5" creationId="{3ED756A9-38B9-42C2-AB65-81C4762B95DD}"/>
          </ac:spMkLst>
        </pc:spChg>
        <pc:spChg chg="del">
          <ac:chgData name="Hoàng Thông Trương" userId="5ee39a359a88c745" providerId="LiveId" clId="{700EC90E-EE2C-418E-A49D-EBDD60FC20E9}" dt="2022-01-09T10:07:29.456" v="176" actId="478"/>
          <ac:spMkLst>
            <pc:docMk/>
            <pc:sldMk cId="3491026960" sldId="843"/>
            <ac:spMk id="51" creationId="{0B281573-CA40-44AC-87F0-DD58F4A3D238}"/>
          </ac:spMkLst>
        </pc:spChg>
        <pc:grpChg chg="add mod">
          <ac:chgData name="Hoàng Thông Trương" userId="5ee39a359a88c745" providerId="LiveId" clId="{700EC90E-EE2C-418E-A49D-EBDD60FC20E9}" dt="2022-01-09T10:07:29.786" v="177"/>
          <ac:grpSpMkLst>
            <pc:docMk/>
            <pc:sldMk cId="3491026960" sldId="843"/>
            <ac:grpSpMk id="10" creationId="{574F154F-C812-4CE5-AD03-891BAF3111C0}"/>
          </ac:grpSpMkLst>
        </pc:grpChg>
        <pc:picChg chg="mod">
          <ac:chgData name="Hoàng Thông Trương" userId="5ee39a359a88c745" providerId="LiveId" clId="{700EC90E-EE2C-418E-A49D-EBDD60FC20E9}" dt="2022-01-09T10:07:29.786" v="177"/>
          <ac:picMkLst>
            <pc:docMk/>
            <pc:sldMk cId="3491026960" sldId="843"/>
            <ac:picMk id="14" creationId="{F2603E23-D87D-443D-A51E-C6C0A9D504E1}"/>
          </ac:picMkLst>
        </pc:picChg>
        <pc:picChg chg="del">
          <ac:chgData name="Hoàng Thông Trương" userId="5ee39a359a88c745" providerId="LiveId" clId="{700EC90E-EE2C-418E-A49D-EBDD60FC20E9}" dt="2022-01-09T10:07:29.456" v="176" actId="478"/>
          <ac:picMkLst>
            <pc:docMk/>
            <pc:sldMk cId="3491026960" sldId="843"/>
            <ac:picMk id="50" creationId="{17DD4744-2C21-43A5-8150-1A9016863485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65016679" sldId="844"/>
        </pc:sldMkLst>
      </pc:sldChg>
      <pc:sldChg chg="addSp delSp modSp add mod">
        <pc:chgData name="Hoàng Thông Trương" userId="5ee39a359a88c745" providerId="LiveId" clId="{700EC90E-EE2C-418E-A49D-EBDD60FC20E9}" dt="2022-01-09T10:07:34.411" v="179"/>
        <pc:sldMkLst>
          <pc:docMk/>
          <pc:sldMk cId="2034565747" sldId="844"/>
        </pc:sldMkLst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0" creationId="{3B0D4E44-70B7-4ABA-82E1-E1A293FD0B2D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1" creationId="{9B4BE325-D147-4986-AFBE-5319EC3604B4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2" creationId="{4D2DA827-2BBA-4430-A3C8-077DBE96DB93}"/>
          </ac:spMkLst>
        </pc:spChg>
        <pc:spChg chg="add 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4" creationId="{0E95A980-CDFC-41EE-8071-401768C86DB1}"/>
          </ac:spMkLst>
        </pc:spChg>
        <pc:spChg chg="del">
          <ac:chgData name="Hoàng Thông Trương" userId="5ee39a359a88c745" providerId="LiveId" clId="{700EC90E-EE2C-418E-A49D-EBDD60FC20E9}" dt="2022-01-09T10:07:34.036" v="178" actId="478"/>
          <ac:spMkLst>
            <pc:docMk/>
            <pc:sldMk cId="2034565747" sldId="844"/>
            <ac:spMk id="50" creationId="{9729F5A5-A498-4506-8BED-068DFA740303}"/>
          </ac:spMkLst>
        </pc:spChg>
        <pc:grpChg chg="add mod">
          <ac:chgData name="Hoàng Thông Trương" userId="5ee39a359a88c745" providerId="LiveId" clId="{700EC90E-EE2C-418E-A49D-EBDD60FC20E9}" dt="2022-01-09T10:07:34.411" v="179"/>
          <ac:grpSpMkLst>
            <pc:docMk/>
            <pc:sldMk cId="2034565747" sldId="844"/>
            <ac:grpSpMk id="9" creationId="{21E7FE76-DDD9-49B9-B5D7-AC589A69712A}"/>
          </ac:grpSpMkLst>
        </pc:grpChg>
        <pc:picChg chg="mod">
          <ac:chgData name="Hoàng Thông Trương" userId="5ee39a359a88c745" providerId="LiveId" clId="{700EC90E-EE2C-418E-A49D-EBDD60FC20E9}" dt="2022-01-09T10:07:34.411" v="179"/>
          <ac:picMkLst>
            <pc:docMk/>
            <pc:sldMk cId="2034565747" sldId="844"/>
            <ac:picMk id="13" creationId="{18ECDBF9-295E-43FD-A70C-C81393E1EA9B}"/>
          </ac:picMkLst>
        </pc:picChg>
        <pc:picChg chg="del">
          <ac:chgData name="Hoàng Thông Trương" userId="5ee39a359a88c745" providerId="LiveId" clId="{700EC90E-EE2C-418E-A49D-EBDD60FC20E9}" dt="2022-01-09T10:07:34.036" v="178" actId="478"/>
          <ac:picMkLst>
            <pc:docMk/>
            <pc:sldMk cId="2034565747" sldId="844"/>
            <ac:picMk id="49" creationId="{845F9772-6934-4118-AAE5-07BA1D48EBE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778292972" sldId="845"/>
        </pc:sldMkLst>
      </pc:sldChg>
      <pc:sldChg chg="addSp delSp modSp add mod">
        <pc:chgData name="Hoàng Thông Trương" userId="5ee39a359a88c745" providerId="LiveId" clId="{700EC90E-EE2C-418E-A49D-EBDD60FC20E9}" dt="2022-01-09T10:07:38.911" v="181"/>
        <pc:sldMkLst>
          <pc:docMk/>
          <pc:sldMk cId="4085524116" sldId="845"/>
        </pc:sldMkLst>
        <pc:spChg chg="del">
          <ac:chgData name="Hoàng Thông Trương" userId="5ee39a359a88c745" providerId="LiveId" clId="{700EC90E-EE2C-418E-A49D-EBDD60FC20E9}" dt="2022-01-09T10:07:38.565" v="180" actId="478"/>
          <ac:spMkLst>
            <pc:docMk/>
            <pc:sldMk cId="4085524116" sldId="845"/>
            <ac:spMk id="51" creationId="{D3CCA2EB-06F4-4D41-8CDC-6331575F8213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59" creationId="{1AF5181F-D9E7-49A8-AF44-28D38E5F09B4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0" creationId="{856FB15A-8D3B-47CD-A5B0-155379CC8A8B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1" creationId="{635CA655-8FF2-47A9-BEDF-9E120E75C474}"/>
          </ac:spMkLst>
        </pc:spChg>
        <pc:spChg chg="add 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3" creationId="{BB7DFDCC-6C39-4888-84C5-12395069771B}"/>
          </ac:spMkLst>
        </pc:spChg>
        <pc:grpChg chg="add mod">
          <ac:chgData name="Hoàng Thông Trương" userId="5ee39a359a88c745" providerId="LiveId" clId="{700EC90E-EE2C-418E-A49D-EBDD60FC20E9}" dt="2022-01-09T10:07:38.911" v="181"/>
          <ac:grpSpMkLst>
            <pc:docMk/>
            <pc:sldMk cId="4085524116" sldId="845"/>
            <ac:grpSpMk id="58" creationId="{938561E9-211F-4334-B9D7-B512052BD954}"/>
          </ac:grpSpMkLst>
        </pc:grpChg>
        <pc:picChg chg="del">
          <ac:chgData name="Hoàng Thông Trương" userId="5ee39a359a88c745" providerId="LiveId" clId="{700EC90E-EE2C-418E-A49D-EBDD60FC20E9}" dt="2022-01-09T10:07:38.565" v="180" actId="478"/>
          <ac:picMkLst>
            <pc:docMk/>
            <pc:sldMk cId="4085524116" sldId="845"/>
            <ac:picMk id="50" creationId="{8313CF79-7427-4F0D-8485-1B9CD9C4B7FE}"/>
          </ac:picMkLst>
        </pc:picChg>
        <pc:picChg chg="mod">
          <ac:chgData name="Hoàng Thông Trương" userId="5ee39a359a88c745" providerId="LiveId" clId="{700EC90E-EE2C-418E-A49D-EBDD60FC20E9}" dt="2022-01-09T10:07:38.911" v="181"/>
          <ac:picMkLst>
            <pc:docMk/>
            <pc:sldMk cId="4085524116" sldId="845"/>
            <ac:picMk id="62" creationId="{2331EA0E-3D80-480A-BFB6-E2431B419FB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44451283" sldId="846"/>
        </pc:sldMkLst>
      </pc:sldChg>
      <pc:sldChg chg="addSp delSp modSp add mod">
        <pc:chgData name="Hoàng Thông Trương" userId="5ee39a359a88c745" providerId="LiveId" clId="{700EC90E-EE2C-418E-A49D-EBDD60FC20E9}" dt="2022-01-09T10:07:43.457" v="183"/>
        <pc:sldMkLst>
          <pc:docMk/>
          <pc:sldMk cId="778947500" sldId="846"/>
        </pc:sldMkLst>
        <pc:spChg chg="del">
          <ac:chgData name="Hoàng Thông Trương" userId="5ee39a359a88c745" providerId="LiveId" clId="{700EC90E-EE2C-418E-A49D-EBDD60FC20E9}" dt="2022-01-09T10:07:43.097" v="182" actId="478"/>
          <ac:spMkLst>
            <pc:docMk/>
            <pc:sldMk cId="778947500" sldId="846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0" creationId="{399FD65D-61BC-409F-AD23-3130221B24B6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2" creationId="{A807ED8E-4BAE-46A7-BE76-40D88FBE149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4" creationId="{17C20774-661B-4FC0-BD75-43F9BA7E7744}"/>
          </ac:spMkLst>
        </pc:spChg>
        <pc:spChg chg="add 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8" creationId="{8CC0008F-3E3D-4EA8-9909-F51E4696173E}"/>
          </ac:spMkLst>
        </pc:spChg>
        <pc:grpChg chg="add mod">
          <ac:chgData name="Hoàng Thông Trương" userId="5ee39a359a88c745" providerId="LiveId" clId="{700EC90E-EE2C-418E-A49D-EBDD60FC20E9}" dt="2022-01-09T10:07:43.457" v="183"/>
          <ac:grpSpMkLst>
            <pc:docMk/>
            <pc:sldMk cId="778947500" sldId="846"/>
            <ac:grpSpMk id="24" creationId="{4B815F22-DAC0-442F-AFAB-3222E27183D3}"/>
          </ac:grpSpMkLst>
        </pc:grpChg>
        <pc:picChg chg="del">
          <ac:chgData name="Hoàng Thông Trương" userId="5ee39a359a88c745" providerId="LiveId" clId="{700EC90E-EE2C-418E-A49D-EBDD60FC20E9}" dt="2022-01-09T10:07:43.097" v="182" actId="478"/>
          <ac:picMkLst>
            <pc:docMk/>
            <pc:sldMk cId="778947500" sldId="846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7:43.457" v="183"/>
          <ac:picMkLst>
            <pc:docMk/>
            <pc:sldMk cId="778947500" sldId="846"/>
            <ac:picMk id="36" creationId="{5685B3E4-D34B-464D-9066-D3437C02789B}"/>
          </ac:picMkLst>
        </pc:picChg>
      </pc:sldChg>
      <pc:sldChg chg="add del">
        <pc:chgData name="Hoàng Thông Trương" userId="5ee39a359a88c745" providerId="LiveId" clId="{700EC90E-EE2C-418E-A49D-EBDD60FC20E9}" dt="2022-01-09T10:09:28.448" v="308" actId="47"/>
        <pc:sldMkLst>
          <pc:docMk/>
          <pc:sldMk cId="2809729131" sldId="847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490188719" sldId="848"/>
        </pc:sldMkLst>
      </pc:sldChg>
      <pc:sldChg chg="addSp delSp modSp add mod">
        <pc:chgData name="Hoàng Thông Trương" userId="5ee39a359a88c745" providerId="LiveId" clId="{700EC90E-EE2C-418E-A49D-EBDD60FC20E9}" dt="2022-01-09T10:07:48.802" v="185"/>
        <pc:sldMkLst>
          <pc:docMk/>
          <pc:sldMk cId="1810392914" sldId="848"/>
        </pc:sldMkLst>
        <pc:spChg chg="del">
          <ac:chgData name="Hoàng Thông Trương" userId="5ee39a359a88c745" providerId="LiveId" clId="{700EC90E-EE2C-418E-A49D-EBDD60FC20E9}" dt="2022-01-09T10:07:48.423" v="184" actId="478"/>
          <ac:spMkLst>
            <pc:docMk/>
            <pc:sldMk cId="1810392914" sldId="848"/>
            <ac:spMk id="22" creationId="{3BFDE7F1-9989-408D-82D4-E5F9642EDC2F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3" creationId="{979408D9-976B-41F9-9F73-E34B763F3A3D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4" creationId="{34D4FB5C-D05E-4142-9863-151C8019A6B5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5" creationId="{7ABDD090-7C9C-4A4B-AB6D-A90A953D1CD0}"/>
          </ac:spMkLst>
        </pc:spChg>
        <pc:spChg chg="add 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7" creationId="{431350AF-A9AA-4A2F-BFCE-957B85616A84}"/>
          </ac:spMkLst>
        </pc:spChg>
        <pc:grpChg chg="add mod">
          <ac:chgData name="Hoàng Thông Trương" userId="5ee39a359a88c745" providerId="LiveId" clId="{700EC90E-EE2C-418E-A49D-EBDD60FC20E9}" dt="2022-01-09T10:07:48.802" v="185"/>
          <ac:grpSpMkLst>
            <pc:docMk/>
            <pc:sldMk cId="1810392914" sldId="848"/>
            <ac:grpSpMk id="20" creationId="{C29F5447-C084-4D5C-90AD-FE204910CDDD}"/>
          </ac:grpSpMkLst>
        </pc:grpChg>
        <pc:picChg chg="del">
          <ac:chgData name="Hoàng Thông Trương" userId="5ee39a359a88c745" providerId="LiveId" clId="{700EC90E-EE2C-418E-A49D-EBDD60FC20E9}" dt="2022-01-09T10:07:48.423" v="184" actId="478"/>
          <ac:picMkLst>
            <pc:docMk/>
            <pc:sldMk cId="1810392914" sldId="848"/>
            <ac:picMk id="21" creationId="{521F594B-4F67-4742-8D91-C0B5A6BAB073}"/>
          </ac:picMkLst>
        </pc:picChg>
        <pc:picChg chg="mod">
          <ac:chgData name="Hoàng Thông Trương" userId="5ee39a359a88c745" providerId="LiveId" clId="{700EC90E-EE2C-418E-A49D-EBDD60FC20E9}" dt="2022-01-09T10:07:48.802" v="185"/>
          <ac:picMkLst>
            <pc:docMk/>
            <pc:sldMk cId="1810392914" sldId="848"/>
            <ac:picMk id="26" creationId="{3BD5E9B3-8F42-4E44-A816-ACB02A3E45BF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507079205" sldId="849"/>
        </pc:sldMkLst>
      </pc:sldChg>
      <pc:sldChg chg="addSp delSp modSp add mod">
        <pc:chgData name="Hoàng Thông Trương" userId="5ee39a359a88c745" providerId="LiveId" clId="{700EC90E-EE2C-418E-A49D-EBDD60FC20E9}" dt="2022-01-09T10:07:58.086" v="187"/>
        <pc:sldMkLst>
          <pc:docMk/>
          <pc:sldMk cId="4161163099" sldId="849"/>
        </pc:sldMkLst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52" creationId="{6D6D47E7-2EB2-4B14-B69D-76CF8296879C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57" creationId="{8C3AFD2F-D3E9-4FE6-BB41-96F38DFD4A48}"/>
          </ac:spMkLst>
        </pc:spChg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64" creationId="{E2E9DF04-52D8-406B-BE01-C0EAEA8729FE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6" creationId="{8E18F8A0-1979-4CCB-9262-A6F7E8A14788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7" creationId="{D5653DF7-8D1B-4CAF-AF0B-BE6DD8363C3B}"/>
          </ac:spMkLst>
        </pc:spChg>
        <pc:spChg chg="add 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9" creationId="{20EBE6B3-AA39-441D-A1D8-70A78258CA3A}"/>
          </ac:spMkLst>
        </pc:spChg>
        <pc:grpChg chg="add mod">
          <ac:chgData name="Hoàng Thông Trương" userId="5ee39a359a88c745" providerId="LiveId" clId="{700EC90E-EE2C-418E-A49D-EBDD60FC20E9}" dt="2022-01-09T10:07:58.086" v="187"/>
          <ac:grpSpMkLst>
            <pc:docMk/>
            <pc:sldMk cId="4161163099" sldId="849"/>
            <ac:grpSpMk id="49" creationId="{F6746F12-1EC1-4F11-8099-871AD9B49548}"/>
          </ac:grpSpMkLst>
        </pc:grp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53" creationId="{577CF83E-044D-459B-9595-EEFDA4BAB9D3}"/>
          </ac:picMkLst>
        </pc:pic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63" creationId="{06EABA00-932C-46C2-BE2E-FB0F0AD0BC59}"/>
          </ac:picMkLst>
        </pc:picChg>
        <pc:picChg chg="mod">
          <ac:chgData name="Hoàng Thông Trương" userId="5ee39a359a88c745" providerId="LiveId" clId="{700EC90E-EE2C-418E-A49D-EBDD60FC20E9}" dt="2022-01-09T10:07:58.086" v="187"/>
          <ac:picMkLst>
            <pc:docMk/>
            <pc:sldMk cId="4161163099" sldId="849"/>
            <ac:picMk id="68" creationId="{18C5827D-8B90-4CEF-BDF6-15B5E3C27383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952551336" sldId="850"/>
        </pc:sldMkLst>
      </pc:sldChg>
      <pc:sldChg chg="addSp delSp modSp add mod">
        <pc:chgData name="Hoàng Thông Trương" userId="5ee39a359a88c745" providerId="LiveId" clId="{700EC90E-EE2C-418E-A49D-EBDD60FC20E9}" dt="2022-01-09T10:08:07.195" v="191"/>
        <pc:sldMkLst>
          <pc:docMk/>
          <pc:sldMk cId="2304750147" sldId="850"/>
        </pc:sldMkLst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42" creationId="{5632C382-EF08-4F74-A673-90F822917054}"/>
          </ac:spMkLst>
        </pc:spChg>
        <pc:spChg chg="add mod">
          <ac:chgData name="Hoàng Thông Trương" userId="5ee39a359a88c745" providerId="LiveId" clId="{700EC90E-EE2C-418E-A49D-EBDD60FC20E9}" dt="2022-01-09T10:08:02.254" v="189" actId="571"/>
          <ac:spMkLst>
            <pc:docMk/>
            <pc:sldMk cId="2304750147" sldId="850"/>
            <ac:spMk id="45" creationId="{6C8D4D1E-5905-4100-9C8A-21DF491FF6FC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7" creationId="{9C394658-2E86-46A6-9ADF-011E49FE2466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8" creationId="{B74E465D-E730-48E0-B656-D09E503679F2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9" creationId="{035BDF30-62FD-4BC0-8B1E-71F64E7EF1A2}"/>
          </ac:spMkLst>
        </pc:spChg>
        <pc:spChg chg="add 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51" creationId="{E47B316B-9A30-4960-A626-83B7AD1C85E0}"/>
          </ac:spMkLst>
        </pc:spChg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07.195" v="191"/>
          <ac:grpSpMkLst>
            <pc:docMk/>
            <pc:sldMk cId="2304750147" sldId="850"/>
            <ac:grpSpMk id="46" creationId="{867F2C13-BA25-4F42-9996-917D75EB123B}"/>
          </ac:grpSpMkLst>
        </pc:grpChg>
        <pc:picChg chg="del">
          <ac:chgData name="Hoàng Thông Trương" userId="5ee39a359a88c745" providerId="LiveId" clId="{700EC90E-EE2C-418E-A49D-EBDD60FC20E9}" dt="2022-01-09T10:08:06.471" v="190" actId="478"/>
          <ac:picMkLst>
            <pc:docMk/>
            <pc:sldMk cId="2304750147" sldId="850"/>
            <ac:picMk id="41" creationId="{8B90B3F3-9E38-4238-B181-4FFF55D5EB68}"/>
          </ac:picMkLst>
        </pc:picChg>
        <pc:picChg chg="add mod">
          <ac:chgData name="Hoàng Thông Trương" userId="5ee39a359a88c745" providerId="LiveId" clId="{700EC90E-EE2C-418E-A49D-EBDD60FC20E9}" dt="2022-01-09T10:08:02.254" v="189" actId="571"/>
          <ac:picMkLst>
            <pc:docMk/>
            <pc:sldMk cId="2304750147" sldId="850"/>
            <ac:picMk id="44" creationId="{E85E250B-EE3B-4C15-A275-20C00969F2A9}"/>
          </ac:picMkLst>
        </pc:picChg>
        <pc:picChg chg="mod">
          <ac:chgData name="Hoàng Thông Trương" userId="5ee39a359a88c745" providerId="LiveId" clId="{700EC90E-EE2C-418E-A49D-EBDD60FC20E9}" dt="2022-01-09T10:08:07.195" v="191"/>
          <ac:picMkLst>
            <pc:docMk/>
            <pc:sldMk cId="2304750147" sldId="850"/>
            <ac:picMk id="50" creationId="{B3910D34-5702-471C-A5B4-F4C7CC6A385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749781790" sldId="851"/>
        </pc:sldMkLst>
      </pc:sldChg>
      <pc:sldChg chg="addSp delSp modSp add mod">
        <pc:chgData name="Hoàng Thông Trương" userId="5ee39a359a88c745" providerId="LiveId" clId="{700EC90E-EE2C-418E-A49D-EBDD60FC20E9}" dt="2022-01-09T10:08:17.540" v="193"/>
        <pc:sldMkLst>
          <pc:docMk/>
          <pc:sldMk cId="1987332383" sldId="851"/>
        </pc:sldMkLst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4" creationId="{9E4C4E49-F6CF-40EB-8C14-D48ADE807585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36" creationId="{2C19A100-FDDA-4630-9132-3512E1351289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8" creationId="{6F40F3B6-05E2-4DBF-95ED-E20DF674704F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9" creationId="{D3A7B7B5-C681-43C6-946D-C4BCB6B0E5AB}"/>
          </ac:spMkLst>
        </pc:spChg>
        <pc:spChg chg="add 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49" creationId="{5D63CD4A-76D4-4672-961A-17D9BE7C92F2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17.540" v="193"/>
          <ac:grpSpMkLst>
            <pc:docMk/>
            <pc:sldMk cId="1987332383" sldId="851"/>
            <ac:grpSpMk id="33" creationId="{894597E1-2E0E-4F66-9FCB-A210084BF584}"/>
          </ac:grpSpMkLst>
        </pc:grpChg>
        <pc:picChg chg="del">
          <ac:chgData name="Hoàng Thông Trương" userId="5ee39a359a88c745" providerId="LiveId" clId="{700EC90E-EE2C-418E-A49D-EBDD60FC20E9}" dt="2022-01-09T10:08:17.019" v="192" actId="478"/>
          <ac:picMkLst>
            <pc:docMk/>
            <pc:sldMk cId="1987332383" sldId="851"/>
            <ac:picMk id="35" creationId="{450C4336-26FB-464D-8D4B-766739327CB9}"/>
          </ac:picMkLst>
        </pc:picChg>
        <pc:picChg chg="mod">
          <ac:chgData name="Hoàng Thông Trương" userId="5ee39a359a88c745" providerId="LiveId" clId="{700EC90E-EE2C-418E-A49D-EBDD60FC20E9}" dt="2022-01-09T10:08:17.540" v="193"/>
          <ac:picMkLst>
            <pc:docMk/>
            <pc:sldMk cId="1987332383" sldId="851"/>
            <ac:picMk id="40" creationId="{9F53D1BA-5806-498E-BED0-8D377DECC2B8}"/>
          </ac:picMkLst>
        </pc:picChg>
      </pc:sldChg>
      <pc:sldChg chg="add del">
        <pc:chgData name="Hoàng Thông Trương" userId="5ee39a359a88c745" providerId="LiveId" clId="{700EC90E-EE2C-418E-A49D-EBDD60FC20E9}" dt="2022-01-09T10:09:33.434" v="310" actId="47"/>
        <pc:sldMkLst>
          <pc:docMk/>
          <pc:sldMk cId="2923816671" sldId="852"/>
        </pc:sldMkLst>
      </pc:sldChg>
      <pc:sldChg chg="addSp delSp modSp add del mod">
        <pc:chgData name="Hoàng Thông Trương" userId="5ee39a359a88c745" providerId="LiveId" clId="{700EC90E-EE2C-418E-A49D-EBDD60FC20E9}" dt="2022-01-09T10:08:22.708" v="195"/>
        <pc:sldMkLst>
          <pc:docMk/>
          <pc:sldMk cId="3435160657" sldId="853"/>
        </pc:sldMkLst>
        <pc:spChg chg="del">
          <ac:chgData name="Hoàng Thông Trương" userId="5ee39a359a88c745" providerId="LiveId" clId="{700EC90E-EE2C-418E-A49D-EBDD60FC20E9}" dt="2022-01-09T10:08:22.315" v="194" actId="478"/>
          <ac:spMkLst>
            <pc:docMk/>
            <pc:sldMk cId="3435160657" sldId="853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28" creationId="{B8447E22-BCB7-46F0-9BCB-20770C68F6DC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0" creationId="{74EC7D27-334F-41B0-A358-9053F474F7C2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2" creationId="{461AE440-CB7A-4270-8E5E-AC48BBEEFCA3}"/>
          </ac:spMkLst>
        </pc:spChg>
        <pc:spChg chg="add 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6" creationId="{DA8623E7-D572-4617-B683-2DB03FDC47DD}"/>
          </ac:spMkLst>
        </pc:spChg>
        <pc:grpChg chg="add mod">
          <ac:chgData name="Hoàng Thông Trương" userId="5ee39a359a88c745" providerId="LiveId" clId="{700EC90E-EE2C-418E-A49D-EBDD60FC20E9}" dt="2022-01-09T10:08:22.708" v="195"/>
          <ac:grpSpMkLst>
            <pc:docMk/>
            <pc:sldMk cId="3435160657" sldId="853"/>
            <ac:grpSpMk id="24" creationId="{48C9CF2C-CB05-4717-B93B-2CD2F654E532}"/>
          </ac:grpSpMkLst>
        </pc:grpChg>
        <pc:picChg chg="del">
          <ac:chgData name="Hoàng Thông Trương" userId="5ee39a359a88c745" providerId="LiveId" clId="{700EC90E-EE2C-418E-A49D-EBDD60FC20E9}" dt="2022-01-09T10:08:22.315" v="194" actId="478"/>
          <ac:picMkLst>
            <pc:docMk/>
            <pc:sldMk cId="3435160657" sldId="853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8:22.708" v="195"/>
          <ac:picMkLst>
            <pc:docMk/>
            <pc:sldMk cId="3435160657" sldId="853"/>
            <ac:picMk id="34" creationId="{7940A41B-E32A-4A8D-A054-AA26084BACFF}"/>
          </ac:picMkLst>
        </pc:picChg>
      </pc:sldChg>
      <pc:sldChg chg="new del">
        <pc:chgData name="Hoàng Thông Trương" userId="5ee39a359a88c745" providerId="LiveId" clId="{700EC90E-EE2C-418E-A49D-EBDD60FC20E9}" dt="2022-01-09T10:09:00.572" v="230" actId="47"/>
        <pc:sldMkLst>
          <pc:docMk/>
          <pc:sldMk cId="4198798361" sldId="854"/>
        </pc:sldMkLst>
      </pc:sldChg>
      <pc:sldChg chg="modSp add">
        <pc:chgData name="Hoàng Thông Trương" userId="5ee39a359a88c745" providerId="LiveId" clId="{700EC90E-EE2C-418E-A49D-EBDD60FC20E9}" dt="2022-01-09T10:08:58.705" v="229" actId="20577"/>
        <pc:sldMkLst>
          <pc:docMk/>
          <pc:sldMk cId="3382111844" sldId="855"/>
        </pc:sldMkLst>
        <pc:spChg chg="mod">
          <ac:chgData name="Hoàng Thông Trương" userId="5ee39a359a88c745" providerId="LiveId" clId="{700EC90E-EE2C-418E-A49D-EBDD60FC20E9}" dt="2022-01-09T10:08:58.705" v="229" actId="20577"/>
          <ac:spMkLst>
            <pc:docMk/>
            <pc:sldMk cId="3382111844" sldId="855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8:55.720" v="204" actId="20577"/>
          <ac:spMkLst>
            <pc:docMk/>
            <pc:sldMk cId="3382111844" sldId="855"/>
            <ac:spMk id="43" creationId="{AD4BE89D-F59F-4B32-B97A-82B28928F82A}"/>
          </ac:spMkLst>
        </pc:spChg>
      </pc:sldChg>
      <pc:sldChg chg="modSp add modAnim">
        <pc:chgData name="Hoàng Thông Trương" userId="5ee39a359a88c745" providerId="LiveId" clId="{700EC90E-EE2C-418E-A49D-EBDD60FC20E9}" dt="2022-01-09T10:09:12.458" v="287" actId="20577"/>
        <pc:sldMkLst>
          <pc:docMk/>
          <pc:sldMk cId="1200085172" sldId="856"/>
        </pc:sldMkLst>
        <pc:spChg chg="mod">
          <ac:chgData name="Hoàng Thông Trương" userId="5ee39a359a88c745" providerId="LiveId" clId="{700EC90E-EE2C-418E-A49D-EBDD60FC20E9}" dt="2022-01-09T10:09:12.458" v="287" actId="20577"/>
          <ac:spMkLst>
            <pc:docMk/>
            <pc:sldMk cId="1200085172" sldId="856"/>
            <ac:spMk id="41" creationId="{8C7738E6-0CB6-45BA-A115-E3DEF443A0AD}"/>
          </ac:spMkLst>
        </pc:spChg>
      </pc:sldChg>
      <pc:sldChg chg="modSp add mod">
        <pc:chgData name="Hoàng Thông Trương" userId="5ee39a359a88c745" providerId="LiveId" clId="{700EC90E-EE2C-418E-A49D-EBDD60FC20E9}" dt="2022-01-09T10:09:25.611" v="307" actId="20577"/>
        <pc:sldMkLst>
          <pc:docMk/>
          <pc:sldMk cId="2189948937" sldId="857"/>
        </pc:sldMkLst>
        <pc:spChg chg="mod">
          <ac:chgData name="Hoàng Thông Trương" userId="5ee39a359a88c745" providerId="LiveId" clId="{700EC90E-EE2C-418E-A49D-EBDD60FC20E9}" dt="2022-01-09T10:09:25.611" v="307" actId="20577"/>
          <ac:spMkLst>
            <pc:docMk/>
            <pc:sldMk cId="2189948937" sldId="857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20.488" v="290" actId="20577"/>
          <ac:spMkLst>
            <pc:docMk/>
            <pc:sldMk cId="2189948937" sldId="857"/>
            <ac:spMk id="43" creationId="{AD4BE89D-F59F-4B32-B97A-82B28928F82A}"/>
          </ac:spMkLst>
        </pc:spChg>
      </pc:sldChg>
      <pc:sldChg chg="modSp add mod">
        <pc:chgData name="Hoàng Thông Trương" userId="5ee39a359a88c745" providerId="LiveId" clId="{700EC90E-EE2C-418E-A49D-EBDD60FC20E9}" dt="2022-01-09T10:09:48.266" v="331" actId="1076"/>
        <pc:sldMkLst>
          <pc:docMk/>
          <pc:sldMk cId="733953112" sldId="858"/>
        </pc:sldMkLst>
        <pc:spChg chg="mod">
          <ac:chgData name="Hoàng Thông Trương" userId="5ee39a359a88c745" providerId="LiveId" clId="{700EC90E-EE2C-418E-A49D-EBDD60FC20E9}" dt="2022-01-09T10:09:48.266" v="331" actId="1076"/>
          <ac:spMkLst>
            <pc:docMk/>
            <pc:sldMk cId="733953112" sldId="858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41.223" v="312" actId="20577"/>
          <ac:spMkLst>
            <pc:docMk/>
            <pc:sldMk cId="733953112" sldId="858"/>
            <ac:spMk id="43" creationId="{AD4BE89D-F59F-4B32-B97A-82B28928F82A}"/>
          </ac:spMkLst>
        </pc:spChg>
      </pc:sldChg>
      <pc:sldChg chg="addSp delSp modSp new del mod modAnim">
        <pc:chgData name="Hoàng Thông Trương" userId="5ee39a359a88c745" providerId="LiveId" clId="{700EC90E-EE2C-418E-A49D-EBDD60FC20E9}" dt="2022-01-09T10:26:19.876" v="605" actId="47"/>
        <pc:sldMkLst>
          <pc:docMk/>
          <pc:sldMk cId="1640845988" sldId="859"/>
        </pc:sldMkLst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3" creationId="{DBF1C415-EE19-4E66-AEDE-CC3DC9BB232E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4" creationId="{FDA2B129-E40C-4F9B-B2E1-06E8BB34C628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5" creationId="{C2AA6693-F00D-4442-8A51-5E23F9E887E2}"/>
          </ac:spMkLst>
        </pc:spChg>
        <pc:spChg chg="add mod">
          <ac:chgData name="Hoàng Thông Trương" userId="5ee39a359a88c745" providerId="LiveId" clId="{700EC90E-EE2C-418E-A49D-EBDD60FC20E9}" dt="2022-01-09T10:10:16.473" v="347" actId="20577"/>
          <ac:spMkLst>
            <pc:docMk/>
            <pc:sldMk cId="1640845988" sldId="859"/>
            <ac:spMk id="7" creationId="{0E0BB4E8-AE52-4679-A9C8-DE86163B934A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9" creationId="{D14AD1A9-2EAA-4CD7-A8CF-9A42F5BE93F5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10" creationId="{6C92A96C-7F4D-4776-9E13-A36825AE627A}"/>
          </ac:spMkLst>
        </pc:spChg>
        <pc:spChg chg="add del mod">
          <ac:chgData name="Hoàng Thông Trương" userId="5ee39a359a88c745" providerId="LiveId" clId="{700EC90E-EE2C-418E-A49D-EBDD60FC20E9}" dt="2022-01-09T10:10:20.582" v="349"/>
          <ac:spMkLst>
            <pc:docMk/>
            <pc:sldMk cId="1640845988" sldId="859"/>
            <ac:spMk id="11" creationId="{C743704E-F09D-4E39-B4D2-416AE03C39E2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3" creationId="{31A58733-2381-40B1-8EC7-8169A1F316DA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4" creationId="{E3979A35-01FB-417C-81B6-5E3B37E1FA2D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5" creationId="{352B0C5F-AD3C-431A-8EC5-5B8A7503B078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6" creationId="{30360914-5432-4DDE-BD63-1A677FA71947}"/>
          </ac:spMkLst>
        </pc:spChg>
        <pc:grpChg chg="add mod">
          <ac:chgData name="Hoàng Thông Trương" userId="5ee39a359a88c745" providerId="LiveId" clId="{700EC90E-EE2C-418E-A49D-EBDD60FC20E9}" dt="2022-01-09T10:09:59.082" v="334"/>
          <ac:grpSpMkLst>
            <pc:docMk/>
            <pc:sldMk cId="1640845988" sldId="859"/>
            <ac:grpSpMk id="2" creationId="{CFFC080B-F0F5-47AF-A859-172B079BD497}"/>
          </ac:grpSpMkLst>
        </pc:grpChg>
        <pc:grpChg chg="add del mod">
          <ac:chgData name="Hoàng Thông Trương" userId="5ee39a359a88c745" providerId="LiveId" clId="{700EC90E-EE2C-418E-A49D-EBDD60FC20E9}" dt="2022-01-09T10:10:20.582" v="349"/>
          <ac:grpSpMkLst>
            <pc:docMk/>
            <pc:sldMk cId="1640845988" sldId="859"/>
            <ac:grpSpMk id="8" creationId="{ED6FCCC7-471F-4515-8F92-3DC797D136ED}"/>
          </ac:grpSpMkLst>
        </pc:grpChg>
        <pc:grpChg chg="add mod">
          <ac:chgData name="Hoàng Thông Trương" userId="5ee39a359a88c745" providerId="LiveId" clId="{700EC90E-EE2C-418E-A49D-EBDD60FC20E9}" dt="2022-01-09T10:10:21.083" v="350"/>
          <ac:grpSpMkLst>
            <pc:docMk/>
            <pc:sldMk cId="1640845988" sldId="859"/>
            <ac:grpSpMk id="12" creationId="{E5B79325-2255-48E9-9E40-5437F10AAC98}"/>
          </ac:grpSpMkLst>
        </pc:grpChg>
        <pc:picChg chg="mod">
          <ac:chgData name="Hoàng Thông Trương" userId="5ee39a359a88c745" providerId="LiveId" clId="{700EC90E-EE2C-418E-A49D-EBDD60FC20E9}" dt="2022-01-09T10:09:59.082" v="334"/>
          <ac:picMkLst>
            <pc:docMk/>
            <pc:sldMk cId="1640845988" sldId="859"/>
            <ac:picMk id="6" creationId="{C4FAA4C8-BA7A-4563-BD63-541AA9D2A1F5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37.117" v="597" actId="478"/>
        <pc:sldMkLst>
          <pc:docMk/>
          <pc:sldMk cId="1201602226" sldId="860"/>
        </pc:sldMkLst>
        <pc:spChg chg="add mod">
          <ac:chgData name="Hoàng Thông Trương" userId="5ee39a359a88c745" providerId="LiveId" clId="{700EC90E-EE2C-418E-A49D-EBDD60FC20E9}" dt="2022-01-09T10:24:43.859" v="586" actId="1076"/>
          <ac:spMkLst>
            <pc:docMk/>
            <pc:sldMk cId="1201602226" sldId="860"/>
            <ac:spMk id="2" creationId="{40C65774-08CC-4146-8341-57D4AF114614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4" creationId="{9E27FE34-5CDC-4428-B419-10A81FDFC0BD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5" creationId="{5CAEE0E2-0E24-4B0C-A4A1-A383AE5E1B2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6" creationId="{0AC85B81-EE43-47DA-9FC9-BCE48EF2A908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7" creationId="{E98F641D-083A-471C-9637-63E7E25A6C53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8" creationId="{0959A93E-EB5F-4E98-AC8F-4FFC6864E0D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9" creationId="{12FF3BE6-6869-4067-8C22-38955BA279C0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0" creationId="{2A29EC45-6B4D-44A5-92FA-78CB79E99E07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1" creationId="{D6FC8CB7-E84C-4338-8AA1-E11D07427E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2" creationId="{8CF3C8B8-AA4C-4CEF-84A4-7D6081E8887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3" creationId="{D7AF1E6D-C976-4F91-A3F5-1183445ADB8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4" creationId="{F5A2F8B5-7D49-444F-8F58-4450237385A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5" creationId="{FFA94A76-4454-4F67-BCE2-77AB4F4A91B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6" creationId="{094EBF1D-841C-479A-A561-0542E890ED1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7" creationId="{CA42505E-FD1D-4EFC-BB22-6654DE11894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8" creationId="{8D9CA239-EABB-4E92-8001-C1C065EF89BF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9" creationId="{6169558F-D83B-47D7-8647-099DAFC1D29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0" creationId="{A9FB25F4-0930-42F2-B310-84AC0418ABF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1" creationId="{8D6DBCDE-E47D-428C-9D69-B39886161AB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2" creationId="{082E5CB6-0E52-4AE2-85E3-1E1FDB20AC2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3" creationId="{6590F668-DB81-459F-99DB-597809E02F2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4" creationId="{9D6DEF09-5268-4C80-9065-CA9CAD94643A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5" creationId="{1F889F70-52B8-4EA3-8CBD-9292E2815FC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6" creationId="{B3A40750-285E-4097-AC02-C6662324BFE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7" creationId="{7911DB3E-1768-4575-ADB6-0957572049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8" creationId="{55D0CD69-B508-4C91-BA97-DAC3B082D47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9" creationId="{DB6F045A-FC1E-4904-B76A-945F603379F8}"/>
          </ac:spMkLst>
        </pc:spChg>
        <pc:spChg chg="add del mod">
          <ac:chgData name="Hoàng Thông Trương" userId="5ee39a359a88c745" providerId="LiveId" clId="{700EC90E-EE2C-418E-A49D-EBDD60FC20E9}" dt="2022-01-09T10:22:55.294" v="360" actId="478"/>
          <ac:spMkLst>
            <pc:docMk/>
            <pc:sldMk cId="1201602226" sldId="860"/>
            <ac:spMk id="30" creationId="{6E60C9FB-A252-4FCD-B9AA-C120379D3C06}"/>
          </ac:spMkLst>
        </pc:spChg>
        <pc:spChg chg="add del mod">
          <ac:chgData name="Hoàng Thông Trương" userId="5ee39a359a88c745" providerId="LiveId" clId="{700EC90E-EE2C-418E-A49D-EBDD60FC20E9}" dt="2022-01-09T10:22:48.029" v="357" actId="478"/>
          <ac:spMkLst>
            <pc:docMk/>
            <pc:sldMk cId="1201602226" sldId="860"/>
            <ac:spMk id="31" creationId="{0C91B442-A0D5-4DF7-B8EA-BF268420BC4A}"/>
          </ac:spMkLst>
        </pc:spChg>
        <pc:spChg chg="add del mod">
          <ac:chgData name="Hoàng Thông Trương" userId="5ee39a359a88c745" providerId="LiveId" clId="{700EC90E-EE2C-418E-A49D-EBDD60FC20E9}" dt="2022-01-09T10:25:37.117" v="597" actId="478"/>
          <ac:spMkLst>
            <pc:docMk/>
            <pc:sldMk cId="1201602226" sldId="860"/>
            <ac:spMk id="32" creationId="{223A75E3-A0E9-4D6F-A536-35D193C5DFC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33" creationId="{5D3D6E13-D10B-4DDD-BB56-3A18AEA59E9E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5" creationId="{3CBA1D10-A55C-4BEB-9C45-83A5800A3364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6" creationId="{7D9D76C0-E7F0-4FCA-A2E2-30C3901657F6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7" creationId="{A08FCBFB-AF0F-4518-983F-7B5D7FFDE0DD}"/>
          </ac:spMkLst>
        </pc:spChg>
        <pc:spChg chg="add mod">
          <ac:chgData name="Hoàng Thông Trương" userId="5ee39a359a88c745" providerId="LiveId" clId="{700EC90E-EE2C-418E-A49D-EBDD60FC20E9}" dt="2022-01-09T10:24:47.564" v="589" actId="1076"/>
          <ac:spMkLst>
            <pc:docMk/>
            <pc:sldMk cId="1201602226" sldId="860"/>
            <ac:spMk id="39" creationId="{A7CD9E77-08B4-40DC-8210-D9D100438D34}"/>
          </ac:spMkLst>
        </pc:spChg>
        <pc:spChg chg="add del mod">
          <ac:chgData name="Hoàng Thông Trương" userId="5ee39a359a88c745" providerId="LiveId" clId="{700EC90E-EE2C-418E-A49D-EBDD60FC20E9}" dt="2022-01-09T10:23:47.677" v="570" actId="478"/>
          <ac:spMkLst>
            <pc:docMk/>
            <pc:sldMk cId="1201602226" sldId="860"/>
            <ac:spMk id="40" creationId="{B798A02E-F573-4A56-A075-A655C97432AE}"/>
          </ac:spMkLst>
        </pc:spChg>
        <pc:spChg chg="add mod">
          <ac:chgData name="Hoàng Thông Trương" userId="5ee39a359a88c745" providerId="LiveId" clId="{700EC90E-EE2C-418E-A49D-EBDD60FC20E9}" dt="2022-01-09T10:23:36.394" v="569" actId="20577"/>
          <ac:spMkLst>
            <pc:docMk/>
            <pc:sldMk cId="1201602226" sldId="860"/>
            <ac:spMk id="41" creationId="{29496A66-9675-4C90-B3A5-B45E9AC3033F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3" creationId="{16A22D27-7A0D-4463-821C-691C2D039427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4" creationId="{FE395A87-CD5E-48F0-8CC5-979E450F6428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5" creationId="{451DAFE6-A1A7-4BA8-B36E-37B0FFA5EA52}"/>
          </ac:spMkLst>
        </pc:spChg>
        <pc:spChg chg="add 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7" creationId="{A04D7554-763A-437A-A93C-4A80664B9157}"/>
          </ac:spMkLst>
        </pc:spChg>
        <pc:grpChg chg="add mod">
          <ac:chgData name="Hoàng Thông Trương" userId="5ee39a359a88c745" providerId="LiveId" clId="{700EC90E-EE2C-418E-A49D-EBDD60FC20E9}" dt="2022-01-09T10:24:42.283" v="585" actId="1076"/>
          <ac:grpSpMkLst>
            <pc:docMk/>
            <pc:sldMk cId="1201602226" sldId="860"/>
            <ac:grpSpMk id="3" creationId="{B7D28CFD-BB9A-4FFD-8F0C-13A5DB1439B9}"/>
          </ac:grpSpMkLst>
        </pc:grpChg>
        <pc:grpChg chg="add mod">
          <ac:chgData name="Hoàng Thông Trương" userId="5ee39a359a88c745" providerId="LiveId" clId="{700EC90E-EE2C-418E-A49D-EBDD60FC20E9}" dt="2022-01-09T10:25:10.287" v="593" actId="1076"/>
          <ac:grpSpMkLst>
            <pc:docMk/>
            <pc:sldMk cId="1201602226" sldId="860"/>
            <ac:grpSpMk id="34" creationId="{C973510B-2ED7-4898-92FB-7D102D125589}"/>
          </ac:grpSpMkLst>
        </pc:grpChg>
        <pc:grpChg chg="add mod">
          <ac:chgData name="Hoàng Thông Trương" userId="5ee39a359a88c745" providerId="LiveId" clId="{700EC90E-EE2C-418E-A49D-EBDD60FC20E9}" dt="2022-01-09T10:24:18.568" v="575" actId="571"/>
          <ac:grpSpMkLst>
            <pc:docMk/>
            <pc:sldMk cId="1201602226" sldId="860"/>
            <ac:grpSpMk id="42" creationId="{495F431B-416F-46A0-9964-528F04826FE3}"/>
          </ac:grpSpMkLst>
        </pc:grpChg>
        <pc:picChg chg="mod">
          <ac:chgData name="Hoàng Thông Trương" userId="5ee39a359a88c745" providerId="LiveId" clId="{700EC90E-EE2C-418E-A49D-EBDD60FC20E9}" dt="2022-01-09T10:22:30.844" v="354"/>
          <ac:picMkLst>
            <pc:docMk/>
            <pc:sldMk cId="1201602226" sldId="860"/>
            <ac:picMk id="38" creationId="{B36D7B2D-5F5E-47F5-8391-E8CBC64FCBD2}"/>
          </ac:picMkLst>
        </pc:picChg>
        <pc:picChg chg="mod">
          <ac:chgData name="Hoàng Thông Trương" userId="5ee39a359a88c745" providerId="LiveId" clId="{700EC90E-EE2C-418E-A49D-EBDD60FC20E9}" dt="2022-01-09T10:24:18.568" v="575" actId="571"/>
          <ac:picMkLst>
            <pc:docMk/>
            <pc:sldMk cId="1201602226" sldId="860"/>
            <ac:picMk id="46" creationId="{4524EEF6-E6D2-4E40-B64F-B18263AC874E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52.858" v="604"/>
        <pc:sldMkLst>
          <pc:docMk/>
          <pc:sldMk cId="495936399" sldId="861"/>
        </pc:sldMkLst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2" creationId="{8211745F-34BD-4C18-BDED-4B07C0F67B86}"/>
          </ac:spMkLst>
        </pc:spChg>
        <pc:spChg chg="add mod">
          <ac:chgData name="Hoàng Thông Trương" userId="5ee39a359a88c745" providerId="LiveId" clId="{700EC90E-EE2C-418E-A49D-EBDD60FC20E9}" dt="2022-01-09T10:25:17.843" v="595" actId="113"/>
          <ac:spMkLst>
            <pc:docMk/>
            <pc:sldMk cId="495936399" sldId="861"/>
            <ac:spMk id="3" creationId="{1A620CE6-BB02-4FD9-8724-FB396A45CF19}"/>
          </ac:spMkLst>
        </pc:spChg>
        <pc:spChg chg="add del mod">
          <ac:chgData name="Hoàng Thông Trương" userId="5ee39a359a88c745" providerId="LiveId" clId="{700EC90E-EE2C-418E-A49D-EBDD60FC20E9}" dt="2022-01-09T10:24:30.437" v="578" actId="478"/>
          <ac:spMkLst>
            <pc:docMk/>
            <pc:sldMk cId="495936399" sldId="861"/>
            <ac:spMk id="4" creationId="{226834C6-5814-4C23-85B9-E6BCAE33C1DF}"/>
          </ac:spMkLst>
        </pc:spChg>
        <pc:spChg chg="add del mod">
          <ac:chgData name="Hoàng Thông Trương" userId="5ee39a359a88c745" providerId="LiveId" clId="{700EC90E-EE2C-418E-A49D-EBDD60FC20E9}" dt="2022-01-09T10:24:31.391" v="579" actId="478"/>
          <ac:spMkLst>
            <pc:docMk/>
            <pc:sldMk cId="495936399" sldId="861"/>
            <ac:spMk id="5" creationId="{48735A6D-71F0-494B-A38A-896FCC46C4AC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7" creationId="{0C0849C5-1900-4152-96CC-ED4B4FBF86B0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8" creationId="{E178F14C-127B-4FF0-B82F-7F0A35024661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9" creationId="{60D616A9-D185-40F6-92E4-26A2D9B0B948}"/>
          </ac:spMkLst>
        </pc:spChg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11" creationId="{4E897410-6CA0-42E3-B8D5-CDD8BDD237AB}"/>
          </ac:spMkLst>
        </pc:spChg>
        <pc:spChg chg="add del mod">
          <ac:chgData name="Hoàng Thông Trương" userId="5ee39a359a88c745" providerId="LiveId" clId="{700EC90E-EE2C-418E-A49D-EBDD60FC20E9}" dt="2022-01-09T10:25:43.736" v="602" actId="478"/>
          <ac:spMkLst>
            <pc:docMk/>
            <pc:sldMk cId="495936399" sldId="861"/>
            <ac:spMk id="12" creationId="{1FEBD6D8-4774-4516-8193-8788B1AB8690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4" creationId="{FFE349A9-12B7-4B87-8A6B-CF10341CAA5E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5" creationId="{4EED230F-885B-4A10-9E36-8610CACE46AC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6" creationId="{18125500-FC2A-46B2-A13E-7EFCB9F12664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7" creationId="{F497B60B-7B03-43E2-9DC1-A779EE7275D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8" creationId="{1C674F2B-AEF7-4EF1-9DC8-2CECBF3EEA45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9" creationId="{DF025B14-E125-49F7-BDC7-E08B38C7027B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0" creationId="{5DD7792B-2404-4E98-B48D-7F92B4D6244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1" creationId="{B4F5A825-8ADD-4109-B16B-360789A0DF91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2" creationId="{AF80CC20-CB21-4F96-8C7A-7D0019E9000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3" creationId="{31584E7B-67AB-4C1D-B717-6C9A335A5FF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4" creationId="{26B07853-BDE7-4B2D-B393-D8FCB95DBC20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5" creationId="{B045B490-58EA-4307-AA63-9FD31776059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6" creationId="{659508A0-53DE-4C59-BBA5-4394F5AE554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7" creationId="{6162D955-0079-4BF0-8372-F730F9122BE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8" creationId="{F8F8A554-6952-4F3E-BCDC-913CD9C9C379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9" creationId="{DE285ED1-8A28-45A6-A8E0-25B561F1DFED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0" creationId="{15D1B1C2-F6C6-41AF-A3E0-3D8787E6199A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1" creationId="{D45D4DE6-D3BC-4017-844D-F8D1984CD88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2" creationId="{6C9EA2B7-1C0C-4074-AD69-34E20B6568C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3" creationId="{C2BA5882-CF10-4F09-8B07-738E6276037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4" creationId="{C6BFB30F-79D9-4452-89CA-0C6C0A823BB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5" creationId="{46D61338-5E5B-4497-84D9-C57D2A4F005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6" creationId="{2BBAF377-7B9C-407B-925D-14946F6667A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7" creationId="{15DE196C-EC3F-48E2-8055-1CE32A8037F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8" creationId="{0DBFD06E-9AF3-411F-BF0F-4CB685682F13}"/>
          </ac:spMkLst>
        </pc:spChg>
        <pc:spChg chg="add del mod">
          <ac:chgData name="Hoàng Thông Trương" userId="5ee39a359a88c745" providerId="LiveId" clId="{700EC90E-EE2C-418E-A49D-EBDD60FC20E9}" dt="2022-01-09T10:25:44.549" v="603" actId="478"/>
          <ac:spMkLst>
            <pc:docMk/>
            <pc:sldMk cId="495936399" sldId="861"/>
            <ac:spMk id="39" creationId="{270B2C4C-B332-478F-AAAD-3000DF9B2823}"/>
          </ac:spMkLst>
        </pc:spChg>
        <pc:spChg chg="add del mod">
          <ac:chgData name="Hoàng Thông Trương" userId="5ee39a359a88c745" providerId="LiveId" clId="{700EC90E-EE2C-418E-A49D-EBDD60FC20E9}" dt="2022-01-09T10:25:43.259" v="601" actId="478"/>
          <ac:spMkLst>
            <pc:docMk/>
            <pc:sldMk cId="495936399" sldId="861"/>
            <ac:spMk id="40" creationId="{5F27959B-8EEC-412E-BDE8-4925B2ADF14E}"/>
          </ac:spMkLst>
        </pc:spChg>
        <pc:spChg chg="add mod">
          <ac:chgData name="Hoàng Thông Trương" userId="5ee39a359a88c745" providerId="LiveId" clId="{700EC90E-EE2C-418E-A49D-EBDD60FC20E9}" dt="2022-01-09T10:25:13.840" v="594"/>
          <ac:spMkLst>
            <pc:docMk/>
            <pc:sldMk cId="495936399" sldId="861"/>
            <ac:spMk id="41" creationId="{2F149222-3667-4FC8-8E0A-B354CAEB96CE}"/>
          </ac:spMkLst>
        </pc:spChg>
        <pc:grpChg chg="add mod">
          <ac:chgData name="Hoàng Thông Trương" userId="5ee39a359a88c745" providerId="LiveId" clId="{700EC90E-EE2C-418E-A49D-EBDD60FC20E9}" dt="2022-01-09T10:24:24.579" v="577" actId="2711"/>
          <ac:grpSpMkLst>
            <pc:docMk/>
            <pc:sldMk cId="495936399" sldId="861"/>
            <ac:grpSpMk id="6" creationId="{76F5AA70-6C52-459A-9576-9FDB82EBE1D0}"/>
          </ac:grpSpMkLst>
        </pc:grpChg>
        <pc:grpChg chg="add mod">
          <ac:chgData name="Hoàng Thông Trương" userId="5ee39a359a88c745" providerId="LiveId" clId="{700EC90E-EE2C-418E-A49D-EBDD60FC20E9}" dt="2022-01-09T10:25:04.761" v="592" actId="1076"/>
          <ac:grpSpMkLst>
            <pc:docMk/>
            <pc:sldMk cId="495936399" sldId="861"/>
            <ac:grpSpMk id="13" creationId="{217FBF48-5F49-4643-9747-4973D970007C}"/>
          </ac:grpSpMkLst>
        </pc:grpChg>
        <pc:picChg chg="mod">
          <ac:chgData name="Hoàng Thông Trương" userId="5ee39a359a88c745" providerId="LiveId" clId="{700EC90E-EE2C-418E-A49D-EBDD60FC20E9}" dt="2022-01-09T10:24:20.763" v="576"/>
          <ac:picMkLst>
            <pc:docMk/>
            <pc:sldMk cId="495936399" sldId="861"/>
            <ac:picMk id="10" creationId="{BF0887F1-67D0-4003-82F5-E3BFA82BCADD}"/>
          </ac:picMkLst>
        </pc:picChg>
      </pc:sldChg>
      <pc:sldMasterChg chg="addSp delSp modSp mod addSldLayout delSldLayout">
        <pc:chgData name="Hoàng Thông Trương" userId="5ee39a359a88c745" providerId="LiveId" clId="{700EC90E-EE2C-418E-A49D-EBDD60FC20E9}" dt="2022-01-09T10:26:23.760" v="632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700EC90E-EE2C-418E-A49D-EBDD60FC20E9}" dt="2022-01-09T10:26:23.738" v="611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700EC90E-EE2C-418E-A49D-EBDD60FC20E9}" dt="2022-01-09T10:26:23.738" v="613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700EC90E-EE2C-418E-A49D-EBDD60FC20E9}" dt="2022-01-09T10:26:23.740" v="615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700EC90E-EE2C-418E-A49D-EBDD60FC20E9}" dt="2022-01-09T10:26:23.741" v="617"/>
          <ac:spMkLst>
            <pc:docMk/>
            <pc:sldMasterMk cId="2296511676" sldId="2147483648"/>
            <ac:spMk id="6" creationId="{C84C2692-61CA-4535-A53C-5927059D4165}"/>
          </ac:spMkLst>
        </pc:spChg>
        <pc:spChg chg="del mod modVis">
          <ac:chgData name="Hoàng Thông Trương" userId="5ee39a359a88c745" providerId="LiveId" clId="{700EC90E-EE2C-418E-A49D-EBDD60FC20E9}" dt="2022-01-09T10:26:23.737" v="609"/>
          <ac:spMkLst>
            <pc:docMk/>
            <pc:sldMasterMk cId="2296511676" sldId="2147483648"/>
            <ac:spMk id="7" creationId="{C101F8B9-74F4-4F50-A12D-8563263C80E1}"/>
          </ac:spMkLst>
        </pc:spChg>
        <pc:spChg chg="add mod ord">
          <ac:chgData name="Hoàng Thông Trương" userId="5ee39a359a88c745" providerId="LiveId" clId="{700EC90E-EE2C-418E-A49D-EBDD60FC20E9}" dt="2022-01-09T10:26:23.760" v="632"/>
          <ac:spMkLst>
            <pc:docMk/>
            <pc:sldMasterMk cId="2296511676" sldId="2147483648"/>
            <ac:spMk id="8" creationId="{0D29C8AA-A0BF-4D26-88DD-C1D297DABCD6}"/>
          </ac:spMkLst>
        </pc:spChg>
        <pc:sldLayoutChg chg="add del">
          <pc:chgData name="Hoàng Thông Trương" userId="5ee39a359a88c745" providerId="LiveId" clId="{700EC90E-EE2C-418E-A49D-EBDD60FC20E9}" dt="2022-01-09T10:08:46.604" v="201" actId="47"/>
          <pc:sldLayoutMkLst>
            <pc:docMk/>
            <pc:sldMasterMk cId="2296511676" sldId="2147483648"/>
            <pc:sldLayoutMk cId="2480708088" sldId="2147483676"/>
          </pc:sldLayoutMkLst>
        </pc:sldLayoutChg>
      </pc:sldMasterChg>
    </pc:docChg>
  </pc:docChgLst>
  <pc:docChgLst>
    <pc:chgData name="thienngoclamk5@gmail.com" userId="3c70f70aa0c99d39" providerId="LiveId" clId="{AE83DB8A-0938-4776-8D31-5C3FE806A11E}"/>
    <pc:docChg chg="undo custSel addSld modSld">
      <pc:chgData name="thienngoclamk5@gmail.com" userId="3c70f70aa0c99d39" providerId="LiveId" clId="{AE83DB8A-0938-4776-8D31-5C3FE806A11E}" dt="2022-02-08T03:49:27.480" v="316" actId="1076"/>
      <pc:docMkLst>
        <pc:docMk/>
      </pc:docMkLst>
      <pc:sldChg chg="modSp">
        <pc:chgData name="thienngoclamk5@gmail.com" userId="3c70f70aa0c99d39" providerId="LiveId" clId="{AE83DB8A-0938-4776-8D31-5C3FE806A11E}" dt="2022-02-08T03:25:53.060" v="148" actId="20577"/>
        <pc:sldMkLst>
          <pc:docMk/>
          <pc:sldMk cId="1987332383" sldId="851"/>
        </pc:sldMkLst>
        <pc:spChg chg="mod">
          <ac:chgData name="thienngoclamk5@gmail.com" userId="3c70f70aa0c99d39" providerId="LiveId" clId="{AE83DB8A-0938-4776-8D31-5C3FE806A11E}" dt="2022-02-08T03:25:53.060" v="148" actId="20577"/>
          <ac:spMkLst>
            <pc:docMk/>
            <pc:sldMk cId="1987332383" sldId="851"/>
            <ac:spMk id="66" creationId="{B8CADD33-98AD-4227-BBA6-E6A73BFE4B84}"/>
          </ac:spMkLst>
        </pc:spChg>
        <pc:spChg chg="mod">
          <ac:chgData name="thienngoclamk5@gmail.com" userId="3c70f70aa0c99d39" providerId="LiveId" clId="{AE83DB8A-0938-4776-8D31-5C3FE806A11E}" dt="2022-02-08T03:25:38.433" v="135" actId="20577"/>
          <ac:spMkLst>
            <pc:docMk/>
            <pc:sldMk cId="1987332383" sldId="851"/>
            <ac:spMk id="68" creationId="{08B0515B-240D-40DB-85BD-872D48942161}"/>
          </ac:spMkLst>
        </pc:spChg>
        <pc:spChg chg="mod">
          <ac:chgData name="thienngoclamk5@gmail.com" userId="3c70f70aa0c99d39" providerId="LiveId" clId="{AE83DB8A-0938-4776-8D31-5C3FE806A11E}" dt="2022-02-08T03:24:59.289" v="109" actId="20577"/>
          <ac:spMkLst>
            <pc:docMk/>
            <pc:sldMk cId="1987332383" sldId="851"/>
            <ac:spMk id="69" creationId="{4F8449DB-9FB9-4CFF-9227-F07A5B5051FF}"/>
          </ac:spMkLst>
        </pc:spChg>
        <pc:spChg chg="mod">
          <ac:chgData name="thienngoclamk5@gmail.com" userId="3c70f70aa0c99d39" providerId="LiveId" clId="{AE83DB8A-0938-4776-8D31-5C3FE806A11E}" dt="2022-02-08T03:24:35.168" v="67" actId="20577"/>
          <ac:spMkLst>
            <pc:docMk/>
            <pc:sldMk cId="1987332383" sldId="851"/>
            <ac:spMk id="70" creationId="{64A055DE-2687-4665-AD23-E5510C10243A}"/>
          </ac:spMkLst>
        </pc:spChg>
        <pc:spChg chg="mod">
          <ac:chgData name="thienngoclamk5@gmail.com" userId="3c70f70aa0c99d39" providerId="LiveId" clId="{AE83DB8A-0938-4776-8D31-5C3FE806A11E}" dt="2022-02-08T03:23:55.628" v="39" actId="14100"/>
          <ac:spMkLst>
            <pc:docMk/>
            <pc:sldMk cId="1987332383" sldId="851"/>
            <ac:spMk id="74" creationId="{D176041E-F0B8-4168-B974-C141456CB533}"/>
          </ac:spMkLst>
        </pc:spChg>
      </pc:sldChg>
      <pc:sldChg chg="modTransition modAnim">
        <pc:chgData name="thienngoclamk5@gmail.com" userId="3c70f70aa0c99d39" providerId="LiveId" clId="{AE83DB8A-0938-4776-8D31-5C3FE806A11E}" dt="2022-02-08T03:30:09.958" v="151"/>
        <pc:sldMkLst>
          <pc:docMk/>
          <pc:sldMk cId="1201602226" sldId="860"/>
        </pc:sldMkLst>
      </pc:sldChg>
      <pc:sldChg chg="addSp modSp modTransition modAnim">
        <pc:chgData name="thienngoclamk5@gmail.com" userId="3c70f70aa0c99d39" providerId="LiveId" clId="{AE83DB8A-0938-4776-8D31-5C3FE806A11E}" dt="2022-02-08T03:37:55.020" v="181"/>
        <pc:sldMkLst>
          <pc:docMk/>
          <pc:sldMk cId="495936399" sldId="861"/>
        </pc:sldMkLst>
        <pc:spChg chg="mod">
          <ac:chgData name="thienngoclamk5@gmail.com" userId="3c70f70aa0c99d39" providerId="LiveId" clId="{AE83DB8A-0938-4776-8D31-5C3FE806A11E}" dt="2022-02-08T03:35:11.878" v="166" actId="1076"/>
          <ac:spMkLst>
            <pc:docMk/>
            <pc:sldMk cId="495936399" sldId="861"/>
            <ac:spMk id="3" creationId="{1A620CE6-BB02-4FD9-8724-FB396A45CF19}"/>
          </ac:spMkLst>
        </pc:spChg>
        <pc:spChg chg="add mod">
          <ac:chgData name="thienngoclamk5@gmail.com" userId="3c70f70aa0c99d39" providerId="LiveId" clId="{AE83DB8A-0938-4776-8D31-5C3FE806A11E}" dt="2022-02-08T03:35:13.712" v="167" actId="1076"/>
          <ac:spMkLst>
            <pc:docMk/>
            <pc:sldMk cId="495936399" sldId="861"/>
            <ac:spMk id="42" creationId="{3C1991D1-6BBB-4966-B373-CC6CFB67D946}"/>
          </ac:spMkLst>
        </pc:spChg>
        <pc:spChg chg="add mod">
          <ac:chgData name="thienngoclamk5@gmail.com" userId="3c70f70aa0c99d39" providerId="LiveId" clId="{AE83DB8A-0938-4776-8D31-5C3FE806A11E}" dt="2022-02-08T03:35:15.447" v="168" actId="1076"/>
          <ac:spMkLst>
            <pc:docMk/>
            <pc:sldMk cId="495936399" sldId="861"/>
            <ac:spMk id="43" creationId="{205709D9-E669-4620-82F6-F49CFE9D4C74}"/>
          </ac:spMkLst>
        </pc:spChg>
        <pc:spChg chg="add mod">
          <ac:chgData name="thienngoclamk5@gmail.com" userId="3c70f70aa0c99d39" providerId="LiveId" clId="{AE83DB8A-0938-4776-8D31-5C3FE806A11E}" dt="2022-02-08T03:35:37.198" v="174" actId="1076"/>
          <ac:spMkLst>
            <pc:docMk/>
            <pc:sldMk cId="495936399" sldId="861"/>
            <ac:spMk id="44" creationId="{65B1ED22-72FB-458F-B407-E549C769F22B}"/>
          </ac:spMkLst>
        </pc:spChg>
        <pc:spChg chg="add mod">
          <ac:chgData name="thienngoclamk5@gmail.com" userId="3c70f70aa0c99d39" providerId="LiveId" clId="{AE83DB8A-0938-4776-8D31-5C3FE806A11E}" dt="2022-02-08T03:36:00.063" v="180" actId="1076"/>
          <ac:spMkLst>
            <pc:docMk/>
            <pc:sldMk cId="495936399" sldId="861"/>
            <ac:spMk id="45" creationId="{1F828F8D-C5EE-4099-AC68-FD7C7BF46E87}"/>
          </ac:spMkLst>
        </pc:spChg>
        <pc:spChg chg="add mod">
          <ac:chgData name="thienngoclamk5@gmail.com" userId="3c70f70aa0c99d39" providerId="LiveId" clId="{AE83DB8A-0938-4776-8D31-5C3FE806A11E}" dt="2022-02-08T03:37:55.020" v="181"/>
          <ac:spMkLst>
            <pc:docMk/>
            <pc:sldMk cId="495936399" sldId="861"/>
            <ac:spMk id="46" creationId="{2BA67E49-04E1-4E74-B4FB-5B14822BB350}"/>
          </ac:spMkLst>
        </pc:spChg>
      </pc:sldChg>
      <pc:sldChg chg="delSp modSp add mod modAnim">
        <pc:chgData name="thienngoclamk5@gmail.com" userId="3c70f70aa0c99d39" providerId="LiveId" clId="{AE83DB8A-0938-4776-8D31-5C3FE806A11E}" dt="2022-02-08T03:41:38.403" v="229" actId="14100"/>
        <pc:sldMkLst>
          <pc:docMk/>
          <pc:sldMk cId="1260838121" sldId="862"/>
        </pc:sldMkLst>
        <pc:spChg chg="mod">
          <ac:chgData name="thienngoclamk5@gmail.com" userId="3c70f70aa0c99d39" providerId="LiveId" clId="{AE83DB8A-0938-4776-8D31-5C3FE806A11E}" dt="2022-02-08T03:39:51.122" v="211" actId="14100"/>
          <ac:spMkLst>
            <pc:docMk/>
            <pc:sldMk cId="1260838121" sldId="862"/>
            <ac:spMk id="12" creationId="{8CF3C8B8-AA4C-4CEF-84A4-7D6081E8887E}"/>
          </ac:spMkLst>
        </pc:spChg>
        <pc:spChg chg="mod">
          <ac:chgData name="thienngoclamk5@gmail.com" userId="3c70f70aa0c99d39" providerId="LiveId" clId="{AE83DB8A-0938-4776-8D31-5C3FE806A11E}" dt="2022-02-08T03:41:38.403" v="229" actId="14100"/>
          <ac:spMkLst>
            <pc:docMk/>
            <pc:sldMk cId="1260838121" sldId="862"/>
            <ac:spMk id="13" creationId="{D7AF1E6D-C976-4F91-A3F5-1183445ADB81}"/>
          </ac:spMkLst>
        </pc:spChg>
        <pc:spChg chg="del">
          <ac:chgData name="thienngoclamk5@gmail.com" userId="3c70f70aa0c99d39" providerId="LiveId" clId="{AE83DB8A-0938-4776-8D31-5C3FE806A11E}" dt="2022-02-08T03:38:35.921" v="191" actId="478"/>
          <ac:spMkLst>
            <pc:docMk/>
            <pc:sldMk cId="1260838121" sldId="862"/>
            <ac:spMk id="14" creationId="{F5A2F8B5-7D49-444F-8F58-4450237385A7}"/>
          </ac:spMkLst>
        </pc:spChg>
        <pc:spChg chg="del">
          <ac:chgData name="thienngoclamk5@gmail.com" userId="3c70f70aa0c99d39" providerId="LiveId" clId="{AE83DB8A-0938-4776-8D31-5C3FE806A11E}" dt="2022-02-08T03:38:37.223" v="192" actId="478"/>
          <ac:spMkLst>
            <pc:docMk/>
            <pc:sldMk cId="1260838121" sldId="862"/>
            <ac:spMk id="15" creationId="{FFA94A76-4454-4F67-BCE2-77AB4F4A91B7}"/>
          </ac:spMkLst>
        </pc:spChg>
        <pc:spChg chg="del">
          <ac:chgData name="thienngoclamk5@gmail.com" userId="3c70f70aa0c99d39" providerId="LiveId" clId="{AE83DB8A-0938-4776-8D31-5C3FE806A11E}" dt="2022-02-08T03:38:50.503" v="196" actId="478"/>
          <ac:spMkLst>
            <pc:docMk/>
            <pc:sldMk cId="1260838121" sldId="862"/>
            <ac:spMk id="16" creationId="{094EBF1D-841C-479A-A561-0542E890ED15}"/>
          </ac:spMkLst>
        </pc:spChg>
        <pc:spChg chg="del">
          <ac:chgData name="thienngoclamk5@gmail.com" userId="3c70f70aa0c99d39" providerId="LiveId" clId="{AE83DB8A-0938-4776-8D31-5C3FE806A11E}" dt="2022-02-08T03:38:52.795" v="197" actId="478"/>
          <ac:spMkLst>
            <pc:docMk/>
            <pc:sldMk cId="1260838121" sldId="862"/>
            <ac:spMk id="17" creationId="{CA42505E-FD1D-4EFC-BB22-6654DE118945}"/>
          </ac:spMkLst>
        </pc:spChg>
        <pc:spChg chg="mod">
          <ac:chgData name="thienngoclamk5@gmail.com" userId="3c70f70aa0c99d39" providerId="LiveId" clId="{AE83DB8A-0938-4776-8D31-5C3FE806A11E}" dt="2022-02-08T03:40:41.005" v="223"/>
          <ac:spMkLst>
            <pc:docMk/>
            <pc:sldMk cId="1260838121" sldId="862"/>
            <ac:spMk id="18" creationId="{8D9CA239-EABB-4E92-8001-C1C065EF89BF}"/>
          </ac:spMkLst>
        </pc:spChg>
        <pc:spChg chg="mod">
          <ac:chgData name="thienngoclamk5@gmail.com" userId="3c70f70aa0c99d39" providerId="LiveId" clId="{AE83DB8A-0938-4776-8D31-5C3FE806A11E}" dt="2022-02-08T03:40:43.310" v="227"/>
          <ac:spMkLst>
            <pc:docMk/>
            <pc:sldMk cId="1260838121" sldId="862"/>
            <ac:spMk id="19" creationId="{6169558F-D83B-47D7-8647-099DAFC1D293}"/>
          </ac:spMkLst>
        </pc:spChg>
        <pc:spChg chg="del">
          <ac:chgData name="thienngoclamk5@gmail.com" userId="3c70f70aa0c99d39" providerId="LiveId" clId="{AE83DB8A-0938-4776-8D31-5C3FE806A11E}" dt="2022-02-08T03:38:45.369" v="195" actId="478"/>
          <ac:spMkLst>
            <pc:docMk/>
            <pc:sldMk cId="1260838121" sldId="862"/>
            <ac:spMk id="20" creationId="{A9FB25F4-0930-42F2-B310-84AC0418ABF7}"/>
          </ac:spMkLst>
        </pc:spChg>
        <pc:spChg chg="del">
          <ac:chgData name="thienngoclamk5@gmail.com" userId="3c70f70aa0c99d39" providerId="LiveId" clId="{AE83DB8A-0938-4776-8D31-5C3FE806A11E}" dt="2022-02-08T03:38:42.829" v="194" actId="478"/>
          <ac:spMkLst>
            <pc:docMk/>
            <pc:sldMk cId="1260838121" sldId="862"/>
            <ac:spMk id="21" creationId="{8D6DBCDE-E47D-428C-9D69-B39886161AB1}"/>
          </ac:spMkLst>
        </pc:spChg>
        <pc:spChg chg="del">
          <ac:chgData name="thienngoclamk5@gmail.com" userId="3c70f70aa0c99d39" providerId="LiveId" clId="{AE83DB8A-0938-4776-8D31-5C3FE806A11E}" dt="2022-02-08T03:38:39.538" v="193" actId="478"/>
          <ac:spMkLst>
            <pc:docMk/>
            <pc:sldMk cId="1260838121" sldId="862"/>
            <ac:spMk id="22" creationId="{082E5CB6-0E52-4AE2-85E3-1E1FDB20AC2C}"/>
          </ac:spMkLst>
        </pc:spChg>
        <pc:spChg chg="mod">
          <ac:chgData name="thienngoclamk5@gmail.com" userId="3c70f70aa0c99d39" providerId="LiveId" clId="{AE83DB8A-0938-4776-8D31-5C3FE806A11E}" dt="2022-02-08T03:38:34.496" v="190"/>
          <ac:spMkLst>
            <pc:docMk/>
            <pc:sldMk cId="1260838121" sldId="862"/>
            <ac:spMk id="23" creationId="{6590F668-DB81-459F-99DB-597809E02F23}"/>
          </ac:spMkLst>
        </pc:spChg>
        <pc:spChg chg="mod">
          <ac:chgData name="thienngoclamk5@gmail.com" userId="3c70f70aa0c99d39" providerId="LiveId" clId="{AE83DB8A-0938-4776-8D31-5C3FE806A11E}" dt="2022-02-08T03:40:36.488" v="219" actId="1076"/>
          <ac:spMkLst>
            <pc:docMk/>
            <pc:sldMk cId="1260838121" sldId="862"/>
            <ac:spMk id="33" creationId="{5D3D6E13-D10B-4DDD-BB56-3A18AEA59E9E}"/>
          </ac:spMkLst>
        </pc:spChg>
      </pc:sldChg>
      <pc:sldChg chg="addSp delSp modSp add mod modAnim">
        <pc:chgData name="thienngoclamk5@gmail.com" userId="3c70f70aa0c99d39" providerId="LiveId" clId="{AE83DB8A-0938-4776-8D31-5C3FE806A11E}" dt="2022-02-08T03:49:27.480" v="316" actId="1076"/>
        <pc:sldMkLst>
          <pc:docMk/>
          <pc:sldMk cId="1446817588" sldId="863"/>
        </pc:sldMkLst>
        <pc:spChg chg="mod">
          <ac:chgData name="thienngoclamk5@gmail.com" userId="3c70f70aa0c99d39" providerId="LiveId" clId="{AE83DB8A-0938-4776-8D31-5C3FE806A11E}" dt="2022-02-08T03:49:11.607" v="311" actId="1076"/>
          <ac:spMkLst>
            <pc:docMk/>
            <pc:sldMk cId="1446817588" sldId="863"/>
            <ac:spMk id="3" creationId="{1A620CE6-BB02-4FD9-8724-FB396A45CF19}"/>
          </ac:spMkLst>
        </pc:spChg>
        <pc:spChg chg="del">
          <ac:chgData name="thienngoclamk5@gmail.com" userId="3c70f70aa0c99d39" providerId="LiveId" clId="{AE83DB8A-0938-4776-8D31-5C3FE806A11E}" dt="2022-02-08T03:46:40.409" v="258" actId="478"/>
          <ac:spMkLst>
            <pc:docMk/>
            <pc:sldMk cId="1446817588" sldId="863"/>
            <ac:spMk id="11" creationId="{4E897410-6CA0-42E3-B8D5-CDD8BDD237AB}"/>
          </ac:spMkLst>
        </pc:spChg>
        <pc:spChg chg="del mod">
          <ac:chgData name="thienngoclamk5@gmail.com" userId="3c70f70aa0c99d39" providerId="LiveId" clId="{AE83DB8A-0938-4776-8D31-5C3FE806A11E}" dt="2022-02-08T03:46:44.147" v="259" actId="478"/>
          <ac:spMkLst>
            <pc:docMk/>
            <pc:sldMk cId="1446817588" sldId="863"/>
            <ac:spMk id="24" creationId="{26B07853-BDE7-4B2D-B393-D8FCB95DBC20}"/>
          </ac:spMkLst>
        </pc:spChg>
        <pc:spChg chg="del">
          <ac:chgData name="thienngoclamk5@gmail.com" userId="3c70f70aa0c99d39" providerId="LiveId" clId="{AE83DB8A-0938-4776-8D31-5C3FE806A11E}" dt="2022-02-08T03:46:52.469" v="260" actId="478"/>
          <ac:spMkLst>
            <pc:docMk/>
            <pc:sldMk cId="1446817588" sldId="863"/>
            <ac:spMk id="25" creationId="{B045B490-58EA-4307-AA63-9FD317760595}"/>
          </ac:spMkLst>
        </pc:spChg>
        <pc:spChg chg="del">
          <ac:chgData name="thienngoclamk5@gmail.com" userId="3c70f70aa0c99d39" providerId="LiveId" clId="{AE83DB8A-0938-4776-8D31-5C3FE806A11E}" dt="2022-02-08T03:47:18.742" v="262" actId="478"/>
          <ac:spMkLst>
            <pc:docMk/>
            <pc:sldMk cId="1446817588" sldId="863"/>
            <ac:spMk id="26" creationId="{659508A0-53DE-4C59-BBA5-4394F5AE5545}"/>
          </ac:spMkLst>
        </pc:spChg>
        <pc:spChg chg="mod">
          <ac:chgData name="thienngoclamk5@gmail.com" userId="3c70f70aa0c99d39" providerId="LiveId" clId="{AE83DB8A-0938-4776-8D31-5C3FE806A11E}" dt="2022-02-08T03:47:39.674" v="273" actId="14100"/>
          <ac:spMkLst>
            <pc:docMk/>
            <pc:sldMk cId="1446817588" sldId="863"/>
            <ac:spMk id="27" creationId="{6162D955-0079-4BF0-8372-F730F9122BEE}"/>
          </ac:spMkLst>
        </pc:spChg>
        <pc:spChg chg="del">
          <ac:chgData name="thienngoclamk5@gmail.com" userId="3c70f70aa0c99d39" providerId="LiveId" clId="{AE83DB8A-0938-4776-8D31-5C3FE806A11E}" dt="2022-02-08T03:47:54.133" v="276" actId="478"/>
          <ac:spMkLst>
            <pc:docMk/>
            <pc:sldMk cId="1446817588" sldId="863"/>
            <ac:spMk id="28" creationId="{F8F8A554-6952-4F3E-BCDC-913CD9C9C379}"/>
          </ac:spMkLst>
        </pc:spChg>
        <pc:spChg chg="del">
          <ac:chgData name="thienngoclamk5@gmail.com" userId="3c70f70aa0c99d39" providerId="LiveId" clId="{AE83DB8A-0938-4776-8D31-5C3FE806A11E}" dt="2022-02-08T03:47:44.270" v="274" actId="478"/>
          <ac:spMkLst>
            <pc:docMk/>
            <pc:sldMk cId="1446817588" sldId="863"/>
            <ac:spMk id="29" creationId="{DE285ED1-8A28-45A6-A8E0-25B561F1DFED}"/>
          </ac:spMkLst>
        </pc:spChg>
        <pc:spChg chg="del">
          <ac:chgData name="thienngoclamk5@gmail.com" userId="3c70f70aa0c99d39" providerId="LiveId" clId="{AE83DB8A-0938-4776-8D31-5C3FE806A11E}" dt="2022-02-08T03:47:23.740" v="264" actId="478"/>
          <ac:spMkLst>
            <pc:docMk/>
            <pc:sldMk cId="1446817588" sldId="863"/>
            <ac:spMk id="30" creationId="{15D1B1C2-F6C6-41AF-A3E0-3D8787E6199A}"/>
          </ac:spMkLst>
        </pc:spChg>
        <pc:spChg chg="del">
          <ac:chgData name="thienngoclamk5@gmail.com" userId="3c70f70aa0c99d39" providerId="LiveId" clId="{AE83DB8A-0938-4776-8D31-5C3FE806A11E}" dt="2022-02-08T03:47:21.613" v="263" actId="478"/>
          <ac:spMkLst>
            <pc:docMk/>
            <pc:sldMk cId="1446817588" sldId="863"/>
            <ac:spMk id="31" creationId="{D45D4DE6-D3BC-4017-844D-F8D1984CD88C}"/>
          </ac:spMkLst>
        </pc:spChg>
        <pc:spChg chg="del">
          <ac:chgData name="thienngoclamk5@gmail.com" userId="3c70f70aa0c99d39" providerId="LiveId" clId="{AE83DB8A-0938-4776-8D31-5C3FE806A11E}" dt="2022-02-08T03:46:57.114" v="261" actId="478"/>
          <ac:spMkLst>
            <pc:docMk/>
            <pc:sldMk cId="1446817588" sldId="863"/>
            <ac:spMk id="32" creationId="{6C9EA2B7-1C0C-4074-AD69-34E20B6568C7}"/>
          </ac:spMkLst>
        </pc:spChg>
        <pc:spChg chg="del">
          <ac:chgData name="thienngoclamk5@gmail.com" userId="3c70f70aa0c99d39" providerId="LiveId" clId="{AE83DB8A-0938-4776-8D31-5C3FE806A11E}" dt="2022-02-08T03:46:38.574" v="257" actId="478"/>
          <ac:spMkLst>
            <pc:docMk/>
            <pc:sldMk cId="1446817588" sldId="863"/>
            <ac:spMk id="33" creationId="{C2BA5882-CF10-4F09-8B07-738E6276037E}"/>
          </ac:spMkLst>
        </pc:spChg>
        <pc:spChg chg="add del mod">
          <ac:chgData name="thienngoclamk5@gmail.com" userId="3c70f70aa0c99d39" providerId="LiveId" clId="{AE83DB8A-0938-4776-8D31-5C3FE806A11E}" dt="2022-02-08T03:46:35.598" v="256" actId="478"/>
          <ac:spMkLst>
            <pc:docMk/>
            <pc:sldMk cId="1446817588" sldId="863"/>
            <ac:spMk id="41" creationId="{2F149222-3667-4FC8-8E0A-B354CAEB96CE}"/>
          </ac:spMkLst>
        </pc:spChg>
        <pc:spChg chg="mod">
          <ac:chgData name="thienngoclamk5@gmail.com" userId="3c70f70aa0c99d39" providerId="LiveId" clId="{AE83DB8A-0938-4776-8D31-5C3FE806A11E}" dt="2022-02-08T03:49:13.833" v="312" actId="1076"/>
          <ac:spMkLst>
            <pc:docMk/>
            <pc:sldMk cId="1446817588" sldId="863"/>
            <ac:spMk id="42" creationId="{3C1991D1-6BBB-4966-B373-CC6CFB67D946}"/>
          </ac:spMkLst>
        </pc:spChg>
        <pc:spChg chg="mod">
          <ac:chgData name="thienngoclamk5@gmail.com" userId="3c70f70aa0c99d39" providerId="LiveId" clId="{AE83DB8A-0938-4776-8D31-5C3FE806A11E}" dt="2022-02-08T03:49:16.367" v="313" actId="1076"/>
          <ac:spMkLst>
            <pc:docMk/>
            <pc:sldMk cId="1446817588" sldId="863"/>
            <ac:spMk id="43" creationId="{205709D9-E669-4620-82F6-F49CFE9D4C74}"/>
          </ac:spMkLst>
        </pc:spChg>
        <pc:spChg chg="mod">
          <ac:chgData name="thienngoclamk5@gmail.com" userId="3c70f70aa0c99d39" providerId="LiveId" clId="{AE83DB8A-0938-4776-8D31-5C3FE806A11E}" dt="2022-02-08T03:49:18.847" v="314" actId="1076"/>
          <ac:spMkLst>
            <pc:docMk/>
            <pc:sldMk cId="1446817588" sldId="863"/>
            <ac:spMk id="44" creationId="{65B1ED22-72FB-458F-B407-E549C769F22B}"/>
          </ac:spMkLst>
        </pc:spChg>
        <pc:spChg chg="mod">
          <ac:chgData name="thienngoclamk5@gmail.com" userId="3c70f70aa0c99d39" providerId="LiveId" clId="{AE83DB8A-0938-4776-8D31-5C3FE806A11E}" dt="2022-02-08T03:49:27.480" v="316" actId="1076"/>
          <ac:spMkLst>
            <pc:docMk/>
            <pc:sldMk cId="1446817588" sldId="863"/>
            <ac:spMk id="45" creationId="{1F828F8D-C5EE-4099-AC68-FD7C7BF46E87}"/>
          </ac:spMkLst>
        </pc:spChg>
        <pc:spChg chg="del">
          <ac:chgData name="thienngoclamk5@gmail.com" userId="3c70f70aa0c99d39" providerId="LiveId" clId="{AE83DB8A-0938-4776-8D31-5C3FE806A11E}" dt="2022-02-08T03:43:47.630" v="231" actId="478"/>
          <ac:spMkLst>
            <pc:docMk/>
            <pc:sldMk cId="1446817588" sldId="863"/>
            <ac:spMk id="46" creationId="{2BA67E49-04E1-4E74-B4FB-5B14822BB350}"/>
          </ac:spMkLst>
        </pc:spChg>
        <pc:spChg chg="add mod">
          <ac:chgData name="thienngoclamk5@gmail.com" userId="3c70f70aa0c99d39" providerId="LiveId" clId="{AE83DB8A-0938-4776-8D31-5C3FE806A11E}" dt="2022-02-08T03:46:09.202" v="242" actId="14100"/>
          <ac:spMkLst>
            <pc:docMk/>
            <pc:sldMk cId="1446817588" sldId="863"/>
            <ac:spMk id="47" creationId="{EB279277-0716-48E8-A060-5656B5FE1FFD}"/>
          </ac:spMkLst>
        </pc:spChg>
        <pc:spChg chg="add mod">
          <ac:chgData name="thienngoclamk5@gmail.com" userId="3c70f70aa0c99d39" providerId="LiveId" clId="{AE83DB8A-0938-4776-8D31-5C3FE806A11E}" dt="2022-02-08T03:46:17.039" v="248" actId="6549"/>
          <ac:spMkLst>
            <pc:docMk/>
            <pc:sldMk cId="1446817588" sldId="863"/>
            <ac:spMk id="48" creationId="{070F3206-3B0A-4EC9-A0B9-438305F7A925}"/>
          </ac:spMkLst>
        </pc:spChg>
        <pc:spChg chg="add mod">
          <ac:chgData name="thienngoclamk5@gmail.com" userId="3c70f70aa0c99d39" providerId="LiveId" clId="{AE83DB8A-0938-4776-8D31-5C3FE806A11E}" dt="2022-02-08T03:47:47.090" v="275" actId="6549"/>
          <ac:spMkLst>
            <pc:docMk/>
            <pc:sldMk cId="1446817588" sldId="863"/>
            <ac:spMk id="49" creationId="{50C22DFA-B220-434F-9C54-432EDED4AB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FE17A-24BF-4CDE-AE6F-B9F163CBC644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21B3-1159-48E5-BE25-F5BF3DFF2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0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1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3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5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0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8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57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29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3459-CACB-4D3B-88F0-FB5A9F840D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3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3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5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8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57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5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140886-16D6-4CE7-AE6B-4BBC88AC0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A6F077-79D4-43FC-8B6B-81588D21E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034259-8966-452A-9797-2CD5465A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106E17-7731-48D2-AF6C-5A2A27CB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858D0C-0A24-47C9-8BB6-D50BC793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887FE-6EC6-409B-9271-82861C6A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336AB8-8AA5-4793-8CE4-2DAC5F01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F1F60D-B110-4AEE-A1D7-C4308132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90BD0-C295-465C-B91C-CDBAA4E5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707A92-D2B5-4EDE-A2BB-3ECE49A4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4A11F6-D270-4A01-93CF-BC7DB6140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5997D8-27E6-4BA8-AEDC-494BE135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ADB40E-A984-468D-9C9F-9EDE0CD5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1FAAB2-38B1-46E4-AA44-AEE16935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D0717-CAB9-4126-B4E0-03F411AB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0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0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1CD20-E7C2-4853-A139-7425A176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B00C73-CC22-41DC-A67B-B5CA2AC90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B5F78-8E5F-4A3B-B4A7-F1B3D4EE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7B3F1A-B643-45EA-9B17-3B42953E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E1A47E-0994-4A54-83CA-A34BDE95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B56BC-F413-4227-8F68-A67C8B21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5C3F9B-600C-4DA8-8D46-FE53A10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A25984-BAAD-4B40-80CD-79693F23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734B75-66D5-438C-8088-41BC57DE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5FBA6B-849B-42E7-9909-71C5D201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C41501-B044-4263-915C-DB8B53DA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1B24D5-A1DF-4824-98E4-2E53ACBB0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88DD81-80E0-441D-9F22-4A043BC4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8B16DE-D79A-4016-A785-30A4DA12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691963-4BEF-41BD-B156-6D9A294E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58CA53-6D34-42D2-8D9B-D1B012B6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6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6CEC-8AB6-4A4E-B060-D6C05F74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5737D4-BAB0-4F8B-A77A-7D45FB7B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0C468A-C597-4E47-9F11-9EF9DE37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13F88E-970C-40D4-9107-E1278D8CC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173C96-A81C-43A6-AAD6-727BA3EAF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809B861-0B86-4773-AA2A-D7759CF3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BEF29D-E682-4981-ADA2-313A2F6F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2223AA-E601-48A7-97D2-E454A936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A18BFF-D73F-4CBF-863E-E77989FD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7EBE8F-B0BD-4838-80D4-9BC9ECCB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FEEFD5-ED6C-4EE4-BC5B-5AE2B371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DA0927-B539-4EAA-8007-E82224AB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8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67FA1-FFE0-4386-B7E9-E8B3C9DD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223EB0-7036-4966-B44A-6DED1BD5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DD03DD-E0C5-48CE-B26B-2B154549C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BCF111-B95F-42B6-864F-EE37D15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224362-0D17-4C45-AABF-96992C9D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378DB3-E73A-43BA-A8E8-286DA568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15D756-70A9-4460-B58E-39491512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46246E-4935-404A-A11A-87D7EE54F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F37F37-DBFB-4A6D-89AA-D53A4D3F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9102CA-529A-4963-9951-0CA17B65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7CCF3C-0782-4D3F-AC01-27B355FA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C6AC77-9484-43C8-825D-AD12F253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9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0D29C8AA-A0BF-4D26-88DD-C1D297DABC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0DFD09-60D8-4A08-9847-68DF770C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350033-7AEF-4AB2-8604-AA05B2CC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1D3C3B-77F5-4582-815A-19F06FA43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BECADF-1526-4A01-8403-D95A3401B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4C2692-61CA-4535-A53C-5927059D4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1545102" y="1461830"/>
            <a:ext cx="1752605" cy="196717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706B0BE-7D34-43E4-B892-C879CD71B5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4" r="28854" b="58344"/>
          <a:stretch/>
        </p:blipFill>
        <p:spPr>
          <a:xfrm>
            <a:off x="10772880" y="914753"/>
            <a:ext cx="717453" cy="285672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10312048" y="3229071"/>
            <a:ext cx="2503619" cy="27629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F07A47-046E-4BA4-84CA-CE12A7ED7C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22" y="451425"/>
            <a:ext cx="4352921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33CEC9-6F0B-484B-A30E-8FFDBEC661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309" y="2058486"/>
            <a:ext cx="905334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F67354-C58B-40B7-95A1-5CD7A265CAA1}"/>
              </a:ext>
            </a:extLst>
          </p:cNvPr>
          <p:cNvSpPr txBox="1"/>
          <p:nvPr/>
        </p:nvSpPr>
        <p:spPr>
          <a:xfrm>
            <a:off x="302134" y="934923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1955662-6CE7-4978-A95D-9F567473CFFC}"/>
              </a:ext>
            </a:extLst>
          </p:cNvPr>
          <p:cNvSpPr txBox="1">
            <a:spLocks/>
          </p:cNvSpPr>
          <p:nvPr/>
        </p:nvSpPr>
        <p:spPr>
          <a:xfrm>
            <a:off x="6425415" y="1426904"/>
            <a:ext cx="571657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b) Tính: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Độ dài cạnh DC là: 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25 + 20 + 25 = 70 (m)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hình chữ nhật ABCD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70 x 40,1 = 2807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của hai hình vuông EGHK và MNPQ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20 x 20 x 2 = 800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mảnh đất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2807 + 800 = 3607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Đáp số: 3607 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778BF5-E518-4832-972F-D28608A29D68}"/>
              </a:ext>
            </a:extLst>
          </p:cNvPr>
          <p:cNvSpPr txBox="1"/>
          <p:nvPr/>
        </p:nvSpPr>
        <p:spPr>
          <a:xfrm>
            <a:off x="3803352" y="54749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= DM + MN + NC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80BCF7-259B-4602-9CDE-13E6E7DA09DA}"/>
              </a:ext>
            </a:extLst>
          </p:cNvPr>
          <p:cNvSpPr txBox="1"/>
          <p:nvPr/>
        </p:nvSpPr>
        <p:spPr>
          <a:xfrm>
            <a:off x="3803351" y="60067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 = QP = 20 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23DC5C2-6663-49AD-A2CA-E2A250AA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1E7FE76-DDD9-49B9-B5D7-AC589A69712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0" name="矩形 37">
              <a:extLst>
                <a:ext uri="{FF2B5EF4-FFF2-40B4-BE49-F238E27FC236}">
                  <a16:creationId xmlns:a16="http://schemas.microsoft.com/office/drawing/2014/main" id="{3B0D4E44-70B7-4ABA-82E1-E1A293FD0B2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1" name="矩形 38">
              <a:extLst>
                <a:ext uri="{FF2B5EF4-FFF2-40B4-BE49-F238E27FC236}">
                  <a16:creationId xmlns:a16="http://schemas.microsoft.com/office/drawing/2014/main" id="{9B4BE325-D147-4986-AFBE-5319EC3604B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2" name="矩形 46">
              <a:extLst>
                <a:ext uri="{FF2B5EF4-FFF2-40B4-BE49-F238E27FC236}">
                  <a16:creationId xmlns:a16="http://schemas.microsoft.com/office/drawing/2014/main" id="{4D2DA827-2BBA-4430-A3C8-077DBE96DB9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3" name="图片 47">
              <a:extLst>
                <a:ext uri="{FF2B5EF4-FFF2-40B4-BE49-F238E27FC236}">
                  <a16:creationId xmlns:a16="http://schemas.microsoft.com/office/drawing/2014/main" id="{18ECDBF9-295E-43FD-A70C-C81393E1E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E95A980-CDFC-41EE-8071-401768C86DB1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0345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47">
            <a:extLst>
              <a:ext uri="{FF2B5EF4-FFF2-40B4-BE49-F238E27FC236}">
                <a16:creationId xmlns:a16="http://schemas.microsoft.com/office/drawing/2014/main" id="{A0562CC9-9B12-4A6B-BD68-158B18867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9810" y="3039360"/>
            <a:ext cx="1477108" cy="2230839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46">
            <a:extLst>
              <a:ext uri="{FF2B5EF4-FFF2-40B4-BE49-F238E27FC236}">
                <a16:creationId xmlns:a16="http://schemas.microsoft.com/office/drawing/2014/main" id="{FB6274DC-54ED-4BD8-83EF-652525B66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56" y="3050900"/>
            <a:ext cx="1455653" cy="225555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26">
            <a:extLst>
              <a:ext uri="{FF2B5EF4-FFF2-40B4-BE49-F238E27FC236}">
                <a16:creationId xmlns:a16="http://schemas.microsoft.com/office/drawing/2014/main" id="{99E0EEEC-A543-43B3-8924-3F1EC9AB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21" y="3107949"/>
            <a:ext cx="3843857" cy="2236304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76B54-BFE8-4E7D-BA1B-A181A50FF129}"/>
              </a:ext>
            </a:extLst>
          </p:cNvPr>
          <p:cNvSpPr txBox="1"/>
          <p:nvPr/>
        </p:nvSpPr>
        <p:spPr>
          <a:xfrm>
            <a:off x="287522" y="908169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EA3160E-6DFD-4475-82AB-1EBBBF7B3052}"/>
              </a:ext>
            </a:extLst>
          </p:cNvPr>
          <p:cNvCxnSpPr/>
          <p:nvPr/>
        </p:nvCxnSpPr>
        <p:spPr>
          <a:xfrm>
            <a:off x="6165130" y="1583703"/>
            <a:ext cx="0" cy="4835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29">
            <a:extLst>
              <a:ext uri="{FF2B5EF4-FFF2-40B4-BE49-F238E27FC236}">
                <a16:creationId xmlns:a16="http://schemas.microsoft.com/office/drawing/2014/main" id="{E35FCC69-1C35-4FA4-A994-958E4D39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258" y="2147884"/>
            <a:ext cx="887730" cy="974417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30">
            <a:extLst>
              <a:ext uri="{FF2B5EF4-FFF2-40B4-BE49-F238E27FC236}">
                <a16:creationId xmlns:a16="http://schemas.microsoft.com/office/drawing/2014/main" id="{64C5E653-8C80-4709-8342-3C5205E4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957" y="5333117"/>
            <a:ext cx="909501" cy="971051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45">
            <a:extLst>
              <a:ext uri="{FF2B5EF4-FFF2-40B4-BE49-F238E27FC236}">
                <a16:creationId xmlns:a16="http://schemas.microsoft.com/office/drawing/2014/main" id="{733CFAF2-39C9-4083-8615-34851AA2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995" y="2092588"/>
            <a:ext cx="896679" cy="4178891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165D9A1-37CD-40D4-8967-6D6C9A7F831B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CD54E96B-EA90-42E2-86BA-65055C80E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id="{88970E0A-CAF9-461F-ABF8-28B23622F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id="{9AF6B8EE-6A6D-46E7-BFAC-D93AC1551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BBD5BEB-3A2B-4717-8AFA-8943BEEBE000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80" name="Text Box 31">
                <a:extLst>
                  <a:ext uri="{FF2B5EF4-FFF2-40B4-BE49-F238E27FC236}">
                    <a16:creationId xmlns:a16="http://schemas.microsoft.com/office/drawing/2014/main" id="{C09D391E-FFDA-47AA-BE26-9C234C7E4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D605B79-EB40-40DE-97B6-2B00B5CAE421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83" name="Text Box 31">
                  <a:extLst>
                    <a:ext uri="{FF2B5EF4-FFF2-40B4-BE49-F238E27FC236}">
                      <a16:creationId xmlns:a16="http://schemas.microsoft.com/office/drawing/2014/main" id="{09959347-C84A-4CCE-97DB-3AC4A7E5F4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6AA747D5-8C65-4002-BF41-00BF8239F377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85" name="Group 8">
                    <a:extLst>
                      <a:ext uri="{FF2B5EF4-FFF2-40B4-BE49-F238E27FC236}">
                        <a16:creationId xmlns:a16="http://schemas.microsoft.com/office/drawing/2014/main" id="{7CFE7986-A2AB-40FC-AE36-BE7DF0A2D9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87" name="Group 9">
                      <a:extLst>
                        <a:ext uri="{FF2B5EF4-FFF2-40B4-BE49-F238E27FC236}">
                          <a16:creationId xmlns:a16="http://schemas.microsoft.com/office/drawing/2014/main" id="{CD51A2B3-AADA-4B98-982D-A989AA6DF9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89" name="Line 13">
                        <a:extLst>
                          <a:ext uri="{FF2B5EF4-FFF2-40B4-BE49-F238E27FC236}">
                            <a16:creationId xmlns:a16="http://schemas.microsoft.com/office/drawing/2014/main" id="{DED4BA42-A745-4776-A58D-EF2F6572E2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Line 14">
                        <a:extLst>
                          <a:ext uri="{FF2B5EF4-FFF2-40B4-BE49-F238E27FC236}">
                            <a16:creationId xmlns:a16="http://schemas.microsoft.com/office/drawing/2014/main" id="{289FF2BC-1F5D-4558-9971-660902AB74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Line 15">
                        <a:extLst>
                          <a:ext uri="{FF2B5EF4-FFF2-40B4-BE49-F238E27FC236}">
                            <a16:creationId xmlns:a16="http://schemas.microsoft.com/office/drawing/2014/main" id="{A8749C7C-271D-449D-A8C6-4118F355C8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Line 16">
                        <a:extLst>
                          <a:ext uri="{FF2B5EF4-FFF2-40B4-BE49-F238E27FC236}">
                            <a16:creationId xmlns:a16="http://schemas.microsoft.com/office/drawing/2014/main" id="{67601231-7C54-4401-8D8E-0FBEA8081F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Line 17">
                        <a:extLst>
                          <a:ext uri="{FF2B5EF4-FFF2-40B4-BE49-F238E27FC236}">
                            <a16:creationId xmlns:a16="http://schemas.microsoft.com/office/drawing/2014/main" id="{19556B03-4AC1-4DE4-BD4E-C7715EDF4E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" name="Line 18">
                        <a:extLst>
                          <a:ext uri="{FF2B5EF4-FFF2-40B4-BE49-F238E27FC236}">
                            <a16:creationId xmlns:a16="http://schemas.microsoft.com/office/drawing/2014/main" id="{5ECF356B-90FC-4079-B7A5-D5743DD223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" name="Line 20">
                        <a:extLst>
                          <a:ext uri="{FF2B5EF4-FFF2-40B4-BE49-F238E27FC236}">
                            <a16:creationId xmlns:a16="http://schemas.microsoft.com/office/drawing/2014/main" id="{488D6192-A620-44E5-93F6-B84C651560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Line 17">
                        <a:extLst>
                          <a:ext uri="{FF2B5EF4-FFF2-40B4-BE49-F238E27FC236}">
                            <a16:creationId xmlns:a16="http://schemas.microsoft.com/office/drawing/2014/main" id="{54FFC2C7-DCAC-4898-A393-7E4D647E68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7" name="Line 16">
                        <a:extLst>
                          <a:ext uri="{FF2B5EF4-FFF2-40B4-BE49-F238E27FC236}">
                            <a16:creationId xmlns:a16="http://schemas.microsoft.com/office/drawing/2014/main" id="{CB55C570-A4B9-4D76-9B3B-3C54291161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8" name="Line 21">
                      <a:extLst>
                        <a:ext uri="{FF2B5EF4-FFF2-40B4-BE49-F238E27FC236}">
                          <a16:creationId xmlns:a16="http://schemas.microsoft.com/office/drawing/2014/main" id="{AB3D4FD9-B346-475A-A0B2-018AD906BD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6" name="Text Box 31">
                    <a:extLst>
                      <a:ext uri="{FF2B5EF4-FFF2-40B4-BE49-F238E27FC236}">
                        <a16:creationId xmlns:a16="http://schemas.microsoft.com/office/drawing/2014/main" id="{B20C4B40-8728-4E6F-A791-CF26577020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82" name="Line 17">
                <a:extLst>
                  <a:ext uri="{FF2B5EF4-FFF2-40B4-BE49-F238E27FC236}">
                    <a16:creationId xmlns:a16="http://schemas.microsoft.com/office/drawing/2014/main" id="{713CFAC9-6434-4DD3-8972-BF35A3C9D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B75C1ED-041F-4C2D-91A5-A2C5D234E2FE}"/>
              </a:ext>
            </a:extLst>
          </p:cNvPr>
          <p:cNvGrpSpPr/>
          <p:nvPr/>
        </p:nvGrpSpPr>
        <p:grpSpPr>
          <a:xfrm>
            <a:off x="6892699" y="1583703"/>
            <a:ext cx="5449614" cy="4702691"/>
            <a:chOff x="474347" y="1632804"/>
            <a:chExt cx="5449614" cy="4702691"/>
          </a:xfrm>
        </p:grpSpPr>
        <p:sp>
          <p:nvSpPr>
            <p:cNvPr id="151" name="Text Box 31">
              <a:extLst>
                <a:ext uri="{FF2B5EF4-FFF2-40B4-BE49-F238E27FC236}">
                  <a16:creationId xmlns:a16="http://schemas.microsoft.com/office/drawing/2014/main" id="{B6C80176-8500-483C-BEA8-085C613D6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2" name="Text Box 31">
              <a:extLst>
                <a:ext uri="{FF2B5EF4-FFF2-40B4-BE49-F238E27FC236}">
                  <a16:creationId xmlns:a16="http://schemas.microsoft.com/office/drawing/2014/main" id="{1A65035A-82F0-4FF7-B6DE-C4985337A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3" name="Line 17">
              <a:extLst>
                <a:ext uri="{FF2B5EF4-FFF2-40B4-BE49-F238E27FC236}">
                  <a16:creationId xmlns:a16="http://schemas.microsoft.com/office/drawing/2014/main" id="{220B9740-4C9E-43D5-8D9C-D2F338AB1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81C50EE9-F118-42FD-B83C-8869FDA3C366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155" name="Text Box 31">
                <a:extLst>
                  <a:ext uri="{FF2B5EF4-FFF2-40B4-BE49-F238E27FC236}">
                    <a16:creationId xmlns:a16="http://schemas.microsoft.com/office/drawing/2014/main" id="{B0EE008A-2AA0-4F04-8D39-A50949B0B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FEAB882F-C3B8-4F36-A541-0855BAE00CE2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158" name="Text Box 31">
                  <a:extLst>
                    <a:ext uri="{FF2B5EF4-FFF2-40B4-BE49-F238E27FC236}">
                      <a16:creationId xmlns:a16="http://schemas.microsoft.com/office/drawing/2014/main" id="{906C889C-2ECF-4D8C-9C8B-716B2A4C40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82F9D16C-72D9-43A5-A03E-35ACC2B1FDFB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160" name="Group 8">
                    <a:extLst>
                      <a:ext uri="{FF2B5EF4-FFF2-40B4-BE49-F238E27FC236}">
                        <a16:creationId xmlns:a16="http://schemas.microsoft.com/office/drawing/2014/main" id="{C8591DB0-96F2-42D1-BD69-4E961E3198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62" name="Group 9">
                      <a:extLst>
                        <a:ext uri="{FF2B5EF4-FFF2-40B4-BE49-F238E27FC236}">
                          <a16:creationId xmlns:a16="http://schemas.microsoft.com/office/drawing/2014/main" id="{1BE62F57-A6AA-449A-B16B-26628FFDF6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64" name="Line 13">
                        <a:extLst>
                          <a:ext uri="{FF2B5EF4-FFF2-40B4-BE49-F238E27FC236}">
                            <a16:creationId xmlns:a16="http://schemas.microsoft.com/office/drawing/2014/main" id="{1BB2F402-7676-4172-B8FB-788AF5B4F7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" name="Line 14">
                        <a:extLst>
                          <a:ext uri="{FF2B5EF4-FFF2-40B4-BE49-F238E27FC236}">
                            <a16:creationId xmlns:a16="http://schemas.microsoft.com/office/drawing/2014/main" id="{F6463F16-C4D9-4686-B5BC-B1070238CE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" name="Line 15">
                        <a:extLst>
                          <a:ext uri="{FF2B5EF4-FFF2-40B4-BE49-F238E27FC236}">
                            <a16:creationId xmlns:a16="http://schemas.microsoft.com/office/drawing/2014/main" id="{90223A2C-3503-41CD-8D9D-F5CAAA8C08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" name="Line 16">
                        <a:extLst>
                          <a:ext uri="{FF2B5EF4-FFF2-40B4-BE49-F238E27FC236}">
                            <a16:creationId xmlns:a16="http://schemas.microsoft.com/office/drawing/2014/main" id="{4718239C-5047-4FCE-B253-769A9F1583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" name="Line 17">
                        <a:extLst>
                          <a:ext uri="{FF2B5EF4-FFF2-40B4-BE49-F238E27FC236}">
                            <a16:creationId xmlns:a16="http://schemas.microsoft.com/office/drawing/2014/main" id="{A7CF8178-EB7D-41C2-A930-86A343791C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" name="Line 18">
                        <a:extLst>
                          <a:ext uri="{FF2B5EF4-FFF2-40B4-BE49-F238E27FC236}">
                            <a16:creationId xmlns:a16="http://schemas.microsoft.com/office/drawing/2014/main" id="{C77D7AD1-F712-4585-807D-4AB20ADEF6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" name="Line 20">
                        <a:extLst>
                          <a:ext uri="{FF2B5EF4-FFF2-40B4-BE49-F238E27FC236}">
                            <a16:creationId xmlns:a16="http://schemas.microsoft.com/office/drawing/2014/main" id="{C9428078-7303-4958-9CAB-B4B00F50DA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" name="Line 17">
                        <a:extLst>
                          <a:ext uri="{FF2B5EF4-FFF2-40B4-BE49-F238E27FC236}">
                            <a16:creationId xmlns:a16="http://schemas.microsoft.com/office/drawing/2014/main" id="{5346B388-BA95-4B46-9305-B87424241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" name="Line 16">
                        <a:extLst>
                          <a:ext uri="{FF2B5EF4-FFF2-40B4-BE49-F238E27FC236}">
                            <a16:creationId xmlns:a16="http://schemas.microsoft.com/office/drawing/2014/main" id="{980DDA5E-8C95-4F5B-A2D7-305BA833A4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3" name="Line 21">
                      <a:extLst>
                        <a:ext uri="{FF2B5EF4-FFF2-40B4-BE49-F238E27FC236}">
                          <a16:creationId xmlns:a16="http://schemas.microsoft.com/office/drawing/2014/main" id="{345C20CB-7BF2-4725-9376-E656F0EADD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" name="Text Box 31">
                    <a:extLst>
                      <a:ext uri="{FF2B5EF4-FFF2-40B4-BE49-F238E27FC236}">
                        <a16:creationId xmlns:a16="http://schemas.microsoft.com/office/drawing/2014/main" id="{18B32172-654B-49AD-9BC7-94CEA182B8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57" name="Line 17">
                <a:extLst>
                  <a:ext uri="{FF2B5EF4-FFF2-40B4-BE49-F238E27FC236}">
                    <a16:creationId xmlns:a16="http://schemas.microsoft.com/office/drawing/2014/main" id="{B1AB640F-D07B-4BAD-8831-E70F97644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8561E9-211F-4334-B9D7-B512052BD95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9" name="矩形 37">
              <a:extLst>
                <a:ext uri="{FF2B5EF4-FFF2-40B4-BE49-F238E27FC236}">
                  <a16:creationId xmlns:a16="http://schemas.microsoft.com/office/drawing/2014/main" id="{1AF5181F-D9E7-49A8-AF44-28D38E5F09B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0" name="矩形 38">
              <a:extLst>
                <a:ext uri="{FF2B5EF4-FFF2-40B4-BE49-F238E27FC236}">
                  <a16:creationId xmlns:a16="http://schemas.microsoft.com/office/drawing/2014/main" id="{856FB15A-8D3B-47CD-A5B0-155379CC8A8B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1" name="矩形 46">
              <a:extLst>
                <a:ext uri="{FF2B5EF4-FFF2-40B4-BE49-F238E27FC236}">
                  <a16:creationId xmlns:a16="http://schemas.microsoft.com/office/drawing/2014/main" id="{635CA655-8FF2-47A9-BEDF-9E120E75C47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2" name="图片 47">
              <a:extLst>
                <a:ext uri="{FF2B5EF4-FFF2-40B4-BE49-F238E27FC236}">
                  <a16:creationId xmlns:a16="http://schemas.microsoft.com/office/drawing/2014/main" id="{2331EA0E-3D80-480A-BFB6-E2431B419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B7DFDCC-6C39-4888-84C5-12395069771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0855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8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174C37-CC2C-463D-9761-EB9386365DDF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1834869" y="2453252"/>
            <a:ext cx="4178998" cy="1873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176540-49EC-427A-91CF-AB18E7ADC88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030905" y="2448341"/>
            <a:ext cx="957508" cy="1848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CEC5BE-B3AF-4D39-A23D-4EFA996A035C}"/>
              </a:ext>
            </a:extLst>
          </p:cNvPr>
          <p:cNvCxnSpPr>
            <a:cxnSpLocks/>
          </p:cNvCxnSpPr>
          <p:nvPr/>
        </p:nvCxnSpPr>
        <p:spPr>
          <a:xfrm>
            <a:off x="5927715" y="2443104"/>
            <a:ext cx="2083302" cy="183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A38AA1-1DA5-4A57-B595-B3F620A682E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13867" y="2494783"/>
            <a:ext cx="4782593" cy="181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sp>
        <p:nvSpPr>
          <p:cNvPr id="28" name="Rectangle: Rounded Corners 17">
            <a:extLst>
              <a:ext uri="{FF2B5EF4-FFF2-40B4-BE49-F238E27FC236}">
                <a16:creationId xmlns:a16="http://schemas.microsoft.com/office/drawing/2014/main" id="{2CCD06F6-81E2-4A3F-B6E6-DF07DD2D2E86}"/>
              </a:ext>
            </a:extLst>
          </p:cNvPr>
          <p:cNvSpPr/>
          <p:nvPr/>
        </p:nvSpPr>
        <p:spPr>
          <a:xfrm>
            <a:off x="3086970" y="1353433"/>
            <a:ext cx="6094428" cy="1099819"/>
          </a:xfrm>
          <a:custGeom>
            <a:avLst/>
            <a:gdLst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211116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632610 w 6094428"/>
              <a:gd name="connsiteY6" fmla="*/ 0 h 1099819"/>
              <a:gd name="connsiteX7" fmla="*/ 3224901 w 6094428"/>
              <a:gd name="connsiteY7" fmla="*/ 0 h 1099819"/>
              <a:gd name="connsiteX8" fmla="*/ 3757961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060998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683470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534829 w 6094428"/>
              <a:gd name="connsiteY18" fmla="*/ 1099819 h 1099819"/>
              <a:gd name="connsiteX19" fmla="*/ 4824082 w 6094428"/>
              <a:gd name="connsiteY19" fmla="*/ 1099819 h 1099819"/>
              <a:gd name="connsiteX20" fmla="*/ 4172564 w 6094428"/>
              <a:gd name="connsiteY20" fmla="*/ 1099819 h 1099819"/>
              <a:gd name="connsiteX21" fmla="*/ 3757961 w 6094428"/>
              <a:gd name="connsiteY21" fmla="*/ 1099819 h 1099819"/>
              <a:gd name="connsiteX22" fmla="*/ 3343359 w 6094428"/>
              <a:gd name="connsiteY22" fmla="*/ 1099819 h 1099819"/>
              <a:gd name="connsiteX23" fmla="*/ 2691840 w 6094428"/>
              <a:gd name="connsiteY23" fmla="*/ 1099819 h 1099819"/>
              <a:gd name="connsiteX24" fmla="*/ 1981092 w 6094428"/>
              <a:gd name="connsiteY24" fmla="*/ 1099819 h 1099819"/>
              <a:gd name="connsiteX25" fmla="*/ 1388803 w 6094428"/>
              <a:gd name="connsiteY25" fmla="*/ 1099819 h 1099819"/>
              <a:gd name="connsiteX26" fmla="*/ 678055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693243 h 1099819"/>
              <a:gd name="connsiteX30" fmla="*/ 0 w 6094428"/>
              <a:gd name="connsiteY30" fmla="*/ 347938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4428" h="1099819" fill="none" extrusionOk="0">
                <a:moveTo>
                  <a:pt x="0" y="61270"/>
                </a:moveTo>
                <a:cubicBezTo>
                  <a:pt x="2192" y="22467"/>
                  <a:pt x="40786" y="18011"/>
                  <a:pt x="85766" y="0"/>
                </a:cubicBezTo>
                <a:cubicBezTo>
                  <a:pt x="241980" y="9262"/>
                  <a:pt x="384481" y="-27784"/>
                  <a:pt x="500368" y="0"/>
                </a:cubicBezTo>
                <a:cubicBezTo>
                  <a:pt x="639911" y="10264"/>
                  <a:pt x="775548" y="55026"/>
                  <a:pt x="1033429" y="0"/>
                </a:cubicBezTo>
                <a:cubicBezTo>
                  <a:pt x="1128886" y="28361"/>
                  <a:pt x="1400387" y="40999"/>
                  <a:pt x="1625719" y="0"/>
                </a:cubicBezTo>
                <a:cubicBezTo>
                  <a:pt x="1758074" y="-18924"/>
                  <a:pt x="2033889" y="-5091"/>
                  <a:pt x="2158779" y="0"/>
                </a:cubicBezTo>
                <a:cubicBezTo>
                  <a:pt x="2287590" y="-8252"/>
                  <a:pt x="2386768" y="25415"/>
                  <a:pt x="2573382" y="0"/>
                </a:cubicBezTo>
                <a:cubicBezTo>
                  <a:pt x="2727264" y="-2082"/>
                  <a:pt x="3040448" y="-465"/>
                  <a:pt x="3165671" y="0"/>
                </a:cubicBezTo>
                <a:cubicBezTo>
                  <a:pt x="3347613" y="14401"/>
                  <a:pt x="3672069" y="21891"/>
                  <a:pt x="3817190" y="0"/>
                </a:cubicBezTo>
                <a:cubicBezTo>
                  <a:pt x="4002209" y="-15623"/>
                  <a:pt x="4127161" y="-2548"/>
                  <a:pt x="4231793" y="0"/>
                </a:cubicBezTo>
                <a:cubicBezTo>
                  <a:pt x="4340941" y="5636"/>
                  <a:pt x="4437645" y="31627"/>
                  <a:pt x="4646396" y="0"/>
                </a:cubicBezTo>
                <a:cubicBezTo>
                  <a:pt x="4884637" y="26123"/>
                  <a:pt x="5059684" y="28627"/>
                  <a:pt x="5357143" y="0"/>
                </a:cubicBezTo>
                <a:cubicBezTo>
                  <a:pt x="5688696" y="203"/>
                  <a:pt x="5830772" y="13779"/>
                  <a:pt x="6008661" y="0"/>
                </a:cubicBezTo>
                <a:cubicBezTo>
                  <a:pt x="6051551" y="-5914"/>
                  <a:pt x="6093816" y="40106"/>
                  <a:pt x="6094428" y="61270"/>
                </a:cubicBezTo>
                <a:cubicBezTo>
                  <a:pt x="6091815" y="204382"/>
                  <a:pt x="6116386" y="294692"/>
                  <a:pt x="6094428" y="377257"/>
                </a:cubicBezTo>
                <a:cubicBezTo>
                  <a:pt x="6097611" y="448436"/>
                  <a:pt x="6075589" y="670327"/>
                  <a:pt x="6094428" y="722561"/>
                </a:cubicBezTo>
                <a:cubicBezTo>
                  <a:pt x="6106029" y="804427"/>
                  <a:pt x="6083285" y="944616"/>
                  <a:pt x="6094428" y="1038548"/>
                </a:cubicBezTo>
                <a:cubicBezTo>
                  <a:pt x="6096691" y="1075592"/>
                  <a:pt x="6064367" y="1089584"/>
                  <a:pt x="6008661" y="1099819"/>
                </a:cubicBezTo>
                <a:cubicBezTo>
                  <a:pt x="5800756" y="1113508"/>
                  <a:pt x="5680353" y="1090582"/>
                  <a:pt x="5475601" y="1099819"/>
                </a:cubicBezTo>
                <a:cubicBezTo>
                  <a:pt x="5250932" y="1080128"/>
                  <a:pt x="5071691" y="1049612"/>
                  <a:pt x="4883311" y="1099819"/>
                </a:cubicBezTo>
                <a:cubicBezTo>
                  <a:pt x="4659916" y="1118082"/>
                  <a:pt x="4569383" y="1122334"/>
                  <a:pt x="4409480" y="1099819"/>
                </a:cubicBezTo>
                <a:cubicBezTo>
                  <a:pt x="4280493" y="1151011"/>
                  <a:pt x="4037937" y="1135244"/>
                  <a:pt x="3876419" y="1099819"/>
                </a:cubicBezTo>
                <a:cubicBezTo>
                  <a:pt x="3711591" y="1156180"/>
                  <a:pt x="3473272" y="1057711"/>
                  <a:pt x="3165671" y="1099819"/>
                </a:cubicBezTo>
                <a:cubicBezTo>
                  <a:pt x="2929875" y="1104741"/>
                  <a:pt x="2710148" y="1098555"/>
                  <a:pt x="2454924" y="1099819"/>
                </a:cubicBezTo>
                <a:cubicBezTo>
                  <a:pt x="2278091" y="1089524"/>
                  <a:pt x="1996507" y="1101591"/>
                  <a:pt x="1744177" y="1099819"/>
                </a:cubicBezTo>
                <a:cubicBezTo>
                  <a:pt x="1433951" y="1117397"/>
                  <a:pt x="1470877" y="1115654"/>
                  <a:pt x="1329573" y="1099819"/>
                </a:cubicBezTo>
                <a:cubicBezTo>
                  <a:pt x="1145807" y="1102176"/>
                  <a:pt x="911418" y="1064427"/>
                  <a:pt x="796513" y="1099819"/>
                </a:cubicBezTo>
                <a:cubicBezTo>
                  <a:pt x="662414" y="1030967"/>
                  <a:pt x="279964" y="1089053"/>
                  <a:pt x="85766" y="1099819"/>
                </a:cubicBezTo>
                <a:cubicBezTo>
                  <a:pt x="36606" y="1099664"/>
                  <a:pt x="-4013" y="1062327"/>
                  <a:pt x="0" y="1038548"/>
                </a:cubicBezTo>
                <a:cubicBezTo>
                  <a:pt x="-15066" y="964360"/>
                  <a:pt x="11220" y="868417"/>
                  <a:pt x="0" y="712789"/>
                </a:cubicBezTo>
                <a:cubicBezTo>
                  <a:pt x="-15352" y="578103"/>
                  <a:pt x="-22510" y="444700"/>
                  <a:pt x="0" y="367484"/>
                </a:cubicBezTo>
                <a:cubicBezTo>
                  <a:pt x="-10093" y="252279"/>
                  <a:pt x="-6507" y="125690"/>
                  <a:pt x="0" y="61270"/>
                </a:cubicBezTo>
                <a:close/>
              </a:path>
              <a:path w="6094428" h="1099819" stroke="0" extrusionOk="0">
                <a:moveTo>
                  <a:pt x="0" y="61270"/>
                </a:moveTo>
                <a:cubicBezTo>
                  <a:pt x="-294" y="25056"/>
                  <a:pt x="28875" y="-3820"/>
                  <a:pt x="85766" y="0"/>
                </a:cubicBezTo>
                <a:cubicBezTo>
                  <a:pt x="301943" y="-18675"/>
                  <a:pt x="382947" y="-2950"/>
                  <a:pt x="500368" y="0"/>
                </a:cubicBezTo>
                <a:cubicBezTo>
                  <a:pt x="615191" y="13027"/>
                  <a:pt x="916524" y="74056"/>
                  <a:pt x="1211116" y="0"/>
                </a:cubicBezTo>
                <a:cubicBezTo>
                  <a:pt x="1486569" y="-15569"/>
                  <a:pt x="1462933" y="-6790"/>
                  <a:pt x="1625719" y="0"/>
                </a:cubicBezTo>
                <a:cubicBezTo>
                  <a:pt x="1789446" y="-3912"/>
                  <a:pt x="1901155" y="10906"/>
                  <a:pt x="2158779" y="0"/>
                </a:cubicBezTo>
                <a:cubicBezTo>
                  <a:pt x="2434711" y="-13111"/>
                  <a:pt x="2488927" y="-19179"/>
                  <a:pt x="2632610" y="0"/>
                </a:cubicBezTo>
                <a:cubicBezTo>
                  <a:pt x="2733007" y="28565"/>
                  <a:pt x="3056866" y="47580"/>
                  <a:pt x="3224901" y="0"/>
                </a:cubicBezTo>
                <a:cubicBezTo>
                  <a:pt x="3384327" y="3131"/>
                  <a:pt x="3655277" y="20209"/>
                  <a:pt x="3757961" y="0"/>
                </a:cubicBezTo>
                <a:cubicBezTo>
                  <a:pt x="3847451" y="29819"/>
                  <a:pt x="4031383" y="60449"/>
                  <a:pt x="4231793" y="0"/>
                </a:cubicBezTo>
                <a:cubicBezTo>
                  <a:pt x="4381667" y="-12937"/>
                  <a:pt x="4447709" y="-6167"/>
                  <a:pt x="4646396" y="0"/>
                </a:cubicBezTo>
                <a:cubicBezTo>
                  <a:pt x="4817007" y="-6623"/>
                  <a:pt x="4924755" y="7051"/>
                  <a:pt x="5060998" y="0"/>
                </a:cubicBezTo>
                <a:cubicBezTo>
                  <a:pt x="5146373" y="19011"/>
                  <a:pt x="5658876" y="56335"/>
                  <a:pt x="6008661" y="0"/>
                </a:cubicBezTo>
                <a:cubicBezTo>
                  <a:pt x="6056716" y="-167"/>
                  <a:pt x="6080656" y="26957"/>
                  <a:pt x="6094428" y="61270"/>
                </a:cubicBezTo>
                <a:cubicBezTo>
                  <a:pt x="6065904" y="148057"/>
                  <a:pt x="6067903" y="305577"/>
                  <a:pt x="6094428" y="377257"/>
                </a:cubicBezTo>
                <a:cubicBezTo>
                  <a:pt x="6080060" y="470192"/>
                  <a:pt x="6082703" y="587588"/>
                  <a:pt x="6094428" y="683470"/>
                </a:cubicBezTo>
                <a:cubicBezTo>
                  <a:pt x="6085765" y="768584"/>
                  <a:pt x="6099274" y="961871"/>
                  <a:pt x="6094428" y="1038548"/>
                </a:cubicBezTo>
                <a:cubicBezTo>
                  <a:pt x="6091249" y="1076339"/>
                  <a:pt x="6067257" y="1092497"/>
                  <a:pt x="6008661" y="1099819"/>
                </a:cubicBezTo>
                <a:cubicBezTo>
                  <a:pt x="5819375" y="1101172"/>
                  <a:pt x="5771833" y="1092520"/>
                  <a:pt x="5534829" y="1099819"/>
                </a:cubicBezTo>
                <a:cubicBezTo>
                  <a:pt x="5307265" y="1097124"/>
                  <a:pt x="5082081" y="1108098"/>
                  <a:pt x="4824082" y="1099819"/>
                </a:cubicBezTo>
                <a:cubicBezTo>
                  <a:pt x="4632078" y="1120577"/>
                  <a:pt x="4410970" y="1104608"/>
                  <a:pt x="4172564" y="1099819"/>
                </a:cubicBezTo>
                <a:cubicBezTo>
                  <a:pt x="3915412" y="1090390"/>
                  <a:pt x="3886571" y="1102058"/>
                  <a:pt x="3757961" y="1099819"/>
                </a:cubicBezTo>
                <a:cubicBezTo>
                  <a:pt x="3639068" y="1102787"/>
                  <a:pt x="3562988" y="1091246"/>
                  <a:pt x="3343359" y="1099819"/>
                </a:cubicBezTo>
                <a:cubicBezTo>
                  <a:pt x="3137680" y="1075653"/>
                  <a:pt x="2958177" y="1101075"/>
                  <a:pt x="2691840" y="1099819"/>
                </a:cubicBezTo>
                <a:cubicBezTo>
                  <a:pt x="2456874" y="1111752"/>
                  <a:pt x="2238405" y="1121781"/>
                  <a:pt x="1981092" y="1099819"/>
                </a:cubicBezTo>
                <a:cubicBezTo>
                  <a:pt x="1677306" y="1090593"/>
                  <a:pt x="1614446" y="1140905"/>
                  <a:pt x="1388803" y="1099819"/>
                </a:cubicBezTo>
                <a:cubicBezTo>
                  <a:pt x="1204382" y="1101320"/>
                  <a:pt x="935160" y="1113856"/>
                  <a:pt x="678055" y="1099819"/>
                </a:cubicBezTo>
                <a:cubicBezTo>
                  <a:pt x="473981" y="1114843"/>
                  <a:pt x="189881" y="1076226"/>
                  <a:pt x="85766" y="1099819"/>
                </a:cubicBezTo>
                <a:cubicBezTo>
                  <a:pt x="37991" y="1100416"/>
                  <a:pt x="17992" y="1073147"/>
                  <a:pt x="0" y="1038548"/>
                </a:cubicBezTo>
                <a:cubicBezTo>
                  <a:pt x="35436" y="964765"/>
                  <a:pt x="22278" y="826202"/>
                  <a:pt x="0" y="693243"/>
                </a:cubicBezTo>
                <a:cubicBezTo>
                  <a:pt x="-48142" y="562467"/>
                  <a:pt x="-25186" y="463070"/>
                  <a:pt x="0" y="347938"/>
                </a:cubicBezTo>
                <a:cubicBezTo>
                  <a:pt x="23401" y="252731"/>
                  <a:pt x="30188" y="141629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8422" y="36472"/>
                  <a:pt x="30396" y="17527"/>
                  <a:pt x="85766" y="0"/>
                </a:cubicBezTo>
                <a:cubicBezTo>
                  <a:pt x="247106" y="3495"/>
                  <a:pt x="405502" y="20036"/>
                  <a:pt x="500368" y="0"/>
                </a:cubicBezTo>
                <a:cubicBezTo>
                  <a:pt x="599320" y="-57304"/>
                  <a:pt x="854376" y="9988"/>
                  <a:pt x="1033429" y="0"/>
                </a:cubicBezTo>
                <a:cubicBezTo>
                  <a:pt x="1248878" y="35170"/>
                  <a:pt x="1426518" y="31716"/>
                  <a:pt x="1625719" y="0"/>
                </a:cubicBezTo>
                <a:cubicBezTo>
                  <a:pt x="1780523" y="7337"/>
                  <a:pt x="2043418" y="10530"/>
                  <a:pt x="2158779" y="0"/>
                </a:cubicBezTo>
                <a:cubicBezTo>
                  <a:pt x="2285476" y="541"/>
                  <a:pt x="2420829" y="26389"/>
                  <a:pt x="2573382" y="0"/>
                </a:cubicBezTo>
                <a:cubicBezTo>
                  <a:pt x="2740705" y="20051"/>
                  <a:pt x="2986342" y="17851"/>
                  <a:pt x="3165671" y="0"/>
                </a:cubicBezTo>
                <a:cubicBezTo>
                  <a:pt x="3361935" y="20260"/>
                  <a:pt x="3652908" y="-5933"/>
                  <a:pt x="3817190" y="0"/>
                </a:cubicBezTo>
                <a:cubicBezTo>
                  <a:pt x="3968911" y="-28426"/>
                  <a:pt x="4099659" y="11372"/>
                  <a:pt x="4231793" y="0"/>
                </a:cubicBezTo>
                <a:cubicBezTo>
                  <a:pt x="4340864" y="-13854"/>
                  <a:pt x="4413683" y="12541"/>
                  <a:pt x="4646396" y="0"/>
                </a:cubicBezTo>
                <a:cubicBezTo>
                  <a:pt x="4860612" y="-27949"/>
                  <a:pt x="5094074" y="50557"/>
                  <a:pt x="5357143" y="0"/>
                </a:cubicBezTo>
                <a:cubicBezTo>
                  <a:pt x="5681616" y="-31387"/>
                  <a:pt x="5851370" y="-17825"/>
                  <a:pt x="6008661" y="0"/>
                </a:cubicBezTo>
                <a:cubicBezTo>
                  <a:pt x="6062028" y="-3751"/>
                  <a:pt x="6093582" y="34792"/>
                  <a:pt x="6094428" y="61270"/>
                </a:cubicBezTo>
                <a:cubicBezTo>
                  <a:pt x="6087234" y="186403"/>
                  <a:pt x="6087812" y="312472"/>
                  <a:pt x="6094428" y="377257"/>
                </a:cubicBezTo>
                <a:cubicBezTo>
                  <a:pt x="6089772" y="432552"/>
                  <a:pt x="6085629" y="652809"/>
                  <a:pt x="6094428" y="722561"/>
                </a:cubicBezTo>
                <a:cubicBezTo>
                  <a:pt x="6110576" y="783721"/>
                  <a:pt x="6099600" y="925035"/>
                  <a:pt x="6094428" y="1038548"/>
                </a:cubicBezTo>
                <a:cubicBezTo>
                  <a:pt x="6091328" y="1077025"/>
                  <a:pt x="6059024" y="1097615"/>
                  <a:pt x="6008661" y="1099819"/>
                </a:cubicBezTo>
                <a:cubicBezTo>
                  <a:pt x="5774775" y="1103025"/>
                  <a:pt x="5686615" y="1116343"/>
                  <a:pt x="5475601" y="1099819"/>
                </a:cubicBezTo>
                <a:cubicBezTo>
                  <a:pt x="5251124" y="1062342"/>
                  <a:pt x="5036920" y="1115794"/>
                  <a:pt x="4883311" y="1099819"/>
                </a:cubicBezTo>
                <a:cubicBezTo>
                  <a:pt x="4672110" y="1141013"/>
                  <a:pt x="4582250" y="1095074"/>
                  <a:pt x="4409480" y="1099819"/>
                </a:cubicBezTo>
                <a:cubicBezTo>
                  <a:pt x="4234540" y="1078003"/>
                  <a:pt x="4055341" y="1070930"/>
                  <a:pt x="3876419" y="1099819"/>
                </a:cubicBezTo>
                <a:cubicBezTo>
                  <a:pt x="3688237" y="1131241"/>
                  <a:pt x="3449174" y="1077767"/>
                  <a:pt x="3165671" y="1099819"/>
                </a:cubicBezTo>
                <a:cubicBezTo>
                  <a:pt x="2873584" y="1103605"/>
                  <a:pt x="2627230" y="1064339"/>
                  <a:pt x="2454924" y="1099819"/>
                </a:cubicBezTo>
                <a:cubicBezTo>
                  <a:pt x="2232118" y="1099529"/>
                  <a:pt x="2065523" y="1100743"/>
                  <a:pt x="1744177" y="1099819"/>
                </a:cubicBezTo>
                <a:cubicBezTo>
                  <a:pt x="1437519" y="1109962"/>
                  <a:pt x="1486485" y="1103434"/>
                  <a:pt x="1329573" y="1099819"/>
                </a:cubicBezTo>
                <a:cubicBezTo>
                  <a:pt x="1181304" y="1070329"/>
                  <a:pt x="936540" y="1099041"/>
                  <a:pt x="796513" y="1099819"/>
                </a:cubicBezTo>
                <a:cubicBezTo>
                  <a:pt x="634861" y="1113536"/>
                  <a:pt x="324670" y="1133028"/>
                  <a:pt x="85766" y="1099819"/>
                </a:cubicBezTo>
                <a:cubicBezTo>
                  <a:pt x="35608" y="1104066"/>
                  <a:pt x="-5754" y="1068596"/>
                  <a:pt x="0" y="1038548"/>
                </a:cubicBezTo>
                <a:cubicBezTo>
                  <a:pt x="-51196" y="952327"/>
                  <a:pt x="20078" y="859799"/>
                  <a:pt x="0" y="712789"/>
                </a:cubicBezTo>
                <a:cubicBezTo>
                  <a:pt x="-20034" y="574820"/>
                  <a:pt x="-16634" y="478274"/>
                  <a:pt x="0" y="367484"/>
                </a:cubicBezTo>
                <a:cubicBezTo>
                  <a:pt x="-448" y="269554"/>
                  <a:pt x="11033" y="128252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3287" y="23959"/>
                  <a:pt x="30183" y="18132"/>
                  <a:pt x="85766" y="0"/>
                </a:cubicBezTo>
                <a:cubicBezTo>
                  <a:pt x="246812" y="7409"/>
                  <a:pt x="388123" y="3631"/>
                  <a:pt x="500368" y="0"/>
                </a:cubicBezTo>
                <a:cubicBezTo>
                  <a:pt x="643476" y="-3667"/>
                  <a:pt x="799568" y="48071"/>
                  <a:pt x="1033429" y="0"/>
                </a:cubicBezTo>
                <a:cubicBezTo>
                  <a:pt x="1189194" y="-3280"/>
                  <a:pt x="1395768" y="14892"/>
                  <a:pt x="1625719" y="0"/>
                </a:cubicBezTo>
                <a:cubicBezTo>
                  <a:pt x="1763172" y="5936"/>
                  <a:pt x="2040243" y="1014"/>
                  <a:pt x="2158779" y="0"/>
                </a:cubicBezTo>
                <a:cubicBezTo>
                  <a:pt x="2300481" y="-4771"/>
                  <a:pt x="2395493" y="10118"/>
                  <a:pt x="2573382" y="0"/>
                </a:cubicBezTo>
                <a:cubicBezTo>
                  <a:pt x="2783384" y="-25115"/>
                  <a:pt x="3010877" y="-16430"/>
                  <a:pt x="3165671" y="0"/>
                </a:cubicBezTo>
                <a:cubicBezTo>
                  <a:pt x="3325826" y="22704"/>
                  <a:pt x="3668534" y="21928"/>
                  <a:pt x="3817190" y="0"/>
                </a:cubicBezTo>
                <a:cubicBezTo>
                  <a:pt x="4008388" y="-305"/>
                  <a:pt x="4105439" y="-3875"/>
                  <a:pt x="4231793" y="0"/>
                </a:cubicBezTo>
                <a:cubicBezTo>
                  <a:pt x="4334390" y="-802"/>
                  <a:pt x="4451900" y="43984"/>
                  <a:pt x="4646396" y="0"/>
                </a:cubicBezTo>
                <a:cubicBezTo>
                  <a:pt x="4875212" y="-6957"/>
                  <a:pt x="5054217" y="42354"/>
                  <a:pt x="5357143" y="0"/>
                </a:cubicBezTo>
                <a:cubicBezTo>
                  <a:pt x="5663854" y="-28721"/>
                  <a:pt x="5832796" y="27907"/>
                  <a:pt x="6008661" y="0"/>
                </a:cubicBezTo>
                <a:cubicBezTo>
                  <a:pt x="6056237" y="-3197"/>
                  <a:pt x="6099778" y="36820"/>
                  <a:pt x="6094428" y="61270"/>
                </a:cubicBezTo>
                <a:cubicBezTo>
                  <a:pt x="6091564" y="195773"/>
                  <a:pt x="6103049" y="307067"/>
                  <a:pt x="6094428" y="377257"/>
                </a:cubicBezTo>
                <a:cubicBezTo>
                  <a:pt x="6087583" y="448261"/>
                  <a:pt x="6085942" y="667297"/>
                  <a:pt x="6094428" y="722561"/>
                </a:cubicBezTo>
                <a:cubicBezTo>
                  <a:pt x="6102422" y="791242"/>
                  <a:pt x="6095935" y="945148"/>
                  <a:pt x="6094428" y="1038548"/>
                </a:cubicBezTo>
                <a:cubicBezTo>
                  <a:pt x="6096315" y="1078862"/>
                  <a:pt x="6063470" y="1091234"/>
                  <a:pt x="6008661" y="1099819"/>
                </a:cubicBezTo>
                <a:cubicBezTo>
                  <a:pt x="5777651" y="1095636"/>
                  <a:pt x="5685290" y="1093674"/>
                  <a:pt x="5475601" y="1099819"/>
                </a:cubicBezTo>
                <a:cubicBezTo>
                  <a:pt x="5250029" y="1107838"/>
                  <a:pt x="5101892" y="1080557"/>
                  <a:pt x="4883311" y="1099819"/>
                </a:cubicBezTo>
                <a:cubicBezTo>
                  <a:pt x="4653048" y="1128011"/>
                  <a:pt x="4574867" y="1111244"/>
                  <a:pt x="4409480" y="1099819"/>
                </a:cubicBezTo>
                <a:cubicBezTo>
                  <a:pt x="4258831" y="1123640"/>
                  <a:pt x="4060191" y="1142106"/>
                  <a:pt x="3876419" y="1099819"/>
                </a:cubicBezTo>
                <a:cubicBezTo>
                  <a:pt x="3701608" y="1141837"/>
                  <a:pt x="3447960" y="1028472"/>
                  <a:pt x="3165671" y="1099819"/>
                </a:cubicBezTo>
                <a:cubicBezTo>
                  <a:pt x="2952489" y="1113616"/>
                  <a:pt x="2634652" y="1135168"/>
                  <a:pt x="2454924" y="1099819"/>
                </a:cubicBezTo>
                <a:cubicBezTo>
                  <a:pt x="2291769" y="1108700"/>
                  <a:pt x="1997235" y="1097624"/>
                  <a:pt x="1744177" y="1099819"/>
                </a:cubicBezTo>
                <a:cubicBezTo>
                  <a:pt x="1432367" y="1116042"/>
                  <a:pt x="1480388" y="1115419"/>
                  <a:pt x="1329573" y="1099819"/>
                </a:cubicBezTo>
                <a:cubicBezTo>
                  <a:pt x="1167735" y="1095764"/>
                  <a:pt x="960153" y="1069374"/>
                  <a:pt x="796513" y="1099819"/>
                </a:cubicBezTo>
                <a:cubicBezTo>
                  <a:pt x="637172" y="1067774"/>
                  <a:pt x="235685" y="1106293"/>
                  <a:pt x="85766" y="1099819"/>
                </a:cubicBezTo>
                <a:cubicBezTo>
                  <a:pt x="37315" y="1105764"/>
                  <a:pt x="-6839" y="1065893"/>
                  <a:pt x="0" y="1038548"/>
                </a:cubicBezTo>
                <a:cubicBezTo>
                  <a:pt x="8954" y="980087"/>
                  <a:pt x="40850" y="855305"/>
                  <a:pt x="0" y="712789"/>
                </a:cubicBezTo>
                <a:cubicBezTo>
                  <a:pt x="-15711" y="575676"/>
                  <a:pt x="-10164" y="452784"/>
                  <a:pt x="0" y="367484"/>
                </a:cubicBezTo>
                <a:cubicBezTo>
                  <a:pt x="-12170" y="260475"/>
                  <a:pt x="16791" y="131939"/>
                  <a:pt x="0" y="61270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76200">
            <a:solidFill>
              <a:srgbClr val="3BA796"/>
            </a:solidFill>
            <a:extLst>
              <a:ext uri="{C807C97D-BFC1-408E-A445-0C87EB9F89A2}">
                <ask:lineSketchStyleProps xmlns:ask="http://schemas.microsoft.com/office/drawing/2018/sketchyshapes" sd="1580847373">
                  <a:custGeom>
                    <a:avLst/>
                    <a:gdLst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033429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573382 w 6094428"/>
                      <a:gd name="connsiteY6" fmla="*/ 0 h 1099819"/>
                      <a:gd name="connsiteX7" fmla="*/ 3165671 w 6094428"/>
                      <a:gd name="connsiteY7" fmla="*/ 0 h 1099819"/>
                      <a:gd name="connsiteX8" fmla="*/ 3817190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357143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722561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475601 w 6094428"/>
                      <a:gd name="connsiteY18" fmla="*/ 1099819 h 1099819"/>
                      <a:gd name="connsiteX19" fmla="*/ 4883311 w 6094428"/>
                      <a:gd name="connsiteY19" fmla="*/ 1099819 h 1099819"/>
                      <a:gd name="connsiteX20" fmla="*/ 4409480 w 6094428"/>
                      <a:gd name="connsiteY20" fmla="*/ 1099819 h 1099819"/>
                      <a:gd name="connsiteX21" fmla="*/ 3876419 w 6094428"/>
                      <a:gd name="connsiteY21" fmla="*/ 1099819 h 1099819"/>
                      <a:gd name="connsiteX22" fmla="*/ 3165671 w 6094428"/>
                      <a:gd name="connsiteY22" fmla="*/ 1099819 h 1099819"/>
                      <a:gd name="connsiteX23" fmla="*/ 2454924 w 6094428"/>
                      <a:gd name="connsiteY23" fmla="*/ 1099819 h 1099819"/>
                      <a:gd name="connsiteX24" fmla="*/ 1744177 w 6094428"/>
                      <a:gd name="connsiteY24" fmla="*/ 1099819 h 1099819"/>
                      <a:gd name="connsiteX25" fmla="*/ 1329573 w 6094428"/>
                      <a:gd name="connsiteY25" fmla="*/ 1099819 h 1099819"/>
                      <a:gd name="connsiteX26" fmla="*/ 796513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712789 h 1099819"/>
                      <a:gd name="connsiteX30" fmla="*/ 0 w 6094428"/>
                      <a:gd name="connsiteY30" fmla="*/ 367484 h 1099819"/>
                      <a:gd name="connsiteX31" fmla="*/ 0 w 6094428"/>
                      <a:gd name="connsiteY31" fmla="*/ 61270 h 1099819"/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211116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632610 w 6094428"/>
                      <a:gd name="connsiteY6" fmla="*/ 0 h 1099819"/>
                      <a:gd name="connsiteX7" fmla="*/ 3224901 w 6094428"/>
                      <a:gd name="connsiteY7" fmla="*/ 0 h 1099819"/>
                      <a:gd name="connsiteX8" fmla="*/ 3757961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060998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683470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534829 w 6094428"/>
                      <a:gd name="connsiteY18" fmla="*/ 1099819 h 1099819"/>
                      <a:gd name="connsiteX19" fmla="*/ 4824082 w 6094428"/>
                      <a:gd name="connsiteY19" fmla="*/ 1099819 h 1099819"/>
                      <a:gd name="connsiteX20" fmla="*/ 4172564 w 6094428"/>
                      <a:gd name="connsiteY20" fmla="*/ 1099819 h 1099819"/>
                      <a:gd name="connsiteX21" fmla="*/ 3757961 w 6094428"/>
                      <a:gd name="connsiteY21" fmla="*/ 1099819 h 1099819"/>
                      <a:gd name="connsiteX22" fmla="*/ 3343359 w 6094428"/>
                      <a:gd name="connsiteY22" fmla="*/ 1099819 h 1099819"/>
                      <a:gd name="connsiteX23" fmla="*/ 2691840 w 6094428"/>
                      <a:gd name="connsiteY23" fmla="*/ 1099819 h 1099819"/>
                      <a:gd name="connsiteX24" fmla="*/ 1981092 w 6094428"/>
                      <a:gd name="connsiteY24" fmla="*/ 1099819 h 1099819"/>
                      <a:gd name="connsiteX25" fmla="*/ 1388803 w 6094428"/>
                      <a:gd name="connsiteY25" fmla="*/ 1099819 h 1099819"/>
                      <a:gd name="connsiteX26" fmla="*/ 678055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693243 h 1099819"/>
                      <a:gd name="connsiteX30" fmla="*/ 0 w 6094428"/>
                      <a:gd name="connsiteY30" fmla="*/ 347938 h 1099819"/>
                      <a:gd name="connsiteX31" fmla="*/ 0 w 6094428"/>
                      <a:gd name="connsiteY31" fmla="*/ 61270 h 1099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094428" h="1099819" fill="none" extrusionOk="0">
                        <a:moveTo>
                          <a:pt x="0" y="61270"/>
                        </a:moveTo>
                        <a:cubicBezTo>
                          <a:pt x="1195" y="22041"/>
                          <a:pt x="37879" y="15083"/>
                          <a:pt x="85766" y="0"/>
                        </a:cubicBezTo>
                        <a:cubicBezTo>
                          <a:pt x="244269" y="8698"/>
                          <a:pt x="397201" y="-17578"/>
                          <a:pt x="500368" y="0"/>
                        </a:cubicBezTo>
                        <a:cubicBezTo>
                          <a:pt x="633369" y="12984"/>
                          <a:pt x="777936" y="27341"/>
                          <a:pt x="1033429" y="0"/>
                        </a:cubicBezTo>
                        <a:cubicBezTo>
                          <a:pt x="1173594" y="14825"/>
                          <a:pt x="1377766" y="-3334"/>
                          <a:pt x="1625719" y="0"/>
                        </a:cubicBezTo>
                        <a:cubicBezTo>
                          <a:pt x="1766933" y="-4725"/>
                          <a:pt x="2030899" y="5804"/>
                          <a:pt x="2158779" y="0"/>
                        </a:cubicBezTo>
                        <a:cubicBezTo>
                          <a:pt x="2288135" y="-5430"/>
                          <a:pt x="2381290" y="16536"/>
                          <a:pt x="2573382" y="0"/>
                        </a:cubicBezTo>
                        <a:cubicBezTo>
                          <a:pt x="2755213" y="-7621"/>
                          <a:pt x="3001637" y="-11306"/>
                          <a:pt x="3165671" y="0"/>
                        </a:cubicBezTo>
                        <a:cubicBezTo>
                          <a:pt x="3335900" y="17737"/>
                          <a:pt x="3676852" y="-9778"/>
                          <a:pt x="3817190" y="0"/>
                        </a:cubicBezTo>
                        <a:cubicBezTo>
                          <a:pt x="3984741" y="-13231"/>
                          <a:pt x="4119149" y="9643"/>
                          <a:pt x="4231793" y="0"/>
                        </a:cubicBezTo>
                        <a:cubicBezTo>
                          <a:pt x="4341208" y="-3265"/>
                          <a:pt x="4452659" y="19706"/>
                          <a:pt x="4646396" y="0"/>
                        </a:cubicBezTo>
                        <a:cubicBezTo>
                          <a:pt x="4853298" y="-11264"/>
                          <a:pt x="5058978" y="40438"/>
                          <a:pt x="5357143" y="0"/>
                        </a:cubicBezTo>
                        <a:cubicBezTo>
                          <a:pt x="5666797" y="-19266"/>
                          <a:pt x="5857996" y="6266"/>
                          <a:pt x="6008661" y="0"/>
                        </a:cubicBezTo>
                        <a:cubicBezTo>
                          <a:pt x="6054058" y="-942"/>
                          <a:pt x="6097062" y="35260"/>
                          <a:pt x="6094428" y="61270"/>
                        </a:cubicBezTo>
                        <a:cubicBezTo>
                          <a:pt x="6096340" y="194724"/>
                          <a:pt x="6110068" y="303482"/>
                          <a:pt x="6094428" y="377257"/>
                        </a:cubicBezTo>
                        <a:cubicBezTo>
                          <a:pt x="6085244" y="455283"/>
                          <a:pt x="6077061" y="668049"/>
                          <a:pt x="6094428" y="722561"/>
                        </a:cubicBezTo>
                        <a:cubicBezTo>
                          <a:pt x="6107290" y="796095"/>
                          <a:pt x="6088675" y="936058"/>
                          <a:pt x="6094428" y="1038548"/>
                        </a:cubicBezTo>
                        <a:cubicBezTo>
                          <a:pt x="6094721" y="1076810"/>
                          <a:pt x="6064178" y="1096212"/>
                          <a:pt x="6008661" y="1099819"/>
                        </a:cubicBezTo>
                        <a:cubicBezTo>
                          <a:pt x="5779625" y="1104434"/>
                          <a:pt x="5683881" y="1090428"/>
                          <a:pt x="5475601" y="1099819"/>
                        </a:cubicBezTo>
                        <a:cubicBezTo>
                          <a:pt x="5263983" y="1084452"/>
                          <a:pt x="5064290" y="1064561"/>
                          <a:pt x="4883311" y="1099819"/>
                        </a:cubicBezTo>
                        <a:cubicBezTo>
                          <a:pt x="4673281" y="1128811"/>
                          <a:pt x="4584037" y="1111987"/>
                          <a:pt x="4409480" y="1099819"/>
                        </a:cubicBezTo>
                        <a:cubicBezTo>
                          <a:pt x="4258996" y="1130126"/>
                          <a:pt x="4035764" y="1118611"/>
                          <a:pt x="3876419" y="1099819"/>
                        </a:cubicBezTo>
                        <a:cubicBezTo>
                          <a:pt x="3708983" y="1141133"/>
                          <a:pt x="3479670" y="1038325"/>
                          <a:pt x="3165671" y="1099819"/>
                        </a:cubicBezTo>
                        <a:cubicBezTo>
                          <a:pt x="2922402" y="1114833"/>
                          <a:pt x="2662733" y="1091692"/>
                          <a:pt x="2454924" y="1099819"/>
                        </a:cubicBezTo>
                        <a:cubicBezTo>
                          <a:pt x="2257533" y="1105690"/>
                          <a:pt x="2007924" y="1073185"/>
                          <a:pt x="1744177" y="1099819"/>
                        </a:cubicBezTo>
                        <a:cubicBezTo>
                          <a:pt x="1435269" y="1117681"/>
                          <a:pt x="1478073" y="1116240"/>
                          <a:pt x="1329573" y="1099819"/>
                        </a:cubicBezTo>
                        <a:cubicBezTo>
                          <a:pt x="1169750" y="1084819"/>
                          <a:pt x="939136" y="1072102"/>
                          <a:pt x="796513" y="1099819"/>
                        </a:cubicBezTo>
                        <a:cubicBezTo>
                          <a:pt x="678467" y="1062402"/>
                          <a:pt x="275389" y="1094929"/>
                          <a:pt x="85766" y="1099819"/>
                        </a:cubicBezTo>
                        <a:cubicBezTo>
                          <a:pt x="37556" y="1100246"/>
                          <a:pt x="-5265" y="1062736"/>
                          <a:pt x="0" y="1038548"/>
                        </a:cubicBezTo>
                        <a:cubicBezTo>
                          <a:pt x="-12683" y="967660"/>
                          <a:pt x="16011" y="854399"/>
                          <a:pt x="0" y="712789"/>
                        </a:cubicBezTo>
                        <a:cubicBezTo>
                          <a:pt x="-18578" y="574175"/>
                          <a:pt x="-5974" y="453908"/>
                          <a:pt x="0" y="367484"/>
                        </a:cubicBezTo>
                        <a:cubicBezTo>
                          <a:pt x="-11018" y="267733"/>
                          <a:pt x="8680" y="124835"/>
                          <a:pt x="0" y="61270"/>
                        </a:cubicBezTo>
                        <a:close/>
                      </a:path>
                      <a:path w="6094428" h="1099819" stroke="0" extrusionOk="0">
                        <a:moveTo>
                          <a:pt x="0" y="61270"/>
                        </a:moveTo>
                        <a:cubicBezTo>
                          <a:pt x="1924" y="29710"/>
                          <a:pt x="32946" y="-5514"/>
                          <a:pt x="85766" y="0"/>
                        </a:cubicBezTo>
                        <a:cubicBezTo>
                          <a:pt x="306708" y="-8707"/>
                          <a:pt x="379235" y="-3508"/>
                          <a:pt x="500368" y="0"/>
                        </a:cubicBezTo>
                        <a:cubicBezTo>
                          <a:pt x="610334" y="43242"/>
                          <a:pt x="925784" y="36714"/>
                          <a:pt x="1211116" y="0"/>
                        </a:cubicBezTo>
                        <a:cubicBezTo>
                          <a:pt x="1487182" y="-17825"/>
                          <a:pt x="1467124" y="-5772"/>
                          <a:pt x="1625719" y="0"/>
                        </a:cubicBezTo>
                        <a:cubicBezTo>
                          <a:pt x="1782718" y="-6508"/>
                          <a:pt x="1912570" y="31425"/>
                          <a:pt x="2158779" y="0"/>
                        </a:cubicBezTo>
                        <a:cubicBezTo>
                          <a:pt x="2431065" y="-17661"/>
                          <a:pt x="2484019" y="-17064"/>
                          <a:pt x="2632610" y="0"/>
                        </a:cubicBezTo>
                        <a:cubicBezTo>
                          <a:pt x="2760033" y="42794"/>
                          <a:pt x="3077337" y="19985"/>
                          <a:pt x="3224901" y="0"/>
                        </a:cubicBezTo>
                        <a:cubicBezTo>
                          <a:pt x="3387318" y="-938"/>
                          <a:pt x="3633801" y="6881"/>
                          <a:pt x="3757961" y="0"/>
                        </a:cubicBezTo>
                        <a:cubicBezTo>
                          <a:pt x="3856787" y="25947"/>
                          <a:pt x="4048635" y="32829"/>
                          <a:pt x="4231793" y="0"/>
                        </a:cubicBezTo>
                        <a:cubicBezTo>
                          <a:pt x="4391629" y="-22331"/>
                          <a:pt x="4451864" y="-165"/>
                          <a:pt x="4646396" y="0"/>
                        </a:cubicBezTo>
                        <a:cubicBezTo>
                          <a:pt x="4833915" y="5055"/>
                          <a:pt x="4918479" y="-7740"/>
                          <a:pt x="5060998" y="0"/>
                        </a:cubicBezTo>
                        <a:cubicBezTo>
                          <a:pt x="5188375" y="26182"/>
                          <a:pt x="5683602" y="-7563"/>
                          <a:pt x="6008661" y="0"/>
                        </a:cubicBezTo>
                        <a:cubicBezTo>
                          <a:pt x="6053464" y="3158"/>
                          <a:pt x="6083971" y="28156"/>
                          <a:pt x="6094428" y="61270"/>
                        </a:cubicBezTo>
                        <a:cubicBezTo>
                          <a:pt x="6070508" y="147422"/>
                          <a:pt x="6077700" y="305666"/>
                          <a:pt x="6094428" y="377257"/>
                        </a:cubicBezTo>
                        <a:cubicBezTo>
                          <a:pt x="6093768" y="453626"/>
                          <a:pt x="6089425" y="590251"/>
                          <a:pt x="6094428" y="683470"/>
                        </a:cubicBezTo>
                        <a:cubicBezTo>
                          <a:pt x="6100103" y="780478"/>
                          <a:pt x="6087159" y="941170"/>
                          <a:pt x="6094428" y="1038548"/>
                        </a:cubicBezTo>
                        <a:cubicBezTo>
                          <a:pt x="6092304" y="1075248"/>
                          <a:pt x="6066138" y="1092408"/>
                          <a:pt x="6008661" y="1099819"/>
                        </a:cubicBezTo>
                        <a:cubicBezTo>
                          <a:pt x="5812378" y="1102088"/>
                          <a:pt x="5768030" y="1091937"/>
                          <a:pt x="5534829" y="1099819"/>
                        </a:cubicBezTo>
                        <a:cubicBezTo>
                          <a:pt x="5315885" y="1073619"/>
                          <a:pt x="5067976" y="1142430"/>
                          <a:pt x="4824082" y="1099819"/>
                        </a:cubicBezTo>
                        <a:cubicBezTo>
                          <a:pt x="4625016" y="1095609"/>
                          <a:pt x="4400499" y="1110030"/>
                          <a:pt x="4172564" y="1099819"/>
                        </a:cubicBezTo>
                        <a:cubicBezTo>
                          <a:pt x="3919089" y="1089944"/>
                          <a:pt x="3890469" y="1102850"/>
                          <a:pt x="3757961" y="1099819"/>
                        </a:cubicBezTo>
                        <a:cubicBezTo>
                          <a:pt x="3634992" y="1103952"/>
                          <a:pt x="3563624" y="1088044"/>
                          <a:pt x="3343359" y="1099819"/>
                        </a:cubicBezTo>
                        <a:cubicBezTo>
                          <a:pt x="3109027" y="1088532"/>
                          <a:pt x="2966473" y="1106106"/>
                          <a:pt x="2691840" y="1099819"/>
                        </a:cubicBezTo>
                        <a:cubicBezTo>
                          <a:pt x="2444913" y="1112886"/>
                          <a:pt x="2250844" y="1107254"/>
                          <a:pt x="1981092" y="1099819"/>
                        </a:cubicBezTo>
                        <a:cubicBezTo>
                          <a:pt x="1710621" y="1090611"/>
                          <a:pt x="1588273" y="1145131"/>
                          <a:pt x="1388803" y="1099819"/>
                        </a:cubicBezTo>
                        <a:cubicBezTo>
                          <a:pt x="1203870" y="1085881"/>
                          <a:pt x="892766" y="1093204"/>
                          <a:pt x="678055" y="1099819"/>
                        </a:cubicBezTo>
                        <a:cubicBezTo>
                          <a:pt x="463991" y="1110758"/>
                          <a:pt x="211569" y="1082114"/>
                          <a:pt x="85766" y="1099819"/>
                        </a:cubicBezTo>
                        <a:cubicBezTo>
                          <a:pt x="42194" y="1099849"/>
                          <a:pt x="9746" y="1075210"/>
                          <a:pt x="0" y="1038548"/>
                        </a:cubicBezTo>
                        <a:cubicBezTo>
                          <a:pt x="23816" y="949544"/>
                          <a:pt x="12336" y="816032"/>
                          <a:pt x="0" y="693243"/>
                        </a:cubicBezTo>
                        <a:cubicBezTo>
                          <a:pt x="-25537" y="571376"/>
                          <a:pt x="-14988" y="444638"/>
                          <a:pt x="0" y="347938"/>
                        </a:cubicBezTo>
                        <a:cubicBezTo>
                          <a:pt x="23934" y="247463"/>
                          <a:pt x="25069" y="145142"/>
                          <a:pt x="0" y="61270"/>
                        </a:cubicBezTo>
                        <a:close/>
                      </a:path>
                      <a:path w="6094428" h="1099819" fill="none" stroke="0" extrusionOk="0">
                        <a:moveTo>
                          <a:pt x="0" y="61270"/>
                        </a:moveTo>
                        <a:cubicBezTo>
                          <a:pt x="4456" y="32939"/>
                          <a:pt x="28531" y="10201"/>
                          <a:pt x="85766" y="0"/>
                        </a:cubicBezTo>
                        <a:cubicBezTo>
                          <a:pt x="252392" y="2376"/>
                          <a:pt x="410776" y="-335"/>
                          <a:pt x="500368" y="0"/>
                        </a:cubicBezTo>
                        <a:cubicBezTo>
                          <a:pt x="602545" y="-18703"/>
                          <a:pt x="813088" y="21516"/>
                          <a:pt x="1033429" y="0"/>
                        </a:cubicBezTo>
                        <a:cubicBezTo>
                          <a:pt x="1242125" y="25562"/>
                          <a:pt x="1412306" y="1172"/>
                          <a:pt x="1625719" y="0"/>
                        </a:cubicBezTo>
                        <a:cubicBezTo>
                          <a:pt x="1783310" y="7662"/>
                          <a:pt x="2042236" y="-5924"/>
                          <a:pt x="2158779" y="0"/>
                        </a:cubicBezTo>
                        <a:cubicBezTo>
                          <a:pt x="2276457" y="-10252"/>
                          <a:pt x="2420532" y="-3357"/>
                          <a:pt x="2573382" y="0"/>
                        </a:cubicBezTo>
                        <a:cubicBezTo>
                          <a:pt x="2743252" y="-23196"/>
                          <a:pt x="2988351" y="942"/>
                          <a:pt x="3165671" y="0"/>
                        </a:cubicBezTo>
                        <a:cubicBezTo>
                          <a:pt x="3367685" y="3954"/>
                          <a:pt x="3659742" y="-30840"/>
                          <a:pt x="3817190" y="0"/>
                        </a:cubicBezTo>
                        <a:cubicBezTo>
                          <a:pt x="3972273" y="-1047"/>
                          <a:pt x="4103190" y="-8929"/>
                          <a:pt x="4231793" y="0"/>
                        </a:cubicBezTo>
                        <a:cubicBezTo>
                          <a:pt x="4345004" y="-15679"/>
                          <a:pt x="4437337" y="11970"/>
                          <a:pt x="4646396" y="0"/>
                        </a:cubicBezTo>
                        <a:cubicBezTo>
                          <a:pt x="4827890" y="-3394"/>
                          <a:pt x="5079657" y="10172"/>
                          <a:pt x="5357143" y="0"/>
                        </a:cubicBezTo>
                        <a:cubicBezTo>
                          <a:pt x="5663301" y="-19078"/>
                          <a:pt x="5849562" y="9396"/>
                          <a:pt x="6008661" y="0"/>
                        </a:cubicBezTo>
                        <a:cubicBezTo>
                          <a:pt x="6056280" y="-2776"/>
                          <a:pt x="6099277" y="32767"/>
                          <a:pt x="6094428" y="61270"/>
                        </a:cubicBezTo>
                        <a:cubicBezTo>
                          <a:pt x="6081912" y="194318"/>
                          <a:pt x="6079466" y="310973"/>
                          <a:pt x="6094428" y="377257"/>
                        </a:cubicBezTo>
                        <a:cubicBezTo>
                          <a:pt x="6091878" y="435658"/>
                          <a:pt x="6076391" y="648617"/>
                          <a:pt x="6094428" y="722561"/>
                        </a:cubicBezTo>
                        <a:cubicBezTo>
                          <a:pt x="6105020" y="788674"/>
                          <a:pt x="6096202" y="935857"/>
                          <a:pt x="6094428" y="1038548"/>
                        </a:cubicBezTo>
                        <a:cubicBezTo>
                          <a:pt x="6092283" y="1077837"/>
                          <a:pt x="6057311" y="1101178"/>
                          <a:pt x="6008661" y="1099819"/>
                        </a:cubicBezTo>
                        <a:cubicBezTo>
                          <a:pt x="5784730" y="1101261"/>
                          <a:pt x="5694844" y="1096884"/>
                          <a:pt x="5475601" y="1099819"/>
                        </a:cubicBezTo>
                        <a:cubicBezTo>
                          <a:pt x="5260262" y="1090758"/>
                          <a:pt x="5064431" y="1116128"/>
                          <a:pt x="4883311" y="1099819"/>
                        </a:cubicBezTo>
                        <a:cubicBezTo>
                          <a:pt x="4663976" y="1127484"/>
                          <a:pt x="4582685" y="1084151"/>
                          <a:pt x="4409480" y="1099819"/>
                        </a:cubicBezTo>
                        <a:cubicBezTo>
                          <a:pt x="4241082" y="1095961"/>
                          <a:pt x="4040127" y="1093121"/>
                          <a:pt x="3876419" y="1099819"/>
                        </a:cubicBezTo>
                        <a:cubicBezTo>
                          <a:pt x="3693843" y="1125461"/>
                          <a:pt x="3439139" y="1070475"/>
                          <a:pt x="3165671" y="1099819"/>
                        </a:cubicBezTo>
                        <a:cubicBezTo>
                          <a:pt x="2893809" y="1116805"/>
                          <a:pt x="2613733" y="1082089"/>
                          <a:pt x="2454924" y="1099819"/>
                        </a:cubicBezTo>
                        <a:cubicBezTo>
                          <a:pt x="2217095" y="1124285"/>
                          <a:pt x="2078873" y="1118548"/>
                          <a:pt x="1744177" y="1099819"/>
                        </a:cubicBezTo>
                        <a:cubicBezTo>
                          <a:pt x="1439850" y="1111987"/>
                          <a:pt x="1486258" y="1105768"/>
                          <a:pt x="1329573" y="1099819"/>
                        </a:cubicBezTo>
                        <a:cubicBezTo>
                          <a:pt x="1173733" y="1080233"/>
                          <a:pt x="943189" y="1079124"/>
                          <a:pt x="796513" y="1099819"/>
                        </a:cubicBezTo>
                        <a:cubicBezTo>
                          <a:pt x="614286" y="1099278"/>
                          <a:pt x="320065" y="1136043"/>
                          <a:pt x="85766" y="1099819"/>
                        </a:cubicBezTo>
                        <a:cubicBezTo>
                          <a:pt x="30237" y="1104878"/>
                          <a:pt x="-1425" y="1069348"/>
                          <a:pt x="0" y="1038548"/>
                        </a:cubicBezTo>
                        <a:cubicBezTo>
                          <a:pt x="-31661" y="959737"/>
                          <a:pt x="7739" y="848962"/>
                          <a:pt x="0" y="712789"/>
                        </a:cubicBezTo>
                        <a:cubicBezTo>
                          <a:pt x="-5266" y="574091"/>
                          <a:pt x="-9183" y="469148"/>
                          <a:pt x="0" y="367484"/>
                        </a:cubicBezTo>
                        <a:cubicBezTo>
                          <a:pt x="-195" y="261829"/>
                          <a:pt x="16993" y="124290"/>
                          <a:pt x="0" y="612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86970" y="1394964"/>
            <a:ext cx="609442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815F22-DAC0-442F-AFAB-3222E27183D3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0" name="矩形 37">
              <a:extLst>
                <a:ext uri="{FF2B5EF4-FFF2-40B4-BE49-F238E27FC236}">
                  <a16:creationId xmlns:a16="http://schemas.microsoft.com/office/drawing/2014/main" id="{399FD65D-61BC-409F-AD23-3130221B24B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2" name="矩形 38">
              <a:extLst>
                <a:ext uri="{FF2B5EF4-FFF2-40B4-BE49-F238E27FC236}">
                  <a16:creationId xmlns:a16="http://schemas.microsoft.com/office/drawing/2014/main" id="{A807ED8E-4BAE-46A7-BE76-40D88FBE149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4" name="矩形 46">
              <a:extLst>
                <a:ext uri="{FF2B5EF4-FFF2-40B4-BE49-F238E27FC236}">
                  <a16:creationId xmlns:a16="http://schemas.microsoft.com/office/drawing/2014/main" id="{17C20774-661B-4FC0-BD75-43F9BA7E774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6" name="图片 47">
              <a:extLst>
                <a:ext uri="{FF2B5EF4-FFF2-40B4-BE49-F238E27FC236}">
                  <a16:creationId xmlns:a16="http://schemas.microsoft.com/office/drawing/2014/main" id="{5685B3E4-D34B-464D-9066-D3437C027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CC0008F-3E3D-4EA8-9909-F51E469617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7789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LUYỆN TẬP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178554" y="2502741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994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6D6D47E7-2EB2-4B14-B69D-76CF8296879C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26927" y="1020404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92136AF8-668E-4599-ABD4-3388C71BE7B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29584"/>
            <a:ext cx="4191000" cy="4191000"/>
            <a:chOff x="624" y="1920"/>
            <a:chExt cx="1872" cy="1776"/>
          </a:xfrm>
        </p:grpSpPr>
        <p:sp>
          <p:nvSpPr>
            <p:cNvPr id="64" name="Line 6">
              <a:extLst>
                <a:ext uri="{FF2B5EF4-FFF2-40B4-BE49-F238E27FC236}">
                  <a16:creationId xmlns:a16="http://schemas.microsoft.com/office/drawing/2014/main" id="{F44EE175-7525-4BD9-B1FE-397E9CEC8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">
              <a:extLst>
                <a:ext uri="{FF2B5EF4-FFF2-40B4-BE49-F238E27FC236}">
                  <a16:creationId xmlns:a16="http://schemas.microsoft.com/office/drawing/2014/main" id="{3FDF9783-EE03-44BD-BB9F-91BA16FD0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">
              <a:extLst>
                <a:ext uri="{FF2B5EF4-FFF2-40B4-BE49-F238E27FC236}">
                  <a16:creationId xmlns:a16="http://schemas.microsoft.com/office/drawing/2014/main" id="{F52EAA45-25CA-4DBB-A7C4-D5D75B1CD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">
              <a:extLst>
                <a:ext uri="{FF2B5EF4-FFF2-40B4-BE49-F238E27FC236}">
                  <a16:creationId xmlns:a16="http://schemas.microsoft.com/office/drawing/2014/main" id="{16E86196-EB07-40FA-AC16-B10FB3F0D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">
              <a:extLst>
                <a:ext uri="{FF2B5EF4-FFF2-40B4-BE49-F238E27FC236}">
                  <a16:creationId xmlns:a16="http://schemas.microsoft.com/office/drawing/2014/main" id="{178B718F-FBD7-4CBF-9A86-A5CF8C9FE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1">
              <a:extLst>
                <a:ext uri="{FF2B5EF4-FFF2-40B4-BE49-F238E27FC236}">
                  <a16:creationId xmlns:a16="http://schemas.microsoft.com/office/drawing/2014/main" id="{F534B243-1BD3-4310-82BA-70064C836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2">
              <a:extLst>
                <a:ext uri="{FF2B5EF4-FFF2-40B4-BE49-F238E27FC236}">
                  <a16:creationId xmlns:a16="http://schemas.microsoft.com/office/drawing/2014/main" id="{7148636F-5B6D-48A1-8810-F3DCCAB9F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3">
              <a:extLst>
                <a:ext uri="{FF2B5EF4-FFF2-40B4-BE49-F238E27FC236}">
                  <a16:creationId xmlns:a16="http://schemas.microsoft.com/office/drawing/2014/main" id="{81DCC9F6-AD1E-4381-B36D-8529CD4A0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Text Box 67">
            <a:extLst>
              <a:ext uri="{FF2B5EF4-FFF2-40B4-BE49-F238E27FC236}">
                <a16:creationId xmlns:a16="http://schemas.microsoft.com/office/drawing/2014/main" id="{24BE2730-3A54-47B9-B477-440FC8FF5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00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5" name="Text Box 68">
            <a:extLst>
              <a:ext uri="{FF2B5EF4-FFF2-40B4-BE49-F238E27FC236}">
                <a16:creationId xmlns:a16="http://schemas.microsoft.com/office/drawing/2014/main" id="{CCD26E8C-C87C-4328-BC49-891BA4FE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86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6" name="Text Box 69">
            <a:extLst>
              <a:ext uri="{FF2B5EF4-FFF2-40B4-BE49-F238E27FC236}">
                <a16:creationId xmlns:a16="http://schemas.microsoft.com/office/drawing/2014/main" id="{896C03BB-81BF-4BDE-8A40-6D8EC1EFD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242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:a16="http://schemas.microsoft.com/office/drawing/2014/main" id="{33373895-FFAD-4FDE-B442-FCAC8AB4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78" name="Text Box 71">
            <a:extLst>
              <a:ext uri="{FF2B5EF4-FFF2-40B4-BE49-F238E27FC236}">
                <a16:creationId xmlns:a16="http://schemas.microsoft.com/office/drawing/2014/main" id="{A26593EF-7E06-4286-B29D-FC686FF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20584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9F5447-C084-4D5C-90AD-FE204910CDDD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3" name="矩形 37">
              <a:extLst>
                <a:ext uri="{FF2B5EF4-FFF2-40B4-BE49-F238E27FC236}">
                  <a16:creationId xmlns:a16="http://schemas.microsoft.com/office/drawing/2014/main" id="{979408D9-976B-41F9-9F73-E34B763F3A3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4" name="矩形 38">
              <a:extLst>
                <a:ext uri="{FF2B5EF4-FFF2-40B4-BE49-F238E27FC236}">
                  <a16:creationId xmlns:a16="http://schemas.microsoft.com/office/drawing/2014/main" id="{34D4FB5C-D05E-4142-9863-151C8019A6B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5" name="矩形 46">
              <a:extLst>
                <a:ext uri="{FF2B5EF4-FFF2-40B4-BE49-F238E27FC236}">
                  <a16:creationId xmlns:a16="http://schemas.microsoft.com/office/drawing/2014/main" id="{7ABDD090-7C9C-4A4B-AB6D-A90A953D1CD0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6" name="图片 47">
              <a:extLst>
                <a:ext uri="{FF2B5EF4-FFF2-40B4-BE49-F238E27FC236}">
                  <a16:creationId xmlns:a16="http://schemas.microsoft.com/office/drawing/2014/main" id="{3BD5E9B3-8F42-4E44-A816-ACB02A3E4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31350AF-A9AA-4A2F-BFCE-957B85616A8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8103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>
            <a:extLst>
              <a:ext uri="{FF2B5EF4-FFF2-40B4-BE49-F238E27FC236}">
                <a16:creationId xmlns:a16="http://schemas.microsoft.com/office/drawing/2014/main" id="{A62362BA-2692-4EBC-9992-6BDDBCB0EDAE}"/>
              </a:ext>
            </a:extLst>
          </p:cNvPr>
          <p:cNvSpPr/>
          <p:nvPr/>
        </p:nvSpPr>
        <p:spPr>
          <a:xfrm>
            <a:off x="10805895" y="6586355"/>
            <a:ext cx="1384100" cy="136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13228" y="919823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21" name="Group 17">
            <a:extLst>
              <a:ext uri="{FF2B5EF4-FFF2-40B4-BE49-F238E27FC236}">
                <a16:creationId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id="{8E9F8747-912B-4DCF-9043-456BBDA1965F}"/>
              </a:ext>
            </a:extLst>
          </p:cNvPr>
          <p:cNvGrpSpPr>
            <a:grpSpLocks/>
          </p:cNvGrpSpPr>
          <p:nvPr/>
        </p:nvGrpSpPr>
        <p:grpSpPr bwMode="auto">
          <a:xfrm>
            <a:off x="7632659" y="2411965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2F533D7B-DD6F-4D26-AFE0-74E12DB80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6ABEBBB5-45CB-4BD1-AC15-DDB0D48A6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474E4FC0-7248-4C6F-B9EE-1BE6B2F4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24B7538D-B56C-497C-8777-F1ABEE144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4BA3FD9A-A761-40D4-942C-6D8C4E72E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B6946BFE-4928-4098-8FC2-23305BF24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8812D68D-3E03-43EC-A2FB-9DEC913BF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id="{F4B88041-0C7F-420A-9511-91CF0378A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5">
            <a:extLst>
              <a:ext uri="{FF2B5EF4-FFF2-40B4-BE49-F238E27FC236}">
                <a16:creationId xmlns:a16="http://schemas.microsoft.com/office/drawing/2014/main" id="{8FF9AB56-7E8C-4627-8098-61FAA81E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659" y="58409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54" name="Text Box 56">
            <a:extLst>
              <a:ext uri="{FF2B5EF4-FFF2-40B4-BE49-F238E27FC236}">
                <a16:creationId xmlns:a16="http://schemas.microsoft.com/office/drawing/2014/main" id="{1674704D-BD12-4466-AF9A-FD48753BC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459" y="45455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id="{A3DB379A-D178-46BA-98CB-3561ED99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59" y="337716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6" name="Text Box 58">
            <a:extLst>
              <a:ext uri="{FF2B5EF4-FFF2-40B4-BE49-F238E27FC236}">
                <a16:creationId xmlns:a16="http://schemas.microsoft.com/office/drawing/2014/main" id="{B9CA2440-8B05-49C7-B4D8-CE4DA3D5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5759" y="2640565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1">
            <a:extLst>
              <a:ext uri="{FF2B5EF4-FFF2-40B4-BE49-F238E27FC236}">
                <a16:creationId xmlns:a16="http://schemas.microsoft.com/office/drawing/2014/main" id="{A39801B9-B3AA-4B7A-B24C-C66280F10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1359" y="3427965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62">
            <a:extLst>
              <a:ext uri="{FF2B5EF4-FFF2-40B4-BE49-F238E27FC236}">
                <a16:creationId xmlns:a16="http://schemas.microsoft.com/office/drawing/2014/main" id="{F96F21D9-353D-4DFB-8BE1-E7DDBA3C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059" y="264056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1" name="Text Box 67">
            <a:extLst>
              <a:ext uri="{FF2B5EF4-FFF2-40B4-BE49-F238E27FC236}">
                <a16:creationId xmlns:a16="http://schemas.microsoft.com/office/drawing/2014/main" id="{33F1C981-6446-44D3-B42A-880FD821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859" y="424076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72" name="Text Box 68">
            <a:extLst>
              <a:ext uri="{FF2B5EF4-FFF2-40B4-BE49-F238E27FC236}">
                <a16:creationId xmlns:a16="http://schemas.microsoft.com/office/drawing/2014/main" id="{B35FB4F2-51CF-4DB5-B84A-E5CC03E1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759" y="3364465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92AD6B-9DD2-40F5-8C73-C55224B46841}"/>
              </a:ext>
            </a:extLst>
          </p:cNvPr>
          <p:cNvSpPr/>
          <p:nvPr/>
        </p:nvSpPr>
        <p:spPr>
          <a:xfrm>
            <a:off x="5953861" y="1457981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B565482-4302-435C-99E7-DFBA1E70BD0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46F12-1EC1-4F11-8099-871AD9B4954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7" name="矩形 37">
              <a:extLst>
                <a:ext uri="{FF2B5EF4-FFF2-40B4-BE49-F238E27FC236}">
                  <a16:creationId xmlns:a16="http://schemas.microsoft.com/office/drawing/2014/main" id="{8C3AFD2F-D3E9-4FE6-BB41-96F38DFD4A48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6" name="矩形 38">
              <a:extLst>
                <a:ext uri="{FF2B5EF4-FFF2-40B4-BE49-F238E27FC236}">
                  <a16:creationId xmlns:a16="http://schemas.microsoft.com/office/drawing/2014/main" id="{8E18F8A0-1979-4CCB-9262-A6F7E8A14788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7" name="矩形 46">
              <a:extLst>
                <a:ext uri="{FF2B5EF4-FFF2-40B4-BE49-F238E27FC236}">
                  <a16:creationId xmlns:a16="http://schemas.microsoft.com/office/drawing/2014/main" id="{D5653DF7-8D1B-4CAF-AF0B-BE6DD8363C3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8" name="图片 47">
              <a:extLst>
                <a:ext uri="{FF2B5EF4-FFF2-40B4-BE49-F238E27FC236}">
                  <a16:creationId xmlns:a16="http://schemas.microsoft.com/office/drawing/2014/main" id="{18C5827D-8B90-4CEF-BDF6-15B5E3C27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0EBE6B3-AA39-441D-A1D8-70A78258CA3A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1611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51" grpId="0"/>
      <p:bldP spid="54" grpId="0"/>
      <p:bldP spid="55" grpId="0"/>
      <p:bldP spid="56" grpId="0"/>
      <p:bldP spid="59" grpId="0" animBg="1"/>
      <p:bldP spid="60" grpId="0"/>
      <p:bldP spid="61" grpId="0"/>
      <p:bldP spid="72" grpId="0"/>
      <p:bldP spid="2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7">
            <a:extLst>
              <a:ext uri="{FF2B5EF4-FFF2-40B4-BE49-F238E27FC236}">
                <a16:creationId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377" y="1041549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2389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5334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600389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41969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8862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35289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39" y="3514690"/>
            <a:ext cx="5554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98129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5240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06689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16A73DC-8D91-4FAD-9AB8-3C74022F0D63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67F2C13-BA25-4F42-9996-917D75EB123B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47" name="矩形 37">
              <a:extLst>
                <a:ext uri="{FF2B5EF4-FFF2-40B4-BE49-F238E27FC236}">
                  <a16:creationId xmlns:a16="http://schemas.microsoft.com/office/drawing/2014/main" id="{9C394658-2E86-46A6-9ADF-011E49FE246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48" name="矩形 38">
              <a:extLst>
                <a:ext uri="{FF2B5EF4-FFF2-40B4-BE49-F238E27FC236}">
                  <a16:creationId xmlns:a16="http://schemas.microsoft.com/office/drawing/2014/main" id="{B74E465D-E730-48E0-B656-D09E503679F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49" name="矩形 46">
              <a:extLst>
                <a:ext uri="{FF2B5EF4-FFF2-40B4-BE49-F238E27FC236}">
                  <a16:creationId xmlns:a16="http://schemas.microsoft.com/office/drawing/2014/main" id="{035BDF30-62FD-4BC0-8B1E-71F64E7EF1A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50" name="图片 47">
              <a:extLst>
                <a:ext uri="{FF2B5EF4-FFF2-40B4-BE49-F238E27FC236}">
                  <a16:creationId xmlns:a16="http://schemas.microsoft.com/office/drawing/2014/main" id="{B3910D34-5702-471C-A5B4-F4C7CC6A3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47B316B-9A30-4960-A626-83B7AD1C85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3047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05038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3166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578708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320C9C"/>
                </a:solidFill>
              </a:rPr>
              <a:t>Đáp</a:t>
            </a:r>
            <a:r>
              <a:rPr lang="en-US" sz="2800" b="1" u="sng" dirty="0">
                <a:solidFill>
                  <a:srgbClr val="320C9C"/>
                </a:solidFill>
              </a:rPr>
              <a:t> </a:t>
            </a:r>
            <a:r>
              <a:rPr lang="en-US" sz="2800" b="1" u="sng" dirty="0" err="1">
                <a:solidFill>
                  <a:srgbClr val="320C9C"/>
                </a:solidFill>
              </a:rPr>
              <a:t>số</a:t>
            </a:r>
            <a:r>
              <a:rPr lang="en-US" sz="2800" b="1" dirty="0">
                <a:solidFill>
                  <a:srgbClr val="320C9C"/>
                </a:solidFill>
              </a:rPr>
              <a:t>: 66,5 (m</a:t>
            </a:r>
            <a:r>
              <a:rPr lang="en-US" sz="2800" b="1" baseline="30000" dirty="0">
                <a:solidFill>
                  <a:srgbClr val="320C9C"/>
                </a:solidFill>
              </a:rPr>
              <a:t>2</a:t>
            </a:r>
            <a:r>
              <a:rPr lang="en-US" sz="2800" b="1" dirty="0">
                <a:solidFill>
                  <a:srgbClr val="320C9C"/>
                </a:solidFill>
              </a:rPr>
              <a:t>)</a:t>
            </a:r>
            <a:endParaRPr lang="en-US" sz="2800" b="1" baseline="30000" dirty="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20288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320C9C"/>
                </a:solidFill>
              </a:rPr>
              <a:t>39,2</a:t>
            </a:r>
            <a:r>
              <a:rPr lang="en-US" sz="2800" b="1" dirty="0">
                <a:solidFill>
                  <a:srgbClr val="320C9C"/>
                </a:solidFill>
              </a:rPr>
              <a:t> + </a:t>
            </a:r>
            <a:r>
              <a:rPr lang="vi-VN" sz="2800" b="1" dirty="0">
                <a:solidFill>
                  <a:srgbClr val="320C9C"/>
                </a:solidFill>
              </a:rPr>
              <a:t>27,3</a:t>
            </a:r>
            <a:r>
              <a:rPr lang="en-US" sz="2800" b="1" dirty="0">
                <a:solidFill>
                  <a:srgbClr val="320C9C"/>
                </a:solidFill>
              </a:rPr>
              <a:t> = 66,5 (m</a:t>
            </a:r>
            <a:r>
              <a:rPr lang="en-US" sz="2800" b="1" baseline="30000" dirty="0">
                <a:solidFill>
                  <a:srgbClr val="320C9C"/>
                </a:solidFill>
              </a:rPr>
              <a:t>2</a:t>
            </a:r>
            <a:r>
              <a:rPr lang="en-US" sz="2800" b="1" dirty="0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6694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13608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320C9C"/>
                </a:solidFill>
              </a:rPr>
              <a:t>6</a:t>
            </a:r>
            <a:r>
              <a:rPr lang="en-US" sz="2800" b="1" dirty="0">
                <a:solidFill>
                  <a:srgbClr val="320C9C"/>
                </a:solidFill>
              </a:rPr>
              <a:t>,5 x </a:t>
            </a:r>
            <a:r>
              <a:rPr lang="vi-VN" sz="2800" b="1" dirty="0">
                <a:solidFill>
                  <a:srgbClr val="320C9C"/>
                </a:solidFill>
              </a:rPr>
              <a:t>4,2</a:t>
            </a:r>
            <a:r>
              <a:rPr lang="en-US" sz="2800" b="1" dirty="0">
                <a:solidFill>
                  <a:srgbClr val="320C9C"/>
                </a:solidFill>
              </a:rPr>
              <a:t>  = </a:t>
            </a:r>
            <a:r>
              <a:rPr lang="vi-VN" sz="2800" b="1" dirty="0">
                <a:solidFill>
                  <a:srgbClr val="320C9C"/>
                </a:solidFill>
              </a:rPr>
              <a:t>27</a:t>
            </a:r>
            <a:r>
              <a:rPr lang="en-US" sz="2800" b="1" dirty="0">
                <a:solidFill>
                  <a:srgbClr val="320C9C"/>
                </a:solidFill>
              </a:rPr>
              <a:t>,</a:t>
            </a:r>
            <a:r>
              <a:rPr lang="vi-VN" sz="2800" b="1" dirty="0">
                <a:solidFill>
                  <a:srgbClr val="320C9C"/>
                </a:solidFill>
              </a:rPr>
              <a:t>3</a:t>
            </a:r>
            <a:r>
              <a:rPr lang="en-US" sz="2800" b="1" dirty="0">
                <a:solidFill>
                  <a:srgbClr val="320C9C"/>
                </a:solidFill>
              </a:rPr>
              <a:t> (m</a:t>
            </a:r>
            <a:r>
              <a:rPr lang="en-US" sz="2800" b="1" baseline="30000" dirty="0">
                <a:solidFill>
                  <a:srgbClr val="320C9C"/>
                </a:solidFill>
              </a:rPr>
              <a:t>2</a:t>
            </a:r>
            <a:r>
              <a:rPr lang="en-US" sz="2800" b="1" dirty="0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3297880"/>
            <a:ext cx="533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20C9C"/>
                </a:solidFill>
              </a:rPr>
              <a:t>Diện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tích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của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vi-VN" sz="2800" b="1" dirty="0">
                <a:solidFill>
                  <a:srgbClr val="320C9C"/>
                </a:solidFill>
              </a:rPr>
              <a:t>hình chữ nhật </a:t>
            </a:r>
            <a:r>
              <a:rPr lang="en-US" sz="2800" b="1" dirty="0">
                <a:solidFill>
                  <a:srgbClr val="320C9C"/>
                </a:solidFill>
              </a:rPr>
              <a:t>(2)</a:t>
            </a:r>
            <a:r>
              <a:rPr lang="vi-VN" sz="2800" b="1" dirty="0">
                <a:solidFill>
                  <a:srgbClr val="320C9C"/>
                </a:solidFill>
              </a:rPr>
              <a:t> là:</a:t>
            </a:r>
            <a:endParaRPr lang="en-US" sz="2800" b="1" dirty="0">
              <a:solidFill>
                <a:srgbClr val="320C9C"/>
              </a:solidFill>
            </a:endParaRP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76448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320C9C"/>
                </a:solidFill>
              </a:rPr>
              <a:t>11,2</a:t>
            </a:r>
            <a:r>
              <a:rPr lang="en-US" sz="2800" b="1" dirty="0">
                <a:solidFill>
                  <a:srgbClr val="320C9C"/>
                </a:solidFill>
              </a:rPr>
              <a:t> x </a:t>
            </a:r>
            <a:r>
              <a:rPr lang="vi-VN" sz="2800" b="1" dirty="0">
                <a:solidFill>
                  <a:srgbClr val="320C9C"/>
                </a:solidFill>
              </a:rPr>
              <a:t>3,5 </a:t>
            </a:r>
            <a:r>
              <a:rPr lang="en-US" sz="2800" b="1" dirty="0">
                <a:solidFill>
                  <a:srgbClr val="320C9C"/>
                </a:solidFill>
              </a:rPr>
              <a:t> = </a:t>
            </a:r>
            <a:r>
              <a:rPr lang="vi-VN" sz="2800" b="1" dirty="0">
                <a:solidFill>
                  <a:srgbClr val="320C9C"/>
                </a:solidFill>
              </a:rPr>
              <a:t>39,2</a:t>
            </a:r>
            <a:r>
              <a:rPr lang="en-US" sz="2800" b="1" dirty="0">
                <a:solidFill>
                  <a:srgbClr val="320C9C"/>
                </a:solidFill>
              </a:rPr>
              <a:t> (m</a:t>
            </a:r>
            <a:r>
              <a:rPr lang="en-US" sz="2800" b="1" baseline="30000" dirty="0">
                <a:solidFill>
                  <a:srgbClr val="320C9C"/>
                </a:solidFill>
              </a:rPr>
              <a:t>2</a:t>
            </a:r>
            <a:r>
              <a:rPr lang="en-US" sz="2800" b="1" dirty="0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3072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39" y="1850080"/>
            <a:ext cx="4787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320C9C"/>
                </a:solidFill>
              </a:rPr>
              <a:t>3,5 + </a:t>
            </a:r>
            <a:r>
              <a:rPr lang="vi-VN" sz="2800" b="1" dirty="0">
                <a:solidFill>
                  <a:srgbClr val="320C9C"/>
                </a:solidFill>
              </a:rPr>
              <a:t>4,2 + 3,5 </a:t>
            </a:r>
            <a:r>
              <a:rPr lang="en-US" sz="2800" b="1" dirty="0">
                <a:solidFill>
                  <a:srgbClr val="320C9C"/>
                </a:solidFill>
              </a:rPr>
              <a:t>= </a:t>
            </a:r>
            <a:r>
              <a:rPr lang="vi-VN" sz="2800" b="1" dirty="0">
                <a:solidFill>
                  <a:srgbClr val="320C9C"/>
                </a:solidFill>
              </a:rPr>
              <a:t>11,2</a:t>
            </a:r>
            <a:r>
              <a:rPr lang="en-US" sz="2800" b="1" dirty="0">
                <a:solidFill>
                  <a:srgbClr val="320C9C"/>
                </a:solidFill>
              </a:rPr>
              <a:t> (m)</a:t>
            </a:r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id="{332A01A4-6C13-4C39-9C14-E5765BC48610}"/>
              </a:ext>
            </a:extLst>
          </p:cNvPr>
          <p:cNvGrpSpPr>
            <a:grpSpLocks/>
          </p:cNvGrpSpPr>
          <p:nvPr/>
        </p:nvGrpSpPr>
        <p:grpSpPr bwMode="auto">
          <a:xfrm>
            <a:off x="626456" y="2679489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753A3A51-4DF0-473C-BB91-39F47ECDB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75E2665D-BA7A-4C46-A3C7-4C4324582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740B1EA9-4142-4928-A62C-2E00B04FD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322E37F5-A4DE-48C2-87F0-3643603DB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EE0CCA36-0781-46D2-904E-DEECFB3AF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9548E768-48C9-45B1-9F08-BFC162F8B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D74E30CA-F21F-40D1-B969-895D8034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id="{864C95F0-061F-4460-A574-C8A2D17CC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6">
            <a:extLst>
              <a:ext uri="{FF2B5EF4-FFF2-40B4-BE49-F238E27FC236}">
                <a16:creationId xmlns:a16="http://schemas.microsoft.com/office/drawing/2014/main" id="{3AE8A5D8-6E3A-4681-AB40-495AB246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256" y="4813089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4" name="Text Box 57">
            <a:extLst>
              <a:ext uri="{FF2B5EF4-FFF2-40B4-BE49-F238E27FC236}">
                <a16:creationId xmlns:a16="http://schemas.microsoft.com/office/drawing/2014/main" id="{10416C16-E596-4655-A3C9-0237E3D9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56" y="3644689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FC341FE1-3AF2-4EC9-BAF2-EA1FF208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556" y="2908089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7" name="Line 61">
            <a:extLst>
              <a:ext uri="{FF2B5EF4-FFF2-40B4-BE49-F238E27FC236}">
                <a16:creationId xmlns:a16="http://schemas.microsoft.com/office/drawing/2014/main" id="{58FA9F4A-6DF8-4528-AACB-F0746E257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156" y="3695489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62">
            <a:extLst>
              <a:ext uri="{FF2B5EF4-FFF2-40B4-BE49-F238E27FC236}">
                <a16:creationId xmlns:a16="http://schemas.microsoft.com/office/drawing/2014/main" id="{504D276E-3437-4DF7-8874-89A6BCB3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856" y="2908089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0" name="Text Box 67">
            <a:extLst>
              <a:ext uri="{FF2B5EF4-FFF2-40B4-BE49-F238E27FC236}">
                <a16:creationId xmlns:a16="http://schemas.microsoft.com/office/drawing/2014/main" id="{7EB8A7F3-48C1-4D79-ABDA-B273C531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656" y="4508289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61" name="Text Box 68">
            <a:extLst>
              <a:ext uri="{FF2B5EF4-FFF2-40B4-BE49-F238E27FC236}">
                <a16:creationId xmlns:a16="http://schemas.microsoft.com/office/drawing/2014/main" id="{33683666-2307-4801-BF11-7A313A0B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56" y="3631989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B1410EB-F1A2-4356-9165-77D26CFB965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4597E1-2E0E-4F66-9FCB-A210084BF58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4" name="矩形 37">
              <a:extLst>
                <a:ext uri="{FF2B5EF4-FFF2-40B4-BE49-F238E27FC236}">
                  <a16:creationId xmlns:a16="http://schemas.microsoft.com/office/drawing/2014/main" id="{9E4C4E49-F6CF-40EB-8C14-D48ADE807585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id="{6F40F3B6-05E2-4DBF-95ED-E20DF674704F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id="{D3A7B7B5-C681-43C6-946D-C4BCB6B0E5A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id="{9F53D1BA-5806-498E-BED0-8D377DECC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D63CD4A-76D4-4672-961A-17D9BE7C92F2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9873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  <p:bldP spid="51" grpId="0"/>
      <p:bldP spid="54" grpId="0"/>
      <p:bldP spid="55" grpId="0"/>
      <p:bldP spid="57" grpId="0" animBg="1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40C65774-08CC-4146-8341-57D4AF11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58" y="3429000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B7D28CFD-BB9A-4FFD-8F0C-13A5DB1439B9}"/>
              </a:ext>
            </a:extLst>
          </p:cNvPr>
          <p:cNvGrpSpPr>
            <a:grpSpLocks/>
          </p:cNvGrpSpPr>
          <p:nvPr/>
        </p:nvGrpSpPr>
        <p:grpSpPr bwMode="auto">
          <a:xfrm>
            <a:off x="6824696" y="3408363"/>
            <a:ext cx="4237037" cy="2614612"/>
            <a:chOff x="2765" y="1094"/>
            <a:chExt cx="2669" cy="1647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9E27FE34-5CDC-4428-B419-10A81FDFC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5CAEE0E2-0E24-4B0C-A4A1-A383AE5E1B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0AC85B81-EE43-47DA-9FC9-BCE48EF2A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98F641D-083A-471C-9637-63E7E25A6C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0959A93E-EB5F-4E98-AC8F-4FFC6864E0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12FF3BE6-6869-4067-8C22-38955BA279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2A29EC45-6B4D-44A5-92FA-78CB79E99E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D6FC8CB7-E84C-4338-8AA1-E11D07427E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Line 18">
            <a:extLst>
              <a:ext uri="{FF2B5EF4-FFF2-40B4-BE49-F238E27FC236}">
                <a16:creationId xmlns:a16="http://schemas.microsoft.com/office/drawing/2014/main" id="{8CF3C8B8-AA4C-4CEF-84A4-7D6081E88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06021" y="5080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D7AF1E6D-C976-4F91-A3F5-1183445ADB8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8077233" y="343376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F5A2F8B5-7D49-444F-8F58-445023738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58" y="2967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FFA94A76-4454-4F67-BCE2-77AB4F4A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58" y="30114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094EBF1D-841C-479A-A561-0542E890E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058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CA42505E-FD1D-4EFC-BB22-6654DE11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83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8D9CA239-EABB-4E92-8001-C1C065EF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821" y="4086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6169558F-D83B-47D7-8647-099DAFC1D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133" y="4838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A9FB25F4-0930-42F2-B310-84AC0418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47371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id="{8D6DBCDE-E47D-428C-9D69-B39886161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5886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id="{082E5CB6-0E52-4AE2-85E3-1E1FDB20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83" y="42195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6590F668-DB81-459F-99DB-597809E02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71" y="3054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9D6DEF09-5268-4C80-9065-CA9CAD94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58" y="51768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1F889F70-52B8-4EA3-8CBD-9292E281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58" y="43386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B3A40750-285E-4097-AC02-C6662324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0458" y="3881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7911DB3E-1768-4575-ADB6-09575720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058" y="4643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55D0CD69-B508-4C91-BA97-DAC3B082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408" y="6353175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DB6F045A-FC1E-4904-B76A-945F6033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2358" y="53371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30m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id="{223A75E3-A0E9-4D6F-A536-35D193C5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46" y="3436938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id="{5D3D6E13-D10B-4DDD-BB56-3A18AEA5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596" y="5118100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73510B-2ED7-4898-92FB-7D102D125589}"/>
              </a:ext>
            </a:extLst>
          </p:cNvPr>
          <p:cNvGrpSpPr/>
          <p:nvPr/>
        </p:nvGrpSpPr>
        <p:grpSpPr>
          <a:xfrm>
            <a:off x="-21883" y="-25213"/>
            <a:ext cx="12213883" cy="6757404"/>
            <a:chOff x="-22552" y="-34529"/>
            <a:chExt cx="12213883" cy="6757404"/>
          </a:xfrm>
        </p:grpSpPr>
        <p:sp>
          <p:nvSpPr>
            <p:cNvPr id="35" name="矩形 37">
              <a:extLst>
                <a:ext uri="{FF2B5EF4-FFF2-40B4-BE49-F238E27FC236}">
                  <a16:creationId xmlns:a16="http://schemas.microsoft.com/office/drawing/2014/main" id="{3CBA1D10-A55C-4BEB-9C45-83A5800A336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矩形 38">
              <a:extLst>
                <a:ext uri="{FF2B5EF4-FFF2-40B4-BE49-F238E27FC236}">
                  <a16:creationId xmlns:a16="http://schemas.microsoft.com/office/drawing/2014/main" id="{7D9D76C0-E7F0-4FCA-A2E2-30C3901657F6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46">
              <a:extLst>
                <a:ext uri="{FF2B5EF4-FFF2-40B4-BE49-F238E27FC236}">
                  <a16:creationId xmlns:a16="http://schemas.microsoft.com/office/drawing/2014/main" id="{A08FCBFB-AF0F-4518-983F-7B5D7FFDE0D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图片 47">
              <a:extLst>
                <a:ext uri="{FF2B5EF4-FFF2-40B4-BE49-F238E27FC236}">
                  <a16:creationId xmlns:a16="http://schemas.microsoft.com/office/drawing/2014/main" id="{B36D7B2D-5F5E-47F5-8391-E8CBC64FC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CD9E77-08B4-40DC-8210-D9D100438D3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496A66-9675-4C90-B3A5-B45E9AC3033F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120160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40C65774-08CC-4146-8341-57D4AF11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58" y="3429000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B7D28CFD-BB9A-4FFD-8F0C-13A5DB1439B9}"/>
              </a:ext>
            </a:extLst>
          </p:cNvPr>
          <p:cNvGrpSpPr>
            <a:grpSpLocks/>
          </p:cNvGrpSpPr>
          <p:nvPr/>
        </p:nvGrpSpPr>
        <p:grpSpPr bwMode="auto">
          <a:xfrm>
            <a:off x="6824696" y="3408363"/>
            <a:ext cx="4237037" cy="2614612"/>
            <a:chOff x="2765" y="1094"/>
            <a:chExt cx="2669" cy="1647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9E27FE34-5CDC-4428-B419-10A81FDFC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5CAEE0E2-0E24-4B0C-A4A1-A383AE5E1B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0AC85B81-EE43-47DA-9FC9-BCE48EF2A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98F641D-083A-471C-9637-63E7E25A6C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0959A93E-EB5F-4E98-AC8F-4FFC6864E0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12FF3BE6-6869-4067-8C22-38955BA279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2A29EC45-6B4D-44A5-92FA-78CB79E99E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D6FC8CB7-E84C-4338-8AA1-E11D07427E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Line 18">
            <a:extLst>
              <a:ext uri="{FF2B5EF4-FFF2-40B4-BE49-F238E27FC236}">
                <a16:creationId xmlns:a16="http://schemas.microsoft.com/office/drawing/2014/main" id="{8CF3C8B8-AA4C-4CEF-84A4-7D6081E888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7383" y="5108874"/>
            <a:ext cx="1798638" cy="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D7AF1E6D-C976-4F91-A3F5-1183445ADB8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8093901" y="4319316"/>
            <a:ext cx="1732753" cy="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8D9CA239-EABB-4E92-8001-C1C065EF89BF}"/>
              </a:ext>
            </a:extLst>
          </p:cNvPr>
          <p:cNvSpPr txBox="1">
            <a:spLocks noChangeArrowheads="1"/>
          </p:cNvSpPr>
          <p:nvPr/>
        </p:nvSpPr>
        <p:spPr bwMode="auto">
          <a:xfrm rot="10639242" flipV="1">
            <a:off x="9622213" y="5338488"/>
            <a:ext cx="1443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CC"/>
                </a:solidFill>
                <a:cs typeface="Arial" panose="020B0604020202020204" pitchFamily="34" charset="0"/>
              </a:rPr>
              <a:t>3</a:t>
            </a:r>
            <a:endParaRPr lang="en-US" altLang="en-US" sz="24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6169558F-D83B-47D7-8647-099DAFC1D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008" y="449460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CC"/>
                </a:solidFill>
                <a:cs typeface="Arial" panose="020B0604020202020204" pitchFamily="34" charset="0"/>
              </a:rPr>
              <a:t>2</a:t>
            </a:r>
            <a:endParaRPr lang="en-US" altLang="en-US" sz="24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6590F668-DB81-459F-99DB-597809E02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487" y="36409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CC"/>
                </a:solidFill>
                <a:cs typeface="Arial" panose="020B0604020202020204" pitchFamily="34" charset="0"/>
              </a:rPr>
              <a:t>1</a:t>
            </a:r>
            <a:endParaRPr lang="en-US" altLang="en-US" sz="24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9D6DEF09-5268-4C80-9065-CA9CAD94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58" y="51768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1F889F70-52B8-4EA3-8CBD-9292E281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58" y="43386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B3A40750-285E-4097-AC02-C6662324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0458" y="3881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7911DB3E-1768-4575-ADB6-09575720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058" y="4643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55D0CD69-B508-4C91-BA97-DAC3B082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408" y="6353175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DB6F045A-FC1E-4904-B76A-945F6033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2358" y="53371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30m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id="{223A75E3-A0E9-4D6F-A536-35D193C5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46" y="3436938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id="{5D3D6E13-D10B-4DDD-BB56-3A18AEA5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596" y="5118100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73510B-2ED7-4898-92FB-7D102D125589}"/>
              </a:ext>
            </a:extLst>
          </p:cNvPr>
          <p:cNvGrpSpPr/>
          <p:nvPr/>
        </p:nvGrpSpPr>
        <p:grpSpPr>
          <a:xfrm>
            <a:off x="-21883" y="-25213"/>
            <a:ext cx="12213883" cy="6757404"/>
            <a:chOff x="-22552" y="-34529"/>
            <a:chExt cx="12213883" cy="6757404"/>
          </a:xfrm>
        </p:grpSpPr>
        <p:sp>
          <p:nvSpPr>
            <p:cNvPr id="35" name="矩形 37">
              <a:extLst>
                <a:ext uri="{FF2B5EF4-FFF2-40B4-BE49-F238E27FC236}">
                  <a16:creationId xmlns:a16="http://schemas.microsoft.com/office/drawing/2014/main" id="{3CBA1D10-A55C-4BEB-9C45-83A5800A336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矩形 38">
              <a:extLst>
                <a:ext uri="{FF2B5EF4-FFF2-40B4-BE49-F238E27FC236}">
                  <a16:creationId xmlns:a16="http://schemas.microsoft.com/office/drawing/2014/main" id="{7D9D76C0-E7F0-4FCA-A2E2-30C3901657F6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46">
              <a:extLst>
                <a:ext uri="{FF2B5EF4-FFF2-40B4-BE49-F238E27FC236}">
                  <a16:creationId xmlns:a16="http://schemas.microsoft.com/office/drawing/2014/main" id="{A08FCBFB-AF0F-4518-983F-7B5D7FFDE0D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图片 47">
              <a:extLst>
                <a:ext uri="{FF2B5EF4-FFF2-40B4-BE49-F238E27FC236}">
                  <a16:creationId xmlns:a16="http://schemas.microsoft.com/office/drawing/2014/main" id="{B36D7B2D-5F5E-47F5-8391-E8CBC64FC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CD9E77-08B4-40DC-8210-D9D100438D3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496A66-9675-4C90-B3A5-B45E9AC3033F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126083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/>
      <p:bldP spid="23" grpId="0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3497B9B-7961-4D13-B556-0EE02D621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12"/>
          <a:stretch/>
        </p:blipFill>
        <p:spPr>
          <a:xfrm>
            <a:off x="0" y="0"/>
            <a:ext cx="12192000" cy="4972050"/>
          </a:xfrm>
          <a:custGeom>
            <a:avLst/>
            <a:gdLst>
              <a:gd name="connsiteX0" fmla="*/ 0 w 12192000"/>
              <a:gd name="connsiteY0" fmla="*/ 0 h 4972050"/>
              <a:gd name="connsiteX1" fmla="*/ 12192000 w 12192000"/>
              <a:gd name="connsiteY1" fmla="*/ 0 h 4972050"/>
              <a:gd name="connsiteX2" fmla="*/ 12192000 w 12192000"/>
              <a:gd name="connsiteY2" fmla="*/ 4972050 h 4972050"/>
              <a:gd name="connsiteX3" fmla="*/ 8605975 w 12192000"/>
              <a:gd name="connsiteY3" fmla="*/ 4972050 h 4972050"/>
              <a:gd name="connsiteX4" fmla="*/ 8699273 w 12192000"/>
              <a:gd name="connsiteY4" fmla="*/ 4862801 h 4972050"/>
              <a:gd name="connsiteX5" fmla="*/ 9235440 w 12192000"/>
              <a:gd name="connsiteY5" fmla="*/ 3325797 h 4972050"/>
              <a:gd name="connsiteX6" fmla="*/ 8518545 w 12192000"/>
              <a:gd name="connsiteY6" fmla="*/ 1577165 h 4972050"/>
              <a:gd name="connsiteX7" fmla="*/ 8479889 w 12192000"/>
              <a:gd name="connsiteY7" fmla="*/ 1539922 h 4972050"/>
              <a:gd name="connsiteX8" fmla="*/ 8512053 w 12192000"/>
              <a:gd name="connsiteY8" fmla="*/ 1430314 h 4972050"/>
              <a:gd name="connsiteX9" fmla="*/ 8525022 w 12192000"/>
              <a:gd name="connsiteY9" fmla="*/ 1294228 h 4972050"/>
              <a:gd name="connsiteX10" fmla="*/ 7886686 w 12192000"/>
              <a:gd name="connsiteY10" fmla="*/ 618978 h 4972050"/>
              <a:gd name="connsiteX11" fmla="*/ 7435315 w 12192000"/>
              <a:gd name="connsiteY11" fmla="*/ 816754 h 4972050"/>
              <a:gd name="connsiteX12" fmla="*/ 7420329 w 12192000"/>
              <a:gd name="connsiteY12" fmla="*/ 835967 h 4972050"/>
              <a:gd name="connsiteX13" fmla="*/ 7318012 w 12192000"/>
              <a:gd name="connsiteY13" fmla="*/ 792808 h 4972050"/>
              <a:gd name="connsiteX14" fmla="*/ 6096000 w 12192000"/>
              <a:gd name="connsiteY14" fmla="*/ 576776 h 4972050"/>
              <a:gd name="connsiteX15" fmla="*/ 2956561 w 12192000"/>
              <a:gd name="connsiteY15" fmla="*/ 3325797 h 4972050"/>
              <a:gd name="connsiteX16" fmla="*/ 3492727 w 12192000"/>
              <a:gd name="connsiteY16" fmla="*/ 4862801 h 4972050"/>
              <a:gd name="connsiteX17" fmla="*/ 3586025 w 12192000"/>
              <a:gd name="connsiteY17" fmla="*/ 4972050 h 4972050"/>
              <a:gd name="connsiteX18" fmla="*/ 0 w 12192000"/>
              <a:gd name="connsiteY18" fmla="*/ 497205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72050">
                <a:moveTo>
                  <a:pt x="0" y="0"/>
                </a:moveTo>
                <a:lnTo>
                  <a:pt x="12192000" y="0"/>
                </a:lnTo>
                <a:lnTo>
                  <a:pt x="12192000" y="4972050"/>
                </a:lnTo>
                <a:lnTo>
                  <a:pt x="8605975" y="4972050"/>
                </a:lnTo>
                <a:lnTo>
                  <a:pt x="8699273" y="4862801"/>
                </a:lnTo>
                <a:cubicBezTo>
                  <a:pt x="9037781" y="4424054"/>
                  <a:pt x="9235440" y="3895138"/>
                  <a:pt x="9235440" y="3325797"/>
                </a:cubicBezTo>
                <a:cubicBezTo>
                  <a:pt x="9235440" y="2661566"/>
                  <a:pt x="8966404" y="2052358"/>
                  <a:pt x="8518545" y="1577165"/>
                </a:cubicBezTo>
                <a:lnTo>
                  <a:pt x="8479889" y="1539922"/>
                </a:lnTo>
                <a:lnTo>
                  <a:pt x="8512053" y="1430314"/>
                </a:lnTo>
                <a:cubicBezTo>
                  <a:pt x="8520557" y="1386357"/>
                  <a:pt x="8525022" y="1340844"/>
                  <a:pt x="8525022" y="1294228"/>
                </a:cubicBezTo>
                <a:cubicBezTo>
                  <a:pt x="8525022" y="921298"/>
                  <a:pt x="8239229" y="618978"/>
                  <a:pt x="7886686" y="618978"/>
                </a:cubicBezTo>
                <a:cubicBezTo>
                  <a:pt x="7710415" y="618978"/>
                  <a:pt x="7550831" y="694558"/>
                  <a:pt x="7435315" y="816754"/>
                </a:cubicBezTo>
                <a:lnTo>
                  <a:pt x="7420329" y="835967"/>
                </a:lnTo>
                <a:lnTo>
                  <a:pt x="7318012" y="792808"/>
                </a:lnTo>
                <a:cubicBezTo>
                  <a:pt x="6942415" y="653700"/>
                  <a:pt x="6529467" y="576776"/>
                  <a:pt x="6096000" y="576776"/>
                </a:cubicBezTo>
                <a:cubicBezTo>
                  <a:pt x="4362136" y="576776"/>
                  <a:pt x="2956561" y="1807555"/>
                  <a:pt x="2956561" y="3325797"/>
                </a:cubicBezTo>
                <a:cubicBezTo>
                  <a:pt x="2956561" y="3895138"/>
                  <a:pt x="3154220" y="4424054"/>
                  <a:pt x="3492727" y="4862801"/>
                </a:cubicBezTo>
                <a:lnTo>
                  <a:pt x="3586025" y="4972050"/>
                </a:lnTo>
                <a:lnTo>
                  <a:pt x="0" y="4972050"/>
                </a:lnTo>
                <a:close/>
              </a:path>
            </a:pathLst>
          </a:custGeom>
        </p:spPr>
      </p:pic>
      <p:sp>
        <p:nvSpPr>
          <p:cNvPr id="23" name="MH_Entry_1">
            <a:extLst>
              <a:ext uri="{FF2B5EF4-FFF2-40B4-BE49-F238E27FC236}">
                <a16:creationId xmlns:a16="http://schemas.microsoft.com/office/drawing/2014/main" id="{6194B1C4-AAF3-4012-8A56-8A86C53532A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6813221" y="98682"/>
            <a:ext cx="1046440" cy="84604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vi-VN" altLang="zh-CN" sz="3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Tính được diện tích một số hình được cấu tạo từ các hình đã học.</a:t>
            </a:r>
            <a:endParaRPr lang="zh-CN" altLang="en-US" sz="3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6B0F301-DD7D-4327-9DBC-2E7803E37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1"/>
          <a:stretch/>
        </p:blipFill>
        <p:spPr>
          <a:xfrm>
            <a:off x="2369408" y="3968806"/>
            <a:ext cx="567101" cy="52980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2089733-EAD0-4AF7-AF9A-5D34B3655D3C}"/>
              </a:ext>
            </a:extLst>
          </p:cNvPr>
          <p:cNvSpPr txBox="1"/>
          <p:nvPr/>
        </p:nvSpPr>
        <p:spPr>
          <a:xfrm>
            <a:off x="3473947" y="1351191"/>
            <a:ext cx="5553123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>
                <a:solidFill>
                  <a:schemeClr val="accent1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MỤC TIÊU BÀI HỌC</a:t>
            </a:r>
            <a:endParaRPr lang="zh-CN" altLang="en-US" sz="4799" b="1" dirty="0">
              <a:solidFill>
                <a:schemeClr val="accent1"/>
              </a:solidFill>
              <a:latin typeface="#9Slide02 Tieu de dai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5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211745F-34BD-4C18-BDED-4B07C0F67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176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A620CE6-BB02-4FD9-8724-FB396A45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92965"/>
            <a:ext cx="617220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Chiều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dài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ABCD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50 + 30 = 80(m)</a:t>
            </a:r>
          </a:p>
          <a:p>
            <a:pPr eaLnBrk="1" hangingPunct="1">
              <a:spcBef>
                <a:spcPts val="100"/>
              </a:spcBef>
            </a:pPr>
            <a:endParaRPr lang="en-US" altLang="en-US" sz="2600" baseline="30000" dirty="0"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F5AA70-6C52-459A-9576-9FDB82EBE1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7" name="矩形 37">
              <a:extLst>
                <a:ext uri="{FF2B5EF4-FFF2-40B4-BE49-F238E27FC236}">
                  <a16:creationId xmlns:a16="http://schemas.microsoft.com/office/drawing/2014/main" id="{0C0849C5-1900-4152-96CC-ED4B4FBF86B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38">
              <a:extLst>
                <a:ext uri="{FF2B5EF4-FFF2-40B4-BE49-F238E27FC236}">
                  <a16:creationId xmlns:a16="http://schemas.microsoft.com/office/drawing/2014/main" id="{E178F14C-127B-4FF0-B82F-7F0A3502466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46">
              <a:extLst>
                <a:ext uri="{FF2B5EF4-FFF2-40B4-BE49-F238E27FC236}">
                  <a16:creationId xmlns:a16="http://schemas.microsoft.com/office/drawing/2014/main" id="{60D616A9-D185-40F6-92E4-26A2D9B0B948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图片 47">
              <a:extLst>
                <a:ext uri="{FF2B5EF4-FFF2-40B4-BE49-F238E27FC236}">
                  <a16:creationId xmlns:a16="http://schemas.microsoft.com/office/drawing/2014/main" id="{BF0887F1-67D0-4003-82F5-E3BFA82B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E897410-6CA0-42E3-B8D5-CDD8BDD237A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id="{1FEBD6D8-4774-4516-8193-8788B1AB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89" y="2287017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217FBF48-5F49-4643-9747-4973D970007C}"/>
              </a:ext>
            </a:extLst>
          </p:cNvPr>
          <p:cNvGrpSpPr>
            <a:grpSpLocks/>
          </p:cNvGrpSpPr>
          <p:nvPr/>
        </p:nvGrpSpPr>
        <p:grpSpPr bwMode="auto">
          <a:xfrm>
            <a:off x="716127" y="2266380"/>
            <a:ext cx="4237037" cy="2614612"/>
            <a:chOff x="2765" y="1094"/>
            <a:chExt cx="2669" cy="1647"/>
          </a:xfrm>
        </p:grpSpPr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FFE349A9-12B7-4B87-8A6B-CF10341CA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4EED230F-885B-4A10-9E36-8610CACE46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18125500-FC2A-46B2-A13E-7EFCB9F12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F497B60B-7B03-43E2-9DC1-A779EE7275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1C674F2B-AEF7-4EF1-9DC8-2CECBF3EEA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DF025B14-E125-49F7-BDC7-E08B38C702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5DD7792B-2404-4E98-B48D-7F92B4D624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B4F5A825-8ADD-4109-B16B-360789A0DF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Line 18">
            <a:extLst>
              <a:ext uri="{FF2B5EF4-FFF2-40B4-BE49-F238E27FC236}">
                <a16:creationId xmlns:a16="http://schemas.microsoft.com/office/drawing/2014/main" id="{AF80CC20-CB21-4F96-8C7A-7D0019E90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452" y="3938017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1584E7B-67AB-4C1D-B717-6C9A335A5FF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968664" y="22917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26B07853-BDE7-4B2D-B393-D8FCB95D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889" y="182505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B045B490-58EA-4307-AA63-9FD31776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789" y="186950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659508A0-53DE-4C59-BBA5-4394F5AE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489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6162D955-0079-4BF0-8372-F730F912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14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F8F8A554-6952-4F3E-BCDC-913CD9C9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252" y="2944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DE285ED1-8A28-45A6-A8E0-25B561F1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564" y="36967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15D1B1C2-F6C6-41AF-A3E0-3D8787E6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35951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D45D4DE6-D3BC-4017-844D-F8D1984CD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47444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6C9EA2B7-1C0C-4074-AD69-34E20B65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14" y="307759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C2BA5882-CF10-4F09-8B07-738E62760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02" y="19123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C6BFB30F-79D9-4452-89CA-0C6C0A82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9" y="40348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46D61338-5E5B-4497-84D9-C57D2A4F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9" y="31966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2BBAF377-7B9C-407B-925D-14946F66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889" y="2739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5DE196C-EC3F-48E2-8055-1CE32A80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489" y="3501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0DBFD06E-9AF3-411F-BF0F-4CB68568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839" y="5211192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39" name="Rectangle 40">
            <a:extLst>
              <a:ext uri="{FF2B5EF4-FFF2-40B4-BE49-F238E27FC236}">
                <a16:creationId xmlns:a16="http://schemas.microsoft.com/office/drawing/2014/main" id="{270B2C4C-B332-478F-AAAD-3000DF9B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7" y="2294955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5F27959B-8EEC-412E-BDE8-4925B2AD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027" y="3976117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149222-3667-4FC8-8E0A-B354CAEB96CE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3C1991D1-6BBB-4966-B373-CC6CFB67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700" y="2679027"/>
            <a:ext cx="6172200" cy="90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Chiều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rộng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ABCD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100,5 - 40,5 = 60(m)</a:t>
            </a: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205709D9-E669-4620-82F6-F49CFE9D4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889" y="3670419"/>
            <a:ext cx="6172200" cy="90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Diện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tích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ABCD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80 x 60 = 4800(m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44" name="Text Box 6">
            <a:extLst>
              <a:ext uri="{FF2B5EF4-FFF2-40B4-BE49-F238E27FC236}">
                <a16:creationId xmlns:a16="http://schemas.microsoft.com/office/drawing/2014/main" id="{65B1ED22-72FB-458F-B407-E549C769F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150" y="4558449"/>
            <a:ext cx="6172200" cy="130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Diện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tích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hai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MAIN </a:t>
            </a:r>
            <a:r>
              <a:rPr lang="en-US" altLang="en-US" sz="2600" dirty="0" err="1"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cs typeface="Arial" panose="020B0604020202020204" pitchFamily="34" charset="0"/>
              </a:rPr>
              <a:t> KDQC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40,5 x 30 x 2 = 2430 (m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Text Box 6">
            <a:extLst>
              <a:ext uri="{FF2B5EF4-FFF2-40B4-BE49-F238E27FC236}">
                <a16:creationId xmlns:a16="http://schemas.microsoft.com/office/drawing/2014/main" id="{1F828F8D-C5EE-4099-AC68-FD7C7BF46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289" y="5302719"/>
            <a:ext cx="6172200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Diện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tích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khu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đất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4800 + 2430 = 7230 (m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Đáp</a:t>
            </a:r>
            <a:r>
              <a:rPr lang="en-US" altLang="en-US" sz="2600" dirty="0">
                <a:cs typeface="Arial" panose="020B0604020202020204" pitchFamily="34" charset="0"/>
              </a:rPr>
              <a:t> số:7230m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2BA67E49-04E1-4E74-B4FB-5B14822BB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36738"/>
            <a:ext cx="61722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Chiều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dài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ABCD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50 + 30 = 80(m)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Chiều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rộng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ABCD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100,5 - 40,5 = 60(m)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Diện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tích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ABCD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80 x 60 = 4800(m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Diện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tích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hai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MAIN </a:t>
            </a:r>
            <a:r>
              <a:rPr lang="en-US" altLang="en-US" sz="2600" dirty="0" err="1"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cs typeface="Arial" panose="020B0604020202020204" pitchFamily="34" charset="0"/>
              </a:rPr>
              <a:t> KDQC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40,5 x 30 x 2 = 2430 (m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Diện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tích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khu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đất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4800 + 2430 = 7230 (m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Đáp</a:t>
            </a:r>
            <a:r>
              <a:rPr lang="en-US" altLang="en-US" sz="2600" dirty="0">
                <a:cs typeface="Arial" panose="020B0604020202020204" pitchFamily="34" charset="0"/>
              </a:rPr>
              <a:t> số:7230m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593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2" grpId="0"/>
      <p:bldP spid="43" grpId="0"/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211745F-34BD-4C18-BDED-4B07C0F67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176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A620CE6-BB02-4FD9-8724-FB396A45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0270" y="1162906"/>
            <a:ext cx="617220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Chiều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dài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vi-VN" altLang="en-US" sz="2600" dirty="0">
                <a:cs typeface="Arial" panose="020B0604020202020204" pitchFamily="34" charset="0"/>
              </a:rPr>
              <a:t>(2)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50 + 30 = 80(m)</a:t>
            </a:r>
          </a:p>
          <a:p>
            <a:pPr eaLnBrk="1" hangingPunct="1">
              <a:spcBef>
                <a:spcPts val="100"/>
              </a:spcBef>
            </a:pPr>
            <a:endParaRPr lang="en-US" altLang="en-US" sz="2600" baseline="30000" dirty="0"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F5AA70-6C52-459A-9576-9FDB82EBE1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7" name="矩形 37">
              <a:extLst>
                <a:ext uri="{FF2B5EF4-FFF2-40B4-BE49-F238E27FC236}">
                  <a16:creationId xmlns:a16="http://schemas.microsoft.com/office/drawing/2014/main" id="{0C0849C5-1900-4152-96CC-ED4B4FBF86B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38">
              <a:extLst>
                <a:ext uri="{FF2B5EF4-FFF2-40B4-BE49-F238E27FC236}">
                  <a16:creationId xmlns:a16="http://schemas.microsoft.com/office/drawing/2014/main" id="{E178F14C-127B-4FF0-B82F-7F0A3502466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46">
              <a:extLst>
                <a:ext uri="{FF2B5EF4-FFF2-40B4-BE49-F238E27FC236}">
                  <a16:creationId xmlns:a16="http://schemas.microsoft.com/office/drawing/2014/main" id="{60D616A9-D185-40F6-92E4-26A2D9B0B948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图片 47">
              <a:extLst>
                <a:ext uri="{FF2B5EF4-FFF2-40B4-BE49-F238E27FC236}">
                  <a16:creationId xmlns:a16="http://schemas.microsoft.com/office/drawing/2014/main" id="{BF0887F1-67D0-4003-82F5-E3BFA82B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2" name="Rectangle 37">
            <a:extLst>
              <a:ext uri="{FF2B5EF4-FFF2-40B4-BE49-F238E27FC236}">
                <a16:creationId xmlns:a16="http://schemas.microsoft.com/office/drawing/2014/main" id="{1FEBD6D8-4774-4516-8193-8788B1AB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89" y="2287017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217FBF48-5F49-4643-9747-4973D970007C}"/>
              </a:ext>
            </a:extLst>
          </p:cNvPr>
          <p:cNvGrpSpPr>
            <a:grpSpLocks/>
          </p:cNvGrpSpPr>
          <p:nvPr/>
        </p:nvGrpSpPr>
        <p:grpSpPr bwMode="auto">
          <a:xfrm>
            <a:off x="716127" y="2266380"/>
            <a:ext cx="4237037" cy="2614612"/>
            <a:chOff x="2765" y="1094"/>
            <a:chExt cx="2669" cy="1647"/>
          </a:xfrm>
        </p:grpSpPr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FFE349A9-12B7-4B87-8A6B-CF10341CA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4EED230F-885B-4A10-9E36-8610CACE46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18125500-FC2A-46B2-A13E-7EFCB9F12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F497B60B-7B03-43E2-9DC1-A779EE7275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1C674F2B-AEF7-4EF1-9DC8-2CECBF3EEA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DF025B14-E125-49F7-BDC7-E08B38C702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5DD7792B-2404-4E98-B48D-7F92B4D624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B4F5A825-8ADD-4109-B16B-360789A0DF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Line 18">
            <a:extLst>
              <a:ext uri="{FF2B5EF4-FFF2-40B4-BE49-F238E27FC236}">
                <a16:creationId xmlns:a16="http://schemas.microsoft.com/office/drawing/2014/main" id="{AF80CC20-CB21-4F96-8C7A-7D0019E90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452" y="3938017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1584E7B-67AB-4C1D-B717-6C9A335A5FF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968664" y="22917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6162D955-0079-4BF0-8372-F730F9122BE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000945" y="4128320"/>
            <a:ext cx="7618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30m</a:t>
            </a:r>
            <a:endParaRPr lang="en-US" altLang="en-US" sz="24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C6BFB30F-79D9-4452-89CA-0C6C0A82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9" y="40348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46D61338-5E5B-4497-84D9-C57D2A4F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9" y="31966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2BBAF377-7B9C-407B-925D-14946F66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889" y="2739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5DE196C-EC3F-48E2-8055-1CE32A80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489" y="3501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0DBFD06E-9AF3-411F-BF0F-4CB68568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839" y="5211192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39" name="Rectangle 40">
            <a:extLst>
              <a:ext uri="{FF2B5EF4-FFF2-40B4-BE49-F238E27FC236}">
                <a16:creationId xmlns:a16="http://schemas.microsoft.com/office/drawing/2014/main" id="{270B2C4C-B332-478F-AAAD-3000DF9B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7" y="2294955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5F27959B-8EEC-412E-BDE8-4925B2AD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027" y="3976117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3C1991D1-6BBB-4966-B373-CC6CFB67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150" y="2227171"/>
            <a:ext cx="6172200" cy="90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Chiều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rộng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vi-VN" altLang="en-US" sz="2600" dirty="0">
                <a:cs typeface="Arial" panose="020B0604020202020204" pitchFamily="34" charset="0"/>
              </a:rPr>
              <a:t>(2 )</a:t>
            </a:r>
            <a:r>
              <a:rPr lang="en-US" altLang="en-US" sz="2600" dirty="0">
                <a:cs typeface="Arial" panose="020B0604020202020204" pitchFamily="34" charset="0"/>
              </a:rPr>
              <a:t>D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100,5 - 40,5 = 60(m)</a:t>
            </a: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205709D9-E669-4620-82F6-F49CFE9D4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995" y="3321060"/>
            <a:ext cx="6172200" cy="90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Diện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tích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vi-VN" altLang="en-US" sz="2600" dirty="0">
                <a:cs typeface="Arial" panose="020B0604020202020204" pitchFamily="34" charset="0"/>
              </a:rPr>
              <a:t>(2)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80 x 60 = 4800(m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44" name="Text Box 6">
            <a:extLst>
              <a:ext uri="{FF2B5EF4-FFF2-40B4-BE49-F238E27FC236}">
                <a16:creationId xmlns:a16="http://schemas.microsoft.com/office/drawing/2014/main" id="{65B1ED22-72FB-458F-B407-E549C769F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150" y="4316833"/>
            <a:ext cx="6172200" cy="90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Diện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tích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hai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vi-VN" altLang="en-US" sz="2600" dirty="0">
                <a:cs typeface="Arial" panose="020B0604020202020204" pitchFamily="34" charset="0"/>
              </a:rPr>
              <a:t>(1)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vi-VN" altLang="en-US" sz="2600" dirty="0">
                <a:cs typeface="Arial" panose="020B0604020202020204" pitchFamily="34" charset="0"/>
              </a:rPr>
              <a:t>(3)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40,5 x 30 x 2 = 2430 (m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Text Box 6">
            <a:extLst>
              <a:ext uri="{FF2B5EF4-FFF2-40B4-BE49-F238E27FC236}">
                <a16:creationId xmlns:a16="http://schemas.microsoft.com/office/drawing/2014/main" id="{1F828F8D-C5EE-4099-AC68-FD7C7BF46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150" y="5295935"/>
            <a:ext cx="6172200" cy="131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Diện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tích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khu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đất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4800 + 2430 = 7230 (m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Đáp</a:t>
            </a:r>
            <a:r>
              <a:rPr lang="en-US" altLang="en-US" sz="2600" dirty="0">
                <a:cs typeface="Arial" panose="020B0604020202020204" pitchFamily="34" charset="0"/>
              </a:rPr>
              <a:t> số:7230m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47" name="Text Box 21">
            <a:extLst>
              <a:ext uri="{FF2B5EF4-FFF2-40B4-BE49-F238E27FC236}">
                <a16:creationId xmlns:a16="http://schemas.microsoft.com/office/drawing/2014/main" id="{EB279277-0716-48E8-A060-5656B5FE1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716" y="2454442"/>
            <a:ext cx="383575" cy="4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CC"/>
                </a:solidFill>
                <a:cs typeface="Arial" panose="020B0604020202020204" pitchFamily="34" charset="0"/>
              </a:rPr>
              <a:t>1</a:t>
            </a:r>
            <a:endParaRPr lang="en-US" altLang="en-US" sz="24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48" name="Text Box 21">
            <a:extLst>
              <a:ext uri="{FF2B5EF4-FFF2-40B4-BE49-F238E27FC236}">
                <a16:creationId xmlns:a16="http://schemas.microsoft.com/office/drawing/2014/main" id="{070F3206-3B0A-4EC9-A0B9-438305F7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964" y="3401442"/>
            <a:ext cx="383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CC"/>
                </a:solidFill>
                <a:cs typeface="Arial" panose="020B0604020202020204" pitchFamily="34" charset="0"/>
              </a:rPr>
              <a:t>2</a:t>
            </a:r>
            <a:endParaRPr lang="en-US" altLang="en-US" sz="24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49" name="Text Box 21">
            <a:extLst>
              <a:ext uri="{FF2B5EF4-FFF2-40B4-BE49-F238E27FC236}">
                <a16:creationId xmlns:a16="http://schemas.microsoft.com/office/drawing/2014/main" id="{50C22DFA-B220-434F-9C54-432EDED4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240" y="4216772"/>
            <a:ext cx="383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CC"/>
                </a:solidFill>
                <a:cs typeface="Arial" panose="020B0604020202020204" pitchFamily="34" charset="0"/>
              </a:rPr>
              <a:t>3</a:t>
            </a:r>
            <a:endParaRPr lang="en-US" altLang="en-US" sz="24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1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42" grpId="0"/>
      <p:bldP spid="43" grpId="0"/>
      <p:bldP spid="44" grpId="0"/>
      <p:bldP spid="45" grpId="0"/>
      <p:bldP spid="47" grpId="0"/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506616" y="3246282"/>
            <a:ext cx="2749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CỦNG CỐ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395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48786" y="1489323"/>
            <a:ext cx="60944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174C37-CC2C-463D-9761-EB9386365DDF}"/>
              </a:ext>
            </a:extLst>
          </p:cNvPr>
          <p:cNvCxnSpPr>
            <a:stCxn id="29" idx="2"/>
            <a:endCxn id="11" idx="7"/>
          </p:cNvCxnSpPr>
          <p:nvPr/>
        </p:nvCxnSpPr>
        <p:spPr>
          <a:xfrm flipH="1">
            <a:off x="1834869" y="2443430"/>
            <a:ext cx="4261131" cy="188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176540-49EC-427A-91CF-AB18E7ADC88D}"/>
              </a:ext>
            </a:extLst>
          </p:cNvPr>
          <p:cNvCxnSpPr>
            <a:endCxn id="7" idx="0"/>
          </p:cNvCxnSpPr>
          <p:nvPr/>
        </p:nvCxnSpPr>
        <p:spPr>
          <a:xfrm flipH="1">
            <a:off x="5030905" y="2443430"/>
            <a:ext cx="1065095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CEC5BE-B3AF-4D39-A23D-4EFA996A035C}"/>
              </a:ext>
            </a:extLst>
          </p:cNvPr>
          <p:cNvCxnSpPr>
            <a:stCxn id="29" idx="2"/>
            <a:endCxn id="26" idx="7"/>
          </p:cNvCxnSpPr>
          <p:nvPr/>
        </p:nvCxnSpPr>
        <p:spPr>
          <a:xfrm>
            <a:off x="6096000" y="2443430"/>
            <a:ext cx="1977548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A38AA1-1DA5-4A57-B595-B3F620A682E0}"/>
              </a:ext>
            </a:extLst>
          </p:cNvPr>
          <p:cNvCxnSpPr>
            <a:endCxn id="9" idx="0"/>
          </p:cNvCxnSpPr>
          <p:nvPr/>
        </p:nvCxnSpPr>
        <p:spPr>
          <a:xfrm>
            <a:off x="6096000" y="2458489"/>
            <a:ext cx="4700460" cy="185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8C9CF2C-CB05-4717-B93B-2CD2F654E532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8" name="矩形 37">
              <a:extLst>
                <a:ext uri="{FF2B5EF4-FFF2-40B4-BE49-F238E27FC236}">
                  <a16:creationId xmlns:a16="http://schemas.microsoft.com/office/drawing/2014/main" id="{B8447E22-BCB7-46F0-9BCB-20770C68F6DC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0" name="矩形 38">
              <a:extLst>
                <a:ext uri="{FF2B5EF4-FFF2-40B4-BE49-F238E27FC236}">
                  <a16:creationId xmlns:a16="http://schemas.microsoft.com/office/drawing/2014/main" id="{74EC7D27-334F-41B0-A358-9053F474F7C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2" name="矩形 46">
              <a:extLst>
                <a:ext uri="{FF2B5EF4-FFF2-40B4-BE49-F238E27FC236}">
                  <a16:creationId xmlns:a16="http://schemas.microsoft.com/office/drawing/2014/main" id="{461AE440-CB7A-4270-8E5E-AC48BBEEFCA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4" name="图片 47">
              <a:extLst>
                <a:ext uri="{FF2B5EF4-FFF2-40B4-BE49-F238E27FC236}">
                  <a16:creationId xmlns:a16="http://schemas.microsoft.com/office/drawing/2014/main" id="{7940A41B-E32A-4A8D-A054-AA26084BA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A8623E7-D572-4617-B683-2DB03FDC47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351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6470D68-172E-44F5-BF03-1778E2960829}"/>
              </a:ext>
            </a:extLst>
          </p:cNvPr>
          <p:cNvSpPr/>
          <p:nvPr/>
        </p:nvSpPr>
        <p:spPr>
          <a:xfrm>
            <a:off x="4074849" y="572272"/>
            <a:ext cx="6431406" cy="1230476"/>
          </a:xfrm>
          <a:prstGeom prst="rect">
            <a:avLst/>
          </a:prstGeom>
        </p:spPr>
        <p:txBody>
          <a:bodyPr vert="horz" wrap="square" lIns="90816" tIns="45408" rIns="90816" bIns="45408">
            <a:spAutoFit/>
          </a:bodyPr>
          <a:lstStyle/>
          <a:p>
            <a:pPr marL="0" lvl="1"/>
            <a:r>
              <a:rPr lang="en-US" altLang="zh-CN" sz="7400" b="1" spc="600">
                <a:solidFill>
                  <a:schemeClr val="bg1"/>
                </a:solidFill>
                <a:latin typeface="造字工房尚黑 G0v1 常规体" pitchFamily="50" charset="-122"/>
                <a:ea typeface="造字工房尚黑 G0v1 常规体" pitchFamily="50" charset="-122"/>
              </a:rPr>
              <a:t>TOÁN 5</a:t>
            </a:r>
            <a:endParaRPr lang="zh-CN" altLang="en-US" sz="7400" b="1" spc="600" dirty="0">
              <a:solidFill>
                <a:schemeClr val="bg1"/>
              </a:solidFill>
              <a:latin typeface="造字工房尚黑 G0v1 常规体" pitchFamily="50" charset="-122"/>
              <a:ea typeface="造字工房尚黑 G0v1 常规体" pitchFamily="50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439808" y="1588440"/>
            <a:ext cx="1752605" cy="196717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9799468" y="2134087"/>
            <a:ext cx="3541494" cy="390839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6899A34F-7E99-403E-B7F5-2E41F7866830}"/>
              </a:ext>
            </a:extLst>
          </p:cNvPr>
          <p:cNvSpPr txBox="1"/>
          <p:nvPr/>
        </p:nvSpPr>
        <p:spPr>
          <a:xfrm>
            <a:off x="1947376" y="2189672"/>
            <a:ext cx="8894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Chúc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các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chăm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ngoan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-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giỏi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KHỞI ĐỘNG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1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">
            <a:extLst>
              <a:ext uri="{FF2B5EF4-FFF2-40B4-BE49-F238E27FC236}">
                <a16:creationId xmlns:a16="http://schemas.microsoft.com/office/drawing/2014/main" id="{A51F163C-C8BA-4BA9-BBCE-FAA78B05F3F8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">
            <a:extLst>
              <a:ext uri="{FF2B5EF4-FFF2-40B4-BE49-F238E27FC236}">
                <a16:creationId xmlns:a16="http://schemas.microsoft.com/office/drawing/2014/main" id="{C0D52953-C7E8-44C4-A3D3-326606757F1A}"/>
              </a:ext>
            </a:extLst>
          </p:cNvPr>
          <p:cNvSpPr/>
          <p:nvPr/>
        </p:nvSpPr>
        <p:spPr>
          <a:xfrm>
            <a:off x="6856205" y="5053090"/>
            <a:ext cx="2238376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">
            <a:extLst>
              <a:ext uri="{FF2B5EF4-FFF2-40B4-BE49-F238E27FC236}">
                <a16:creationId xmlns:a16="http://schemas.microsoft.com/office/drawing/2014/main" id="{32F702F7-573C-462C-AD74-4B22A464B751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 descr="Not Impressed Chicken">
            <a:extLst>
              <a:ext uri="{FF2B5EF4-FFF2-40B4-BE49-F238E27FC236}">
                <a16:creationId xmlns:a16="http://schemas.microsoft.com/office/drawing/2014/main" id="{DF11C20A-CF42-4E1B-AB2C-7781A5058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68" name="Picture 67" descr="Sad Chicken">
            <a:extLst>
              <a:ext uri="{FF2B5EF4-FFF2-40B4-BE49-F238E27FC236}">
                <a16:creationId xmlns:a16="http://schemas.microsoft.com/office/drawing/2014/main" id="{4DB37A42-AE31-4E72-92D5-92D2B959D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69" name="Picture 68" descr="Thumbs Up Chicken">
            <a:extLst>
              <a:ext uri="{FF2B5EF4-FFF2-40B4-BE49-F238E27FC236}">
                <a16:creationId xmlns:a16="http://schemas.microsoft.com/office/drawing/2014/main" id="{6382EA3E-C092-404C-85CD-049CF1088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D8E83EA-D6F3-4DA4-8634-13F59AA23089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0558C3-6C66-416D-BF76-0A920FB47519}"/>
              </a:ext>
            </a:extLst>
          </p:cNvPr>
          <p:cNvSpPr txBox="1"/>
          <p:nvPr/>
        </p:nvSpPr>
        <p:spPr>
          <a:xfrm>
            <a:off x="6832713" y="5157039"/>
            <a:ext cx="232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C. 450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77DE58-EBF9-4695-AAA7-C5298C150457}"/>
              </a:ext>
            </a:extLst>
          </p:cNvPr>
          <p:cNvSpPr txBox="1"/>
          <p:nvPr/>
        </p:nvSpPr>
        <p:spPr>
          <a:xfrm>
            <a:off x="4224817" y="5172729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B. 45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865636-CE23-48B2-B12E-85F40DC4F875}"/>
              </a:ext>
            </a:extLst>
          </p:cNvPr>
          <p:cNvSpPr txBox="1"/>
          <p:nvPr/>
        </p:nvSpPr>
        <p:spPr>
          <a:xfrm>
            <a:off x="1476131" y="5184728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A. 450 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846F9B-2AF7-469E-963B-7225767ABB9A}"/>
              </a:ext>
            </a:extLst>
          </p:cNvPr>
          <p:cNvSpPr/>
          <p:nvPr/>
        </p:nvSpPr>
        <p:spPr>
          <a:xfrm>
            <a:off x="4135229" y="2611225"/>
            <a:ext cx="4722795" cy="2020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49C06F-B708-4276-BBFB-0A9F305C531C}"/>
              </a:ext>
            </a:extLst>
          </p:cNvPr>
          <p:cNvSpPr txBox="1"/>
          <p:nvPr/>
        </p:nvSpPr>
        <p:spPr>
          <a:xfrm>
            <a:off x="5814987" y="2131801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0AE4B49-5BFB-4D62-B186-4950D5DECC07}"/>
              </a:ext>
            </a:extLst>
          </p:cNvPr>
          <p:cNvSpPr txBox="1"/>
          <p:nvPr/>
        </p:nvSpPr>
        <p:spPr>
          <a:xfrm>
            <a:off x="8704039" y="3362590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BBEB557-3E21-486A-9914-E87324B119CE}"/>
              </a:ext>
            </a:extLst>
          </p:cNvPr>
          <p:cNvSpPr txBox="1"/>
          <p:nvPr/>
        </p:nvSpPr>
        <p:spPr>
          <a:xfrm>
            <a:off x="626456" y="1021404"/>
            <a:ext cx="11266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Diện tích hình chữ nhật có chiều dài 15 m, chiều rộng 30 m là: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194FEE0-F0AB-49AA-888C-B65F630FEAFB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15 x 30 = 450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2A560D-D957-44CC-97C0-516FEE1B2F8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1" name="矩形 37">
              <a:extLst>
                <a:ext uri="{FF2B5EF4-FFF2-40B4-BE49-F238E27FC236}">
                  <a16:creationId xmlns:a16="http://schemas.microsoft.com/office/drawing/2014/main" id="{5FF9ED56-08B2-4484-9CB6-2CA4B608488F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2" name="矩形 38">
              <a:extLst>
                <a:ext uri="{FF2B5EF4-FFF2-40B4-BE49-F238E27FC236}">
                  <a16:creationId xmlns:a16="http://schemas.microsoft.com/office/drawing/2014/main" id="{C6EE562B-82C1-415A-A290-167F7470F89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3" name="矩形 46">
              <a:extLst>
                <a:ext uri="{FF2B5EF4-FFF2-40B4-BE49-F238E27FC236}">
                  <a16:creationId xmlns:a16="http://schemas.microsoft.com/office/drawing/2014/main" id="{9F173E4B-4AF1-46A3-AF04-689B20AFB3B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4" name="图片 47">
              <a:extLst>
                <a:ext uri="{FF2B5EF4-FFF2-40B4-BE49-F238E27FC236}">
                  <a16:creationId xmlns:a16="http://schemas.microsoft.com/office/drawing/2014/main" id="{18A8F9CF-BA5A-4EE7-903A-77BE96C8D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C181A69-BABC-4FC1-84BF-C2F3EC1C73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240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8559663-7B91-4A17-82F9-16D3297B5A5C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4F84BBC5-8CEC-42F7-9AEC-8263B662A814}"/>
              </a:ext>
            </a:extLst>
          </p:cNvPr>
          <p:cNvSpPr/>
          <p:nvPr/>
        </p:nvSpPr>
        <p:spPr>
          <a:xfrm>
            <a:off x="2734469" y="5035072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id="{FAF2AFAD-F4FE-4045-BFF4-078589A75596}"/>
              </a:ext>
            </a:extLst>
          </p:cNvPr>
          <p:cNvSpPr/>
          <p:nvPr/>
        </p:nvSpPr>
        <p:spPr>
          <a:xfrm>
            <a:off x="7033736" y="50587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Not Impressed Chicken">
            <a:extLst>
              <a:ext uri="{FF2B5EF4-FFF2-40B4-BE49-F238E27FC236}">
                <a16:creationId xmlns:a16="http://schemas.microsoft.com/office/drawing/2014/main" id="{03F93D79-A6D1-4003-B6FE-E397769E0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13" y="5058790"/>
            <a:ext cx="1081906" cy="1081906"/>
          </a:xfrm>
          <a:prstGeom prst="rect">
            <a:avLst/>
          </a:prstGeom>
        </p:spPr>
      </p:pic>
      <p:pic>
        <p:nvPicPr>
          <p:cNvPr id="16" name="Picture 15" descr="Thumbs Up Chicken">
            <a:extLst>
              <a:ext uri="{FF2B5EF4-FFF2-40B4-BE49-F238E27FC236}">
                <a16:creationId xmlns:a16="http://schemas.microsoft.com/office/drawing/2014/main" id="{77864ABA-3818-411D-B55E-393F7EFFE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39" y="5260089"/>
            <a:ext cx="1081906" cy="1081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D56F22-586C-43B8-8227-9D15BC10AC64}"/>
              </a:ext>
            </a:extLst>
          </p:cNvPr>
          <p:cNvSpPr txBox="1"/>
          <p:nvPr/>
        </p:nvSpPr>
        <p:spPr>
          <a:xfrm>
            <a:off x="2801491" y="5145270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218AFE-A809-4CC1-92B4-3A914B036F07}"/>
              </a:ext>
            </a:extLst>
          </p:cNvPr>
          <p:cNvSpPr txBox="1"/>
          <p:nvPr/>
        </p:nvSpPr>
        <p:spPr>
          <a:xfrm>
            <a:off x="6991979" y="5199174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3CAA7B-BDD6-4268-BBD6-6F702A65AED7}"/>
              </a:ext>
            </a:extLst>
          </p:cNvPr>
          <p:cNvSpPr/>
          <p:nvPr/>
        </p:nvSpPr>
        <p:spPr>
          <a:xfrm flipH="1">
            <a:off x="4888226" y="2296022"/>
            <a:ext cx="2649303" cy="23990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92A4A6-7C6D-403E-84A1-B0971F152850}"/>
              </a:ext>
            </a:extLst>
          </p:cNvPr>
          <p:cNvSpPr txBox="1"/>
          <p:nvPr/>
        </p:nvSpPr>
        <p:spPr>
          <a:xfrm>
            <a:off x="5557180" y="1793026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11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42E7E7-67E9-4A32-A5A1-5AD65452E17C}"/>
              </a:ext>
            </a:extLst>
          </p:cNvPr>
          <p:cNvSpPr txBox="1"/>
          <p:nvPr/>
        </p:nvSpPr>
        <p:spPr>
          <a:xfrm>
            <a:off x="525115" y="935022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Diện tích hình vuông có độ dài cạnh là 11 cm là 121 cm</a:t>
            </a:r>
            <a:r>
              <a:rPr lang="en-US" sz="32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203C37-57D1-4756-92A5-9320828F962F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11 x 11 = 121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E03A18-DD72-49EF-BBE1-0BA53D584C1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7" name="矩形 37">
              <a:extLst>
                <a:ext uri="{FF2B5EF4-FFF2-40B4-BE49-F238E27FC236}">
                  <a16:creationId xmlns:a16="http://schemas.microsoft.com/office/drawing/2014/main" id="{FB5B4C7D-F0A0-412E-9275-3FD844076B6E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9" name="矩形 38">
              <a:extLst>
                <a:ext uri="{FF2B5EF4-FFF2-40B4-BE49-F238E27FC236}">
                  <a16:creationId xmlns:a16="http://schemas.microsoft.com/office/drawing/2014/main" id="{0EAD3529-79F1-43FD-BF7F-4FE123770FE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7" name="矩形 46">
              <a:extLst>
                <a:ext uri="{FF2B5EF4-FFF2-40B4-BE49-F238E27FC236}">
                  <a16:creationId xmlns:a16="http://schemas.microsoft.com/office/drawing/2014/main" id="{35D3502B-425C-4D33-A561-21224A01BC7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8" name="图片 47">
              <a:extLst>
                <a:ext uri="{FF2B5EF4-FFF2-40B4-BE49-F238E27FC236}">
                  <a16:creationId xmlns:a16="http://schemas.microsoft.com/office/drawing/2014/main" id="{AC215AD9-04C4-44FD-9F69-F676E0F06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7569535-B160-4D90-9569-34A94C7BFF67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8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KHÁM PHÁ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08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id="{461EBF17-EEA4-4A1D-8B1D-1E46CB72FCBB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B67C01-6538-4099-B2DA-4F82718AFF56}"/>
              </a:ext>
            </a:extLst>
          </p:cNvPr>
          <p:cNvSpPr txBox="1"/>
          <p:nvPr/>
        </p:nvSpPr>
        <p:spPr>
          <a:xfrm>
            <a:off x="99771" y="917711"/>
            <a:ext cx="12191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A2490FB-F0ED-406F-8EAA-C6ECE250F55B}"/>
              </a:ext>
            </a:extLst>
          </p:cNvPr>
          <p:cNvSpPr/>
          <p:nvPr/>
        </p:nvSpPr>
        <p:spPr>
          <a:xfrm>
            <a:off x="7357487" y="2225068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7597A5F-392A-4F85-8F7C-95EDFD3161E9}"/>
              </a:ext>
            </a:extLst>
          </p:cNvPr>
          <p:cNvSpPr txBox="1"/>
          <p:nvPr/>
        </p:nvSpPr>
        <p:spPr>
          <a:xfrm>
            <a:off x="7888436" y="2473314"/>
            <a:ext cx="4004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nghĩ ra cách chia mảnh đất thành các hình mà em đã học?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9F6F8F49-E0F7-4830-89F7-4F457E62E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0" y="3921890"/>
            <a:ext cx="924660" cy="15253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91366-1095-46F7-8A30-07E8E1E172A5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5" name="Text Box 31">
              <a:extLst>
                <a:ext uri="{FF2B5EF4-FFF2-40B4-BE49-F238E27FC236}">
                  <a16:creationId xmlns:a16="http://schemas.microsoft.com/office/drawing/2014/main" id="{E718E98D-4AA3-4D93-8202-3A5BCD925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id="{E41EEF1A-3844-468B-A8BA-FDFA65BA7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id="{ADA35534-3485-41A3-85EE-01B44D6DDF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29F253-AF10-4837-8FF1-8064E1E6B1D9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74" name="Text Box 31">
                <a:extLst>
                  <a:ext uri="{FF2B5EF4-FFF2-40B4-BE49-F238E27FC236}">
                    <a16:creationId xmlns:a16="http://schemas.microsoft.com/office/drawing/2014/main" id="{E19A80BA-238E-4417-AA70-CB57DFA9B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C424B07-7B87-49C5-987D-11B9E4D72B65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78" name="Text Box 31">
                  <a:extLst>
                    <a:ext uri="{FF2B5EF4-FFF2-40B4-BE49-F238E27FC236}">
                      <a16:creationId xmlns:a16="http://schemas.microsoft.com/office/drawing/2014/main" id="{FAF14B11-893D-4B10-8ABC-0BFA7B2A30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6A0B23AF-4166-4DEE-ADFF-0D9E538D234D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46" name="Group 8">
                    <a:extLst>
                      <a:ext uri="{FF2B5EF4-FFF2-40B4-BE49-F238E27FC236}">
                        <a16:creationId xmlns:a16="http://schemas.microsoft.com/office/drawing/2014/main" id="{1F74FF2C-3E92-4B24-93F5-33BF2DAC82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48" name="Group 9">
                      <a:extLst>
                        <a:ext uri="{FF2B5EF4-FFF2-40B4-BE49-F238E27FC236}">
                          <a16:creationId xmlns:a16="http://schemas.microsoft.com/office/drawing/2014/main" id="{7B9CD000-8F33-49D8-AE54-E9EC590B5A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66" name="Line 13">
                        <a:extLst>
                          <a:ext uri="{FF2B5EF4-FFF2-40B4-BE49-F238E27FC236}">
                            <a16:creationId xmlns:a16="http://schemas.microsoft.com/office/drawing/2014/main" id="{095D1CF6-5649-4DC0-ADBA-A5097454B2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Line 14">
                        <a:extLst>
                          <a:ext uri="{FF2B5EF4-FFF2-40B4-BE49-F238E27FC236}">
                            <a16:creationId xmlns:a16="http://schemas.microsoft.com/office/drawing/2014/main" id="{355420EF-05AA-4E99-967D-D6137B76C0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8" name="Line 15">
                        <a:extLst>
                          <a:ext uri="{FF2B5EF4-FFF2-40B4-BE49-F238E27FC236}">
                            <a16:creationId xmlns:a16="http://schemas.microsoft.com/office/drawing/2014/main" id="{738859BF-A84B-4DD3-A2FE-4F88ED9947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" name="Line 16">
                        <a:extLst>
                          <a:ext uri="{FF2B5EF4-FFF2-40B4-BE49-F238E27FC236}">
                            <a16:creationId xmlns:a16="http://schemas.microsoft.com/office/drawing/2014/main" id="{4B7EE743-CC76-4646-930A-A60708F14F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" name="Line 17">
                        <a:extLst>
                          <a:ext uri="{FF2B5EF4-FFF2-40B4-BE49-F238E27FC236}">
                            <a16:creationId xmlns:a16="http://schemas.microsoft.com/office/drawing/2014/main" id="{8156FA13-0A35-4249-9BAA-66E70E4E23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" name="Line 18">
                        <a:extLst>
                          <a:ext uri="{FF2B5EF4-FFF2-40B4-BE49-F238E27FC236}">
                            <a16:creationId xmlns:a16="http://schemas.microsoft.com/office/drawing/2014/main" id="{AACC3A07-F91F-4D3B-BB12-129B4888C8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" name="Line 20">
                        <a:extLst>
                          <a:ext uri="{FF2B5EF4-FFF2-40B4-BE49-F238E27FC236}">
                            <a16:creationId xmlns:a16="http://schemas.microsoft.com/office/drawing/2014/main" id="{02104FD3-2B27-4C06-89AC-4311E750B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Line 17">
                        <a:extLst>
                          <a:ext uri="{FF2B5EF4-FFF2-40B4-BE49-F238E27FC236}">
                            <a16:creationId xmlns:a16="http://schemas.microsoft.com/office/drawing/2014/main" id="{683E4A4C-EA09-4511-A8C3-B153F8684E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Line 16">
                        <a:extLst>
                          <a:ext uri="{FF2B5EF4-FFF2-40B4-BE49-F238E27FC236}">
                            <a16:creationId xmlns:a16="http://schemas.microsoft.com/office/drawing/2014/main" id="{F2AE8F76-283B-4EFC-8296-6FBBC57D74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" name="Line 21">
                      <a:extLst>
                        <a:ext uri="{FF2B5EF4-FFF2-40B4-BE49-F238E27FC236}">
                          <a16:creationId xmlns:a16="http://schemas.microsoft.com/office/drawing/2014/main" id="{AB75ACBD-D831-493C-B8C6-F7CAA37F45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6" name="Text Box 31">
                    <a:extLst>
                      <a:ext uri="{FF2B5EF4-FFF2-40B4-BE49-F238E27FC236}">
                        <a16:creationId xmlns:a16="http://schemas.microsoft.com/office/drawing/2014/main" id="{691CBE6D-A0A4-4CF6-B4C2-BCFDC9B301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34" name="Line 17">
                <a:extLst>
                  <a:ext uri="{FF2B5EF4-FFF2-40B4-BE49-F238E27FC236}">
                    <a16:creationId xmlns:a16="http://schemas.microsoft.com/office/drawing/2014/main" id="{CB6F3CC4-3E44-42BF-BCEC-76BE54370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5F980B-FB17-4FC0-9431-27C7654924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7" name="矩形 37">
              <a:extLst>
                <a:ext uri="{FF2B5EF4-FFF2-40B4-BE49-F238E27FC236}">
                  <a16:creationId xmlns:a16="http://schemas.microsoft.com/office/drawing/2014/main" id="{D2415638-AFDA-4190-84BD-7EC0B40F228B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id="{B28FEFF8-A6D7-4F0A-9F7D-FE265B08C4A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id="{8000AE53-1F73-4C66-B3B5-D516356A67AF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id="{26AA894C-FB30-4CD6-8039-DC8240CB0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ABB3B94-DD3E-49A2-A221-532C01C35A1F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472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8">
            <a:extLst>
              <a:ext uri="{FF2B5EF4-FFF2-40B4-BE49-F238E27FC236}">
                <a16:creationId xmlns:a16="http://schemas.microsoft.com/office/drawing/2014/main" id="{A2D32559-E5ED-4864-BBEA-76FA4AFA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5" y="2851277"/>
            <a:ext cx="3855970" cy="220807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id="{E189DB2D-9EDA-41A4-AE07-E26F62BBC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951" y="2835549"/>
            <a:ext cx="888024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19">
            <a:extLst>
              <a:ext uri="{FF2B5EF4-FFF2-40B4-BE49-F238E27FC236}">
                <a16:creationId xmlns:a16="http://schemas.microsoft.com/office/drawing/2014/main" id="{C5551003-C9C3-4F6E-8DE4-780E4F09E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539" y="5082021"/>
            <a:ext cx="92727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31">
            <a:extLst>
              <a:ext uri="{FF2B5EF4-FFF2-40B4-BE49-F238E27FC236}">
                <a16:creationId xmlns:a16="http://schemas.microsoft.com/office/drawing/2014/main" id="{80ECE2F6-E7F4-4779-AD93-93C1DB00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263" y="1887791"/>
            <a:ext cx="896680" cy="961619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33">
            <a:extLst>
              <a:ext uri="{FF2B5EF4-FFF2-40B4-BE49-F238E27FC236}">
                <a16:creationId xmlns:a16="http://schemas.microsoft.com/office/drawing/2014/main" id="{E4E363AC-4D9F-4CA3-B2CA-1162F92F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35" y="252045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3" name="Text Box 34">
            <a:extLst>
              <a:ext uri="{FF2B5EF4-FFF2-40B4-BE49-F238E27FC236}">
                <a16:creationId xmlns:a16="http://schemas.microsoft.com/office/drawing/2014/main" id="{4D299E4E-9549-4750-80DC-A5C9437F0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539" y="254771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4" name="Text Box 35">
            <a:extLst>
              <a:ext uri="{FF2B5EF4-FFF2-40B4-BE49-F238E27FC236}">
                <a16:creationId xmlns:a16="http://schemas.microsoft.com/office/drawing/2014/main" id="{F8372984-169F-45F7-963B-20E1D2D0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043" y="464633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5" name="Text Box 36">
            <a:extLst>
              <a:ext uri="{FF2B5EF4-FFF2-40B4-BE49-F238E27FC236}">
                <a16:creationId xmlns:a16="http://schemas.microsoft.com/office/drawing/2014/main" id="{689A9564-3813-4085-8909-9FE9E77D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89" y="466234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6" name="Text Box 37">
            <a:extLst>
              <a:ext uri="{FF2B5EF4-FFF2-40B4-BE49-F238E27FC236}">
                <a16:creationId xmlns:a16="http://schemas.microsoft.com/office/drawing/2014/main" id="{BCE77C4C-F7AA-464C-BA00-BB8EFE899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329" y="15192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7" name="Text Box 38">
            <a:extLst>
              <a:ext uri="{FF2B5EF4-FFF2-40B4-BE49-F238E27FC236}">
                <a16:creationId xmlns:a16="http://schemas.microsoft.com/office/drawing/2014/main" id="{2321CBD3-D7AC-4F6E-B373-2558437E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344" y="162207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8" name="Text Box 39">
            <a:extLst>
              <a:ext uri="{FF2B5EF4-FFF2-40B4-BE49-F238E27FC236}">
                <a16:creationId xmlns:a16="http://schemas.microsoft.com/office/drawing/2014/main" id="{E232F3B5-B4B0-4754-B2C6-B56716F50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009" y="28155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9" name="Text Box 40">
            <a:extLst>
              <a:ext uri="{FF2B5EF4-FFF2-40B4-BE49-F238E27FC236}">
                <a16:creationId xmlns:a16="http://schemas.microsoft.com/office/drawing/2014/main" id="{77075C24-D363-4423-9983-7CFD625A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102" y="283473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0" name="Text Box 41">
            <a:extLst>
              <a:ext uri="{FF2B5EF4-FFF2-40B4-BE49-F238E27FC236}">
                <a16:creationId xmlns:a16="http://schemas.microsoft.com/office/drawing/2014/main" id="{0604BB0E-3B2F-4B28-9B33-CF62116B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186" y="505044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1" name="Text Box 42">
            <a:extLst>
              <a:ext uri="{FF2B5EF4-FFF2-40B4-BE49-F238E27FC236}">
                <a16:creationId xmlns:a16="http://schemas.microsoft.com/office/drawing/2014/main" id="{B5E55032-EE8D-4FBE-A8C5-93091C58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283" y="504727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2" name="Text Box 43">
            <a:extLst>
              <a:ext uri="{FF2B5EF4-FFF2-40B4-BE49-F238E27FC236}">
                <a16:creationId xmlns:a16="http://schemas.microsoft.com/office/drawing/2014/main" id="{ECD0A0D9-52F4-47AB-8BBB-E59D9BB9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043" y="583929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id="{053E431A-25E6-4315-9F6C-17A8956A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56" y="5829782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CBBE96-6DE1-48B9-BB00-96A0E50F7D37}"/>
              </a:ext>
            </a:extLst>
          </p:cNvPr>
          <p:cNvSpPr txBox="1"/>
          <p:nvPr/>
        </p:nvSpPr>
        <p:spPr>
          <a:xfrm>
            <a:off x="80865" y="1054923"/>
            <a:ext cx="123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90" name="Speech Bubble: Oval 89">
            <a:extLst>
              <a:ext uri="{FF2B5EF4-FFF2-40B4-BE49-F238E27FC236}">
                <a16:creationId xmlns:a16="http://schemas.microsoft.com/office/drawing/2014/main" id="{4168ED8C-E23E-4D30-8689-550F1BACFF14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FC9EEEE9-B96E-4A78-A938-9908A24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148" y="1700213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đất này được chia thành những hình nào?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898848-B558-4CD7-B815-2578A5570885}"/>
              </a:ext>
            </a:extLst>
          </p:cNvPr>
          <p:cNvSpPr txBox="1"/>
          <p:nvPr/>
        </p:nvSpPr>
        <p:spPr>
          <a:xfrm>
            <a:off x="8084471" y="3755597"/>
            <a:ext cx="3957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a) Mảnh đất này được chia thành hình chữ nhật ABCD và hai hình vuông bằng nhau EGHK, MNPQ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316172F-58BF-4212-971E-4197912262C2}"/>
              </a:ext>
            </a:extLst>
          </p:cNvPr>
          <p:cNvGrpSpPr/>
          <p:nvPr/>
        </p:nvGrpSpPr>
        <p:grpSpPr>
          <a:xfrm>
            <a:off x="662809" y="1453327"/>
            <a:ext cx="5212222" cy="4617848"/>
            <a:chOff x="474347" y="1717647"/>
            <a:chExt cx="5212222" cy="4617848"/>
          </a:xfrm>
        </p:grpSpPr>
        <p:sp>
          <p:nvSpPr>
            <p:cNvPr id="123" name="Text Box 31">
              <a:extLst>
                <a:ext uri="{FF2B5EF4-FFF2-40B4-BE49-F238E27FC236}">
                  <a16:creationId xmlns:a16="http://schemas.microsoft.com/office/drawing/2014/main" id="{1620BCEB-C025-49EB-A0C3-C539C683B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4" name="Text Box 31">
              <a:extLst>
                <a:ext uri="{FF2B5EF4-FFF2-40B4-BE49-F238E27FC236}">
                  <a16:creationId xmlns:a16="http://schemas.microsoft.com/office/drawing/2014/main" id="{36CF12C6-D26C-4DE6-81D9-2239CA1ED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5" name="Line 17">
              <a:extLst>
                <a:ext uri="{FF2B5EF4-FFF2-40B4-BE49-F238E27FC236}">
                  <a16:creationId xmlns:a16="http://schemas.microsoft.com/office/drawing/2014/main" id="{754AD4E8-98BA-4F74-8ED3-F63E48E3E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A276D13-C8C8-4123-BBDC-44C03346753E}"/>
                </a:ext>
              </a:extLst>
            </p:cNvPr>
            <p:cNvGrpSpPr/>
            <p:nvPr/>
          </p:nvGrpSpPr>
          <p:grpSpPr>
            <a:xfrm>
              <a:off x="474347" y="1717647"/>
              <a:ext cx="5212222" cy="4617848"/>
              <a:chOff x="474347" y="1717647"/>
              <a:chExt cx="5212222" cy="4617848"/>
            </a:xfrm>
          </p:grpSpPr>
          <p:sp>
            <p:nvSpPr>
              <p:cNvPr id="127" name="Text Box 31">
                <a:extLst>
                  <a:ext uri="{FF2B5EF4-FFF2-40B4-BE49-F238E27FC236}">
                    <a16:creationId xmlns:a16="http://schemas.microsoft.com/office/drawing/2014/main" id="{977B06A1-4E12-47B1-8743-E80BC833F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3A20122-1C62-4D01-838F-F7D6171F91D0}"/>
                  </a:ext>
                </a:extLst>
              </p:cNvPr>
              <p:cNvGrpSpPr/>
              <p:nvPr/>
            </p:nvGrpSpPr>
            <p:grpSpPr>
              <a:xfrm>
                <a:off x="474347" y="1717647"/>
                <a:ext cx="5212222" cy="4617848"/>
                <a:chOff x="474347" y="1717647"/>
                <a:chExt cx="5212222" cy="4617848"/>
              </a:xfrm>
            </p:grpSpPr>
            <p:sp>
              <p:nvSpPr>
                <p:cNvPr id="130" name="Text Box 31">
                  <a:extLst>
                    <a:ext uri="{FF2B5EF4-FFF2-40B4-BE49-F238E27FC236}">
                      <a16:creationId xmlns:a16="http://schemas.microsoft.com/office/drawing/2014/main" id="{C179BF5F-6615-42A1-8F1A-F2E747A65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1755" y="3954455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947D9007-DA4A-48E6-BE1F-D7F569F6F682}"/>
                    </a:ext>
                  </a:extLst>
                </p:cNvPr>
                <p:cNvGrpSpPr/>
                <p:nvPr/>
              </p:nvGrpSpPr>
              <p:grpSpPr>
                <a:xfrm>
                  <a:off x="474347" y="1717647"/>
                  <a:ext cx="3864219" cy="4617848"/>
                  <a:chOff x="474347" y="1717647"/>
                  <a:chExt cx="3864219" cy="4617848"/>
                </a:xfrm>
              </p:grpSpPr>
              <p:grpSp>
                <p:nvGrpSpPr>
                  <p:cNvPr id="132" name="Group 8">
                    <a:extLst>
                      <a:ext uri="{FF2B5EF4-FFF2-40B4-BE49-F238E27FC236}">
                        <a16:creationId xmlns:a16="http://schemas.microsoft.com/office/drawing/2014/main" id="{4939D487-267F-49CB-8FE0-313DF14A57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34" name="Group 9">
                      <a:extLst>
                        <a:ext uri="{FF2B5EF4-FFF2-40B4-BE49-F238E27FC236}">
                          <a16:creationId xmlns:a16="http://schemas.microsoft.com/office/drawing/2014/main" id="{9AB2F661-AF54-4326-A592-EEAF3B8127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36" name="Line 13">
                        <a:extLst>
                          <a:ext uri="{FF2B5EF4-FFF2-40B4-BE49-F238E27FC236}">
                            <a16:creationId xmlns:a16="http://schemas.microsoft.com/office/drawing/2014/main" id="{79A3851E-3714-4274-8A68-46CEF21A18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" name="Line 14">
                        <a:extLst>
                          <a:ext uri="{FF2B5EF4-FFF2-40B4-BE49-F238E27FC236}">
                            <a16:creationId xmlns:a16="http://schemas.microsoft.com/office/drawing/2014/main" id="{2F22D24B-FCFD-4C9E-8584-F8C1C33BA4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" name="Line 15">
                        <a:extLst>
                          <a:ext uri="{FF2B5EF4-FFF2-40B4-BE49-F238E27FC236}">
                            <a16:creationId xmlns:a16="http://schemas.microsoft.com/office/drawing/2014/main" id="{E7146D49-270A-470C-BD20-4A079A58ED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" name="Line 16">
                        <a:extLst>
                          <a:ext uri="{FF2B5EF4-FFF2-40B4-BE49-F238E27FC236}">
                            <a16:creationId xmlns:a16="http://schemas.microsoft.com/office/drawing/2014/main" id="{70561F5A-5765-437C-B9FE-54C5F58D91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" name="Line 17">
                        <a:extLst>
                          <a:ext uri="{FF2B5EF4-FFF2-40B4-BE49-F238E27FC236}">
                            <a16:creationId xmlns:a16="http://schemas.microsoft.com/office/drawing/2014/main" id="{81216477-71F3-470E-8E47-634A48CF3C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" name="Line 18">
                        <a:extLst>
                          <a:ext uri="{FF2B5EF4-FFF2-40B4-BE49-F238E27FC236}">
                            <a16:creationId xmlns:a16="http://schemas.microsoft.com/office/drawing/2014/main" id="{9360EF8E-55E7-415A-B7CE-0773C79D58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" name="Line 20">
                        <a:extLst>
                          <a:ext uri="{FF2B5EF4-FFF2-40B4-BE49-F238E27FC236}">
                            <a16:creationId xmlns:a16="http://schemas.microsoft.com/office/drawing/2014/main" id="{2BB1CF9A-17ED-43C5-809C-999CB57125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" name="Line 17">
                        <a:extLst>
                          <a:ext uri="{FF2B5EF4-FFF2-40B4-BE49-F238E27FC236}">
                            <a16:creationId xmlns:a16="http://schemas.microsoft.com/office/drawing/2014/main" id="{71C69B8F-61EB-449E-99B1-E278876516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" name="Line 16">
                        <a:extLst>
                          <a:ext uri="{FF2B5EF4-FFF2-40B4-BE49-F238E27FC236}">
                            <a16:creationId xmlns:a16="http://schemas.microsoft.com/office/drawing/2014/main" id="{EF1763A7-0ACE-4392-9E4A-C467144597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5" name="Line 21">
                      <a:extLst>
                        <a:ext uri="{FF2B5EF4-FFF2-40B4-BE49-F238E27FC236}">
                          <a16:creationId xmlns:a16="http://schemas.microsoft.com/office/drawing/2014/main" id="{4359B03A-14D0-4C0E-B4A9-B6803754DD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" name="Text Box 31">
                    <a:extLst>
                      <a:ext uri="{FF2B5EF4-FFF2-40B4-BE49-F238E27FC236}">
                        <a16:creationId xmlns:a16="http://schemas.microsoft.com/office/drawing/2014/main" id="{6FA0A10D-CBFE-4253-82CF-3DA578DB0C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717647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29" name="Line 17">
                <a:extLst>
                  <a:ext uri="{FF2B5EF4-FFF2-40B4-BE49-F238E27FC236}">
                    <a16:creationId xmlns:a16="http://schemas.microsoft.com/office/drawing/2014/main" id="{4EC4DCA2-408D-4BB5-8B8B-2025A10C1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7058" y="2138330"/>
                <a:ext cx="914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5" name="Rectangle 31">
            <a:extLst>
              <a:ext uri="{FF2B5EF4-FFF2-40B4-BE49-F238E27FC236}">
                <a16:creationId xmlns:a16="http://schemas.microsoft.com/office/drawing/2014/main" id="{2F131B34-7DBE-44B4-B78A-D8387EF9B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07" y="5069701"/>
            <a:ext cx="889865" cy="983973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Picture 145" descr="A picture containing text&#10;&#10;Description automatically generated">
            <a:extLst>
              <a:ext uri="{FF2B5EF4-FFF2-40B4-BE49-F238E27FC236}">
                <a16:creationId xmlns:a16="http://schemas.microsoft.com/office/drawing/2014/main" id="{4A222F22-D51B-48D4-805D-6AD636A79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0D69C3B9-3A39-4725-8269-B9768438EE5E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5" name="矩形 37">
              <a:extLst>
                <a:ext uri="{FF2B5EF4-FFF2-40B4-BE49-F238E27FC236}">
                  <a16:creationId xmlns:a16="http://schemas.microsoft.com/office/drawing/2014/main" id="{73245E11-DB5F-493C-A0CE-9381F5976FE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56" name="矩形 38">
              <a:extLst>
                <a:ext uri="{FF2B5EF4-FFF2-40B4-BE49-F238E27FC236}">
                  <a16:creationId xmlns:a16="http://schemas.microsoft.com/office/drawing/2014/main" id="{040C8334-43E7-46BF-A7BE-FB47E58446B9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59" name="矩形 46">
              <a:extLst>
                <a:ext uri="{FF2B5EF4-FFF2-40B4-BE49-F238E27FC236}">
                  <a16:creationId xmlns:a16="http://schemas.microsoft.com/office/drawing/2014/main" id="{ECCD627C-7111-4BDC-9249-E73310CCF3E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0" name="图片 47">
              <a:extLst>
                <a:ext uri="{FF2B5EF4-FFF2-40B4-BE49-F238E27FC236}">
                  <a16:creationId xmlns:a16="http://schemas.microsoft.com/office/drawing/2014/main" id="{5FB45048-92EF-497D-962D-D14A664DE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81DF436-0266-482F-B534-EDDCF34733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1058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7" grpId="0" animBg="1"/>
      <p:bldP spid="58" grpId="0" animBg="1"/>
      <p:bldP spid="70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2" grpId="0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5ADB7D-CC0F-480C-BF76-E7E05A66B965}"/>
              </a:ext>
            </a:extLst>
          </p:cNvPr>
          <p:cNvSpPr txBox="1"/>
          <p:nvPr/>
        </p:nvSpPr>
        <p:spPr>
          <a:xfrm>
            <a:off x="48445" y="916705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2C60B974-9D16-42D8-A584-EB37D737CDDB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3DE392DD-2732-4C65-97E3-B720AAAB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015" y="1730399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Để tính diện tích của mảnh đất này, ta làm thế nào?</a:t>
            </a:r>
          </a:p>
        </p:txBody>
      </p:sp>
      <p:sp>
        <p:nvSpPr>
          <p:cNvPr id="49" name="Text Box 27">
            <a:extLst>
              <a:ext uri="{FF2B5EF4-FFF2-40B4-BE49-F238E27FC236}">
                <a16:creationId xmlns:a16="http://schemas.microsoft.com/office/drawing/2014/main" id="{75E6DFA8-EF97-4B01-B5DC-6887263A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878" y="3938196"/>
            <a:ext cx="3818117" cy="156966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Ta lấy diện tích hình chữ nhật ABCD cộng với diện tích hình vuông EGHK và MNPQ</a:t>
            </a:r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421D6E52-BA10-485B-9EF5-683EA3B0F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5763869-E107-42E3-B9FC-BA2B3DA3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74F154F-C812-4CE5-AD03-891BAF3111C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1" name="矩形 37">
              <a:extLst>
                <a:ext uri="{FF2B5EF4-FFF2-40B4-BE49-F238E27FC236}">
                  <a16:creationId xmlns:a16="http://schemas.microsoft.com/office/drawing/2014/main" id="{6881669B-600C-4FFB-8CFC-4B85076F493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2" name="矩形 38">
              <a:extLst>
                <a:ext uri="{FF2B5EF4-FFF2-40B4-BE49-F238E27FC236}">
                  <a16:creationId xmlns:a16="http://schemas.microsoft.com/office/drawing/2014/main" id="{C26BE8BC-9A47-47F4-AEDB-558C6A81083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3" name="矩形 46">
              <a:extLst>
                <a:ext uri="{FF2B5EF4-FFF2-40B4-BE49-F238E27FC236}">
                  <a16:creationId xmlns:a16="http://schemas.microsoft.com/office/drawing/2014/main" id="{5A959DFB-F7FA-4DF5-8BB6-8D098F9108C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4" name="图片 47">
              <a:extLst>
                <a:ext uri="{FF2B5EF4-FFF2-40B4-BE49-F238E27FC236}">
                  <a16:creationId xmlns:a16="http://schemas.microsoft.com/office/drawing/2014/main" id="{F2603E23-D87D-443D-A51E-C6C0A9D50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D756A9-38B9-42C2-AB65-81C4762B95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910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2222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E51314"/>
      </a:accent1>
      <a:accent2>
        <a:srgbClr val="FFCC69"/>
      </a:accent2>
      <a:accent3>
        <a:srgbClr val="E51314"/>
      </a:accent3>
      <a:accent4>
        <a:srgbClr val="FFCC69"/>
      </a:accent4>
      <a:accent5>
        <a:srgbClr val="E51314"/>
      </a:accent5>
      <a:accent6>
        <a:srgbClr val="FFCC69"/>
      </a:accent6>
      <a:hlink>
        <a:srgbClr val="ECD263"/>
      </a:hlink>
      <a:folHlink>
        <a:srgbClr val="85DFD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1967</TotalTime>
  <Words>1275</Words>
  <Application>Microsoft Office PowerPoint</Application>
  <PresentationFormat>Widescreen</PresentationFormat>
  <Paragraphs>261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等线</vt:lpstr>
      <vt:lpstr>等线 Light</vt:lpstr>
      <vt:lpstr>微软雅黑</vt:lpstr>
      <vt:lpstr>#9Slide02 Tieu de dai</vt:lpstr>
      <vt:lpstr>#9Slide02 Tieu de rat dai 01</vt:lpstr>
      <vt:lpstr>Arial</vt:lpstr>
      <vt:lpstr>UTM Guanine</vt:lpstr>
      <vt:lpstr>Wingdings</vt:lpstr>
      <vt:lpstr>造字工房尚黑 G0v1 常规体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9Slide.vn</dc:subject>
  <dc:creator>Admin</dc:creator>
  <dc:description>9Slide.vn</dc:description>
  <cp:lastModifiedBy>thienngoclamk5@gmail.com</cp:lastModifiedBy>
  <cp:revision>131</cp:revision>
  <dcterms:created xsi:type="dcterms:W3CDTF">2017-08-29T06:05:09Z</dcterms:created>
  <dcterms:modified xsi:type="dcterms:W3CDTF">2022-02-08T03:49:45Z</dcterms:modified>
  <cp:category>9Slide.vn</cp:category>
</cp:coreProperties>
</file>