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  <p:sldMasterId id="2147483723" r:id="rId5"/>
    <p:sldMasterId id="2147483735" r:id="rId6"/>
    <p:sldMasterId id="2147483749" r:id="rId7"/>
    <p:sldMasterId id="2147483763" r:id="rId8"/>
    <p:sldMasterId id="2147483777" r:id="rId9"/>
    <p:sldMasterId id="2147483791" r:id="rId10"/>
    <p:sldMasterId id="2147483805" r:id="rId11"/>
    <p:sldMasterId id="2147483819" r:id="rId12"/>
  </p:sldMasterIdLst>
  <p:notesMasterIdLst>
    <p:notesMasterId r:id="rId33"/>
  </p:notesMasterIdLst>
  <p:sldIdLst>
    <p:sldId id="299" r:id="rId13"/>
    <p:sldId id="261" r:id="rId14"/>
    <p:sldId id="267" r:id="rId15"/>
    <p:sldId id="313" r:id="rId16"/>
    <p:sldId id="305" r:id="rId17"/>
    <p:sldId id="316" r:id="rId18"/>
    <p:sldId id="317" r:id="rId19"/>
    <p:sldId id="315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14" r:id="rId28"/>
    <p:sldId id="311" r:id="rId29"/>
    <p:sldId id="325" r:id="rId30"/>
    <p:sldId id="310" r:id="rId31"/>
    <p:sldId id="27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000000"/>
    <a:srgbClr val="FF0066"/>
    <a:srgbClr val="66FFFF"/>
    <a:srgbClr val="0F0C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0073" autoAdjust="0"/>
  </p:normalViewPr>
  <p:slideViewPr>
    <p:cSldViewPr>
      <p:cViewPr varScale="1">
        <p:scale>
          <a:sx n="59" d="100"/>
          <a:sy n="59" d="100"/>
        </p:scale>
        <p:origin x="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ngoclamk5@gmail.com" userId="3c70f70aa0c99d39" providerId="LiveId" clId="{3032915E-231D-43ED-AC5F-6D5760607F45}"/>
    <pc:docChg chg="custSel modSld">
      <pc:chgData name="thienngoclamk5@gmail.com" userId="3c70f70aa0c99d39" providerId="LiveId" clId="{3032915E-231D-43ED-AC5F-6D5760607F45}" dt="2021-12-06T02:10:41.899" v="183" actId="20577"/>
      <pc:docMkLst>
        <pc:docMk/>
      </pc:docMkLst>
      <pc:sldChg chg="delSp modSp mod">
        <pc:chgData name="thienngoclamk5@gmail.com" userId="3c70f70aa0c99d39" providerId="LiveId" clId="{3032915E-231D-43ED-AC5F-6D5760607F45}" dt="2021-12-06T02:10:41.899" v="183" actId="20577"/>
        <pc:sldMkLst>
          <pc:docMk/>
          <pc:sldMk cId="0" sldId="305"/>
        </pc:sldMkLst>
        <pc:spChg chg="del">
          <ac:chgData name="thienngoclamk5@gmail.com" userId="3c70f70aa0c99d39" providerId="LiveId" clId="{3032915E-231D-43ED-AC5F-6D5760607F45}" dt="2021-12-06T02:09:45.852" v="101" actId="478"/>
          <ac:spMkLst>
            <pc:docMk/>
            <pc:sldMk cId="0" sldId="305"/>
            <ac:spMk id="11" creationId="{2370B5A3-4D96-4E1E-8E3A-5AB73A56BCEC}"/>
          </ac:spMkLst>
        </pc:spChg>
        <pc:spChg chg="del">
          <ac:chgData name="thienngoclamk5@gmail.com" userId="3c70f70aa0c99d39" providerId="LiveId" clId="{3032915E-231D-43ED-AC5F-6D5760607F45}" dt="2021-12-06T02:09:44.310" v="100" actId="478"/>
          <ac:spMkLst>
            <pc:docMk/>
            <pc:sldMk cId="0" sldId="305"/>
            <ac:spMk id="12" creationId="{6FCEE266-F685-45F0-8742-468E87B83254}"/>
          </ac:spMkLst>
        </pc:spChg>
        <pc:spChg chg="del">
          <ac:chgData name="thienngoclamk5@gmail.com" userId="3c70f70aa0c99d39" providerId="LiveId" clId="{3032915E-231D-43ED-AC5F-6D5760607F45}" dt="2021-12-06T02:08:29.772" v="1" actId="478"/>
          <ac:spMkLst>
            <pc:docMk/>
            <pc:sldMk cId="0" sldId="305"/>
            <ac:spMk id="14" creationId="{8D8F9CBA-8DE6-48B5-93BE-5ADBBC4CD971}"/>
          </ac:spMkLst>
        </pc:spChg>
        <pc:spChg chg="mod">
          <ac:chgData name="thienngoclamk5@gmail.com" userId="3c70f70aa0c99d39" providerId="LiveId" clId="{3032915E-231D-43ED-AC5F-6D5760607F45}" dt="2021-12-06T02:09:52.580" v="103" actId="1076"/>
          <ac:spMkLst>
            <pc:docMk/>
            <pc:sldMk cId="0" sldId="305"/>
            <ac:spMk id="24" creationId="{16982EC0-7F7A-4D19-8857-945966AF3888}"/>
          </ac:spMkLst>
        </pc:spChg>
        <pc:spChg chg="mod">
          <ac:chgData name="thienngoclamk5@gmail.com" userId="3c70f70aa0c99d39" providerId="LiveId" clId="{3032915E-231D-43ED-AC5F-6D5760607F45}" dt="2021-12-06T02:09:49.360" v="102" actId="1076"/>
          <ac:spMkLst>
            <pc:docMk/>
            <pc:sldMk cId="0" sldId="305"/>
            <ac:spMk id="25" creationId="{5FF681BC-C2CB-4569-AEB3-AB2C771177E9}"/>
          </ac:spMkLst>
        </pc:spChg>
        <pc:spChg chg="mod">
          <ac:chgData name="thienngoclamk5@gmail.com" userId="3c70f70aa0c99d39" providerId="LiveId" clId="{3032915E-231D-43ED-AC5F-6D5760607F45}" dt="2021-12-06T02:10:41.899" v="183" actId="20577"/>
          <ac:spMkLst>
            <pc:docMk/>
            <pc:sldMk cId="0" sldId="305"/>
            <ac:spMk id="26" creationId="{478E495A-5669-4ECB-B2EF-3DB574E4B4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3940-485C-4211-8837-13014628995C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397B-ED5B-4E9D-91E2-08E6719DD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404A-224A-454D-A273-3EBAA5012E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ED5F-8DD8-4F82-933D-34BC37FA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855E-1227-4732-9A00-56E5DAC9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34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6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9345-EEF0-41B1-A35D-C251F049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63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185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0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50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51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1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26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9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7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46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4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0E96-D4EB-45D6-8AF8-C2ECB8603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8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5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D201-06FD-44C7-9098-7FEA4D97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2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00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6BE8-830F-40E4-9E61-82C81A38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3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FEA2-B648-43E8-B8E7-CE02E9F9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45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92C4-09D1-4B95-BFCF-4601D9B1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8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BAE2-4636-4634-9D11-176B7C8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11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6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EC60-6D6F-4F16-8F00-2D44112D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5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81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49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083F-3859-4660-85C9-9D94B4BD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4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97DE9B7-B3F0-45BC-BB51-5A965AD4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184775"/>
          <a:ext cx="13144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314286" imgH="1171429" progId="">
                  <p:embed/>
                </p:oleObj>
              </mc:Choice>
              <mc:Fallback>
                <p:oleObj name="Photo Editor Photo" r:id="rId3" imgW="1314286" imgH="1171429" progId="">
                  <p:embed/>
                  <p:pic>
                    <p:nvPicPr>
                      <p:cNvPr id="29491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4775"/>
                        <a:ext cx="13144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9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95606766"/>
              </p:ext>
            </p:extLst>
          </p:nvPr>
        </p:nvGraphicFramePr>
        <p:xfrm>
          <a:off x="7620326" y="4574780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793" imgH="1831543" progId="">
                  <p:embed/>
                </p:oleObj>
              </mc:Choice>
              <mc:Fallback>
                <p:oleObj name="Clip" r:id="rId5" imgW="1999793" imgH="1831543" progId="">
                  <p:embed/>
                  <p:pic>
                    <p:nvPicPr>
                      <p:cNvPr id="29491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326" y="4574780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HL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8750" y="304800"/>
            <a:ext cx="5867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914400" y="1092996"/>
            <a:ext cx="7315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8" name="WordArt 21">
            <a:extLst>
              <a:ext uri="{FF2B5EF4-FFF2-40B4-BE49-F238E27FC236}">
                <a16:creationId xmlns:a16="http://schemas.microsoft.com/office/drawing/2014/main" id="{832533CE-1F84-47DC-905A-F05C690DE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658" y="2438401"/>
            <a:ext cx="8077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id="{CF81FAEF-32B7-440F-8DEE-705BE29AEE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827485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id="{174C4C27-6C58-44AA-BDFB-66905EE8B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853804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mảnh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33400" y="2123497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nghĩ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hậu.Họ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C135A5C4-CE7E-4966-A561-95B4EA5F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B1CBDCBE-FE7A-453C-B74A-35A9B0C9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19100" y="3432609"/>
            <a:ext cx="8724900" cy="16002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ED92194F-8E90-4EE8-947E-9BA990E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7" name="Text Box 63">
            <a:extLst>
              <a:ext uri="{FF2B5EF4-FFF2-40B4-BE49-F238E27FC236}">
                <a16:creationId xmlns:a16="http://schemas.microsoft.com/office/drawing/2014/main" id="{5A23B894-2D30-40B6-9EAB-1BCA66F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39714394-F02F-4CE4-A1C6-992B3622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2946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Câu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muốn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nói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với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cs typeface="Times New Roman" panose="02020603050405020304" pitchFamily="18" charset="0"/>
              </a:rPr>
              <a:t>điều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gì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1066800" y="2672196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theo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đoạn</a:t>
            </a:r>
            <a:r>
              <a:rPr lang="en-US" sz="2800" dirty="0"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B7FA6B6-AE1E-44F5-9A23-A429FD2E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E35BE08A-08E6-4553-A2ED-9521E80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Oval 61">
            <a:extLst>
              <a:ext uri="{FF2B5EF4-FFF2-40B4-BE49-F238E27FC236}">
                <a16:creationId xmlns:a16="http://schemas.microsoft.com/office/drawing/2014/main" id="{279BD492-A80F-4A15-8C13-4C80CF08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0521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diễn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cảm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835818"/>
            <a:ext cx="8305800" cy="18158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1/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Tr</a:t>
            </a:r>
            <a:r>
              <a:rPr lang="en-US" sz="2800" i="1" dirty="0" err="1">
                <a:cs typeface="Times New Roman" panose="02020603050405020304" pitchFamily="18" charset="0"/>
              </a:rPr>
              <a:t>ồng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 .</a:t>
            </a:r>
          </a:p>
          <a:p>
            <a:pPr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defRPr/>
            </a:pP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94855" y="2170403"/>
            <a:ext cx="8596745" cy="1330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….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DBCCEC-D696-47FA-95FD-5AC1D1F2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6326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2/.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 eaLnBrk="1" hangingPunct="1">
              <a:spcBef>
                <a:spcPct val="0"/>
              </a:spcBef>
            </a:pPr>
            <a:endParaRPr lang="en-US" sz="28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58599-C4FA-4EE3-AA91-BDF147CA377E}"/>
              </a:ext>
            </a:extLst>
          </p:cNvPr>
          <p:cNvSpPr txBox="1"/>
          <p:nvPr/>
        </p:nvSpPr>
        <p:spPr>
          <a:xfrm>
            <a:off x="394855" y="4617543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id="{5AC7D9BA-0B8E-4420-827F-39ED1FBC6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-13211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458200" y="3139440"/>
            <a:ext cx="5791200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endParaRPr lang="en-US" sz="28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971800"/>
            <a:ext cx="706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743200" y="838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123" name="Picture 14"/>
          <p:cNvPicPr>
            <a:picLocks noChangeAspect="1" noChangeArrowheads="1"/>
          </p:cNvPicPr>
          <p:nvPr/>
        </p:nvPicPr>
        <p:blipFill>
          <a:blip r:embed="rId2"/>
          <a:srcRect t="10170"/>
          <a:stretch>
            <a:fillRect/>
          </a:stretch>
        </p:blipFill>
        <p:spPr bwMode="auto">
          <a:xfrm>
            <a:off x="533400" y="228600"/>
            <a:ext cx="8077200" cy="647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65">
            <a:extLst>
              <a:ext uri="{FF2B5EF4-FFF2-40B4-BE49-F238E27FC236}">
                <a16:creationId xmlns:a16="http://schemas.microsoft.com/office/drawing/2014/main" id="{C0762F9F-432D-4D16-8603-F397CAD7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cs typeface="Times New Roman" panose="02020603050405020304" pitchFamily="18" charset="0"/>
              </a:rPr>
              <a:t>VÌ HẠNH PHÚC CON NGƯỜI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>
            <a:extLst>
              <a:ext uri="{FF2B5EF4-FFF2-40B4-BE49-F238E27FC236}">
                <a16:creationId xmlns:a16="http://schemas.microsoft.com/office/drawing/2014/main" id="{2A74F5C7-96FA-4760-8FEC-3E75B5AC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E8561-14F0-45FA-AC5D-91F37D47174A}"/>
              </a:ext>
            </a:extLst>
          </p:cNvPr>
          <p:cNvGrpSpPr>
            <a:grpSpLocks/>
          </p:cNvGrpSpPr>
          <p:nvPr/>
        </p:nvGrpSpPr>
        <p:grpSpPr bwMode="auto">
          <a:xfrm>
            <a:off x="304799" y="1601788"/>
            <a:ext cx="8763001" cy="5219699"/>
            <a:chOff x="-16042" y="-16042"/>
            <a:chExt cx="9160041" cy="6874042"/>
          </a:xfrm>
        </p:grpSpPr>
        <p:pic>
          <p:nvPicPr>
            <p:cNvPr id="8" name="Picture 7" descr="Copy of td134">
              <a:extLst>
                <a:ext uri="{FF2B5EF4-FFF2-40B4-BE49-F238E27FC236}">
                  <a16:creationId xmlns:a16="http://schemas.microsoft.com/office/drawing/2014/main" id="{457B2331-F33F-4C5E-9D0E-4C0555DC4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62764"/>
              <a:ext cx="9143999" cy="44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td134">
              <a:extLst>
                <a:ext uri="{FF2B5EF4-FFF2-40B4-BE49-F238E27FC236}">
                  <a16:creationId xmlns:a16="http://schemas.microsoft.com/office/drawing/2014/main" id="{F2E9C9BF-D817-4ED2-AF55-4E9DA9F4E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609" y="0"/>
              <a:ext cx="3187390" cy="342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FDDA1E5-6181-4E66-B1C8-8069293C04B8}"/>
                </a:ext>
              </a:extLst>
            </p:cNvPr>
            <p:cNvSpPr/>
            <p:nvPr/>
          </p:nvSpPr>
          <p:spPr>
            <a:xfrm>
              <a:off x="-16042" y="-16042"/>
              <a:ext cx="5967521" cy="3608992"/>
            </a:xfrm>
            <a:custGeom>
              <a:avLst/>
              <a:gdLst>
                <a:gd name="connsiteX0" fmla="*/ 5951621 w 5967663"/>
                <a:gd name="connsiteY0" fmla="*/ 16042 h 3609474"/>
                <a:gd name="connsiteX1" fmla="*/ 5951621 w 5967663"/>
                <a:gd name="connsiteY1" fmla="*/ 16042 h 3609474"/>
                <a:gd name="connsiteX2" fmla="*/ 5935579 w 5967663"/>
                <a:gd name="connsiteY2" fmla="*/ 2711116 h 3609474"/>
                <a:gd name="connsiteX3" fmla="*/ 5919537 w 5967663"/>
                <a:gd name="connsiteY3" fmla="*/ 2823410 h 3609474"/>
                <a:gd name="connsiteX4" fmla="*/ 5903495 w 5967663"/>
                <a:gd name="connsiteY4" fmla="*/ 2871537 h 3609474"/>
                <a:gd name="connsiteX5" fmla="*/ 5967663 w 5967663"/>
                <a:gd name="connsiteY5" fmla="*/ 2871537 h 3609474"/>
                <a:gd name="connsiteX6" fmla="*/ 0 w 5967663"/>
                <a:gd name="connsiteY6" fmla="*/ 3609474 h 3609474"/>
                <a:gd name="connsiteX7" fmla="*/ 0 w 5967663"/>
                <a:gd name="connsiteY7" fmla="*/ 0 h 3609474"/>
                <a:gd name="connsiteX8" fmla="*/ 5951621 w 5967663"/>
                <a:gd name="connsiteY8" fmla="*/ 16042 h 36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663" h="3609474">
                  <a:moveTo>
                    <a:pt x="5951621" y="16042"/>
                  </a:moveTo>
                  <a:lnTo>
                    <a:pt x="5951621" y="16042"/>
                  </a:lnTo>
                  <a:cubicBezTo>
                    <a:pt x="5946274" y="914400"/>
                    <a:pt x="5945845" y="1812801"/>
                    <a:pt x="5935579" y="2711116"/>
                  </a:cubicBezTo>
                  <a:cubicBezTo>
                    <a:pt x="5935147" y="2748925"/>
                    <a:pt x="5926952" y="2786333"/>
                    <a:pt x="5919537" y="2823410"/>
                  </a:cubicBezTo>
                  <a:cubicBezTo>
                    <a:pt x="5916221" y="2839992"/>
                    <a:pt x="5891538" y="2859580"/>
                    <a:pt x="5903495" y="2871537"/>
                  </a:cubicBezTo>
                  <a:cubicBezTo>
                    <a:pt x="5918619" y="2886662"/>
                    <a:pt x="5946274" y="2871537"/>
                    <a:pt x="5967663" y="2871537"/>
                  </a:cubicBezTo>
                  <a:lnTo>
                    <a:pt x="0" y="3609474"/>
                  </a:lnTo>
                  <a:lnTo>
                    <a:pt x="0" y="0"/>
                  </a:lnTo>
                  <a:lnTo>
                    <a:pt x="5951621" y="16042"/>
                  </a:ln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 Box 63">
            <a:extLst>
              <a:ext uri="{FF2B5EF4-FFF2-40B4-BE49-F238E27FC236}">
                <a16:creationId xmlns:a16="http://schemas.microsoft.com/office/drawing/2014/main" id="{036D206B-46E8-48B4-A9E4-8B1FFBC7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513"/>
            <a:ext cx="1752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cs typeface="Times New Roman" panose="02020603050405020304" pitchFamily="18" charset="0"/>
              </a:rPr>
              <a:t>Tập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cs typeface="Times New Roman" panose="02020603050405020304" pitchFamily="18" charset="0"/>
              </a:rPr>
              <a:t>đọc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905774" y="2727848"/>
            <a:ext cx="75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Pi-e,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712981" y="2750703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Arial" charset="0"/>
              </a:rPr>
              <a:t>tr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ầm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ngâm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221182" y="333577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,….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689555" y="2750703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l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,  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686260" y="2727847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Nô-en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5676025" y="2751001"/>
            <a:ext cx="126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oan</a:t>
            </a:r>
            <a:r>
              <a:rPr lang="en-US" sz="2400" dirty="0"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27117B8-A7F6-46B6-BC1C-2AACFC00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07" y="4247718"/>
            <a:ext cx="187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Lễ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Nô-en</a:t>
            </a:r>
            <a:r>
              <a:rPr lang="en-US" sz="2400" dirty="0">
                <a:latin typeface="Arial" charset="0"/>
              </a:rPr>
              <a:t>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F6A1E235-2CEB-4A5B-A66B-F53681DD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82" y="4967936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Giáo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 :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8F74875-86C4-491C-B8AB-66DB2F2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274" y="5744435"/>
            <a:ext cx="3103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Chuỗi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ngọc</a:t>
            </a:r>
            <a:r>
              <a:rPr lang="en-US" sz="2800" dirty="0">
                <a:latin typeface="Arial" charset="0"/>
              </a:rPr>
              <a:t> lam  </a:t>
            </a:r>
          </a:p>
        </p:txBody>
      </p:sp>
      <p:pic>
        <p:nvPicPr>
          <p:cNvPr id="19" name="Picture 12" descr="ocean-blue-pearl-necklace-with-blue-crazy-horse-jasper">
            <a:extLst>
              <a:ext uri="{FF2B5EF4-FFF2-40B4-BE49-F238E27FC236}">
                <a16:creationId xmlns:a16="http://schemas.microsoft.com/office/drawing/2014/main" id="{5AD6B40D-F800-4BDE-834A-D80841F8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294" y="3244842"/>
            <a:ext cx="2362200" cy="33242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873DC2-08D2-46BC-A0F7-733630C52A71}"/>
              </a:ext>
            </a:extLst>
          </p:cNvPr>
          <p:cNvSpPr txBox="1"/>
          <p:nvPr/>
        </p:nvSpPr>
        <p:spPr>
          <a:xfrm>
            <a:off x="630383" y="2644264"/>
            <a:ext cx="228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58163B-E208-475E-A351-F1975775A26D}"/>
              </a:ext>
            </a:extLst>
          </p:cNvPr>
          <p:cNvSpPr txBox="1"/>
          <p:nvPr/>
        </p:nvSpPr>
        <p:spPr>
          <a:xfrm>
            <a:off x="628505" y="4072012"/>
            <a:ext cx="1874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6982EC0-7F7A-4D19-8857-945966A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8938"/>
            <a:ext cx="2035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F681BC-C2CB-4569-AEB3-AB2C7711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686" y="365108"/>
            <a:ext cx="6493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đến</a:t>
            </a:r>
            <a:r>
              <a:rPr lang="vi-VN" sz="2400" b="1" dirty="0">
                <a:cs typeface="Times New Roman" panose="02020603050405020304" pitchFamily="18" charset="0"/>
              </a:rPr>
              <a:t> gói lại cho cháu</a:t>
            </a:r>
          </a:p>
          <a:p>
            <a:r>
              <a:rPr lang="vi-VN" sz="2400" b="1" dirty="0">
                <a:cs typeface="Times New Roman" panose="02020603050405020304" pitchFamily="18" charset="0"/>
              </a:rPr>
              <a:t>Đoạn 2 : Pi-e ngạc nhiên đến đừng đánh rơi nhé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endParaRPr lang="vi-VN" sz="2400" b="1" dirty="0"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  <a:endParaRPr lang="en-US" sz="1600" b="1" i="1" dirty="0">
              <a:cs typeface="Times New Roman" panose="02020603050405020304" pitchFamily="18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478E495A-5669-4ECB-B2EF-3DB574E4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496" y="1642236"/>
            <a:ext cx="6493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Đoạn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vi-VN" sz="2400" dirty="0">
                <a:cs typeface="Times New Roman" panose="02020603050405020304" pitchFamily="18" charset="0"/>
              </a:rPr>
              <a:t>3: Cô bé mỉm cười ...  Số tiền em có</a:t>
            </a:r>
          </a:p>
          <a:p>
            <a:r>
              <a:rPr lang="vi-VN" sz="2400" dirty="0">
                <a:cs typeface="Times New Roman" panose="02020603050405020304" pitchFamily="18" charset="0"/>
              </a:rPr>
              <a:t>Đoạn 4: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còn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Arial" charset="0"/>
              </a:rPr>
              <a:t>.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5" grpId="0"/>
      <p:bldP spid="79886" grpId="0"/>
      <p:bldP spid="79887" grpId="0"/>
      <p:bldP spid="79892" grpId="0"/>
      <p:bldP spid="79893" grpId="0"/>
      <p:bldP spid="16" grpId="0"/>
      <p:bldP spid="17" grpId="0"/>
      <p:bldP spid="18" grpId="0"/>
      <p:bldP spid="21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Jê-su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val="40289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0" y="5257800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210893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 :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931683" y="2169232"/>
            <a:ext cx="7315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đâu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biết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Pi-e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dành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tặng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chưa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mình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nhưng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rồi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tai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giao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cướp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mất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quý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4114800" y="22860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4516806" y="3641092"/>
            <a:ext cx="152400" cy="66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5867400" y="4333001"/>
            <a:ext cx="1524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66294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67056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741</Words>
  <Application>Microsoft Office PowerPoint</Application>
  <PresentationFormat>On-screen Show (4:3)</PresentationFormat>
  <Paragraphs>79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Default Design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10_Slipstream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thienngoclamk5@gmail.com</cp:lastModifiedBy>
  <cp:revision>1549</cp:revision>
  <dcterms:created xsi:type="dcterms:W3CDTF">2008-02-13T08:58:51Z</dcterms:created>
  <dcterms:modified xsi:type="dcterms:W3CDTF">2021-12-06T04:00:17Z</dcterms:modified>
</cp:coreProperties>
</file>