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007577189" r:id="rId4"/>
    <p:sldId id="2007577190" r:id="rId5"/>
    <p:sldId id="2007577148" r:id="rId6"/>
    <p:sldId id="2007577188" r:id="rId7"/>
    <p:sldId id="2007577150" r:id="rId8"/>
    <p:sldId id="257" r:id="rId9"/>
    <p:sldId id="2007577170" r:id="rId10"/>
    <p:sldId id="2007577179" r:id="rId11"/>
    <p:sldId id="2007577180" r:id="rId12"/>
    <p:sldId id="2007577181" r:id="rId13"/>
    <p:sldId id="2007577149" r:id="rId14"/>
    <p:sldId id="2007577182" r:id="rId15"/>
    <p:sldId id="2007577151" r:id="rId16"/>
    <p:sldId id="2007577183" r:id="rId17"/>
    <p:sldId id="2007577165" r:id="rId18"/>
    <p:sldId id="2007577184" r:id="rId19"/>
    <p:sldId id="2007577168" r:id="rId20"/>
    <p:sldId id="2007577186" r:id="rId21"/>
    <p:sldId id="2007577187" r:id="rId22"/>
    <p:sldId id="2007577185" r:id="rId23"/>
    <p:sldId id="200757716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2712" autoAdjust="0"/>
  </p:normalViewPr>
  <p:slideViewPr>
    <p:cSldViewPr snapToGrid="0">
      <p:cViewPr varScale="1">
        <p:scale>
          <a:sx n="69" d="100"/>
          <a:sy n="69" d="100"/>
        </p:scale>
        <p:origin x="74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4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130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1480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4233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0291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828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6849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757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6009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9773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3244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5186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5360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9507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71782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000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2402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2117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02960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9929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14841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5607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7288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5358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4745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9517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56" r:id="rId33"/>
    <p:sldLayoutId id="2147483657" r:id="rId34"/>
    <p:sldLayoutId id="2147483658" r:id="rId35"/>
    <p:sldLayoutId id="2147483659" r:id="rId36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24" Type="http://schemas.openxmlformats.org/officeDocument/2006/relationships/image" Target="../media/image20.sv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24.png"/><Relationship Id="rId22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37.svg"/><Relationship Id="rId2" Type="http://schemas.openxmlformats.org/officeDocument/2006/relationships/tags" Target="../tags/tag3.xml"/><Relationship Id="rId16" Type="http://schemas.openxmlformats.org/officeDocument/2006/relationships/image" Target="../media/image39.sv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35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18" Type="http://schemas.openxmlformats.org/officeDocument/2006/relationships/image" Target="../media/image16.svg"/><Relationship Id="rId26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sv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32" Type="http://schemas.microsoft.com/office/2007/relationships/hdphoto" Target="../media/hdphoto2.wdp"/><Relationship Id="rId5" Type="http://schemas.openxmlformats.org/officeDocument/2006/relationships/image" Target="../media/image3.png"/><Relationship Id="rId23" Type="http://schemas.openxmlformats.org/officeDocument/2006/relationships/image" Target="../media/image15.png"/><Relationship Id="rId28" Type="http://schemas.openxmlformats.org/officeDocument/2006/relationships/image" Target="../media/image29.svg"/><Relationship Id="rId19" Type="http://schemas.openxmlformats.org/officeDocument/2006/relationships/image" Target="../media/image18.png"/><Relationship Id="rId31" Type="http://schemas.openxmlformats.org/officeDocument/2006/relationships/image" Target="../media/image21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22" Type="http://schemas.openxmlformats.org/officeDocument/2006/relationships/image" Target="../media/image23.svg"/><Relationship Id="rId27" Type="http://schemas.openxmlformats.org/officeDocument/2006/relationships/image" Target="../media/image19.png"/><Relationship Id="rId30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=""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=""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=""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5322033" y="1176140"/>
            <a:ext cx="17424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 smtClean="0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 smtClean="0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15,9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  8,75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24 65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15,9 + 8,75 = 24,65 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24" name="图形 26">
            <a:extLst>
              <a:ext uri="{FF2B5EF4-FFF2-40B4-BE49-F238E27FC236}">
                <a16:creationId xmlns=""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6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smtClean="0">
                <a:latin typeface="UTM Neo Sans Intel" pitchFamily="18" charset="0"/>
              </a:rPr>
              <a:t>15,9 + 8,75 = ?</a:t>
            </a:r>
            <a:endParaRPr lang="en-US" altLang="en-US" sz="2800" b="1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28" grpId="0" build="p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Muốn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2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thập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phân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ta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thế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nào</a:t>
            </a:r>
            <a:r>
              <a:rPr lang="en-US" sz="2800" b="1" dirty="0" smtClean="0">
                <a:latin typeface="UTM Neo Sans Intel" pitchFamily="18" charset="0"/>
              </a:rPr>
              <a:t>?</a:t>
            </a:r>
            <a:endParaRPr lang="en-US" sz="2800" b="1" dirty="0">
              <a:latin typeface="UTM Neo Sans Intel" pitchFamily="18" charset="0"/>
            </a:endParaRPr>
          </a:p>
        </p:txBody>
      </p:sp>
      <p:pic>
        <p:nvPicPr>
          <p:cNvPr id="44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b)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58,2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24,3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204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86131" y="3208397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82,5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19,36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70655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   4,08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23,44</a:t>
            </a:r>
          </a:p>
        </p:txBody>
      </p:sp>
    </p:spTree>
    <p:extLst>
      <p:ext uri="{BB962C8B-B14F-4D97-AF65-F5344CB8AC3E}">
        <p14:creationId xmlns:p14="http://schemas.microsoft.com/office/powerpoint/2010/main" val="293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59775" y="1425343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a)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72885" y="1404077"/>
            <a:ext cx="9144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b)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57242" y="1414312"/>
            <a:ext cx="222752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7,8 + 9,6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4669" y="1391029"/>
            <a:ext cx="31268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34,82 + 9,75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9992" y="2374007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4809" y="3016251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9,6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5427" y="3740796"/>
            <a:ext cx="1234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02895" y="3866226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17,4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77836" y="238055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34,82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95285" y="3037517"/>
            <a:ext cx="1632813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   9,75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7836" y="3747246"/>
            <a:ext cx="156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7778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 dirty="0">
              <a:latin typeface="UTM Neo Sans Intel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83986" y="385977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44,57</a:t>
            </a:r>
          </a:p>
        </p:txBody>
      </p:sp>
    </p:spTree>
    <p:extLst>
      <p:ext uri="{BB962C8B-B14F-4D97-AF65-F5344CB8AC3E}">
        <p14:creationId xmlns:p14="http://schemas.microsoft.com/office/powerpoint/2010/main" val="2943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</a:t>
            </a:r>
            <a:r>
              <a:rPr lang="en-US" altLang="en-US" sz="3600" b="1" dirty="0" smtClean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UTM Neo Sans Intel" pitchFamily="18" charset="0"/>
                  <a:cs typeface="Times New Roman" pitchFamily="18" charset="0"/>
                </a:rPr>
                <a:t>     </a:t>
              </a: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63814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Củng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cố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36003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=""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=""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=""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=""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=""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=""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6841" y="395940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8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Khởi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động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c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d</a:t>
            </a:r>
            <a:r>
              <a:rPr lang="en-US" altLang="en-US" sz="4000" b="1" dirty="0" smtClean="0">
                <a:latin typeface="UTM Neo Sans Intel" pitchFamily="18" charset="0"/>
              </a:rPr>
              <a:t>)</a:t>
            </a:r>
            <a:endParaRPr lang="en-US" altLang="en-US" sz="4000" b="1" dirty="0">
              <a:latin typeface="UTM Neo Sans Intel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0057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75,8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3984" y="248661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249,19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942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4804" y="338677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324,99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0,995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44139" y="2450630"/>
            <a:ext cx="202234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  </a:t>
            </a:r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0,868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UTM Neo Sans Intel" pitchFamily="18" charset="0"/>
                <a:cs typeface="Times New Roman" pitchFamily="18" charset="0"/>
              </a:rPr>
              <a:t>1,863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208788" y="1436954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)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36" y="1448348"/>
            <a:ext cx="372633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57,648 </a:t>
            </a:r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+ </a:t>
            </a:r>
            <a:r>
              <a:rPr lang="en-US" altLang="en-US" sz="3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9638" y="2566379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57,648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44455" y="3208623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35,37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5073" y="3933168"/>
            <a:ext cx="2091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5422" y="2910173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38999" y="4058598"/>
            <a:ext cx="213394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9</a:t>
            </a:r>
            <a:r>
              <a:rPr lang="en-US" altLang="en-US" sz="3800" b="1" dirty="0" smtClean="0">
                <a:latin typeface="UTM Neo Sans Intel" pitchFamily="18" charset="0"/>
                <a:cs typeface="Times New Roman" pitchFamily="18" charset="0"/>
              </a:rPr>
              <a:t>3,018</a:t>
            </a:r>
            <a:endParaRPr lang="en-US" altLang="en-US" sz="38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2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3222" y="1086115"/>
            <a:ext cx="3082164" cy="2447838"/>
            <a:chOff x="6569935" y="3199444"/>
            <a:chExt cx="3446907" cy="25757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223">
              <a:off x="6569935" y="3199444"/>
              <a:ext cx="3346218" cy="25757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80579" y="3906664"/>
              <a:ext cx="3436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Tớ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sẽ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như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sau</a:t>
              </a:r>
              <a:r>
                <a:rPr lang="en-US" sz="2800" b="1" dirty="0" smtClean="0">
                  <a:latin typeface="UTM Neo Sans Intel" pitchFamily="18" charset="0"/>
                </a:rPr>
                <a:t>: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  <p:pic>
        <p:nvPicPr>
          <p:cNvPr id="26" name="图形 28">
            <a:extLst>
              <a:ext uri="{FF2B5EF4-FFF2-40B4-BE49-F238E27FC236}">
                <a16:creationId xmlns=""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1,84m = 184cm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2,54m = 245cm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 (cm)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429cm = 4,29m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491" y="1122218"/>
            <a:ext cx="889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1: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: 5km64m = ……. Km</a:t>
            </a:r>
          </a:p>
          <a:p>
            <a:r>
              <a:rPr lang="en-US" dirty="0" smtClean="0"/>
              <a:t>A. 5,64                     B. 5640                            C. 5,064                         D.5064</a:t>
            </a:r>
          </a:p>
        </p:txBody>
      </p:sp>
    </p:spTree>
    <p:extLst>
      <p:ext uri="{BB962C8B-B14F-4D97-AF65-F5344CB8AC3E}">
        <p14:creationId xmlns:p14="http://schemas.microsoft.com/office/powerpoint/2010/main" val="3333019149"/>
      </p:ext>
    </p:extLst>
  </p:cSld>
  <p:clrMapOvr>
    <a:masterClrMapping/>
  </p:clrMapOvr>
  <p:transition spd="slow" advClick="0" advTm="0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1205345"/>
            <a:ext cx="953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2: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Đ,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S </a:t>
            </a:r>
            <a:r>
              <a:rPr lang="en-US" dirty="0" err="1" smtClean="0"/>
              <a:t>vào</a:t>
            </a:r>
            <a:r>
              <a:rPr lang="en-US" dirty="0" smtClean="0"/>
              <a:t> 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52067"/>
      </p:ext>
    </p:extLst>
  </p:cSld>
  <p:clrMapOvr>
    <a:masterClrMapping/>
  </p:clrMapOvr>
  <p:transition spd="slow" advClick="0" advTm="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2202860" y="685712"/>
            <a:ext cx="8339031" cy="7055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YÊU CẦU CẦN ĐẠT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="" xmlns:a16="http://schemas.microsoft.com/office/drawing/2014/main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="" xmlns:a16="http://schemas.microsoft.com/office/drawing/2014/main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="" xmlns:a16="http://schemas.microsoft.com/office/drawing/2014/main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="" xmlns:a16="http://schemas.microsoft.com/office/drawing/2014/main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="" xmlns:a16="http://schemas.microsoft.com/office/drawing/2014/main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="" xmlns:a16="http://schemas.microsoft.com/office/drawing/2014/main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=""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6363" y="348576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=""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=""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=""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8912" y="218220"/>
            <a:ext cx="31908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latin typeface="UTM Neo Sans Intel" pitchFamily="18" charset="0"/>
              </a:rPr>
              <a:t>đoạn</a:t>
            </a:r>
            <a:r>
              <a:rPr lang="en-US" altLang="en-US" sz="2800" b="1" dirty="0" smtClean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1,84m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2,45m.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 smtClean="0">
                <a:latin typeface="UTM Neo Sans Intel" pitchFamily="18" charset="0"/>
              </a:rPr>
              <a:t>?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1,84m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2,45m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 + 2,45 = ? (m)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pic>
        <p:nvPicPr>
          <p:cNvPr id="38" name="图形 10">
            <a:extLst>
              <a:ext uri="{FF2B5EF4-FFF2-40B4-BE49-F238E27FC236}">
                <a16:creationId xmlns=""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thế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nào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để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tính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tổng</a:t>
              </a:r>
              <a:r>
                <a:rPr lang="en-US" sz="2800" b="1" dirty="0" smtClean="0">
                  <a:latin typeface="UTM Neo Sans Intel" pitchFamily="18" charset="0"/>
                </a:rPr>
                <a:t> 2 </a:t>
              </a:r>
              <a:r>
                <a:rPr lang="en-US" sz="2800" b="1" dirty="0" err="1" smtClean="0">
                  <a:latin typeface="UTM Neo Sans Intel" pitchFamily="18" charset="0"/>
                </a:rPr>
                <a:t>số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thập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phân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này</a:t>
              </a:r>
              <a:r>
                <a:rPr lang="en-US" sz="2800" b="1" dirty="0" smtClean="0">
                  <a:latin typeface="UTM Neo Sans Intel" pitchFamily="18" charset="0"/>
                </a:rPr>
                <a:t>?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4287" y="3618579"/>
            <a:ext cx="48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2151" y="3686447"/>
            <a:ext cx="5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6586" y="2197254"/>
            <a:ext cx="63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55DB410-D7EB-4769-8BA4-37A67DF2FEFA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F5CBD8BA-60F9-4C4A-B45C-BEB1A1E3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8FCCD1F7-C4B0-4777-8D13-91B10DA6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089C828C-5CF3-42DF-89AC-53FFF4BF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图形 15">
            <a:extLst>
              <a:ext uri="{FF2B5EF4-FFF2-40B4-BE49-F238E27FC236}">
                <a16:creationId xmlns=""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417" y="140447"/>
            <a:ext cx="11718702" cy="6406979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7" name="图形 26">
            <a:extLst>
              <a:ext uri="{FF2B5EF4-FFF2-40B4-BE49-F238E27FC236}">
                <a16:creationId xmlns=""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428998" y="4633903"/>
            <a:ext cx="2376503" cy="237650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=""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1893" y="4580013"/>
            <a:ext cx="1902600" cy="240835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="" xmlns:a16="http://schemas.microsoft.com/office/drawing/2014/main" id="{474EE9DC-39D7-428A-80CF-B846A326B0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275654" y="4762507"/>
            <a:ext cx="1916346" cy="22258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32" name="图形 31">
              <a:extLst>
                <a:ext uri="{FF2B5EF4-FFF2-40B4-BE49-F238E27FC236}">
                  <a16:creationId xmlns="" xmlns:a16="http://schemas.microsoft.com/office/drawing/2014/main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=""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14741" y="726434"/>
            <a:ext cx="440986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=""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857999" y="683245"/>
            <a:ext cx="440986" cy="4632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63364" y="361507"/>
            <a:ext cx="0" cy="3583172"/>
          </a:xfrm>
          <a:prstGeom prst="line">
            <a:avLst/>
          </a:prstGeom>
          <a:ln w="38100">
            <a:solidFill>
              <a:srgbClr val="F95A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8" y="499648"/>
            <a:ext cx="4036802" cy="3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9" y="1786273"/>
            <a:ext cx="1643118" cy="15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2190603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=""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=""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=""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=""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=""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138" y="1310496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Tớ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sẽ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sau</a:t>
            </a:r>
            <a:r>
              <a:rPr lang="en-US" sz="2800" b="1" dirty="0" smtClean="0">
                <a:latin typeface="UTM Neo Sans Intel" pitchFamily="18" charset="0"/>
              </a:rPr>
              <a:t>:</a:t>
            </a:r>
            <a:endParaRPr lang="en-US" sz="2800" b="1" dirty="0"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1,84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2,45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4 29 (m)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708" y="710356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Cuối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cùng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138" y="816490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994" y="1095052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42" name="图形 13">
            <a:extLst>
              <a:ext uri="{FF2B5EF4-FFF2-40B4-BE49-F238E27FC236}">
                <a16:creationId xmlns=""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  <p:tag name="INKNOELEADERBOARD" val="-19867261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697</Words>
  <Application>Microsoft Office PowerPoint</Application>
  <PresentationFormat>Widescreen</PresentationFormat>
  <Paragraphs>150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微软雅黑</vt:lpstr>
      <vt:lpstr>Arial</vt:lpstr>
      <vt:lpstr>Calibri</vt:lpstr>
      <vt:lpstr>inpin heiti</vt:lpstr>
      <vt:lpstr>Times New Roman</vt:lpstr>
      <vt:lpstr>UTM Aquarelle</vt:lpstr>
      <vt:lpstr>UTM Bustamalaka</vt:lpstr>
      <vt:lpstr>UTM Camellia F</vt:lpstr>
      <vt:lpstr>UTM Dai Co Viet</vt:lpstr>
      <vt:lpstr>UTM Davida</vt:lpstr>
      <vt:lpstr>UTM Gradoo</vt:lpstr>
      <vt:lpstr>UTM Mother</vt:lpstr>
      <vt:lpstr>UTM Neo Sans Intel</vt:lpstr>
      <vt:lpstr>UTM Showcard</vt:lpstr>
      <vt:lpstr>字魂59号-创粗黑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Admin</cp:lastModifiedBy>
  <cp:revision>81</cp:revision>
  <dcterms:created xsi:type="dcterms:W3CDTF">2018-12-04T09:04:14Z</dcterms:created>
  <dcterms:modified xsi:type="dcterms:W3CDTF">2022-11-08T08:49:57Z</dcterms:modified>
</cp:coreProperties>
</file>