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6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7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theme/theme18.xml" ContentType="application/vnd.openxmlformats-officedocument.theme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theme/theme19.xml" ContentType="application/vnd.openxmlformats-officedocument.theme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20" r:id="rId2"/>
    <p:sldMasterId id="2147483732" r:id="rId3"/>
    <p:sldMasterId id="2147483744" r:id="rId4"/>
    <p:sldMasterId id="2147483756" r:id="rId5"/>
    <p:sldMasterId id="2147483768" r:id="rId6"/>
    <p:sldMasterId id="2147483780" r:id="rId7"/>
    <p:sldMasterId id="2147483792" r:id="rId8"/>
    <p:sldMasterId id="2147483804" r:id="rId9"/>
    <p:sldMasterId id="2147483816" r:id="rId10"/>
    <p:sldMasterId id="2147483828" r:id="rId11"/>
    <p:sldMasterId id="2147483840" r:id="rId12"/>
    <p:sldMasterId id="2147483852" r:id="rId13"/>
    <p:sldMasterId id="2147483864" r:id="rId14"/>
    <p:sldMasterId id="2147483876" r:id="rId15"/>
    <p:sldMasterId id="2147483888" r:id="rId16"/>
    <p:sldMasterId id="2147483901" r:id="rId17"/>
    <p:sldMasterId id="2147483926" r:id="rId18"/>
    <p:sldMasterId id="2147483938" r:id="rId19"/>
    <p:sldMasterId id="2147483950" r:id="rId20"/>
  </p:sldMasterIdLst>
  <p:notesMasterIdLst>
    <p:notesMasterId r:id="rId41"/>
  </p:notesMasterIdLst>
  <p:sldIdLst>
    <p:sldId id="315" r:id="rId21"/>
    <p:sldId id="313" r:id="rId22"/>
    <p:sldId id="314" r:id="rId23"/>
    <p:sldId id="296" r:id="rId24"/>
    <p:sldId id="293" r:id="rId25"/>
    <p:sldId id="297" r:id="rId26"/>
    <p:sldId id="298" r:id="rId27"/>
    <p:sldId id="299" r:id="rId28"/>
    <p:sldId id="300" r:id="rId29"/>
    <p:sldId id="301" r:id="rId30"/>
    <p:sldId id="302" r:id="rId31"/>
    <p:sldId id="303" r:id="rId32"/>
    <p:sldId id="304" r:id="rId33"/>
    <p:sldId id="305" r:id="rId34"/>
    <p:sldId id="306" r:id="rId35"/>
    <p:sldId id="307" r:id="rId36"/>
    <p:sldId id="308" r:id="rId37"/>
    <p:sldId id="309" r:id="rId38"/>
    <p:sldId id="311" r:id="rId39"/>
    <p:sldId id="310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8F8F8"/>
    <a:srgbClr val="F4FB9D"/>
    <a:srgbClr val="99FF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03" autoAdjust="0"/>
    <p:restoredTop sz="94624" autoAdjust="0"/>
  </p:normalViewPr>
  <p:slideViewPr>
    <p:cSldViewPr snapToGrid="0">
      <p:cViewPr varScale="1">
        <p:scale>
          <a:sx n="53" d="100"/>
          <a:sy n="53" d="100"/>
        </p:scale>
        <p:origin x="24" y="2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6.xml"/><Relationship Id="rId39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.xml"/><Relationship Id="rId34" Type="http://schemas.openxmlformats.org/officeDocument/2006/relationships/slide" Target="slides/slide14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9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4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40" Type="http://schemas.openxmlformats.org/officeDocument/2006/relationships/slide" Target="slides/slide20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1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ienngoclamk5@gmail.com" userId="3c70f70aa0c99d39" providerId="LiveId" clId="{380C6494-63DF-4591-BED4-296FA588E2A8}"/>
    <pc:docChg chg="modSld">
      <pc:chgData name="thienngoclamk5@gmail.com" userId="3c70f70aa0c99d39" providerId="LiveId" clId="{380C6494-63DF-4591-BED4-296FA588E2A8}" dt="2021-11-02T02:06:33.951" v="0" actId="6549"/>
      <pc:docMkLst>
        <pc:docMk/>
      </pc:docMkLst>
      <pc:sldChg chg="modSp">
        <pc:chgData name="thienngoclamk5@gmail.com" userId="3c70f70aa0c99d39" providerId="LiveId" clId="{380C6494-63DF-4591-BED4-296FA588E2A8}" dt="2021-11-02T02:06:33.951" v="0" actId="6549"/>
        <pc:sldMkLst>
          <pc:docMk/>
          <pc:sldMk cId="2358205547" sldId="293"/>
        </pc:sldMkLst>
        <pc:spChg chg="mod">
          <ac:chgData name="thienngoclamk5@gmail.com" userId="3c70f70aa0c99d39" providerId="LiveId" clId="{380C6494-63DF-4591-BED4-296FA588E2A8}" dt="2021-11-02T02:06:33.951" v="0" actId="6549"/>
          <ac:spMkLst>
            <pc:docMk/>
            <pc:sldMk cId="2358205547" sldId="293"/>
            <ac:spMk id="30824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BAC5B0-B50D-4675-AA7B-E11BE84DCC07}" type="datetimeFigureOut">
              <a:rPr lang="en-US" smtClean="0"/>
              <a:pPr/>
              <a:t>11/2/2021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C780E2-86E9-4BE4-9C5E-F328FD4000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653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7D752F-0240-47D4-AEB7-E237D0A72FD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693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1F0FF0C-A827-453B-AA83-97F872AC901E}" type="slidenum">
              <a:rPr lang="en-US" sz="1200">
                <a:solidFill>
                  <a:prstClr val="black"/>
                </a:solidFill>
              </a:rPr>
              <a:pPr eaLnBrk="1" hangingPunct="1"/>
              <a:t>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355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AF866C7F-F29A-477C-885E-4AB0B8AC1D0E}" type="slidenum">
              <a:rPr lang="en-US" sz="1200" smtClean="0">
                <a:solidFill>
                  <a:prstClr val="black"/>
                </a:solidFill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20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35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355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69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5D02E8-0573-4FC8-B06A-4C9734C209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033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989606-8C08-4E81-9F66-AE8DAEA951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02097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7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6EDA02-EAE2-453B-8CC0-85E96CB89D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84607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84E970-84AC-4D32-B7DB-9436AF9AF4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71861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4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1E2688-97FC-4E14-8305-E322FAF2F0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78006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C214A6-406B-45D3-A381-9A89F92E60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8734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6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6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0E9307-F4C1-4D3B-9169-4D9A630604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73825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FF2B06-20B5-4AA8-A262-5E31DFDD6F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40626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AB2C9A-E285-42C7-9353-9617CE25C9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6529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9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025F3-B5A0-49F4-AB95-1D92394DBE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98810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FE10D0-61D5-47F7-8A8D-B5A078D34B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87925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F2F491-9F4B-4F60-A9F5-37E1DE2731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108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90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90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5D497F-9E48-495C-8BF1-8A694D4448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27050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8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8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490F06-AA3D-4188-A6B3-99138CE461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89703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4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6EDA02-EAE2-453B-8CC0-85E96CB89D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93103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84E970-84AC-4D32-B7DB-9436AF9AF4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08419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2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1E2688-97FC-4E14-8305-E322FAF2F0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34503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C214A6-406B-45D3-A381-9A89F92E60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55794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4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4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0E9307-F4C1-4D3B-9169-4D9A630604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46304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FF2B06-20B5-4AA8-A262-5E31DFDD6F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303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AB2C9A-E285-42C7-9353-9617CE25C9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28433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7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025F3-B5A0-49F4-AB95-1D92394DBE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72487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FE10D0-61D5-47F7-8A8D-B5A078D34B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2981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70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5D02E8-0573-4FC8-B06A-4C9734C209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56870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F2F491-9F4B-4F60-A9F5-37E1DE2731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28271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5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5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490F06-AA3D-4188-A6B3-99138CE461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79754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2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6EDA02-EAE2-453B-8CC0-85E96CB89D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25441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84E970-84AC-4D32-B7DB-9436AF9AF4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07631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9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1E2688-97FC-4E14-8305-E322FAF2F0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60546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C214A6-406B-45D3-A381-9A89F92E60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49962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3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3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0E9307-F4C1-4D3B-9169-4D9A630604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29593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FF2B06-20B5-4AA8-A262-5E31DFDD6F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48458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AB2C9A-E285-42C7-9353-9617CE25C9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07836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4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025F3-B5A0-49F4-AB95-1D92394DBE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4492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398EF3-F8ED-4467-BF13-EAD0E56FF0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77264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FE10D0-61D5-47F7-8A8D-B5A078D34B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66914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F2F491-9F4B-4F60-A9F5-37E1DE2731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18718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3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3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490F06-AA3D-4188-A6B3-99138CE461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51131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9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6EDA02-EAE2-453B-8CC0-85E96CB89D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11898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84E970-84AC-4D32-B7DB-9436AF9AF4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98713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6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1E2688-97FC-4E14-8305-E322FAF2F0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6679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C214A6-406B-45D3-A381-9A89F92E60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68677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1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1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0E9307-F4C1-4D3B-9169-4D9A630604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23415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FF2B06-20B5-4AA8-A262-5E31DFDD6F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01847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AB2C9A-E285-42C7-9353-9617CE25C9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9086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17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7E0290-312C-4218-A390-0F34246EBD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05986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1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025F3-B5A0-49F4-AB95-1D92394DBE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53378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FE10D0-61D5-47F7-8A8D-B5A078D34B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53935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F2F491-9F4B-4F60-A9F5-37E1DE2731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69375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0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0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490F06-AA3D-4188-A6B3-99138CE461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10141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6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6EDA02-EAE2-453B-8CC0-85E96CB89D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10244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84E970-84AC-4D32-B7DB-9436AF9AF4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09285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3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1E2688-97FC-4E14-8305-E322FAF2F0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86327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C214A6-406B-45D3-A381-9A89F92E60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24480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0E9307-F4C1-4D3B-9169-4D9A630604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60826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FF2B06-20B5-4AA8-A262-5E31DFDD6F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2032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68BF61-AAEF-479E-8A75-CC7DD06FC7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68921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AB2C9A-E285-42C7-9353-9617CE25C9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06818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8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025F3-B5A0-49F4-AB95-1D92394DBE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59006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FE10D0-61D5-47F7-8A8D-B5A078D34B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12809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F2F491-9F4B-4F60-A9F5-37E1DE2731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44695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7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7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490F06-AA3D-4188-A6B3-99138CE461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11507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6EDA02-EAE2-453B-8CC0-85E96CB89D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79261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84E970-84AC-4D32-B7DB-9436AF9AF4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77414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1E2688-97FC-4E14-8305-E322FAF2F0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1181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C214A6-406B-45D3-A381-9A89F92E60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03249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0E9307-F4C1-4D3B-9169-4D9A630604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1082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5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5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E05AC2-72BB-429A-9D74-1611FE6210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36996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FF2B06-20B5-4AA8-A262-5E31DFDD6F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64604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AB2C9A-E285-42C7-9353-9617CE25C9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67232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025F3-B5A0-49F4-AB95-1D92394DBE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32402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FE10D0-61D5-47F7-8A8D-B5A078D34B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69927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F2F491-9F4B-4F60-A9F5-37E1DE2731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29620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490F06-AA3D-4188-A6B3-99138CE461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27926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1E7F60-D5F2-4B19-8CC0-BE355EDA32A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90274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9D8D43-040A-4D0A-B1EB-6F773F2D414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33818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25C25C-FFD6-431E-B724-5D900460082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24817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7A311-EAB0-4DC3-8FDF-1F9D421785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7569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2A735-61A0-406C-9ED9-5B3F5B9B49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8796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94A469-18F6-41C0-8658-CEA15BA08AA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86730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1D45F7-4B94-4D5A-B392-EA5FA4CF522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04961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4B8ADF-6C9D-4824-B7F1-A690213F63A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97788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96E548-426D-4AAC-8937-491E5F1EFB7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54610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5EBD58-FF46-43DF-AE41-6E11D128DF9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55566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196C1D-D62D-4074-A42B-B845DC224F3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74727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59AA2-CFD8-4B4F-862B-8436D1D5D54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62816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2F3D27-CD4E-4BAD-B222-A535F98CFB2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753993"/>
      </p:ext>
    </p:extLst>
  </p:cSld>
  <p:clrMapOvr>
    <a:masterClrMapping/>
  </p:clrMapOvr>
  <p:transition spd="med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73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F0E99E-0299-4B8D-A420-F38B6F009FE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43209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3093A-9B2E-481F-9F3E-2A905E0488D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6357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FDF9C5-6924-4752-B7A5-337F50CE77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13570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21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396674-799A-438E-B6A7-38699A0FBEE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25574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A8E766-77DB-4B0A-9E47-96A52AFEB0D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294809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7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7E27C3-B825-4376-AF09-B7FE8D7BE33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04043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CA137B-8B3A-4210-A2A5-6E0BBFEFEBD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5847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F3B07-F637-484E-A577-A8F1FAD6359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10729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3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159A72-20AE-4697-A682-EB31885DC5C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19957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7D21E-62F2-43B3-85BA-838DE9A65E7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79696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172E8F-325F-4EF6-86B4-512495D0ED3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754013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94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94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697BDD-6975-4415-897D-7F8F6CA12B3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81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89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1FA473-E6DE-4DF4-8766-D308E77C964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809248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32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DC7C31-91D6-41D8-AC29-A9E8168C1F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603280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591999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954370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28947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428676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635095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440400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716284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350272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4918137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018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398EF3-F8ED-4467-BF13-EAD0E56FF0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8844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2BE161-C4C0-418E-9D9B-950538AE87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358399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40849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70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52575DE-DA1F-4B98-AC0A-1415CABB446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50742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7504EFB-DE29-4E5B-B18F-234649C968D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258513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175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95D1A0A-C836-461D-9889-2E96D3588F8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657243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56B73A8-C05A-436D-A42C-77746D6ADDA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824240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50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50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DB34AED-F596-4052-938E-D174DDBD7C8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337135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9CCFDCF-A461-4333-A98B-DFD74371962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09860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9B05539-C2AB-4EAD-88F3-0FC1A24F444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834936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325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8AD79A1-F1EC-4EBA-9222-AE35BF57D3F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724573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712BCEE-7151-4F35-9F16-09AD0ADFEF5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2918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989606-8C08-4E81-9F66-AE8DAEA951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854853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AD93ABD-3974-4CC5-B2DC-1FC3ED0074E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61274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91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91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A709538-E1C2-4E3F-807C-F37C2E541B6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400911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91CED1-6758-4893-985E-EC0B7207FECE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3543205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15B658-080E-4016-B51F-4EE4CF5261B6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0688368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E4C145B-35F2-408E-883F-154CF6DB8CEE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2978278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379AED-8401-4CCE-B9D1-EE1C04F66ADE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7780085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319687-62C0-41A0-AADB-1FDC23C0BB6A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4816029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4604DF-A010-43F5-A76C-35F412AEEF2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001165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BFE1FB-9709-4A6E-9760-53BB6B09AE4A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8933006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F48498-E7A2-4A90-B54D-DDFDC384F0D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79524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91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91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5D497F-9E48-495C-8BF1-8A694D4448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26406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2A48055-132F-4962-BA9F-BAECC2DA137E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6275057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4CC2A33-3FF0-485F-A12F-8006C4DA0CEC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6253031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206D58D-1482-474C-9B56-3A3C59DD7EB3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87121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68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5D02E8-0573-4FC8-B06A-4C9734C209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8738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398EF3-F8ED-4467-BF13-EAD0E56FF0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9124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15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7E0290-312C-4218-A390-0F34246EBD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6544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68BF61-AAEF-479E-8A75-CC7DD06FC7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2632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E05AC2-72BB-429A-9D74-1611FE6210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9058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2A735-61A0-406C-9ED9-5B3F5B9B49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4491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FDF9C5-6924-4752-B7A5-337F50CE77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01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16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7E0290-312C-4218-A390-0F34246EBD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2182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30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DC7C31-91D6-41D8-AC29-A9E8168C1F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4006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2BE161-C4C0-418E-9D9B-950538AE87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771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989606-8C08-4E81-9F66-AE8DAEA951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8127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89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89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5D497F-9E48-495C-8BF1-8A694D4448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799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67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5D02E8-0573-4FC8-B06A-4C9734C209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6397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398EF3-F8ED-4467-BF13-EAD0E56FF0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9920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14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7E0290-312C-4218-A390-0F34246EBD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7340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68BF61-AAEF-479E-8A75-CC7DD06FC7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002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E05AC2-72BB-429A-9D74-1611FE6210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6982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2A735-61A0-406C-9ED9-5B3F5B9B49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147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68BF61-AAEF-479E-8A75-CC7DD06FC7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9022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FDF9C5-6924-4752-B7A5-337F50CE77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7612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9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DC7C31-91D6-41D8-AC29-A9E8168C1F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0416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2BE161-C4C0-418E-9D9B-950538AE87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4125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989606-8C08-4E81-9F66-AE8DAEA951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3171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88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88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5D497F-9E48-495C-8BF1-8A694D4448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2177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66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5D02E8-0573-4FC8-B06A-4C9734C209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406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398EF3-F8ED-4467-BF13-EAD0E56FF0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2224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13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7E0290-312C-4218-A390-0F34246EBD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5771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68BF61-AAEF-479E-8A75-CC7DD06FC7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0277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2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2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E05AC2-72BB-429A-9D74-1611FE6210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805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45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4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E05AC2-72BB-429A-9D74-1611FE6210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18166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2A735-61A0-406C-9ED9-5B3F5B9B49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7684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FDF9C5-6924-4752-B7A5-337F50CE77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1866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8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DC7C31-91D6-41D8-AC29-A9E8168C1F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7685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2BE161-C4C0-418E-9D9B-950538AE87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163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989606-8C08-4E81-9F66-AE8DAEA951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4330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87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87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5D497F-9E48-495C-8BF1-8A694D4448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1677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64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5D02E8-0573-4FC8-B06A-4C9734C209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59592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398EF3-F8ED-4467-BF13-EAD0E56FF0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9464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12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7E0290-312C-4218-A390-0F34246EBD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4578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68BF61-AAEF-479E-8A75-CC7DD06FC7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640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2A735-61A0-406C-9ED9-5B3F5B9B49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06476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1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1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E05AC2-72BB-429A-9D74-1611FE6210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84155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2A735-61A0-406C-9ED9-5B3F5B9B49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0732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FDF9C5-6924-4752-B7A5-337F50CE77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9535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7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DC7C31-91D6-41D8-AC29-A9E8168C1F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2064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2BE161-C4C0-418E-9D9B-950538AE87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42598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989606-8C08-4E81-9F66-AE8DAEA951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0547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85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85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5D497F-9E48-495C-8BF1-8A694D4448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93376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6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5D02E8-0573-4FC8-B06A-4C9734C209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38332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398EF3-F8ED-4467-BF13-EAD0E56FF0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7994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1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7E0290-312C-4218-A390-0F34246EBD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867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FDF9C5-6924-4752-B7A5-337F50CE77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74451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68BF61-AAEF-479E-8A75-CC7DD06FC7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61868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0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0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E05AC2-72BB-429A-9D74-1611FE6210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45860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2A735-61A0-406C-9ED9-5B3F5B9B49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40556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FDF9C5-6924-4752-B7A5-337F50CE77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20061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DC7C31-91D6-41D8-AC29-A9E8168C1F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05452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2BE161-C4C0-418E-9D9B-950538AE87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67448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989606-8C08-4E81-9F66-AE8DAEA951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2341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8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8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5D497F-9E48-495C-8BF1-8A694D4448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54875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61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5D02E8-0573-4FC8-B06A-4C9734C209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02257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398EF3-F8ED-4467-BF13-EAD0E56FF0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965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31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DC7C31-91D6-41D8-AC29-A9E8168C1F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33783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8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7E0290-312C-4218-A390-0F34246EBD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2677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68BF61-AAEF-479E-8A75-CC7DD06FC7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55382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9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9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E05AC2-72BB-429A-9D74-1611FE6210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33139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2A735-61A0-406C-9ED9-5B3F5B9B49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12544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FDF9C5-6924-4752-B7A5-337F50CE77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64971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3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DC7C31-91D6-41D8-AC29-A9E8168C1F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36066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2BE161-C4C0-418E-9D9B-950538AE87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05881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989606-8C08-4E81-9F66-AE8DAEA951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88422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82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82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5D497F-9E48-495C-8BF1-8A694D4448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77358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9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6EDA02-EAE2-453B-8CC0-85E96CB89D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528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2BE161-C4C0-418E-9D9B-950538AE87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02037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84E970-84AC-4D32-B7DB-9436AF9AF4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87472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6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1E2688-97FC-4E14-8305-E322FAF2F0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490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C214A6-406B-45D3-A381-9A89F92E60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67758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7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0E9307-F4C1-4D3B-9169-4D9A630604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77030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FF2B06-20B5-4AA8-A262-5E31DFDD6F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77786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AB2C9A-E285-42C7-9353-9617CE25C9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69298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1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025F3-B5A0-49F4-AB95-1D92394DBE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88470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FE10D0-61D5-47F7-8A8D-B5A078D34B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44241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F2F491-9F4B-4F60-A9F5-37E1DE2731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55129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80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80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490F06-AA3D-4188-A6B3-99138CE461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158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slideLayout" Target="../slideLayouts/slideLayout177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4.xml"/><Relationship Id="rId12" Type="http://schemas.openxmlformats.org/officeDocument/2006/relationships/slideLayout" Target="../slideLayouts/slideLayout189.xml"/><Relationship Id="rId2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4.xml"/><Relationship Id="rId10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03.xml"/><Relationship Id="rId7" Type="http://schemas.openxmlformats.org/officeDocument/2006/relationships/slideLayout" Target="../slideLayouts/slideLayout207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2.xml"/><Relationship Id="rId1" Type="http://schemas.openxmlformats.org/officeDocument/2006/relationships/slideLayout" Target="../slideLayouts/slideLayout201.xml"/><Relationship Id="rId6" Type="http://schemas.openxmlformats.org/officeDocument/2006/relationships/slideLayout" Target="../slideLayouts/slideLayout206.xml"/><Relationship Id="rId11" Type="http://schemas.openxmlformats.org/officeDocument/2006/relationships/slideLayout" Target="../slideLayouts/slideLayout211.xml"/><Relationship Id="rId5" Type="http://schemas.openxmlformats.org/officeDocument/2006/relationships/slideLayout" Target="../slideLayouts/slideLayout205.xml"/><Relationship Id="rId10" Type="http://schemas.openxmlformats.org/officeDocument/2006/relationships/slideLayout" Target="../slideLayouts/slideLayout210.xml"/><Relationship Id="rId4" Type="http://schemas.openxmlformats.org/officeDocument/2006/relationships/slideLayout" Target="../slideLayouts/slideLayout204.xml"/><Relationship Id="rId9" Type="http://schemas.openxmlformats.org/officeDocument/2006/relationships/slideLayout" Target="../slideLayouts/slideLayout20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14.xml"/><Relationship Id="rId7" Type="http://schemas.openxmlformats.org/officeDocument/2006/relationships/slideLayout" Target="../slideLayouts/slideLayout218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3.xml"/><Relationship Id="rId1" Type="http://schemas.openxmlformats.org/officeDocument/2006/relationships/slideLayout" Target="../slideLayouts/slideLayout212.xml"/><Relationship Id="rId6" Type="http://schemas.openxmlformats.org/officeDocument/2006/relationships/slideLayout" Target="../slideLayouts/slideLayout217.xml"/><Relationship Id="rId11" Type="http://schemas.openxmlformats.org/officeDocument/2006/relationships/slideLayout" Target="../slideLayouts/slideLayout222.xml"/><Relationship Id="rId5" Type="http://schemas.openxmlformats.org/officeDocument/2006/relationships/slideLayout" Target="../slideLayouts/slideLayout216.xml"/><Relationship Id="rId10" Type="http://schemas.openxmlformats.org/officeDocument/2006/relationships/slideLayout" Target="../slideLayouts/slideLayout221.xml"/><Relationship Id="rId4" Type="http://schemas.openxmlformats.org/officeDocument/2006/relationships/slideLayout" Target="../slideLayouts/slideLayout215.xml"/><Relationship Id="rId9" Type="http://schemas.openxmlformats.org/officeDocument/2006/relationships/slideLayout" Target="../slideLayouts/slideLayout2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7FBA7D-522A-4AE6-A580-EA5CC7D44CF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517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6B52EB-F9B5-4A0D-A5CE-CEBC4D871DD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514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6B52EB-F9B5-4A0D-A5CE-CEBC4D871DD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564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6B52EB-F9B5-4A0D-A5CE-CEBC4D871DD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021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6B52EB-F9B5-4A0D-A5CE-CEBC4D871DD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523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6B52EB-F9B5-4A0D-A5CE-CEBC4D871DD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245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5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6B52EB-F9B5-4A0D-A5CE-CEBC4D871DD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476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215724-6F6C-4F1A-80F8-229ED15E8A13}" type="slidenum">
              <a:rPr lang="en-US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05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  <p:sldLayoutId id="214748390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6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66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6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5ACAAA-E84E-40A6-B0B5-185ABD065A98}" type="slidenum">
              <a:rPr lang="en-US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123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  <p:sldLayoutId id="214748391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5598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685800" eaLnBrk="1" hangingPunct="1">
              <a:defRPr sz="105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685800" eaLnBrk="1" hangingPunct="1">
              <a:defRPr sz="105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685800" eaLnBrk="1" hangingPunct="1">
              <a:defRPr sz="105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AE5747B-EF9F-4A06-9435-F718FC6701D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489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  <p:sldLayoutId id="2147483948" r:id="rId10"/>
    <p:sldLayoutId id="21474839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7FBA7D-522A-4AE6-A580-EA5CC7D44CF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91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40B26DC-664A-481F-9B91-4F283BA2F5F8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8026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7FBA7D-522A-4AE6-A580-EA5CC7D44CF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478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7FBA7D-522A-4AE6-A580-EA5CC7D44CF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861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7FBA7D-522A-4AE6-A580-EA5CC7D44CF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343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7FBA7D-522A-4AE6-A580-EA5CC7D44CF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339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7FBA7D-522A-4AE6-A580-EA5CC7D44CF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476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7FBA7D-522A-4AE6-A580-EA5CC7D44CF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468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6B52EB-F9B5-4A0D-A5CE-CEBC4D871DD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940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5.jpeg"/><Relationship Id="rId7" Type="http://schemas.openxmlformats.org/officeDocument/2006/relationships/image" Target="../media/image9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13.xml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10" Type="http://schemas.openxmlformats.org/officeDocument/2006/relationships/image" Target="../media/image11.wmf"/><Relationship Id="rId4" Type="http://schemas.openxmlformats.org/officeDocument/2006/relationships/image" Target="../media/image6.wmf"/><Relationship Id="rId9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openxmlformats.org/officeDocument/2006/relationships/image" Target="../media/image29.jpeg"/><Relationship Id="rId2" Type="http://schemas.openxmlformats.org/officeDocument/2006/relationships/slideLayout" Target="../slideLayouts/slideLayout117.xml"/><Relationship Id="rId1" Type="http://schemas.openxmlformats.org/officeDocument/2006/relationships/audio" Target="file:///C:\My%20Documents\Youth\Millionaire\thinking.wav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28.xml"/><Relationship Id="rId1" Type="http://schemas.openxmlformats.org/officeDocument/2006/relationships/audio" Target="file:///C:\My%20Documents\Youth\Millionaire\thinking.wav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31.png"/><Relationship Id="rId9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39.xml"/><Relationship Id="rId1" Type="http://schemas.openxmlformats.org/officeDocument/2006/relationships/audio" Target="file:///C:\My%20Documents\Youth\Millionaire\thinking.wav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31.png"/><Relationship Id="rId9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50.xml"/><Relationship Id="rId1" Type="http://schemas.openxmlformats.org/officeDocument/2006/relationships/audio" Target="file:///C:\My%20Documents\Youth\Millionaire\thinking.wav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31.png"/><Relationship Id="rId9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61.xml"/><Relationship Id="rId1" Type="http://schemas.openxmlformats.org/officeDocument/2006/relationships/audio" Target="file:///C:\My%20Documents\Youth\Millionaire\thinking.wav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31.png"/><Relationship Id="rId9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72.xml"/><Relationship Id="rId5" Type="http://schemas.openxmlformats.org/officeDocument/2006/relationships/image" Target="../media/image35.gif"/><Relationship Id="rId4" Type="http://schemas.openxmlformats.org/officeDocument/2006/relationships/image" Target="../media/image34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7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jpe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68167012273448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74073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WordArt 3"/>
          <p:cNvSpPr>
            <a:spLocks noChangeArrowheads="1" noChangeShapeType="1" noTextEdit="1"/>
          </p:cNvSpPr>
          <p:nvPr/>
        </p:nvSpPr>
        <p:spPr bwMode="auto">
          <a:xfrm>
            <a:off x="2667001" y="152401"/>
            <a:ext cx="6867525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NGỌC LÂM </a:t>
            </a:r>
            <a:endParaRPr lang="en-US" sz="3600" b="1" kern="1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892" name="WordArt 4"/>
          <p:cNvSpPr>
            <a:spLocks noChangeArrowheads="1" noChangeShapeType="1" noTextEdit="1"/>
          </p:cNvSpPr>
          <p:nvPr/>
        </p:nvSpPr>
        <p:spPr bwMode="auto">
          <a:xfrm>
            <a:off x="5086350" y="1706563"/>
            <a:ext cx="40386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TOÁN.</a:t>
            </a:r>
          </a:p>
        </p:txBody>
      </p:sp>
      <p:grpSp>
        <p:nvGrpSpPr>
          <p:cNvPr id="37893" name="Group 18"/>
          <p:cNvGrpSpPr>
            <a:grpSpLocks/>
          </p:cNvGrpSpPr>
          <p:nvPr/>
        </p:nvGrpSpPr>
        <p:grpSpPr bwMode="auto">
          <a:xfrm>
            <a:off x="2362200" y="1143000"/>
            <a:ext cx="2438400" cy="1752600"/>
            <a:chOff x="5225" y="9335"/>
            <a:chExt cx="2520" cy="1750"/>
          </a:xfrm>
        </p:grpSpPr>
        <p:sp>
          <p:nvSpPr>
            <p:cNvPr id="37897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3"/>
              <a:srcRect/>
              <a:stretch>
                <a:fillRect/>
              </a:stretch>
            </a:blipFill>
            <a:ln>
              <a:noFill/>
            </a:ln>
            <a:effectLst>
              <a:outerShdw dist="107763" dir="2700000" algn="ctr" rotWithShape="0">
                <a:srgbClr val="C0C0C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35" tIns="45718" rIns="91435" bIns="45718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pic>
          <p:nvPicPr>
            <p:cNvPr id="37898" name="Picture 26" descr="cosmo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899" name="Picture 25" descr="BOOK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00" name="Picture 24" descr="BOOK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01" name="Picture 23" descr="QUILLPEN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902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5" tIns="45718" rIns="91435" bIns="45718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800" b="1">
                  <a:solidFill>
                    <a:srgbClr val="000000"/>
                  </a:solidFill>
                  <a:latin typeface="VnBangkok" pitchFamily="34" charset="0"/>
                  <a:cs typeface="Times New Roman" panose="02020603050405020304" pitchFamily="18" charset="0"/>
                </a:rPr>
                <a:t> </a:t>
              </a:r>
              <a:endParaRPr lang="en-US" altLang="en-US" sz="480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7903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5" tIns="45718" rIns="91435" bIns="45718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480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904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kern="10"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37905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5" tIns="45718" rIns="91435" bIns="45718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480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7894" name="Picture 6" descr="Gio ho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741864"/>
            <a:ext cx="2133600" cy="211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5" name="WordArt 3"/>
          <p:cNvSpPr>
            <a:spLocks noChangeArrowheads="1" noChangeShapeType="1" noTextEdit="1"/>
          </p:cNvSpPr>
          <p:nvPr/>
        </p:nvSpPr>
        <p:spPr bwMode="auto">
          <a:xfrm>
            <a:off x="2039938" y="3486151"/>
            <a:ext cx="7866062" cy="14081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12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9342438" y="968375"/>
          <a:ext cx="1287462" cy="160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9" imgW="1820863" imgH="2530475" progId="MS_ClipArt_Gallery.2">
                  <p:embed/>
                </p:oleObj>
              </mc:Choice>
              <mc:Fallback>
                <p:oleObj name="Clip" r:id="rId9" imgW="1820863" imgH="2530475" progId="MS_ClipArt_Gallery.2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42438" y="968375"/>
                        <a:ext cx="1287462" cy="160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14394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5"/>
          <p:cNvSpPr txBox="1">
            <a:spLocks noChangeArrowheads="1"/>
          </p:cNvSpPr>
          <p:nvPr/>
        </p:nvSpPr>
        <p:spPr bwMode="auto">
          <a:xfrm>
            <a:off x="857251" y="981077"/>
            <a:ext cx="10477500" cy="4751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33341" tIns="66671" rIns="133341" bIns="66671">
            <a:spAutoFit/>
          </a:bodyPr>
          <a:lstStyle>
            <a:lvl1pPr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6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con </a:t>
            </a:r>
            <a:r>
              <a:rPr lang="en-US" sz="6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6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6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9kg </a:t>
            </a:r>
            <a:r>
              <a:rPr lang="en-US" sz="6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6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6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1192771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76" name="Rectangle 32"/>
          <p:cNvSpPr>
            <a:spLocks noChangeArrowheads="1"/>
          </p:cNvSpPr>
          <p:nvPr/>
        </p:nvSpPr>
        <p:spPr bwMode="auto">
          <a:xfrm>
            <a:off x="3149600" y="1828800"/>
            <a:ext cx="2133600" cy="1530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3327" name="Text Box 15"/>
          <p:cNvSpPr txBox="1">
            <a:spLocks noChangeArrowheads="1"/>
          </p:cNvSpPr>
          <p:nvPr/>
        </p:nvSpPr>
        <p:spPr bwMode="auto">
          <a:xfrm>
            <a:off x="609601" y="533401"/>
            <a:ext cx="3920067" cy="50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3341" tIns="66671" rIns="133341" bIns="66671">
            <a:spAutoFit/>
          </a:bodyPr>
          <a:lstStyle>
            <a:lvl1pPr marL="342900" indent="-34290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66675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333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333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333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333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fontAlgn="base">
              <a:spcBef>
                <a:spcPct val="50000"/>
              </a:spcBef>
              <a:spcAft>
                <a:spcPct val="0"/>
              </a:spcAft>
            </a:pPr>
            <a:r>
              <a:rPr lang="en-US" b="1" u="sng">
                <a:solidFill>
                  <a:srgbClr val="000000"/>
                </a:solidFill>
              </a:rPr>
              <a:t>Tóm tắt</a:t>
            </a:r>
            <a:r>
              <a:rPr lang="en-US" b="1" i="1">
                <a:solidFill>
                  <a:srgbClr val="000000"/>
                </a:solidFill>
              </a:rPr>
              <a:t> :</a:t>
            </a:r>
          </a:p>
        </p:txBody>
      </p:sp>
      <p:sp>
        <p:nvSpPr>
          <p:cNvPr id="13335" name="Text Box 23"/>
          <p:cNvSpPr txBox="1">
            <a:spLocks noChangeArrowheads="1"/>
          </p:cNvSpPr>
          <p:nvPr/>
        </p:nvSpPr>
        <p:spPr bwMode="auto">
          <a:xfrm>
            <a:off x="2569757" y="281506"/>
            <a:ext cx="7387167" cy="750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3341" tIns="66671" rIns="133341" bIns="66671">
            <a:spAutoFit/>
          </a:bodyPr>
          <a:lstStyle>
            <a:lvl1pPr marL="342900" indent="-34290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66675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333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333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333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333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0000"/>
                </a:solidFill>
              </a:rPr>
              <a:t>1 </a:t>
            </a:r>
            <a:r>
              <a:rPr lang="en-US" sz="4000" b="1" dirty="0" err="1">
                <a:solidFill>
                  <a:srgbClr val="000000"/>
                </a:solidFill>
              </a:rPr>
              <a:t>ngày</a:t>
            </a:r>
            <a:r>
              <a:rPr lang="en-US" sz="4000" b="1" dirty="0">
                <a:solidFill>
                  <a:srgbClr val="000000"/>
                </a:solidFill>
              </a:rPr>
              <a:t>:  1con  :   9 kg </a:t>
            </a:r>
            <a:r>
              <a:rPr lang="en-US" sz="4000" b="1" dirty="0" err="1">
                <a:solidFill>
                  <a:srgbClr val="000000"/>
                </a:solidFill>
              </a:rPr>
              <a:t>thịt</a:t>
            </a:r>
            <a:endParaRPr lang="en-US" sz="4000" b="1" dirty="0">
              <a:solidFill>
                <a:srgbClr val="000000"/>
              </a:solidFill>
            </a:endParaRPr>
          </a:p>
        </p:txBody>
      </p:sp>
      <p:sp>
        <p:nvSpPr>
          <p:cNvPr id="2" name="Text Box 23"/>
          <p:cNvSpPr txBox="1">
            <a:spLocks noChangeArrowheads="1"/>
          </p:cNvSpPr>
          <p:nvPr/>
        </p:nvSpPr>
        <p:spPr bwMode="auto">
          <a:xfrm>
            <a:off x="2372072" y="857351"/>
            <a:ext cx="8971856" cy="750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3341" tIns="66671" rIns="133341" bIns="66671">
            <a:spAutoFit/>
          </a:bodyPr>
          <a:lstStyle>
            <a:lvl1pPr marL="342900" indent="-34290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66675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333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333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333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333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fontAlgn="base">
              <a:spcBef>
                <a:spcPct val="5000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0000"/>
                </a:solidFill>
              </a:rPr>
              <a:t>30 </a:t>
            </a:r>
            <a:r>
              <a:rPr lang="en-US" sz="4000" b="1" dirty="0" err="1">
                <a:solidFill>
                  <a:srgbClr val="000000"/>
                </a:solidFill>
              </a:rPr>
              <a:t>ngày</a:t>
            </a:r>
            <a:r>
              <a:rPr lang="en-US" sz="4000" b="1" dirty="0">
                <a:solidFill>
                  <a:srgbClr val="000000"/>
                </a:solidFill>
              </a:rPr>
              <a:t>: 6 con : … </a:t>
            </a:r>
            <a:r>
              <a:rPr lang="en-US" sz="4000" b="1" dirty="0" err="1">
                <a:solidFill>
                  <a:srgbClr val="000000"/>
                </a:solidFill>
              </a:rPr>
              <a:t>tấn</a:t>
            </a:r>
            <a:r>
              <a:rPr lang="en-US" sz="4000" b="1" dirty="0">
                <a:solidFill>
                  <a:srgbClr val="000000"/>
                </a:solidFill>
              </a:rPr>
              <a:t> </a:t>
            </a:r>
            <a:r>
              <a:rPr lang="en-US" sz="4000" b="1" dirty="0" err="1">
                <a:solidFill>
                  <a:srgbClr val="000000"/>
                </a:solidFill>
              </a:rPr>
              <a:t>thịt</a:t>
            </a:r>
            <a:r>
              <a:rPr lang="en-US" sz="4000" b="1" dirty="0">
                <a:solidFill>
                  <a:srgbClr val="000000"/>
                </a:solidFill>
              </a:rPr>
              <a:t>?</a:t>
            </a:r>
          </a:p>
        </p:txBody>
      </p:sp>
      <p:pic>
        <p:nvPicPr>
          <p:cNvPr id="313369" name="Picture 25" descr="Copy of avatar17218_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400" y="1987550"/>
            <a:ext cx="152400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3378" name="Picture 34" descr="1037191thit_lon_m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828800"/>
            <a:ext cx="2133600" cy="15240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23"/>
          <p:cNvSpPr txBox="1">
            <a:spLocks noChangeArrowheads="1"/>
          </p:cNvSpPr>
          <p:nvPr/>
        </p:nvSpPr>
        <p:spPr bwMode="auto">
          <a:xfrm>
            <a:off x="5689600" y="2930619"/>
            <a:ext cx="3048000" cy="750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3341" tIns="66671" rIns="133341" bIns="66671">
            <a:spAutoFit/>
          </a:bodyPr>
          <a:lstStyle>
            <a:lvl1pPr marL="342900" indent="-34290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66675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333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333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333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333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0000"/>
                </a:solidFill>
              </a:rPr>
              <a:t>9 kg </a:t>
            </a:r>
            <a:r>
              <a:rPr lang="en-US" sz="4000" b="1" dirty="0" err="1">
                <a:solidFill>
                  <a:srgbClr val="000000"/>
                </a:solidFill>
              </a:rPr>
              <a:t>thịt</a:t>
            </a:r>
            <a:endParaRPr lang="en-US" sz="4000" b="1" dirty="0">
              <a:solidFill>
                <a:srgbClr val="000000"/>
              </a:solidFill>
            </a:endParaRPr>
          </a:p>
        </p:txBody>
      </p:sp>
      <p:sp>
        <p:nvSpPr>
          <p:cNvPr id="4" name="Text Box 23"/>
          <p:cNvSpPr txBox="1">
            <a:spLocks noChangeArrowheads="1"/>
          </p:cNvSpPr>
          <p:nvPr/>
        </p:nvSpPr>
        <p:spPr bwMode="auto">
          <a:xfrm>
            <a:off x="4521200" y="2331118"/>
            <a:ext cx="1828800" cy="68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3341" tIns="66671" rIns="133341" bIns="66671">
            <a:spAutoFit/>
          </a:bodyPr>
          <a:lstStyle>
            <a:lvl1pPr marL="342900" indent="-34290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66675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333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333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333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333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0000"/>
                </a:solidFill>
              </a:rPr>
              <a:t>   =</a:t>
            </a:r>
          </a:p>
        </p:txBody>
      </p:sp>
      <p:sp>
        <p:nvSpPr>
          <p:cNvPr id="313382" name="Rectangle 38"/>
          <p:cNvSpPr>
            <a:spLocks noChangeArrowheads="1"/>
          </p:cNvSpPr>
          <p:nvPr/>
        </p:nvSpPr>
        <p:spPr bwMode="auto">
          <a:xfrm>
            <a:off x="2641600" y="1752600"/>
            <a:ext cx="6400800" cy="175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Text Box 23"/>
          <p:cNvSpPr txBox="1">
            <a:spLocks noChangeArrowheads="1"/>
          </p:cNvSpPr>
          <p:nvPr/>
        </p:nvSpPr>
        <p:spPr bwMode="auto">
          <a:xfrm>
            <a:off x="-711200" y="2354452"/>
            <a:ext cx="4165600" cy="75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3341" tIns="66671" rIns="133341" bIns="66671">
            <a:spAutoFit/>
          </a:bodyPr>
          <a:lstStyle>
            <a:lvl1pPr marL="342900" indent="-34290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66675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333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333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333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333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FF0000"/>
                </a:solidFill>
              </a:rPr>
              <a:t>1 </a:t>
            </a:r>
            <a:r>
              <a:rPr lang="en-US" sz="4000" b="1" dirty="0" err="1">
                <a:solidFill>
                  <a:srgbClr val="FF0000"/>
                </a:solidFill>
              </a:rPr>
              <a:t>ngày</a:t>
            </a:r>
            <a:r>
              <a:rPr lang="en-US" sz="4000" b="1" dirty="0">
                <a:solidFill>
                  <a:srgbClr val="FF0000"/>
                </a:solidFill>
              </a:rPr>
              <a:t> = </a:t>
            </a:r>
          </a:p>
        </p:txBody>
      </p:sp>
      <p:sp>
        <p:nvSpPr>
          <p:cNvPr id="313385" name="Rectangle 41"/>
          <p:cNvSpPr>
            <a:spLocks noChangeArrowheads="1"/>
          </p:cNvSpPr>
          <p:nvPr/>
        </p:nvSpPr>
        <p:spPr bwMode="auto">
          <a:xfrm>
            <a:off x="2946400" y="4114800"/>
            <a:ext cx="5486400" cy="1530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313386" name="Picture 42" descr="Copy of avatar17218_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00" y="4191000"/>
            <a:ext cx="152400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3387" name="Picture 43" descr="1037191thit_lon_m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600" y="4114800"/>
            <a:ext cx="2133600" cy="15240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23"/>
          <p:cNvSpPr txBox="1">
            <a:spLocks noChangeArrowheads="1"/>
          </p:cNvSpPr>
          <p:nvPr/>
        </p:nvSpPr>
        <p:spPr bwMode="auto">
          <a:xfrm>
            <a:off x="7874000" y="5213444"/>
            <a:ext cx="4165600" cy="750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3341" tIns="66671" rIns="133341" bIns="66671">
            <a:spAutoFit/>
          </a:bodyPr>
          <a:lstStyle>
            <a:lvl1pPr marL="342900" indent="-34290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66675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333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333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333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333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0000"/>
                </a:solidFill>
              </a:rPr>
              <a:t>… </a:t>
            </a:r>
            <a:r>
              <a:rPr lang="en-US" sz="4000" b="1" dirty="0" err="1">
                <a:solidFill>
                  <a:srgbClr val="FF0000"/>
                </a:solidFill>
              </a:rPr>
              <a:t>tấn</a:t>
            </a:r>
            <a:r>
              <a:rPr lang="en-US" sz="4000" b="1" dirty="0">
                <a:solidFill>
                  <a:srgbClr val="000000"/>
                </a:solidFill>
              </a:rPr>
              <a:t> </a:t>
            </a:r>
            <a:r>
              <a:rPr lang="en-US" sz="4000" b="1" dirty="0" err="1">
                <a:solidFill>
                  <a:srgbClr val="000000"/>
                </a:solidFill>
              </a:rPr>
              <a:t>thịt</a:t>
            </a:r>
            <a:r>
              <a:rPr lang="en-US" sz="4000" b="1" dirty="0">
                <a:solidFill>
                  <a:srgbClr val="000000"/>
                </a:solidFill>
              </a:rPr>
              <a:t> ?</a:t>
            </a:r>
          </a:p>
        </p:txBody>
      </p:sp>
      <p:sp>
        <p:nvSpPr>
          <p:cNvPr id="7" name="Text Box 23"/>
          <p:cNvSpPr txBox="1">
            <a:spLocks noChangeArrowheads="1"/>
          </p:cNvSpPr>
          <p:nvPr/>
        </p:nvSpPr>
        <p:spPr bwMode="auto">
          <a:xfrm>
            <a:off x="7543800" y="4405479"/>
            <a:ext cx="1828800" cy="68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3341" tIns="66671" rIns="133341" bIns="66671">
            <a:spAutoFit/>
          </a:bodyPr>
          <a:lstStyle>
            <a:lvl1pPr marL="342900" indent="-34290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66675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333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333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333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333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3600" b="1">
                <a:solidFill>
                  <a:srgbClr val="000000"/>
                </a:solidFill>
              </a:rPr>
              <a:t>   =</a:t>
            </a:r>
          </a:p>
        </p:txBody>
      </p:sp>
      <p:sp>
        <p:nvSpPr>
          <p:cNvPr id="313390" name="Rectangle 46"/>
          <p:cNvSpPr>
            <a:spLocks noChangeArrowheads="1"/>
          </p:cNvSpPr>
          <p:nvPr/>
        </p:nvSpPr>
        <p:spPr bwMode="auto">
          <a:xfrm>
            <a:off x="2743200" y="4038600"/>
            <a:ext cx="8839200" cy="175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8" name="Text Box 23"/>
          <p:cNvSpPr txBox="1">
            <a:spLocks noChangeArrowheads="1"/>
          </p:cNvSpPr>
          <p:nvPr/>
        </p:nvSpPr>
        <p:spPr bwMode="auto">
          <a:xfrm>
            <a:off x="-1075267" y="4321269"/>
            <a:ext cx="4021667" cy="750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3341" tIns="66671" rIns="133341" bIns="66671">
            <a:spAutoFit/>
          </a:bodyPr>
          <a:lstStyle>
            <a:lvl1pPr marL="342900" indent="-34290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66675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333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333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333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333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FF0000"/>
                </a:solidFill>
              </a:rPr>
              <a:t>     30 </a:t>
            </a:r>
            <a:r>
              <a:rPr lang="en-US" sz="4000" b="1" dirty="0" err="1">
                <a:solidFill>
                  <a:srgbClr val="FF0000"/>
                </a:solidFill>
              </a:rPr>
              <a:t>ngày</a:t>
            </a:r>
            <a:r>
              <a:rPr lang="en-US" sz="4000" b="1" dirty="0">
                <a:solidFill>
                  <a:srgbClr val="FF0000"/>
                </a:solidFill>
              </a:rPr>
              <a:t> =</a:t>
            </a:r>
          </a:p>
        </p:txBody>
      </p:sp>
      <p:pic>
        <p:nvPicPr>
          <p:cNvPr id="313394" name="Picture 50" descr="Copy of avatar17218_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800" y="4521200"/>
            <a:ext cx="152400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3395" name="Picture 51" descr="Copy of avatar17218_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4038600"/>
            <a:ext cx="152400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3396" name="Picture 52" descr="Copy of avatar17218_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00" y="4445000"/>
            <a:ext cx="152400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3397" name="Picture 53" descr="Copy of avatar17218_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114800"/>
            <a:ext cx="152400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3398" name="Picture 54" descr="Copy of avatar17218_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0" y="4445000"/>
            <a:ext cx="152400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06246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33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33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33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33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33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313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13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1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2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313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1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2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8" dur="2000"/>
                                        <p:tgtEl>
                                          <p:spTgt spid="313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3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1000"/>
                                        <p:tgtEl>
                                          <p:spTgt spid="313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1000"/>
                                        <p:tgtEl>
                                          <p:spTgt spid="313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1000"/>
                                        <p:tgtEl>
                                          <p:spTgt spid="313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1000"/>
                                        <p:tgtEl>
                                          <p:spTgt spid="313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1000"/>
                                        <p:tgtEl>
                                          <p:spTgt spid="313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1000"/>
                                        <p:tgtEl>
                                          <p:spTgt spid="313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500"/>
                                        <p:tgtEl>
                                          <p:spTgt spid="313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1" dur="2000"/>
                                        <p:tgtEl>
                                          <p:spTgt spid="313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4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5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313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4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5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376" grpId="0" animBg="1"/>
      <p:bldP spid="13327" grpId="0"/>
      <p:bldP spid="13335" grpId="0"/>
      <p:bldP spid="2" grpId="0"/>
      <p:bldP spid="3" grpId="0"/>
      <p:bldP spid="4" grpId="0"/>
      <p:bldP spid="313382" grpId="0" animBg="1"/>
      <p:bldP spid="5" grpId="0"/>
      <p:bldP spid="313385" grpId="0" animBg="1"/>
      <p:bldP spid="6" grpId="0"/>
      <p:bldP spid="7" grpId="0"/>
      <p:bldP spid="313390" grpId="0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621644" y="2274151"/>
            <a:ext cx="8564033" cy="503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3341" tIns="66671" rIns="133341" bIns="66671">
            <a:spAutoFit/>
          </a:bodyPr>
          <a:lstStyle>
            <a:lvl1pPr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vi-VN" b="1">
              <a:solidFill>
                <a:srgbClr val="A50021"/>
              </a:solidFill>
            </a:endParaRPr>
          </a:p>
        </p:txBody>
      </p:sp>
      <p:sp>
        <p:nvSpPr>
          <p:cNvPr id="13334" name="Text Box 22"/>
          <p:cNvSpPr txBox="1">
            <a:spLocks noChangeArrowheads="1"/>
          </p:cNvSpPr>
          <p:nvPr/>
        </p:nvSpPr>
        <p:spPr bwMode="auto">
          <a:xfrm>
            <a:off x="4246035" y="169"/>
            <a:ext cx="3771900" cy="811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3341" tIns="66671" rIns="133341" bIns="66671">
            <a:spAutoFit/>
          </a:bodyPr>
          <a:lstStyle>
            <a:lvl1pPr marL="342900" indent="-34290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66675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333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333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333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333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fontAlgn="base">
              <a:spcBef>
                <a:spcPct val="50000"/>
              </a:spcBef>
              <a:spcAft>
                <a:spcPct val="0"/>
              </a:spcAft>
            </a:pPr>
            <a:r>
              <a:rPr lang="en-US" sz="4400" b="1" i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i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4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13335" name="Text Box 23"/>
          <p:cNvSpPr txBox="1">
            <a:spLocks noChangeArrowheads="1"/>
          </p:cNvSpPr>
          <p:nvPr/>
        </p:nvSpPr>
        <p:spPr bwMode="auto">
          <a:xfrm>
            <a:off x="0" y="725657"/>
            <a:ext cx="12192000" cy="811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3341" tIns="66671" rIns="133341" bIns="66671">
            <a:spAutoFit/>
          </a:bodyPr>
          <a:lstStyle>
            <a:lvl1pPr marL="342900" indent="-34290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66675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333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333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333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333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fontAlgn="base">
              <a:spcBef>
                <a:spcPct val="50000"/>
              </a:spcBef>
              <a:spcAft>
                <a:spcPct val="0"/>
              </a:spcAft>
            </a:pP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con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3336" name="Text Box 24"/>
          <p:cNvSpPr txBox="1">
            <a:spLocks noChangeArrowheads="1"/>
          </p:cNvSpPr>
          <p:nvPr/>
        </p:nvSpPr>
        <p:spPr bwMode="auto">
          <a:xfrm>
            <a:off x="-275164" y="2778127"/>
            <a:ext cx="12263967" cy="811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3341" tIns="66671" rIns="133341" bIns="66671">
            <a:spAutoFit/>
          </a:bodyPr>
          <a:lstStyle>
            <a:lvl1pPr marL="342900" indent="-34290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66675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333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333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333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333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fontAlgn="base">
              <a:spcBef>
                <a:spcPct val="50000"/>
              </a:spcBef>
              <a:spcAft>
                <a:spcPct val="0"/>
              </a:spcAft>
            </a:pP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con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3337" name="Text Box 25"/>
          <p:cNvSpPr txBox="1">
            <a:spLocks noChangeArrowheads="1"/>
          </p:cNvSpPr>
          <p:nvPr/>
        </p:nvSpPr>
        <p:spPr bwMode="auto">
          <a:xfrm>
            <a:off x="3071317" y="1879601"/>
            <a:ext cx="7190316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3341" tIns="66671" rIns="133341" bIns="66671">
            <a:spAutoFit/>
          </a:bodyPr>
          <a:lstStyle>
            <a:lvl1pPr marL="342900" indent="-34290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66675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333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333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333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333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fontAlgn="base">
              <a:spcBef>
                <a:spcPct val="5000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x 6 = 54 (kg)</a:t>
            </a:r>
          </a:p>
        </p:txBody>
      </p:sp>
      <p:sp>
        <p:nvSpPr>
          <p:cNvPr id="13338" name="Text Box 26"/>
          <p:cNvSpPr txBox="1">
            <a:spLocks noChangeArrowheads="1"/>
          </p:cNvSpPr>
          <p:nvPr/>
        </p:nvSpPr>
        <p:spPr bwMode="auto">
          <a:xfrm>
            <a:off x="2631163" y="3877639"/>
            <a:ext cx="8193617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3341" tIns="66671" rIns="133341" bIns="66671">
            <a:spAutoFit/>
          </a:bodyPr>
          <a:lstStyle>
            <a:lvl1pPr marL="342900" indent="-34290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66675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333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333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333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333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fontAlgn="base">
              <a:spcBef>
                <a:spcPct val="5000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 x 30 = 1620 (kg)</a:t>
            </a:r>
          </a:p>
        </p:txBody>
      </p:sp>
      <p:sp>
        <p:nvSpPr>
          <p:cNvPr id="13339" name="Text Box 27"/>
          <p:cNvSpPr txBox="1">
            <a:spLocks noChangeArrowheads="1"/>
          </p:cNvSpPr>
          <p:nvPr/>
        </p:nvSpPr>
        <p:spPr bwMode="auto">
          <a:xfrm>
            <a:off x="4246033" y="5696119"/>
            <a:ext cx="8636000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3341" tIns="66671" rIns="133341" bIns="66671">
            <a:spAutoFit/>
          </a:bodyPr>
          <a:lstStyle>
            <a:lvl1pPr marL="342900" indent="-34290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66675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333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333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333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333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fontAlgn="base">
              <a:spcBef>
                <a:spcPct val="50000"/>
              </a:spcBef>
              <a:spcAft>
                <a:spcPct val="0"/>
              </a:spcAft>
            </a:pPr>
            <a:r>
              <a:rPr lang="en-US" sz="44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4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1,62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42" name="Text Box 30"/>
          <p:cNvSpPr txBox="1">
            <a:spLocks noChangeArrowheads="1"/>
          </p:cNvSpPr>
          <p:nvPr/>
        </p:nvSpPr>
        <p:spPr bwMode="auto">
          <a:xfrm>
            <a:off x="2631163" y="4827588"/>
            <a:ext cx="9933517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3341" tIns="66671" rIns="133341" bIns="66671">
            <a:spAutoFit/>
          </a:bodyPr>
          <a:lstStyle>
            <a:lvl1pPr marL="342900" indent="-34290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66675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333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333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333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333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fontAlgn="base">
              <a:spcBef>
                <a:spcPct val="5000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1620 kg = 1,62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4200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33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33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33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33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33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33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320"/>
                            </p:stCondLst>
                            <p:childTnLst>
                              <p:par>
                                <p:cTn id="1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500"/>
                                        <p:tgtEl>
                                          <p:spTgt spid="133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500"/>
                                        <p:tgtEl>
                                          <p:spTgt spid="133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500"/>
                                        <p:tgtEl>
                                          <p:spTgt spid="133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70"/>
                            </p:stCondLst>
                            <p:childTnLst>
                              <p:par>
                                <p:cTn id="2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500"/>
                                        <p:tgtEl>
                                          <p:spTgt spid="133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500"/>
                                        <p:tgtEl>
                                          <p:spTgt spid="133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500"/>
                                        <p:tgtEl>
                                          <p:spTgt spid="133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70"/>
                            </p:stCondLst>
                            <p:childTnLst>
                              <p:par>
                                <p:cTn id="3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500"/>
                                        <p:tgtEl>
                                          <p:spTgt spid="133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500"/>
                                        <p:tgtEl>
                                          <p:spTgt spid="133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500"/>
                                        <p:tgtEl>
                                          <p:spTgt spid="133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6320"/>
                            </p:stCondLst>
                            <p:childTnLst>
                              <p:par>
                                <p:cTn id="3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8" dur="500"/>
                                        <p:tgtEl>
                                          <p:spTgt spid="133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9" dur="500"/>
                                        <p:tgtEl>
                                          <p:spTgt spid="133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500"/>
                                        <p:tgtEl>
                                          <p:spTgt spid="133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70"/>
                            </p:stCondLst>
                            <p:childTnLst>
                              <p:par>
                                <p:cTn id="4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4" dur="500"/>
                                        <p:tgtEl>
                                          <p:spTgt spid="133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5" dur="500"/>
                                        <p:tgtEl>
                                          <p:spTgt spid="133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500"/>
                                        <p:tgtEl>
                                          <p:spTgt spid="133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34" grpId="0"/>
      <p:bldP spid="13335" grpId="0"/>
      <p:bldP spid="13336" grpId="0"/>
      <p:bldP spid="13337" grpId="0"/>
      <p:bldP spid="13338" grpId="0"/>
      <p:bldP spid="13339" grpId="0"/>
      <p:bldP spid="133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580065" y="2851152"/>
            <a:ext cx="8564033" cy="503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3341" tIns="66671" rIns="133341" bIns="66671">
            <a:spAutoFit/>
          </a:bodyPr>
          <a:lstStyle>
            <a:lvl1pPr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vi-VN" b="1">
              <a:solidFill>
                <a:srgbClr val="A50021"/>
              </a:solidFill>
            </a:endParaRPr>
          </a:p>
        </p:txBody>
      </p:sp>
      <p:sp>
        <p:nvSpPr>
          <p:cNvPr id="13329" name="Text Box 17"/>
          <p:cNvSpPr txBox="1">
            <a:spLocks noChangeArrowheads="1"/>
          </p:cNvSpPr>
          <p:nvPr/>
        </p:nvSpPr>
        <p:spPr bwMode="auto">
          <a:xfrm>
            <a:off x="-304800" y="963222"/>
            <a:ext cx="12801600" cy="811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3341" tIns="66671" rIns="133341" bIns="66671">
            <a:spAutoFit/>
          </a:bodyPr>
          <a:lstStyle>
            <a:lvl1pPr marL="342900" indent="-34290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66675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333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333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333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333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fontAlgn="base">
              <a:spcBef>
                <a:spcPct val="50000"/>
              </a:spcBef>
              <a:spcAft>
                <a:spcPct val="0"/>
              </a:spcAft>
            </a:pP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con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13330" name="Text Box 18"/>
          <p:cNvSpPr txBox="1">
            <a:spLocks noChangeArrowheads="1"/>
          </p:cNvSpPr>
          <p:nvPr/>
        </p:nvSpPr>
        <p:spPr bwMode="auto">
          <a:xfrm>
            <a:off x="1824568" y="1814015"/>
            <a:ext cx="8925984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3341" tIns="66671" rIns="133341" bIns="66671">
            <a:spAutoFit/>
          </a:bodyPr>
          <a:lstStyle>
            <a:lvl1pPr marL="342900" indent="-34290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66675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333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333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333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333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fontAlgn="base">
              <a:spcBef>
                <a:spcPct val="5000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x 30 = 270 (kg)</a:t>
            </a:r>
          </a:p>
        </p:txBody>
      </p:sp>
      <p:sp>
        <p:nvSpPr>
          <p:cNvPr id="13331" name="Text Box 19"/>
          <p:cNvSpPr txBox="1">
            <a:spLocks noChangeArrowheads="1"/>
          </p:cNvSpPr>
          <p:nvPr/>
        </p:nvSpPr>
        <p:spPr bwMode="auto">
          <a:xfrm>
            <a:off x="2271183" y="4113726"/>
            <a:ext cx="10225617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3341" tIns="66671" rIns="133341" bIns="66671">
            <a:spAutoFit/>
          </a:bodyPr>
          <a:lstStyle>
            <a:lvl1pPr marL="342900" indent="-34290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66675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333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333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333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333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fontAlgn="base">
              <a:spcBef>
                <a:spcPct val="5000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270 x 6 = 1620 (kg)</a:t>
            </a:r>
          </a:p>
        </p:txBody>
      </p:sp>
      <p:sp>
        <p:nvSpPr>
          <p:cNvPr id="13332" name="Text Box 20"/>
          <p:cNvSpPr txBox="1">
            <a:spLocks noChangeArrowheads="1"/>
          </p:cNvSpPr>
          <p:nvPr/>
        </p:nvSpPr>
        <p:spPr bwMode="auto">
          <a:xfrm>
            <a:off x="3632199" y="5770539"/>
            <a:ext cx="7503583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3341" tIns="66671" rIns="133341" bIns="66671">
            <a:spAutoFit/>
          </a:bodyPr>
          <a:lstStyle>
            <a:lvl1pPr marL="342900" indent="-34290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66675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333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333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333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333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fontAlgn="base">
              <a:spcBef>
                <a:spcPct val="50000"/>
              </a:spcBef>
              <a:spcAft>
                <a:spcPct val="0"/>
              </a:spcAft>
            </a:pPr>
            <a:r>
              <a:rPr lang="en-US" sz="44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4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1,62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33" name="Text Box 21"/>
          <p:cNvSpPr txBox="1">
            <a:spLocks noChangeArrowheads="1"/>
          </p:cNvSpPr>
          <p:nvPr/>
        </p:nvSpPr>
        <p:spPr bwMode="auto">
          <a:xfrm>
            <a:off x="3310468" y="152547"/>
            <a:ext cx="5158317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3341" tIns="66671" rIns="133341" bIns="66671">
            <a:spAutoFit/>
          </a:bodyPr>
          <a:lstStyle>
            <a:lvl1pPr marL="342900" indent="-34290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66675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333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333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333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333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fontAlgn="base">
              <a:spcBef>
                <a:spcPct val="50000"/>
              </a:spcBef>
              <a:spcAft>
                <a:spcPct val="0"/>
              </a:spcAft>
            </a:pPr>
            <a:r>
              <a:rPr lang="en-US" sz="4400" b="1" i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i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4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13340" name="Text Box 28"/>
          <p:cNvSpPr txBox="1">
            <a:spLocks noChangeArrowheads="1"/>
          </p:cNvSpPr>
          <p:nvPr/>
        </p:nvSpPr>
        <p:spPr bwMode="auto">
          <a:xfrm>
            <a:off x="-304800" y="2851152"/>
            <a:ext cx="12293600" cy="811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3341" tIns="66671" rIns="133341" bIns="66671">
            <a:spAutoFit/>
          </a:bodyPr>
          <a:lstStyle>
            <a:lvl1pPr marL="342900" indent="-34290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66675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333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333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333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333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fontAlgn="base">
              <a:spcBef>
                <a:spcPct val="50000"/>
              </a:spcBef>
              <a:spcAft>
                <a:spcPct val="0"/>
              </a:spcAft>
            </a:pP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con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3341" name="Text Box 29"/>
          <p:cNvSpPr txBox="1">
            <a:spLocks noChangeArrowheads="1"/>
          </p:cNvSpPr>
          <p:nvPr/>
        </p:nvSpPr>
        <p:spPr bwMode="auto">
          <a:xfrm>
            <a:off x="2271183" y="4894776"/>
            <a:ext cx="78740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3341" tIns="66671" rIns="133341" bIns="66671">
            <a:spAutoFit/>
          </a:bodyPr>
          <a:lstStyle>
            <a:lvl1pPr marL="342900" indent="-34290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66675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3335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333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333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333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333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fontAlgn="base">
              <a:spcBef>
                <a:spcPct val="5000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1620 kg = 1,62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899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250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250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250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250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250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250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625"/>
                            </p:stCondLst>
                            <p:childTnLst>
                              <p:par>
                                <p:cTn id="2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250"/>
                                        <p:tgtEl>
                                          <p:spTgt spid="133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250"/>
                                        <p:tgtEl>
                                          <p:spTgt spid="133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250"/>
                                        <p:tgtEl>
                                          <p:spTgt spid="133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875"/>
                            </p:stCondLst>
                            <p:childTnLst>
                              <p:par>
                                <p:cTn id="3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250"/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250"/>
                                        <p:tgtEl>
                                          <p:spTgt spid="133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250"/>
                                        <p:tgtEl>
                                          <p:spTgt spid="133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750"/>
                            </p:stCondLst>
                            <p:childTnLst>
                              <p:par>
                                <p:cTn id="3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8" dur="250"/>
                                        <p:tgtEl>
                                          <p:spTgt spid="133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9" dur="250"/>
                                        <p:tgtEl>
                                          <p:spTgt spid="133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250"/>
                                        <p:tgtEl>
                                          <p:spTgt spid="133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3625"/>
                            </p:stCondLst>
                            <p:childTnLst>
                              <p:par>
                                <p:cTn id="4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4" dur="250"/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5" dur="250"/>
                                        <p:tgtEl>
                                          <p:spTgt spid="133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250"/>
                                        <p:tgtEl>
                                          <p:spTgt spid="133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9" grpId="0"/>
      <p:bldP spid="13330" grpId="0"/>
      <p:bldP spid="13331" grpId="0"/>
      <p:bldP spid="13332" grpId="0"/>
      <p:bldP spid="13333" grpId="0"/>
      <p:bldP spid="13340" grpId="0"/>
      <p:bldP spid="1334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4581648"/>
            <a:ext cx="5283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5227638"/>
            <a:ext cx="5283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4572000"/>
            <a:ext cx="52832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5227761"/>
            <a:ext cx="52832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4" name="Rectangle 8" descr="30%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320824" y="4618038"/>
            <a:ext cx="4070351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400" b="1">
              <a:solidFill>
                <a:srgbClr val="FF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4106" name="Rectangle 10" descr="30%"/>
          <p:cNvSpPr>
            <a:spLocks noChangeArrowheads="1"/>
          </p:cNvSpPr>
          <p:nvPr/>
        </p:nvSpPr>
        <p:spPr bwMode="auto">
          <a:xfrm>
            <a:off x="1320824" y="5227638"/>
            <a:ext cx="4070351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af-ZA" sz="2400" b="1">
              <a:solidFill>
                <a:srgbClr val="FFFFFF"/>
              </a:solidFill>
              <a:latin typeface="Tahoma" pitchFamily="34" charset="0"/>
              <a:cs typeface="Arial" charset="0"/>
            </a:endParaRPr>
          </a:p>
        </p:txBody>
      </p:sp>
      <p:pic>
        <p:nvPicPr>
          <p:cNvPr id="4108" name="thinking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8351" y="5334000"/>
            <a:ext cx="34713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7" name="Oval 23"/>
          <p:cNvSpPr>
            <a:spLocks noChangeArrowheads="1"/>
          </p:cNvSpPr>
          <p:nvPr/>
        </p:nvSpPr>
        <p:spPr bwMode="auto">
          <a:xfrm>
            <a:off x="4646166" y="4076700"/>
            <a:ext cx="173567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af-ZA">
              <a:solidFill>
                <a:srgbClr val="FFFFFF"/>
              </a:solidFill>
              <a:latin typeface="Garamond" pitchFamily="18" charset="0"/>
              <a:cs typeface="Arial" charset="0"/>
            </a:endParaRPr>
          </a:p>
        </p:txBody>
      </p:sp>
      <p:sp>
        <p:nvSpPr>
          <p:cNvPr id="12298" name="Oval 26"/>
          <p:cNvSpPr>
            <a:spLocks noChangeArrowheads="1"/>
          </p:cNvSpPr>
          <p:nvPr/>
        </p:nvSpPr>
        <p:spPr bwMode="auto">
          <a:xfrm>
            <a:off x="5429333" y="4038600"/>
            <a:ext cx="173567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af-ZA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2299" name="Line 30"/>
          <p:cNvSpPr>
            <a:spLocks noChangeShapeType="1"/>
          </p:cNvSpPr>
          <p:nvPr/>
        </p:nvSpPr>
        <p:spPr bwMode="auto">
          <a:xfrm>
            <a:off x="2032000" y="762000"/>
            <a:ext cx="82296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2300" name="WordArt 31"/>
          <p:cNvSpPr>
            <a:spLocks noChangeArrowheads="1" noChangeShapeType="1" noTextEdit="1"/>
          </p:cNvSpPr>
          <p:nvPr/>
        </p:nvSpPr>
        <p:spPr bwMode="auto">
          <a:xfrm>
            <a:off x="1117600" y="1295400"/>
            <a:ext cx="5994400" cy="2209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kern="10" dirty="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kern="10" dirty="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600" b="1" kern="10" dirty="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endParaRPr lang="en-US" sz="3600" b="1" kern="10" dirty="0">
              <a:ln w="9525">
                <a:solidFill>
                  <a:srgbClr val="FFFFFF"/>
                </a:solidFill>
                <a:round/>
                <a:headEnd/>
                <a:tailEnd/>
              </a:ln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301" name="Picture 25" descr="5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882" y="1143000"/>
            <a:ext cx="2713567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2" name="Picture 13" descr="biglogo">
            <a:hlinkClick r:id="" action="ppaction://noaction">
              <a:snd r:embed="rId8" name="millionaire3.wav"/>
            </a:hlinkClick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27200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3820618"/>
      </p:ext>
    </p:extLst>
  </p:cSld>
  <p:clrMapOvr>
    <a:masterClrMapping/>
  </p:clrMapOvr>
  <p:transition spd="slow">
    <p:wipe dir="d"/>
    <p:sndAc>
      <p:stSnd>
        <p:snd r:embed="rId3" name="millionaire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6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08"/>
                </p:tgtEl>
              </p:cMediaNode>
            </p:audio>
          </p:childTnLst>
        </p:cTn>
      </p:par>
    </p:tnLst>
    <p:bldLst>
      <p:bldP spid="4104" grpId="0" autoUpdateAnimBg="0"/>
      <p:bldP spid="4106" grpId="0" autoUpdateAnimBg="0"/>
      <p:bldP spid="410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10082F"/>
              </a:clrFrom>
              <a:clrTo>
                <a:srgbClr val="10082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57497"/>
            <a:ext cx="10972800" cy="1222375"/>
          </a:xfrm>
          <a:prstGeom prst="rect">
            <a:avLst/>
          </a:prstGeom>
          <a:solidFill>
            <a:srgbClr val="FFFF9B"/>
          </a:solidFill>
          <a:ln>
            <a:noFill/>
          </a:ln>
          <a:extLs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4381596"/>
            <a:ext cx="5664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334097"/>
            <a:ext cx="5664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4381596"/>
            <a:ext cx="52832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5324572"/>
            <a:ext cx="52832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7" name="Rectangle 11" descr="30%"/>
          <p:cNvSpPr>
            <a:spLocks noChangeArrowheads="1"/>
          </p:cNvSpPr>
          <p:nvPr/>
        </p:nvSpPr>
        <p:spPr bwMode="auto">
          <a:xfrm>
            <a:off x="6908800" y="5334097"/>
            <a:ext cx="4157133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FFFFFF"/>
                </a:solidFill>
                <a:latin typeface="Tahoma" pitchFamily="34" charset="0"/>
                <a:cs typeface="Arial" charset="0"/>
              </a:rPr>
              <a:t>D. 0, 5203 </a:t>
            </a:r>
            <a:r>
              <a:rPr lang="en-US" sz="4000" b="1" dirty="0" err="1">
                <a:solidFill>
                  <a:srgbClr val="FFFFFF"/>
                </a:solidFill>
                <a:latin typeface="Tahoma" pitchFamily="34" charset="0"/>
                <a:cs typeface="Arial" charset="0"/>
              </a:rPr>
              <a:t>tấn</a:t>
            </a:r>
            <a:endParaRPr lang="en-US" sz="4000" b="1" dirty="0">
              <a:solidFill>
                <a:srgbClr val="FFFFFF"/>
              </a:solidFill>
              <a:latin typeface="Tahoma" pitchFamily="34" charset="0"/>
              <a:cs typeface="Arial" charset="0"/>
            </a:endParaRPr>
          </a:p>
        </p:txBody>
      </p:sp>
      <p:pic>
        <p:nvPicPr>
          <p:cNvPr id="4108" name="thinking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0" y="53340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1" name="AutoShape 22"/>
          <p:cNvSpPr>
            <a:spLocks noChangeArrowheads="1"/>
          </p:cNvSpPr>
          <p:nvPr/>
        </p:nvSpPr>
        <p:spPr bwMode="auto">
          <a:xfrm rot="5400000">
            <a:off x="5040843" y="4196388"/>
            <a:ext cx="304800" cy="370417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af-ZA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3322" name="Oval 23"/>
          <p:cNvSpPr>
            <a:spLocks noChangeArrowheads="1"/>
          </p:cNvSpPr>
          <p:nvPr/>
        </p:nvSpPr>
        <p:spPr bwMode="auto">
          <a:xfrm>
            <a:off x="5109633" y="4076700"/>
            <a:ext cx="186267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af-ZA">
              <a:solidFill>
                <a:srgbClr val="FFFFFF"/>
              </a:solidFill>
              <a:latin typeface="Garamond" pitchFamily="18" charset="0"/>
              <a:cs typeface="Arial" charset="0"/>
            </a:endParaRPr>
          </a:p>
        </p:txBody>
      </p:sp>
      <p:sp>
        <p:nvSpPr>
          <p:cNvPr id="13323" name="Line 30"/>
          <p:cNvSpPr>
            <a:spLocks noChangeShapeType="1"/>
          </p:cNvSpPr>
          <p:nvPr/>
        </p:nvSpPr>
        <p:spPr bwMode="auto">
          <a:xfrm>
            <a:off x="2032000" y="762000"/>
            <a:ext cx="82296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3324" name="WordArt 31"/>
          <p:cNvSpPr>
            <a:spLocks noChangeArrowheads="1" noChangeShapeType="1" noTextEdit="1"/>
          </p:cNvSpPr>
          <p:nvPr/>
        </p:nvSpPr>
        <p:spPr bwMode="auto">
          <a:xfrm>
            <a:off x="3860800" y="685800"/>
            <a:ext cx="60198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ahoma"/>
                <a:cs typeface="Tahoma"/>
              </a:rPr>
              <a:t>Em làm triệu phú</a:t>
            </a:r>
          </a:p>
        </p:txBody>
      </p:sp>
      <p:pic>
        <p:nvPicPr>
          <p:cNvPr id="13325" name="Picture 13" descr="biglogo">
            <a:hlinkClick r:id="" action="ppaction://noaction">
              <a:snd r:embed="rId8" name="millionaire3.wav"/>
            </a:hlinkClick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27200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1422400" y="1981200"/>
            <a:ext cx="9601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FFCC00"/>
                </a:solidFill>
                <a:cs typeface="Arial" charset="0"/>
              </a:rPr>
              <a:t>5 </a:t>
            </a:r>
            <a:r>
              <a:rPr lang="en-US" sz="4800" b="1" dirty="0" err="1">
                <a:solidFill>
                  <a:srgbClr val="FFCC00"/>
                </a:solidFill>
                <a:cs typeface="Arial" charset="0"/>
              </a:rPr>
              <a:t>tấn</a:t>
            </a:r>
            <a:r>
              <a:rPr lang="en-US" sz="4800" b="1" dirty="0">
                <a:solidFill>
                  <a:srgbClr val="FFCC00"/>
                </a:solidFill>
                <a:cs typeface="Arial" charset="0"/>
              </a:rPr>
              <a:t> 203kg = ……. </a:t>
            </a:r>
            <a:r>
              <a:rPr lang="en-US" sz="4800" b="1" dirty="0" err="1">
                <a:solidFill>
                  <a:srgbClr val="FFCC00"/>
                </a:solidFill>
                <a:cs typeface="Arial" charset="0"/>
              </a:rPr>
              <a:t>tấn</a:t>
            </a:r>
            <a:r>
              <a:rPr lang="en-US" sz="4800" b="1" dirty="0">
                <a:solidFill>
                  <a:srgbClr val="FFCC00"/>
                </a:solidFill>
                <a:latin typeface="Times New Roman" pitchFamily="18" charset="0"/>
                <a:cs typeface="Arial" charset="0"/>
              </a:rPr>
              <a:t> </a:t>
            </a:r>
            <a:endParaRPr lang="en-US" sz="4800" b="1" dirty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4104" name="Rectangle 8" descr="30%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422403" y="4418105"/>
            <a:ext cx="436456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FFFFFF"/>
                </a:solidFill>
                <a:latin typeface="Tahoma" pitchFamily="34" charset="0"/>
                <a:cs typeface="Arial" charset="0"/>
              </a:rPr>
              <a:t>A. 5203 </a:t>
            </a:r>
            <a:r>
              <a:rPr lang="en-US" sz="4000" b="1" dirty="0" err="1">
                <a:solidFill>
                  <a:srgbClr val="FFFFFF"/>
                </a:solidFill>
                <a:latin typeface="Tahoma" pitchFamily="34" charset="0"/>
                <a:cs typeface="Arial" charset="0"/>
              </a:rPr>
              <a:t>tấn</a:t>
            </a:r>
            <a:endParaRPr lang="en-US" sz="4000" b="1" dirty="0">
              <a:solidFill>
                <a:srgbClr val="FFFFFF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4106" name="Rectangle 10" descr="30%"/>
          <p:cNvSpPr>
            <a:spLocks noChangeArrowheads="1"/>
          </p:cNvSpPr>
          <p:nvPr/>
        </p:nvSpPr>
        <p:spPr bwMode="auto">
          <a:xfrm>
            <a:off x="1422448" y="5334000"/>
            <a:ext cx="436456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FFFFFF"/>
                </a:solidFill>
                <a:latin typeface="Tahoma" pitchFamily="34" charset="0"/>
                <a:cs typeface="Arial" charset="0"/>
              </a:rPr>
              <a:t>C. 5,203 </a:t>
            </a:r>
            <a:r>
              <a:rPr lang="en-US" sz="4000" b="1" dirty="0" err="1">
                <a:solidFill>
                  <a:srgbClr val="FFFFFF"/>
                </a:solidFill>
                <a:latin typeface="Tahoma" pitchFamily="34" charset="0"/>
                <a:cs typeface="Arial" charset="0"/>
              </a:rPr>
              <a:t>tấn</a:t>
            </a:r>
            <a:endParaRPr lang="en-US" sz="4000" b="1" dirty="0">
              <a:solidFill>
                <a:srgbClr val="FFFFFF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4105" name="Rectangle 9" descr="30%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908800" y="4416521"/>
            <a:ext cx="4157133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FFFFFF"/>
                </a:solidFill>
                <a:latin typeface="Tahoma" pitchFamily="34" charset="0"/>
                <a:cs typeface="Arial" charset="0"/>
              </a:rPr>
              <a:t>B. 52, 03 </a:t>
            </a:r>
            <a:r>
              <a:rPr lang="en-US" sz="4000" b="1" dirty="0" err="1">
                <a:solidFill>
                  <a:srgbClr val="FFFFFF"/>
                </a:solidFill>
                <a:latin typeface="Tahoma" pitchFamily="34" charset="0"/>
                <a:cs typeface="Arial" charset="0"/>
              </a:rPr>
              <a:t>tấn</a:t>
            </a:r>
            <a:endParaRPr lang="en-US" sz="4000" b="1" dirty="0">
              <a:solidFill>
                <a:srgbClr val="FFFFFF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4111" name="AutoShape 15"/>
          <p:cNvSpPr>
            <a:spLocks noChangeArrowheads="1"/>
          </p:cNvSpPr>
          <p:nvPr/>
        </p:nvSpPr>
        <p:spPr bwMode="auto">
          <a:xfrm>
            <a:off x="1016000" y="5337268"/>
            <a:ext cx="5283200" cy="609600"/>
          </a:xfrm>
          <a:prstGeom prst="hexagon">
            <a:avLst>
              <a:gd name="adj" fmla="val 55250"/>
              <a:gd name="vf" fmla="val 115470"/>
            </a:avLst>
          </a:prstGeom>
          <a:solidFill>
            <a:srgbClr val="00FF00"/>
          </a:solidFill>
          <a:ln w="38100" cmpd="dbl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FF0066"/>
                </a:solidFill>
                <a:cs typeface="Arial" charset="0"/>
              </a:rPr>
              <a:t>C. 5,203 </a:t>
            </a:r>
            <a:r>
              <a:rPr lang="en-US" sz="4000" b="1" dirty="0" err="1">
                <a:solidFill>
                  <a:srgbClr val="FF0066"/>
                </a:solidFill>
                <a:cs typeface="Arial" charset="0"/>
              </a:rPr>
              <a:t>tấn</a:t>
            </a:r>
            <a:endParaRPr lang="en-US" sz="4000" b="1" dirty="0">
              <a:solidFill>
                <a:srgbClr val="FF0066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545163"/>
      </p:ext>
    </p:extLst>
  </p:cSld>
  <p:clrMapOvr>
    <a:masterClrMapping/>
  </p:clrMapOvr>
  <p:transition spd="slow">
    <p:wipe dir="d"/>
    <p:sndAc>
      <p:stSnd>
        <p:snd r:embed="rId3" name="millionaire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illionaire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08"/>
                </p:tgtEl>
              </p:cMediaNode>
            </p:audio>
          </p:childTnLst>
        </p:cTn>
      </p:par>
    </p:tnLst>
    <p:bldLst>
      <p:bldP spid="4107" grpId="0" autoUpdateAnimBg="0"/>
      <p:bldP spid="4099" grpId="0" autoUpdateAnimBg="0"/>
      <p:bldP spid="4104" grpId="0" autoUpdateAnimBg="0"/>
      <p:bldP spid="4106" grpId="0" autoUpdateAnimBg="0"/>
      <p:bldP spid="4105" grpId="0" autoUpdateAnimBg="0"/>
      <p:bldP spid="41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10082F"/>
              </a:clrFrom>
              <a:clrTo>
                <a:srgbClr val="10082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57469"/>
            <a:ext cx="10972800" cy="1222375"/>
          </a:xfrm>
          <a:prstGeom prst="rect">
            <a:avLst/>
          </a:prstGeom>
          <a:solidFill>
            <a:srgbClr val="FFFF9B"/>
          </a:solidFill>
          <a:ln>
            <a:noFill/>
          </a:ln>
          <a:extLs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4020409"/>
            <a:ext cx="5664200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334000"/>
            <a:ext cx="5664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1" y="4076768"/>
            <a:ext cx="52832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5324544"/>
            <a:ext cx="52832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7" name="Rectangle 11" descr="30%"/>
          <p:cNvSpPr>
            <a:spLocks noChangeArrowheads="1"/>
          </p:cNvSpPr>
          <p:nvPr/>
        </p:nvSpPr>
        <p:spPr bwMode="auto">
          <a:xfrm>
            <a:off x="6908800" y="5334069"/>
            <a:ext cx="4157133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FFFF"/>
                </a:solidFill>
                <a:latin typeface="Tahoma" pitchFamily="34" charset="0"/>
                <a:cs typeface="Arial" charset="0"/>
              </a:rPr>
              <a:t>D. 3, 06 tấn</a:t>
            </a:r>
          </a:p>
        </p:txBody>
      </p:sp>
      <p:pic>
        <p:nvPicPr>
          <p:cNvPr id="4108" name="thinking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0" y="53340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6" name="Oval 23"/>
          <p:cNvSpPr>
            <a:spLocks noChangeArrowheads="1"/>
          </p:cNvSpPr>
          <p:nvPr/>
        </p:nvSpPr>
        <p:spPr bwMode="auto">
          <a:xfrm>
            <a:off x="5623985" y="3562350"/>
            <a:ext cx="186267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af-ZA">
              <a:solidFill>
                <a:srgbClr val="FFFFFF"/>
              </a:solidFill>
              <a:latin typeface="Garamond" pitchFamily="18" charset="0"/>
              <a:cs typeface="Arial" charset="0"/>
            </a:endParaRPr>
          </a:p>
        </p:txBody>
      </p:sp>
      <p:sp>
        <p:nvSpPr>
          <p:cNvPr id="14347" name="Line 30"/>
          <p:cNvSpPr>
            <a:spLocks noChangeShapeType="1"/>
          </p:cNvSpPr>
          <p:nvPr/>
        </p:nvSpPr>
        <p:spPr bwMode="auto">
          <a:xfrm>
            <a:off x="2032000" y="762000"/>
            <a:ext cx="82296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4348" name="WordArt 31"/>
          <p:cNvSpPr>
            <a:spLocks noChangeArrowheads="1" noChangeShapeType="1" noTextEdit="1"/>
          </p:cNvSpPr>
          <p:nvPr/>
        </p:nvSpPr>
        <p:spPr bwMode="auto">
          <a:xfrm>
            <a:off x="3860800" y="685800"/>
            <a:ext cx="60198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ahoma"/>
                <a:cs typeface="Tahoma"/>
              </a:rPr>
              <a:t>Em làm triệu phú</a:t>
            </a:r>
          </a:p>
        </p:txBody>
      </p:sp>
      <p:pic>
        <p:nvPicPr>
          <p:cNvPr id="14349" name="Picture 13" descr="biglogo">
            <a:hlinkClick r:id="" action="ppaction://noaction">
              <a:snd r:embed="rId8" name="millionaire3.wav"/>
            </a:hlinkClick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27200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1422400" y="1981200"/>
            <a:ext cx="9601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FFCC00"/>
                </a:solidFill>
                <a:cs typeface="Arial" charset="0"/>
              </a:rPr>
              <a:t>3 </a:t>
            </a:r>
            <a:r>
              <a:rPr lang="en-US" sz="4400" b="1" dirty="0" err="1">
                <a:solidFill>
                  <a:srgbClr val="FFCC00"/>
                </a:solidFill>
                <a:cs typeface="Arial" charset="0"/>
              </a:rPr>
              <a:t>tấn</a:t>
            </a:r>
            <a:r>
              <a:rPr lang="en-US" sz="4400" b="1" dirty="0">
                <a:solidFill>
                  <a:srgbClr val="FFCC00"/>
                </a:solidFill>
                <a:cs typeface="Arial" charset="0"/>
              </a:rPr>
              <a:t> 6kg = ……. </a:t>
            </a:r>
            <a:r>
              <a:rPr lang="en-US" sz="4400" b="1" dirty="0" err="1">
                <a:solidFill>
                  <a:srgbClr val="FFCC00"/>
                </a:solidFill>
                <a:cs typeface="Arial" charset="0"/>
              </a:rPr>
              <a:t>tấn</a:t>
            </a:r>
            <a:r>
              <a:rPr lang="en-US" sz="4400" b="1" dirty="0">
                <a:solidFill>
                  <a:srgbClr val="FFCC00"/>
                </a:solidFill>
                <a:latin typeface="Times New Roman" pitchFamily="18" charset="0"/>
                <a:cs typeface="Arial" charset="0"/>
              </a:rPr>
              <a:t> </a:t>
            </a:r>
            <a:endParaRPr lang="en-US" sz="4400" b="1" dirty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4104" name="Rectangle 8" descr="30%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352551" y="4079939"/>
            <a:ext cx="436456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FFFFFF"/>
                </a:solidFill>
                <a:latin typeface="Tahoma" pitchFamily="34" charset="0"/>
                <a:cs typeface="Arial" charset="0"/>
              </a:rPr>
              <a:t>A. 36 </a:t>
            </a:r>
            <a:r>
              <a:rPr lang="en-US" sz="4400" b="1" dirty="0" err="1">
                <a:solidFill>
                  <a:srgbClr val="FFFFFF"/>
                </a:solidFill>
                <a:latin typeface="Tahoma" pitchFamily="34" charset="0"/>
                <a:cs typeface="Arial" charset="0"/>
              </a:rPr>
              <a:t>tấn</a:t>
            </a:r>
            <a:endParaRPr lang="en-US" sz="4400" b="1" dirty="0">
              <a:solidFill>
                <a:srgbClr val="FFFFFF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4106" name="Rectangle 10" descr="30%"/>
          <p:cNvSpPr>
            <a:spLocks noChangeArrowheads="1"/>
          </p:cNvSpPr>
          <p:nvPr/>
        </p:nvSpPr>
        <p:spPr bwMode="auto">
          <a:xfrm>
            <a:off x="1422446" y="5334000"/>
            <a:ext cx="436456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FFFF"/>
                </a:solidFill>
                <a:latin typeface="Tahoma" pitchFamily="34" charset="0"/>
                <a:cs typeface="Arial" charset="0"/>
              </a:rPr>
              <a:t>C. 3, 6 tấn</a:t>
            </a:r>
          </a:p>
        </p:txBody>
      </p:sp>
      <p:sp>
        <p:nvSpPr>
          <p:cNvPr id="4105" name="Rectangle 9" descr="30%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735235" y="4076768"/>
            <a:ext cx="4157133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FFFFFF"/>
                </a:solidFill>
                <a:latin typeface="Tahoma" pitchFamily="34" charset="0"/>
                <a:cs typeface="Arial" charset="0"/>
              </a:rPr>
              <a:t>B. 3, 006 </a:t>
            </a:r>
            <a:r>
              <a:rPr lang="en-US" sz="4400" b="1" dirty="0" err="1">
                <a:solidFill>
                  <a:srgbClr val="FFFFFF"/>
                </a:solidFill>
                <a:latin typeface="Tahoma" pitchFamily="34" charset="0"/>
                <a:cs typeface="Arial" charset="0"/>
              </a:rPr>
              <a:t>tấn</a:t>
            </a:r>
            <a:endParaRPr lang="en-US" sz="4400" b="1" dirty="0">
              <a:solidFill>
                <a:srgbClr val="FFFFFF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4111" name="AutoShape 15"/>
          <p:cNvSpPr>
            <a:spLocks noChangeArrowheads="1"/>
          </p:cNvSpPr>
          <p:nvPr/>
        </p:nvSpPr>
        <p:spPr bwMode="auto">
          <a:xfrm>
            <a:off x="6572251" y="4122998"/>
            <a:ext cx="5080000" cy="609600"/>
          </a:xfrm>
          <a:prstGeom prst="hexagon">
            <a:avLst>
              <a:gd name="adj" fmla="val 53125"/>
              <a:gd name="vf" fmla="val 115470"/>
            </a:avLst>
          </a:prstGeom>
          <a:solidFill>
            <a:srgbClr val="00FF00"/>
          </a:solidFill>
          <a:ln w="38100" cmpd="dbl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FF0066"/>
                </a:solidFill>
                <a:cs typeface="Arial" charset="0"/>
              </a:rPr>
              <a:t>B. 3,006 </a:t>
            </a:r>
            <a:r>
              <a:rPr lang="en-US" sz="4400" b="1" dirty="0" err="1">
                <a:solidFill>
                  <a:srgbClr val="FF0066"/>
                </a:solidFill>
                <a:cs typeface="Arial" charset="0"/>
              </a:rPr>
              <a:t>tấn</a:t>
            </a:r>
            <a:endParaRPr lang="en-US" sz="4400" b="1" dirty="0">
              <a:solidFill>
                <a:srgbClr val="FF0066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073353"/>
      </p:ext>
    </p:extLst>
  </p:cSld>
  <p:clrMapOvr>
    <a:masterClrMapping/>
  </p:clrMapOvr>
  <p:transition spd="slow">
    <p:wipe dir="d"/>
    <p:sndAc>
      <p:stSnd>
        <p:snd r:embed="rId3" name="millionaire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illionaire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08"/>
                </p:tgtEl>
              </p:cMediaNode>
            </p:audio>
          </p:childTnLst>
        </p:cTn>
      </p:par>
    </p:tnLst>
    <p:bldLst>
      <p:bldP spid="4107" grpId="0" autoUpdateAnimBg="0"/>
      <p:bldP spid="4099" grpId="0" autoUpdateAnimBg="0"/>
      <p:bldP spid="4104" grpId="0" autoUpdateAnimBg="0"/>
      <p:bldP spid="4106" grpId="0" autoUpdateAnimBg="0"/>
      <p:bldP spid="4105" grpId="0" autoUpdateAnimBg="0"/>
      <p:bldP spid="41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10082F"/>
              </a:clrFrom>
              <a:clrTo>
                <a:srgbClr val="10082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57439"/>
            <a:ext cx="10972800" cy="1222375"/>
          </a:xfrm>
          <a:prstGeom prst="rect">
            <a:avLst/>
          </a:prstGeom>
          <a:solidFill>
            <a:srgbClr val="FFFF9B"/>
          </a:solidFill>
          <a:ln>
            <a:noFill/>
          </a:ln>
          <a:extLs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206910"/>
            <a:ext cx="5664200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334000"/>
            <a:ext cx="5664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4222788"/>
            <a:ext cx="52832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5324514"/>
            <a:ext cx="52832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7" name="Rectangle 11" descr="30%"/>
          <p:cNvSpPr>
            <a:spLocks noChangeArrowheads="1"/>
          </p:cNvSpPr>
          <p:nvPr/>
        </p:nvSpPr>
        <p:spPr bwMode="auto">
          <a:xfrm>
            <a:off x="6908800" y="5334039"/>
            <a:ext cx="4157133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FFFFFF"/>
                </a:solidFill>
                <a:latin typeface="Tahoma" pitchFamily="34" charset="0"/>
                <a:cs typeface="Arial" charset="0"/>
              </a:rPr>
              <a:t>D. </a:t>
            </a:r>
            <a:r>
              <a:rPr lang="en-US" sz="4800" b="1" dirty="0" err="1">
                <a:solidFill>
                  <a:srgbClr val="FFFFFF"/>
                </a:solidFill>
                <a:latin typeface="Tahoma" pitchFamily="34" charset="0"/>
                <a:cs typeface="Arial" charset="0"/>
              </a:rPr>
              <a:t>tạ</a:t>
            </a:r>
            <a:endParaRPr lang="en-US" sz="4800" b="1" dirty="0">
              <a:solidFill>
                <a:srgbClr val="FFFFFF"/>
              </a:solidFill>
              <a:latin typeface="Tahoma" pitchFamily="34" charset="0"/>
              <a:cs typeface="Arial" charset="0"/>
            </a:endParaRPr>
          </a:p>
        </p:txBody>
      </p:sp>
      <p:pic>
        <p:nvPicPr>
          <p:cNvPr id="4108" name="thinking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0" y="53340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1" name="Line 30"/>
          <p:cNvSpPr>
            <a:spLocks noChangeShapeType="1"/>
          </p:cNvSpPr>
          <p:nvPr/>
        </p:nvSpPr>
        <p:spPr bwMode="auto">
          <a:xfrm>
            <a:off x="2032000" y="762000"/>
            <a:ext cx="82296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372" name="WordArt 31"/>
          <p:cNvSpPr>
            <a:spLocks noChangeArrowheads="1" noChangeShapeType="1" noTextEdit="1"/>
          </p:cNvSpPr>
          <p:nvPr/>
        </p:nvSpPr>
        <p:spPr bwMode="auto">
          <a:xfrm>
            <a:off x="3860800" y="685800"/>
            <a:ext cx="60198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ahoma"/>
                <a:cs typeface="Tahoma"/>
              </a:rPr>
              <a:t>Em làm triệu phú</a:t>
            </a:r>
          </a:p>
        </p:txBody>
      </p:sp>
      <p:pic>
        <p:nvPicPr>
          <p:cNvPr id="15373" name="Picture 13" descr="biglogo">
            <a:hlinkClick r:id="" action="ppaction://noaction">
              <a:snd r:embed="rId8" name="millionaire3.wav"/>
            </a:hlinkClick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27200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1422400" y="1981200"/>
            <a:ext cx="9601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FFCC00"/>
                </a:solidFill>
                <a:cs typeface="Arial" charset="0"/>
              </a:rPr>
              <a:t>2 </a:t>
            </a:r>
            <a:r>
              <a:rPr lang="en-US" sz="4800" b="1" dirty="0" err="1">
                <a:solidFill>
                  <a:srgbClr val="FFCC00"/>
                </a:solidFill>
                <a:cs typeface="Arial" charset="0"/>
              </a:rPr>
              <a:t>tạ</a:t>
            </a:r>
            <a:r>
              <a:rPr lang="en-US" sz="4800" b="1" dirty="0">
                <a:solidFill>
                  <a:srgbClr val="FFCC00"/>
                </a:solidFill>
                <a:cs typeface="Arial" charset="0"/>
              </a:rPr>
              <a:t> 50 kg = 2,500…..</a:t>
            </a:r>
            <a:r>
              <a:rPr lang="en-US" sz="4800" b="1" dirty="0">
                <a:solidFill>
                  <a:srgbClr val="FFCC00"/>
                </a:solidFill>
                <a:latin typeface="Times New Roman" pitchFamily="18" charset="0"/>
                <a:cs typeface="Arial" charset="0"/>
              </a:rPr>
              <a:t> </a:t>
            </a:r>
            <a:endParaRPr lang="en-US" sz="4800" b="1" dirty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4104" name="Rectangle 8" descr="30%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511300" y="4265647"/>
            <a:ext cx="436456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FFFFFF"/>
                </a:solidFill>
                <a:latin typeface="Tahoma" pitchFamily="34" charset="0"/>
                <a:cs typeface="Arial" charset="0"/>
              </a:rPr>
              <a:t>A.  </a:t>
            </a:r>
            <a:r>
              <a:rPr lang="en-US" sz="4800" b="1" dirty="0" err="1">
                <a:solidFill>
                  <a:srgbClr val="FFFFFF"/>
                </a:solidFill>
                <a:latin typeface="Tahoma" pitchFamily="34" charset="0"/>
                <a:cs typeface="Arial" charset="0"/>
              </a:rPr>
              <a:t>tấn</a:t>
            </a:r>
            <a:endParaRPr lang="en-US" sz="4800" b="1" dirty="0">
              <a:solidFill>
                <a:srgbClr val="FFFFFF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4106" name="Rectangle 10" descr="30%"/>
          <p:cNvSpPr>
            <a:spLocks noChangeArrowheads="1"/>
          </p:cNvSpPr>
          <p:nvPr/>
        </p:nvSpPr>
        <p:spPr bwMode="auto">
          <a:xfrm>
            <a:off x="1422426" y="5334000"/>
            <a:ext cx="436456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FFFFFF"/>
                </a:solidFill>
                <a:latin typeface="Tahoma" pitchFamily="34" charset="0"/>
                <a:cs typeface="Arial" charset="0"/>
              </a:rPr>
              <a:t>C.  kg</a:t>
            </a:r>
          </a:p>
        </p:txBody>
      </p:sp>
      <p:sp>
        <p:nvSpPr>
          <p:cNvPr id="4105" name="Rectangle 9" descr="30%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862235" y="4167261"/>
            <a:ext cx="4157133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FFFFFF"/>
                </a:solidFill>
                <a:latin typeface="Tahoma" pitchFamily="34" charset="0"/>
                <a:cs typeface="Arial" charset="0"/>
              </a:rPr>
              <a:t>B. </a:t>
            </a:r>
            <a:r>
              <a:rPr lang="en-US" sz="4800" b="1" dirty="0" err="1">
                <a:solidFill>
                  <a:srgbClr val="FFFFFF"/>
                </a:solidFill>
                <a:latin typeface="Tahoma" pitchFamily="34" charset="0"/>
                <a:cs typeface="Arial" charset="0"/>
              </a:rPr>
              <a:t>yến</a:t>
            </a:r>
            <a:endParaRPr lang="en-US" sz="4800" b="1" dirty="0">
              <a:solidFill>
                <a:srgbClr val="FFFFFF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4111" name="AutoShape 15"/>
          <p:cNvSpPr>
            <a:spLocks noChangeArrowheads="1"/>
          </p:cNvSpPr>
          <p:nvPr/>
        </p:nvSpPr>
        <p:spPr bwMode="auto">
          <a:xfrm>
            <a:off x="6299200" y="5367372"/>
            <a:ext cx="5080000" cy="609600"/>
          </a:xfrm>
          <a:prstGeom prst="hexagon">
            <a:avLst>
              <a:gd name="adj" fmla="val 53125"/>
              <a:gd name="vf" fmla="val 115470"/>
            </a:avLst>
          </a:prstGeom>
          <a:solidFill>
            <a:srgbClr val="00FF00"/>
          </a:solidFill>
          <a:ln w="38100" cmpd="dbl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FF0066"/>
                </a:solidFill>
                <a:cs typeface="Arial" charset="0"/>
              </a:rPr>
              <a:t>D. </a:t>
            </a:r>
            <a:r>
              <a:rPr lang="en-US" sz="4800" b="1" dirty="0" err="1">
                <a:solidFill>
                  <a:srgbClr val="FF0066"/>
                </a:solidFill>
                <a:cs typeface="Arial" charset="0"/>
              </a:rPr>
              <a:t>tạ</a:t>
            </a:r>
            <a:endParaRPr lang="en-US" sz="4800" b="1" dirty="0">
              <a:solidFill>
                <a:srgbClr val="FF0066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454698"/>
      </p:ext>
    </p:extLst>
  </p:cSld>
  <p:clrMapOvr>
    <a:masterClrMapping/>
  </p:clrMapOvr>
  <p:transition spd="slow">
    <p:wipe dir="d"/>
    <p:sndAc>
      <p:stSnd>
        <p:snd r:embed="rId3" name="millionaire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illionaire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08"/>
                </p:tgtEl>
              </p:cMediaNode>
            </p:audio>
          </p:childTnLst>
        </p:cTn>
      </p:par>
    </p:tnLst>
    <p:bldLst>
      <p:bldP spid="4107" grpId="0" autoUpdateAnimBg="0"/>
      <p:bldP spid="4099" grpId="0" autoUpdateAnimBg="0"/>
      <p:bldP spid="4104" grpId="0" autoUpdateAnimBg="0"/>
      <p:bldP spid="4106" grpId="0" autoUpdateAnimBg="0"/>
      <p:bldP spid="4105" grpId="0" autoUpdateAnimBg="0"/>
      <p:bldP spid="41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10082F"/>
              </a:clrFrom>
              <a:clrTo>
                <a:srgbClr val="10082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6712"/>
            <a:ext cx="12192000" cy="1735138"/>
          </a:xfrm>
          <a:prstGeom prst="rect">
            <a:avLst/>
          </a:prstGeom>
          <a:solidFill>
            <a:srgbClr val="FFFF9B"/>
          </a:solidFill>
          <a:ln>
            <a:noFill/>
          </a:ln>
          <a:extLs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35488"/>
            <a:ext cx="5664200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334000"/>
            <a:ext cx="5664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4532320"/>
            <a:ext cx="52832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5324482"/>
            <a:ext cx="52832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7" name="Rectangle 11" descr="30%"/>
          <p:cNvSpPr>
            <a:spLocks noChangeArrowheads="1"/>
          </p:cNvSpPr>
          <p:nvPr/>
        </p:nvSpPr>
        <p:spPr bwMode="auto">
          <a:xfrm>
            <a:off x="6908800" y="5334007"/>
            <a:ext cx="4157133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FFFFFF"/>
                </a:solidFill>
                <a:latin typeface="Tahoma" pitchFamily="34" charset="0"/>
                <a:cs typeface="Arial" charset="0"/>
              </a:rPr>
              <a:t>D. </a:t>
            </a:r>
            <a:r>
              <a:rPr lang="en-US" sz="4400" b="1" dirty="0" err="1">
                <a:solidFill>
                  <a:srgbClr val="FFFFFF"/>
                </a:solidFill>
                <a:latin typeface="Tahoma" pitchFamily="34" charset="0"/>
                <a:cs typeface="Arial" charset="0"/>
              </a:rPr>
              <a:t>Không</a:t>
            </a:r>
            <a:r>
              <a:rPr lang="en-US" sz="4400" b="1" dirty="0">
                <a:solidFill>
                  <a:srgbClr val="FFFFFF"/>
                </a:solidFill>
                <a:latin typeface="Tahoma" pitchFamily="34" charset="0"/>
                <a:cs typeface="Arial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latin typeface="Tahoma" pitchFamily="34" charset="0"/>
                <a:cs typeface="Arial" charset="0"/>
              </a:rPr>
              <a:t>có</a:t>
            </a:r>
            <a:endParaRPr lang="en-US" sz="4400" b="1" dirty="0">
              <a:solidFill>
                <a:srgbClr val="FFFFFF"/>
              </a:solidFill>
              <a:latin typeface="Tahoma" pitchFamily="34" charset="0"/>
              <a:cs typeface="Arial" charset="0"/>
            </a:endParaRPr>
          </a:p>
        </p:txBody>
      </p:sp>
      <p:pic>
        <p:nvPicPr>
          <p:cNvPr id="4108" name="thinking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0" y="53340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3" name="AutoShape 22"/>
          <p:cNvSpPr>
            <a:spLocks noChangeArrowheads="1"/>
          </p:cNvSpPr>
          <p:nvPr/>
        </p:nvSpPr>
        <p:spPr bwMode="auto">
          <a:xfrm rot="5400000">
            <a:off x="5040843" y="4196298"/>
            <a:ext cx="304800" cy="370417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af-ZA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6394" name="Oval 23"/>
          <p:cNvSpPr>
            <a:spLocks noChangeArrowheads="1"/>
          </p:cNvSpPr>
          <p:nvPr/>
        </p:nvSpPr>
        <p:spPr bwMode="auto">
          <a:xfrm>
            <a:off x="5109633" y="4076700"/>
            <a:ext cx="186267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af-ZA">
              <a:solidFill>
                <a:srgbClr val="FFFFFF"/>
              </a:solidFill>
              <a:latin typeface="Garamond" pitchFamily="18" charset="0"/>
              <a:cs typeface="Arial" charset="0"/>
            </a:endParaRPr>
          </a:p>
        </p:txBody>
      </p:sp>
      <p:sp>
        <p:nvSpPr>
          <p:cNvPr id="16395" name="Line 30"/>
          <p:cNvSpPr>
            <a:spLocks noChangeShapeType="1"/>
          </p:cNvSpPr>
          <p:nvPr/>
        </p:nvSpPr>
        <p:spPr bwMode="auto">
          <a:xfrm>
            <a:off x="2032000" y="762000"/>
            <a:ext cx="82296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6396" name="WordArt 31"/>
          <p:cNvSpPr>
            <a:spLocks noChangeArrowheads="1" noChangeShapeType="1" noTextEdit="1"/>
          </p:cNvSpPr>
          <p:nvPr/>
        </p:nvSpPr>
        <p:spPr bwMode="auto">
          <a:xfrm>
            <a:off x="3860800" y="685800"/>
            <a:ext cx="60198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ahoma"/>
                <a:cs typeface="Tahoma"/>
              </a:rPr>
              <a:t>Em làm triệu phú</a:t>
            </a:r>
          </a:p>
        </p:txBody>
      </p:sp>
      <p:pic>
        <p:nvPicPr>
          <p:cNvPr id="16397" name="Picture 13" descr="biglogo">
            <a:hlinkClick r:id="" action="ppaction://noaction">
              <a:snd r:embed="rId8" name="millionaire3.wav"/>
            </a:hlinkClick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27200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1193800" y="1570831"/>
            <a:ext cx="1076960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rgbClr val="FFCC00"/>
                </a:solidFill>
                <a:cs typeface="Arial" charset="0"/>
              </a:rPr>
              <a:t>Trong</a:t>
            </a:r>
            <a:r>
              <a:rPr lang="en-US" sz="4800" b="1" dirty="0">
                <a:solidFill>
                  <a:srgbClr val="FFCC00"/>
                </a:solidFill>
                <a:cs typeface="Arial" charset="0"/>
              </a:rPr>
              <a:t> </a:t>
            </a:r>
            <a:r>
              <a:rPr lang="en-US" sz="4800" b="1" dirty="0" err="1">
                <a:solidFill>
                  <a:srgbClr val="FFCC00"/>
                </a:solidFill>
                <a:cs typeface="Arial" charset="0"/>
              </a:rPr>
              <a:t>các</a:t>
            </a:r>
            <a:r>
              <a:rPr lang="en-US" sz="4800" b="1" dirty="0">
                <a:solidFill>
                  <a:srgbClr val="FFCC00"/>
                </a:solidFill>
                <a:cs typeface="Arial" charset="0"/>
              </a:rPr>
              <a:t> </a:t>
            </a:r>
            <a:r>
              <a:rPr lang="en-US" sz="4800" b="1" dirty="0" err="1">
                <a:solidFill>
                  <a:srgbClr val="FFCC00"/>
                </a:solidFill>
                <a:cs typeface="Arial" charset="0"/>
              </a:rPr>
              <a:t>số</a:t>
            </a:r>
            <a:r>
              <a:rPr lang="en-US" sz="4800" b="1" dirty="0">
                <a:solidFill>
                  <a:srgbClr val="FFCC00"/>
                </a:solidFill>
                <a:cs typeface="Arial" charset="0"/>
              </a:rPr>
              <a:t> </a:t>
            </a:r>
            <a:r>
              <a:rPr lang="en-US" sz="4800" b="1" dirty="0" err="1">
                <a:solidFill>
                  <a:srgbClr val="FFCC00"/>
                </a:solidFill>
                <a:cs typeface="Arial" charset="0"/>
              </a:rPr>
              <a:t>đo</a:t>
            </a:r>
            <a:r>
              <a:rPr lang="en-US" sz="4800" b="1" dirty="0">
                <a:solidFill>
                  <a:srgbClr val="FFCC00"/>
                </a:solidFill>
                <a:cs typeface="Arial" charset="0"/>
              </a:rPr>
              <a:t> </a:t>
            </a:r>
            <a:r>
              <a:rPr lang="en-US" sz="4800" b="1" dirty="0" err="1">
                <a:solidFill>
                  <a:srgbClr val="FFCC00"/>
                </a:solidFill>
                <a:cs typeface="Arial" charset="0"/>
              </a:rPr>
              <a:t>khối</a:t>
            </a:r>
            <a:r>
              <a:rPr lang="en-US" sz="4800" b="1" dirty="0">
                <a:solidFill>
                  <a:srgbClr val="FFCC00"/>
                </a:solidFill>
                <a:cs typeface="Arial" charset="0"/>
              </a:rPr>
              <a:t> </a:t>
            </a:r>
            <a:r>
              <a:rPr lang="en-US" sz="4800" b="1" dirty="0" err="1">
                <a:solidFill>
                  <a:srgbClr val="FFCC00"/>
                </a:solidFill>
                <a:cs typeface="Arial" charset="0"/>
              </a:rPr>
              <a:t>lượng</a:t>
            </a:r>
            <a:r>
              <a:rPr lang="en-US" sz="4800" b="1" dirty="0">
                <a:solidFill>
                  <a:srgbClr val="FFCC00"/>
                </a:solidFill>
                <a:cs typeface="Arial" charset="0"/>
              </a:rPr>
              <a:t> </a:t>
            </a:r>
            <a:r>
              <a:rPr lang="en-US" sz="4800" b="1" dirty="0" err="1">
                <a:solidFill>
                  <a:srgbClr val="FFCC00"/>
                </a:solidFill>
                <a:cs typeface="Arial" charset="0"/>
              </a:rPr>
              <a:t>sau</a:t>
            </a:r>
            <a:r>
              <a:rPr lang="en-US" sz="4800" b="1" dirty="0">
                <a:solidFill>
                  <a:srgbClr val="FFCC00"/>
                </a:solidFill>
                <a:cs typeface="Arial" charset="0"/>
              </a:rPr>
              <a:t>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rgbClr val="FFCC00"/>
                </a:solidFill>
                <a:cs typeface="Arial" charset="0"/>
              </a:rPr>
              <a:t>số</a:t>
            </a:r>
            <a:r>
              <a:rPr lang="en-US" sz="4800" b="1" dirty="0">
                <a:solidFill>
                  <a:srgbClr val="FFCC00"/>
                </a:solidFill>
                <a:cs typeface="Arial" charset="0"/>
              </a:rPr>
              <a:t> </a:t>
            </a:r>
            <a:r>
              <a:rPr lang="en-US" sz="4800" b="1" dirty="0" err="1">
                <a:solidFill>
                  <a:srgbClr val="FFCC00"/>
                </a:solidFill>
                <a:cs typeface="Arial" charset="0"/>
              </a:rPr>
              <a:t>đo</a:t>
            </a:r>
            <a:r>
              <a:rPr lang="en-US" sz="4800" b="1" dirty="0">
                <a:solidFill>
                  <a:srgbClr val="FFCC00"/>
                </a:solidFill>
                <a:cs typeface="Arial" charset="0"/>
              </a:rPr>
              <a:t> </a:t>
            </a:r>
            <a:r>
              <a:rPr lang="en-US" sz="4800" b="1" dirty="0" err="1">
                <a:solidFill>
                  <a:srgbClr val="FFCC00"/>
                </a:solidFill>
                <a:cs typeface="Arial" charset="0"/>
              </a:rPr>
              <a:t>nào</a:t>
            </a:r>
            <a:r>
              <a:rPr lang="en-US" sz="4800" b="1" dirty="0">
                <a:solidFill>
                  <a:srgbClr val="FFCC00"/>
                </a:solidFill>
                <a:cs typeface="Arial" charset="0"/>
              </a:rPr>
              <a:t> </a:t>
            </a:r>
            <a:r>
              <a:rPr lang="en-US" sz="4800" b="1" dirty="0" err="1">
                <a:solidFill>
                  <a:srgbClr val="FFCC00"/>
                </a:solidFill>
                <a:cs typeface="Arial" charset="0"/>
              </a:rPr>
              <a:t>lớn</a:t>
            </a:r>
            <a:r>
              <a:rPr lang="en-US" sz="4800" b="1" dirty="0">
                <a:solidFill>
                  <a:srgbClr val="FFCC00"/>
                </a:solidFill>
                <a:cs typeface="Arial" charset="0"/>
              </a:rPr>
              <a:t> </a:t>
            </a:r>
            <a:r>
              <a:rPr lang="en-US" sz="4800" b="1" dirty="0" err="1">
                <a:solidFill>
                  <a:srgbClr val="FFCC00"/>
                </a:solidFill>
                <a:cs typeface="Arial" charset="0"/>
              </a:rPr>
              <a:t>nhất</a:t>
            </a:r>
            <a:r>
              <a:rPr lang="en-US" sz="4800" b="1" dirty="0">
                <a:solidFill>
                  <a:srgbClr val="FFCC00"/>
                </a:solidFill>
                <a:cs typeface="Arial" charset="0"/>
              </a:rPr>
              <a:t>?</a:t>
            </a:r>
            <a:r>
              <a:rPr lang="en-US" sz="4800" b="1" dirty="0">
                <a:solidFill>
                  <a:srgbClr val="FFCC00"/>
                </a:solidFill>
                <a:latin typeface="Times New Roman" pitchFamily="18" charset="0"/>
                <a:cs typeface="Arial" charset="0"/>
              </a:rPr>
              <a:t> </a:t>
            </a:r>
            <a:endParaRPr lang="en-US" sz="4800" b="1" dirty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4104" name="Rectangle 8" descr="30%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422404" y="4572000"/>
            <a:ext cx="436456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FFFF"/>
                </a:solidFill>
                <a:latin typeface="Tahoma" pitchFamily="34" charset="0"/>
                <a:cs typeface="Arial" charset="0"/>
              </a:rPr>
              <a:t>A.   3,4 tấn</a:t>
            </a:r>
          </a:p>
        </p:txBody>
      </p:sp>
      <p:sp>
        <p:nvSpPr>
          <p:cNvPr id="4106" name="Rectangle 10" descr="30%"/>
          <p:cNvSpPr>
            <a:spLocks noChangeArrowheads="1"/>
          </p:cNvSpPr>
          <p:nvPr/>
        </p:nvSpPr>
        <p:spPr bwMode="auto">
          <a:xfrm>
            <a:off x="1422404" y="5334000"/>
            <a:ext cx="436456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FFFF"/>
                </a:solidFill>
                <a:latin typeface="Tahoma" pitchFamily="34" charset="0"/>
                <a:cs typeface="Arial" charset="0"/>
              </a:rPr>
              <a:t>C.  340 yến</a:t>
            </a:r>
          </a:p>
        </p:txBody>
      </p:sp>
      <p:sp>
        <p:nvSpPr>
          <p:cNvPr id="4105" name="Rectangle 9" descr="30%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908800" y="4568832"/>
            <a:ext cx="4157133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FFFF"/>
                </a:solidFill>
                <a:latin typeface="Tahoma" pitchFamily="34" charset="0"/>
                <a:cs typeface="Arial" charset="0"/>
              </a:rPr>
              <a:t>B. 3400 kg</a:t>
            </a:r>
          </a:p>
        </p:txBody>
      </p:sp>
      <p:sp>
        <p:nvSpPr>
          <p:cNvPr id="4111" name="AutoShape 15"/>
          <p:cNvSpPr>
            <a:spLocks noChangeArrowheads="1"/>
          </p:cNvSpPr>
          <p:nvPr/>
        </p:nvSpPr>
        <p:spPr bwMode="auto">
          <a:xfrm>
            <a:off x="6400800" y="5367340"/>
            <a:ext cx="5080000" cy="609600"/>
          </a:xfrm>
          <a:prstGeom prst="hexagon">
            <a:avLst>
              <a:gd name="adj" fmla="val 53125"/>
              <a:gd name="vf" fmla="val 115470"/>
            </a:avLst>
          </a:prstGeom>
          <a:solidFill>
            <a:srgbClr val="00FF00"/>
          </a:solidFill>
          <a:ln w="38100" cmpd="dbl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FF0066"/>
                </a:solidFill>
                <a:cs typeface="Arial" charset="0"/>
              </a:rPr>
              <a:t>D. </a:t>
            </a:r>
            <a:r>
              <a:rPr lang="en-US" sz="4400" b="1" dirty="0" err="1">
                <a:solidFill>
                  <a:srgbClr val="FF0066"/>
                </a:solidFill>
                <a:cs typeface="Arial" charset="0"/>
              </a:rPr>
              <a:t>Không</a:t>
            </a:r>
            <a:r>
              <a:rPr lang="en-US" sz="4400" b="1" dirty="0">
                <a:solidFill>
                  <a:srgbClr val="FF0066"/>
                </a:solidFill>
                <a:cs typeface="Arial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cs typeface="Arial" charset="0"/>
              </a:rPr>
              <a:t>có</a:t>
            </a:r>
            <a:endParaRPr lang="en-US" sz="4400" b="1" dirty="0">
              <a:solidFill>
                <a:srgbClr val="FF0066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433576"/>
      </p:ext>
    </p:extLst>
  </p:cSld>
  <p:clrMapOvr>
    <a:masterClrMapping/>
  </p:clrMapOvr>
  <p:transition spd="slow">
    <p:wipe dir="d"/>
    <p:sndAc>
      <p:stSnd>
        <p:snd r:embed="rId3" name="millionaire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illionaire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08"/>
                </p:tgtEl>
              </p:cMediaNode>
            </p:audio>
          </p:childTnLst>
        </p:cTn>
      </p:par>
    </p:tnLst>
    <p:bldLst>
      <p:bldP spid="4107" grpId="0" autoUpdateAnimBg="0"/>
      <p:bldP spid="4099" grpId="0" autoUpdateAnimBg="0"/>
      <p:bldP spid="4104" grpId="0" autoUpdateAnimBg="0"/>
      <p:bldP spid="4106" grpId="0" autoUpdateAnimBg="0"/>
      <p:bldP spid="4105" grpId="0" autoUpdateAnimBg="0"/>
      <p:bldP spid="41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5" name="Picture 2" descr="3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368800" y="1371913"/>
            <a:ext cx="2844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DẶN DÒ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04800" y="2210113"/>
            <a:ext cx="11049000" cy="206210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Wingdings" pitchFamily="2" charset="2"/>
              <a:buNone/>
            </a:pPr>
            <a:r>
              <a:rPr lang="en-US" sz="4000" b="1" dirty="0">
                <a:solidFill>
                  <a:prstClr val="black"/>
                </a:solidFill>
                <a:latin typeface="Arial" pitchFamily="34" charset="0"/>
              </a:rPr>
              <a:t>     -  </a:t>
            </a:r>
            <a:r>
              <a:rPr lang="en-US" sz="4000" b="1" dirty="0" err="1">
                <a:solidFill>
                  <a:srgbClr val="00B050"/>
                </a:solidFill>
                <a:latin typeface="Arial" pitchFamily="34" charset="0"/>
              </a:rPr>
              <a:t>Về</a:t>
            </a:r>
            <a:r>
              <a:rPr lang="en-US" sz="4000" b="1" dirty="0">
                <a:solidFill>
                  <a:srgbClr val="00B050"/>
                </a:solidFill>
                <a:latin typeface="Arial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Arial" pitchFamily="34" charset="0"/>
              </a:rPr>
              <a:t>nhà</a:t>
            </a:r>
            <a:r>
              <a:rPr lang="en-US" sz="4000" b="1" dirty="0">
                <a:solidFill>
                  <a:srgbClr val="00B050"/>
                </a:solidFill>
                <a:latin typeface="Arial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Arial" pitchFamily="34" charset="0"/>
              </a:rPr>
              <a:t>làm</a:t>
            </a:r>
            <a:r>
              <a:rPr lang="en-US" sz="4000" b="1" dirty="0">
                <a:solidFill>
                  <a:srgbClr val="00B050"/>
                </a:solidFill>
                <a:latin typeface="Arial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Arial" pitchFamily="34" charset="0"/>
              </a:rPr>
              <a:t>bài</a:t>
            </a:r>
            <a:r>
              <a:rPr lang="en-US" sz="4000" b="1" dirty="0">
                <a:solidFill>
                  <a:srgbClr val="00B050"/>
                </a:solidFill>
                <a:latin typeface="Arial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Arial" pitchFamily="34" charset="0"/>
              </a:rPr>
              <a:t>trong</a:t>
            </a:r>
            <a:r>
              <a:rPr lang="en-US" sz="4000" b="1" dirty="0">
                <a:solidFill>
                  <a:srgbClr val="00B050"/>
                </a:solidFill>
                <a:latin typeface="Arial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Arial" pitchFamily="34" charset="0"/>
              </a:rPr>
              <a:t>vở</a:t>
            </a:r>
            <a:r>
              <a:rPr lang="en-US" sz="4000" b="1" dirty="0">
                <a:solidFill>
                  <a:srgbClr val="00B050"/>
                </a:solidFill>
                <a:latin typeface="Arial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Arial" pitchFamily="34" charset="0"/>
              </a:rPr>
              <a:t>bài</a:t>
            </a:r>
            <a:r>
              <a:rPr lang="en-US" sz="4000" b="1" dirty="0">
                <a:solidFill>
                  <a:srgbClr val="00B050"/>
                </a:solidFill>
                <a:latin typeface="Arial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Arial" pitchFamily="34" charset="0"/>
              </a:rPr>
              <a:t>tập</a:t>
            </a:r>
            <a:r>
              <a:rPr lang="en-US" sz="4000" b="1" dirty="0">
                <a:solidFill>
                  <a:prstClr val="black"/>
                </a:solidFill>
                <a:latin typeface="Arial" pitchFamily="34" charset="0"/>
              </a:rPr>
              <a:t>.</a:t>
            </a:r>
          </a:p>
          <a:p>
            <a:pPr algn="ctr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Wingdings" pitchFamily="2" charset="2"/>
              <a:buNone/>
            </a:pPr>
            <a:r>
              <a:rPr lang="en-US" sz="4000" b="1" dirty="0">
                <a:solidFill>
                  <a:prstClr val="black"/>
                </a:solidFill>
                <a:latin typeface="Arial" pitchFamily="34" charset="0"/>
              </a:rPr>
              <a:t>     “</a:t>
            </a:r>
            <a:r>
              <a:rPr lang="en-US" sz="4000" b="1" dirty="0" err="1">
                <a:solidFill>
                  <a:prstClr val="black"/>
                </a:solidFill>
                <a:latin typeface="Arial" pitchFamily="34" charset="0"/>
              </a:rPr>
              <a:t>Ôn</a:t>
            </a:r>
            <a:r>
              <a:rPr lang="en-US" sz="4000" b="1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itchFamily="34" charset="0"/>
              </a:rPr>
              <a:t>tập</a:t>
            </a:r>
            <a:r>
              <a:rPr lang="en-US" sz="4000" b="1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itchFamily="34" charset="0"/>
              </a:rPr>
              <a:t>kiến</a:t>
            </a:r>
            <a:r>
              <a:rPr lang="en-US" sz="4000" b="1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itchFamily="34" charset="0"/>
              </a:rPr>
              <a:t>thức</a:t>
            </a:r>
            <a:r>
              <a:rPr lang="en-US" sz="4000" b="1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itchFamily="34" charset="0"/>
              </a:rPr>
              <a:t>thi</a:t>
            </a:r>
            <a:r>
              <a:rPr lang="en-US" sz="4000" b="1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itchFamily="34" charset="0"/>
              </a:rPr>
              <a:t>giữa</a:t>
            </a:r>
            <a:r>
              <a:rPr lang="en-US" sz="4000" b="1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itchFamily="34" charset="0"/>
              </a:rPr>
              <a:t>học</a:t>
            </a:r>
            <a:r>
              <a:rPr lang="en-US" sz="4000" b="1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itchFamily="34" charset="0"/>
              </a:rPr>
              <a:t>kì</a:t>
            </a:r>
            <a:r>
              <a:rPr lang="en-US" sz="4000" b="1" dirty="0">
                <a:solidFill>
                  <a:prstClr val="black"/>
                </a:solidFill>
                <a:latin typeface="Arial" pitchFamily="34" charset="0"/>
              </a:rPr>
              <a:t> I”</a:t>
            </a:r>
          </a:p>
        </p:txBody>
      </p:sp>
    </p:spTree>
    <p:extLst>
      <p:ext uri="{BB962C8B-B14F-4D97-AF65-F5344CB8AC3E}">
        <p14:creationId xmlns:p14="http://schemas.microsoft.com/office/powerpoint/2010/main" val="84764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23 0.00133  0.042 0.01198  0.052 0.02796  L 0.075 0.06524  C 0.08 0.07323  0.088 0.07723  0.098 0.07723  C 0.112 0.07723  0.124 0.06657  0.125 0.0506  C 0.124 0.03728  0.112 0.0253  0.098 0.0253  C 0.088 0.0253  0.08 0.03062  0.075 0.03728  L 0.052 0.07456  C 0.042 0.09054  0.023 0.10119  0 0.10252  C -0.023 0.10119  -0.042 0.09054  -0.052 0.07456  L -0.075 0.03728  C -0.08 0.03062  -0.088 0.0253  -0.098 0.0253  C -0.112 0.0253  -0.124 0.03728  -0.125 0.0506  C -0.124 0.06657  -0.112 0.07723  -0.098 0.07723  C -0.088 0.07723  -0.08 0.07323  -0.075 0.06524  L -0.052 0.02796  C -0.042 0.01198  -0.023 0.00133  0 0  Z" pathEditMode="relative" ptsTypes="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allAtOnce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5"/>
          <p:cNvSpPr>
            <a:spLocks noChangeArrowheads="1" noChangeShapeType="1" noTextEdit="1"/>
          </p:cNvSpPr>
          <p:nvPr/>
        </p:nvSpPr>
        <p:spPr bwMode="auto">
          <a:xfrm>
            <a:off x="1752600" y="1700847"/>
            <a:ext cx="7848600" cy="4699954"/>
          </a:xfrm>
          <a:prstGeom prst="rect">
            <a:avLst/>
          </a:prstGeom>
          <a:noFill/>
        </p:spPr>
        <p:txBody>
          <a:bodyPr wrap="none" lIns="91397" tIns="45699" rIns="91397" bIns="45699" numCol="1" fromWordArt="1">
            <a:prstTxWarp prst="textCascadeUp">
              <a:avLst>
                <a:gd name="adj" fmla="val 7556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>
              <a:defRPr/>
            </a:pPr>
            <a:r>
              <a:rPr lang="en-US" sz="3600" b="1" kern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  <a:p>
            <a:pPr algn="ctr">
              <a:defRPr/>
            </a:pPr>
            <a:r>
              <a:rPr lang="en-US" sz="3600" b="1" kern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 MẢNH GHÉP BÍ ẨN</a:t>
            </a:r>
          </a:p>
        </p:txBody>
      </p:sp>
      <p:pic>
        <p:nvPicPr>
          <p:cNvPr id="3" name="Picture 5" descr="1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102009"/>
            <a:ext cx="1219200" cy="1752600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7B9ACB02-FDA9-43EA-A9A9-291C767AC7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02010"/>
            <a:ext cx="3733800" cy="159883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36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alt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4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8" descr="k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Text Box 3"/>
          <p:cNvSpPr txBox="1">
            <a:spLocks noChangeArrowheads="1"/>
          </p:cNvSpPr>
          <p:nvPr/>
        </p:nvSpPr>
        <p:spPr bwMode="auto">
          <a:xfrm>
            <a:off x="0" y="6858000"/>
            <a:ext cx="121920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GV : LÊ THỊ HỒNG LĨNH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&amp; THCS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Vinh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2017</a:t>
            </a:r>
          </a:p>
        </p:txBody>
      </p:sp>
      <p:pic>
        <p:nvPicPr>
          <p:cNvPr id="29701" name="Picture 21" descr="butterflies_flowers_md_cl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5334000"/>
            <a:ext cx="2438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21" descr="butterflies_flowers_md_cl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0" y="-228600"/>
            <a:ext cx="2235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0" descr="kt"/>
          <p:cNvPicPr>
            <a:picLocks noChangeAspect="1" noChangeArrowheads="1" noCrop="1"/>
          </p:cNvPicPr>
          <p:nvPr/>
        </p:nvPicPr>
        <p:blipFill>
          <a:blip r:embed="rId5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0" y="1219203"/>
            <a:ext cx="863600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5608996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8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8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806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  <p:audio>
                                      <p:cMediaNode vol="48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m yeu truong e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7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7000"/>
                                        <p:tgtEl>
                                          <p:spTgt spid="88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7000"/>
                                        <p:tgtEl>
                                          <p:spTgt spid="88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6999"/>
                                          </p:stCondLst>
                                        </p:cTn>
                                        <p:tgtEl>
                                          <p:spTgt spid="88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m yeu truong e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4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7" grpId="0"/>
      <p:bldP spid="8806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68" name="Group 3"/>
          <p:cNvGrpSpPr>
            <a:grpSpLocks/>
          </p:cNvGrpSpPr>
          <p:nvPr/>
        </p:nvGrpSpPr>
        <p:grpSpPr bwMode="auto">
          <a:xfrm>
            <a:off x="5959909" y="3644420"/>
            <a:ext cx="4572000" cy="2571750"/>
            <a:chOff x="2880" y="2160"/>
            <a:chExt cx="2880" cy="2160"/>
          </a:xfrm>
        </p:grpSpPr>
        <p:pic>
          <p:nvPicPr>
            <p:cNvPr id="39970" name="Picture 4" descr="Oth01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2160"/>
              <a:ext cx="2880" cy="2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71" name="Text Box 5"/>
            <p:cNvSpPr txBox="1">
              <a:spLocks noChangeArrowheads="1"/>
            </p:cNvSpPr>
            <p:nvPr/>
          </p:nvSpPr>
          <p:spPr bwMode="auto">
            <a:xfrm>
              <a:off x="3312" y="2736"/>
              <a:ext cx="2160" cy="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6858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685800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6858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685800">
                <a:spcBef>
                  <a:spcPct val="20000"/>
                </a:spcBef>
                <a:buChar char="–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685800">
                <a:spcBef>
                  <a:spcPct val="20000"/>
                </a:spcBef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4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KHÁM PHÁ</a:t>
              </a:r>
              <a:endParaRPr lang="vi-VN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2220" name="Group 12"/>
          <p:cNvGrpSpPr>
            <a:grpSpLocks/>
          </p:cNvGrpSpPr>
          <p:nvPr/>
        </p:nvGrpSpPr>
        <p:grpSpPr bwMode="auto">
          <a:xfrm>
            <a:off x="5859463" y="3523285"/>
            <a:ext cx="4572000" cy="2628900"/>
            <a:chOff x="2880" y="2112"/>
            <a:chExt cx="2880" cy="2208"/>
          </a:xfrm>
        </p:grpSpPr>
        <p:pic>
          <p:nvPicPr>
            <p:cNvPr id="39964" name="Picture 13" descr="TAH0203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2112"/>
              <a:ext cx="2880" cy="2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65" name="Oval 14"/>
            <p:cNvSpPr>
              <a:spLocks noChangeArrowheads="1"/>
            </p:cNvSpPr>
            <p:nvPr/>
          </p:nvSpPr>
          <p:spPr bwMode="auto">
            <a:xfrm>
              <a:off x="5232" y="3888"/>
              <a:ext cx="528" cy="43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defTabSz="685800">
                <a:defRPr sz="2800">
                  <a:solidFill>
                    <a:srgbClr val="FFFF66"/>
                  </a:solidFill>
                  <a:latin typeface="Arial" panose="020B0604020202020204" pitchFamily="34" charset="0"/>
                </a:defRPr>
              </a:lvl1pPr>
              <a:lvl2pPr defTabSz="685800">
                <a:defRPr sz="2800">
                  <a:solidFill>
                    <a:srgbClr val="FFFF66"/>
                  </a:solidFill>
                  <a:latin typeface="Arial" panose="020B0604020202020204" pitchFamily="34" charset="0"/>
                </a:defRPr>
              </a:lvl2pPr>
              <a:lvl3pPr defTabSz="685800">
                <a:defRPr sz="2800">
                  <a:solidFill>
                    <a:srgbClr val="FFFF66"/>
                  </a:solidFill>
                  <a:latin typeface="Arial" panose="020B0604020202020204" pitchFamily="34" charset="0"/>
                </a:defRPr>
              </a:lvl3pPr>
              <a:lvl4pPr defTabSz="685800">
                <a:defRPr sz="2800">
                  <a:solidFill>
                    <a:srgbClr val="FFFF66"/>
                  </a:solidFill>
                  <a:latin typeface="Arial" panose="020B0604020202020204" pitchFamily="34" charset="0"/>
                </a:defRPr>
              </a:lvl4pPr>
              <a:lvl5pPr defTabSz="685800">
                <a:defRPr sz="2800">
                  <a:solidFill>
                    <a:srgbClr val="FFFF66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FF66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FF66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FF66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FF66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000" b="1">
                  <a:solidFill>
                    <a:srgbClr val="000000"/>
                  </a:solidFill>
                </a:rPr>
                <a:t>4</a:t>
              </a:r>
            </a:p>
          </p:txBody>
        </p:sp>
      </p:grpSp>
      <p:grpSp>
        <p:nvGrpSpPr>
          <p:cNvPr id="4101" name="Group 15"/>
          <p:cNvGrpSpPr>
            <a:grpSpLocks/>
          </p:cNvGrpSpPr>
          <p:nvPr/>
        </p:nvGrpSpPr>
        <p:grpSpPr bwMode="auto">
          <a:xfrm>
            <a:off x="828676" y="3594101"/>
            <a:ext cx="4572000" cy="2571750"/>
            <a:chOff x="0" y="2160"/>
            <a:chExt cx="2880" cy="2160"/>
          </a:xfrm>
        </p:grpSpPr>
        <p:pic>
          <p:nvPicPr>
            <p:cNvPr id="39962" name="Picture 16" descr="New00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160"/>
              <a:ext cx="2880" cy="2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63" name="Text Box 17"/>
            <p:cNvSpPr txBox="1">
              <a:spLocks noChangeArrowheads="1"/>
            </p:cNvSpPr>
            <p:nvPr/>
          </p:nvSpPr>
          <p:spPr bwMode="auto">
            <a:xfrm>
              <a:off x="144" y="2544"/>
              <a:ext cx="2688" cy="5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6858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685800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6858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685800">
                <a:spcBef>
                  <a:spcPct val="20000"/>
                </a:spcBef>
                <a:buChar char="–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685800">
                <a:spcBef>
                  <a:spcPct val="20000"/>
                </a:spcBef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sz="3600" dirty="0">
                  <a:solidFill>
                    <a:prstClr val="black"/>
                  </a:solidFill>
                  <a:latin typeface="Franklin Gothic Book"/>
                </a:rPr>
                <a:t>1223kg</a:t>
              </a:r>
              <a:endParaRPr lang="en-US" altLang="en-US" sz="3600" b="1" baseline="30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22227" name="Rectangle 19"/>
          <p:cNvSpPr>
            <a:spLocks noChangeArrowheads="1"/>
          </p:cNvSpPr>
          <p:nvPr/>
        </p:nvSpPr>
        <p:spPr bwMode="auto">
          <a:xfrm>
            <a:off x="796060" y="3578622"/>
            <a:ext cx="4572000" cy="2571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defTabSz="685800">
              <a:defRPr sz="2800">
                <a:solidFill>
                  <a:srgbClr val="FFFF66"/>
                </a:solidFill>
                <a:latin typeface="Arial" panose="020B0604020202020204" pitchFamily="34" charset="0"/>
              </a:defRPr>
            </a:lvl1pPr>
            <a:lvl2pPr defTabSz="685800">
              <a:defRPr sz="2800">
                <a:solidFill>
                  <a:srgbClr val="FFFF66"/>
                </a:solidFill>
                <a:latin typeface="Arial" panose="020B0604020202020204" pitchFamily="34" charset="0"/>
              </a:defRPr>
            </a:lvl2pPr>
            <a:lvl3pPr defTabSz="685800">
              <a:defRPr sz="2800">
                <a:solidFill>
                  <a:srgbClr val="FFFF66"/>
                </a:solidFill>
                <a:latin typeface="Arial" panose="020B0604020202020204" pitchFamily="34" charset="0"/>
              </a:defRPr>
            </a:lvl3pPr>
            <a:lvl4pPr defTabSz="685800">
              <a:defRPr sz="2800">
                <a:solidFill>
                  <a:srgbClr val="FFFF66"/>
                </a:solidFill>
                <a:latin typeface="Arial" panose="020B0604020202020204" pitchFamily="34" charset="0"/>
              </a:defRPr>
            </a:lvl4pPr>
            <a:lvl5pPr defTabSz="685800">
              <a:defRPr sz="2800">
                <a:solidFill>
                  <a:srgbClr val="FFFF66"/>
                </a:solidFill>
                <a:latin typeface="Arial" panose="020B0604020202020204" pitchFamily="34" charset="0"/>
              </a:defRPr>
            </a:lvl5pPr>
            <a:lvl6pPr marL="2284413" indent="1588" defTabSz="685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66"/>
                </a:solidFill>
                <a:latin typeface="Arial" panose="020B0604020202020204" pitchFamily="34" charset="0"/>
              </a:defRPr>
            </a:lvl6pPr>
            <a:lvl7pPr marL="2741613" indent="1588" defTabSz="685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66"/>
                </a:solidFill>
                <a:latin typeface="Arial" panose="020B0604020202020204" pitchFamily="34" charset="0"/>
              </a:defRPr>
            </a:lvl7pPr>
            <a:lvl8pPr marL="3198813" indent="1588" defTabSz="685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66"/>
                </a:solidFill>
                <a:latin typeface="Arial" panose="020B0604020202020204" pitchFamily="34" charset="0"/>
              </a:defRPr>
            </a:lvl8pPr>
            <a:lvl9pPr marL="3656013" indent="1588" defTabSz="685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66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prstClr val="black"/>
                </a:solidFill>
                <a:latin typeface="Franklin Gothic Book"/>
              </a:rPr>
              <a:t>12 </a:t>
            </a:r>
            <a:r>
              <a:rPr lang="en-US" sz="3600" dirty="0" err="1">
                <a:solidFill>
                  <a:prstClr val="black"/>
                </a:solidFill>
                <a:latin typeface="Franklin Gothic Book"/>
              </a:rPr>
              <a:t>tạ</a:t>
            </a:r>
            <a:r>
              <a:rPr lang="en-US" sz="3600" dirty="0">
                <a:solidFill>
                  <a:prstClr val="black"/>
                </a:solidFill>
                <a:latin typeface="Franklin Gothic Book"/>
              </a:rPr>
              <a:t> 23kg = …kg</a:t>
            </a:r>
            <a:endParaRPr lang="en-US" altLang="en-US" sz="3600" b="1" baseline="30000" dirty="0">
              <a:solidFill>
                <a:srgbClr val="000000"/>
              </a:solidFill>
            </a:endParaRPr>
          </a:p>
        </p:txBody>
      </p:sp>
      <p:grpSp>
        <p:nvGrpSpPr>
          <p:cNvPr id="222228" name="Group 20"/>
          <p:cNvGrpSpPr>
            <a:grpSpLocks/>
          </p:cNvGrpSpPr>
          <p:nvPr/>
        </p:nvGrpSpPr>
        <p:grpSpPr bwMode="auto">
          <a:xfrm>
            <a:off x="812800" y="3578622"/>
            <a:ext cx="4572000" cy="2571750"/>
            <a:chOff x="0" y="2160"/>
            <a:chExt cx="2880" cy="2160"/>
          </a:xfrm>
        </p:grpSpPr>
        <p:pic>
          <p:nvPicPr>
            <p:cNvPr id="39960" name="Picture 21" descr="MAL0201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160"/>
              <a:ext cx="2880" cy="2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61" name="Oval 22"/>
            <p:cNvSpPr>
              <a:spLocks noChangeArrowheads="1"/>
            </p:cNvSpPr>
            <p:nvPr/>
          </p:nvSpPr>
          <p:spPr bwMode="auto">
            <a:xfrm>
              <a:off x="0" y="3840"/>
              <a:ext cx="576" cy="48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defTabSz="685800">
                <a:defRPr sz="2800">
                  <a:solidFill>
                    <a:srgbClr val="FFFF66"/>
                  </a:solidFill>
                  <a:latin typeface="Arial" panose="020B0604020202020204" pitchFamily="34" charset="0"/>
                </a:defRPr>
              </a:lvl1pPr>
              <a:lvl2pPr defTabSz="685800">
                <a:defRPr sz="2800">
                  <a:solidFill>
                    <a:srgbClr val="FFFF66"/>
                  </a:solidFill>
                  <a:latin typeface="Arial" panose="020B0604020202020204" pitchFamily="34" charset="0"/>
                </a:defRPr>
              </a:lvl2pPr>
              <a:lvl3pPr defTabSz="685800">
                <a:defRPr sz="2800">
                  <a:solidFill>
                    <a:srgbClr val="FFFF66"/>
                  </a:solidFill>
                  <a:latin typeface="Arial" panose="020B0604020202020204" pitchFamily="34" charset="0"/>
                </a:defRPr>
              </a:lvl3pPr>
              <a:lvl4pPr defTabSz="685800">
                <a:defRPr sz="2800">
                  <a:solidFill>
                    <a:srgbClr val="FFFF66"/>
                  </a:solidFill>
                  <a:latin typeface="Arial" panose="020B0604020202020204" pitchFamily="34" charset="0"/>
                </a:defRPr>
              </a:lvl4pPr>
              <a:lvl5pPr defTabSz="685800">
                <a:defRPr sz="2800">
                  <a:solidFill>
                    <a:srgbClr val="FFFF66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FF66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FF66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FF66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FF66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000" b="1">
                  <a:solidFill>
                    <a:srgbClr val="000000"/>
                  </a:solidFill>
                </a:rPr>
                <a:t>3</a:t>
              </a:r>
            </a:p>
          </p:txBody>
        </p:sp>
      </p:grpSp>
      <p:grpSp>
        <p:nvGrpSpPr>
          <p:cNvPr id="4121" name="Group 24"/>
          <p:cNvGrpSpPr>
            <a:grpSpLocks/>
          </p:cNvGrpSpPr>
          <p:nvPr/>
        </p:nvGrpSpPr>
        <p:grpSpPr bwMode="auto">
          <a:xfrm>
            <a:off x="6047522" y="563923"/>
            <a:ext cx="4572000" cy="2570163"/>
            <a:chOff x="2880" y="0"/>
            <a:chExt cx="2880" cy="2159"/>
          </a:xfrm>
        </p:grpSpPr>
        <p:pic>
          <p:nvPicPr>
            <p:cNvPr id="39958" name="Picture 25" descr="Oth01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0"/>
              <a:ext cx="2880" cy="2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59" name="Text Box 26"/>
            <p:cNvSpPr txBox="1">
              <a:spLocks noChangeArrowheads="1"/>
            </p:cNvSpPr>
            <p:nvPr/>
          </p:nvSpPr>
          <p:spPr bwMode="auto">
            <a:xfrm>
              <a:off x="3024" y="451"/>
              <a:ext cx="2592" cy="10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6858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685800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6858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685800">
                <a:spcBef>
                  <a:spcPct val="20000"/>
                </a:spcBef>
                <a:buChar char="–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685800">
                <a:spcBef>
                  <a:spcPct val="20000"/>
                </a:spcBef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3600" b="1" dirty="0" err="1">
                  <a:solidFill>
                    <a:srgbClr val="00B050"/>
                  </a:solidFill>
                </a:rPr>
                <a:t>Mỗi</a:t>
              </a:r>
              <a:r>
                <a:rPr lang="en-US" altLang="en-US" sz="3600" b="1" dirty="0">
                  <a:solidFill>
                    <a:srgbClr val="00B050"/>
                  </a:solidFill>
                </a:rPr>
                <a:t> </a:t>
              </a:r>
              <a:r>
                <a:rPr lang="en-US" altLang="en-US" sz="3600" b="1" dirty="0" err="1">
                  <a:solidFill>
                    <a:srgbClr val="00B050"/>
                  </a:solidFill>
                </a:rPr>
                <a:t>đơn</a:t>
              </a:r>
              <a:r>
                <a:rPr lang="en-US" altLang="en-US" sz="3600" b="1" dirty="0">
                  <a:solidFill>
                    <a:srgbClr val="00B050"/>
                  </a:solidFill>
                </a:rPr>
                <a:t> </a:t>
              </a:r>
              <a:r>
                <a:rPr lang="en-US" altLang="en-US" sz="3600" b="1" dirty="0" err="1">
                  <a:solidFill>
                    <a:srgbClr val="00B050"/>
                  </a:solidFill>
                </a:rPr>
                <a:t>vị</a:t>
              </a:r>
              <a:r>
                <a:rPr lang="en-US" altLang="en-US" sz="3600" b="1" dirty="0">
                  <a:solidFill>
                    <a:srgbClr val="00B050"/>
                  </a:solidFill>
                </a:rPr>
                <a:t> </a:t>
              </a:r>
              <a:r>
                <a:rPr lang="en-US" altLang="en-US" sz="3600" b="1" dirty="0" err="1">
                  <a:solidFill>
                    <a:srgbClr val="00B050"/>
                  </a:solidFill>
                </a:rPr>
                <a:t>hơn</a:t>
              </a:r>
              <a:r>
                <a:rPr lang="en-US" altLang="en-US" sz="3600" b="1" dirty="0">
                  <a:solidFill>
                    <a:srgbClr val="00B050"/>
                  </a:solidFill>
                </a:rPr>
                <a:t> </a:t>
              </a:r>
              <a:r>
                <a:rPr lang="en-US" altLang="en-US" sz="3600" b="1" dirty="0" err="1">
                  <a:solidFill>
                    <a:srgbClr val="00B050"/>
                  </a:solidFill>
                </a:rPr>
                <a:t>kém</a:t>
              </a:r>
              <a:r>
                <a:rPr lang="en-US" altLang="en-US" sz="3600" b="1" dirty="0">
                  <a:solidFill>
                    <a:srgbClr val="00B050"/>
                  </a:solidFill>
                </a:rPr>
                <a:t>, </a:t>
              </a:r>
              <a:r>
                <a:rPr lang="en-US" altLang="en-US" sz="3600" b="1" dirty="0" err="1">
                  <a:solidFill>
                    <a:srgbClr val="00B050"/>
                  </a:solidFill>
                </a:rPr>
                <a:t>nhau</a:t>
              </a:r>
              <a:r>
                <a:rPr lang="en-US" altLang="en-US" sz="3600" b="1" dirty="0">
                  <a:solidFill>
                    <a:srgbClr val="00B050"/>
                  </a:solidFill>
                </a:rPr>
                <a:t> 10 </a:t>
              </a:r>
              <a:r>
                <a:rPr lang="en-US" altLang="en-US" sz="3600" b="1" dirty="0" err="1">
                  <a:solidFill>
                    <a:srgbClr val="00B050"/>
                  </a:solidFill>
                </a:rPr>
                <a:t>lần</a:t>
              </a:r>
              <a:endParaRPr lang="en-US" altLang="en-US" sz="3600" b="1" baseline="30000" dirty="0">
                <a:solidFill>
                  <a:srgbClr val="00B050"/>
                </a:solidFill>
              </a:endParaRPr>
            </a:p>
          </p:txBody>
        </p:sp>
      </p:grpSp>
      <p:sp>
        <p:nvSpPr>
          <p:cNvPr id="222236" name="Rectangle 28"/>
          <p:cNvSpPr>
            <a:spLocks noChangeArrowheads="1"/>
          </p:cNvSpPr>
          <p:nvPr/>
        </p:nvSpPr>
        <p:spPr bwMode="auto">
          <a:xfrm>
            <a:off x="6068413" y="627908"/>
            <a:ext cx="4572000" cy="25606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defTabSz="685800">
              <a:defRPr sz="2800">
                <a:solidFill>
                  <a:srgbClr val="FFFF66"/>
                </a:solidFill>
                <a:latin typeface="Arial" panose="020B0604020202020204" pitchFamily="34" charset="0"/>
              </a:defRPr>
            </a:lvl1pPr>
            <a:lvl2pPr defTabSz="685800">
              <a:defRPr sz="2800">
                <a:solidFill>
                  <a:srgbClr val="FFFF66"/>
                </a:solidFill>
                <a:latin typeface="Arial" panose="020B0604020202020204" pitchFamily="34" charset="0"/>
              </a:defRPr>
            </a:lvl2pPr>
            <a:lvl3pPr defTabSz="685800">
              <a:defRPr sz="2800">
                <a:solidFill>
                  <a:srgbClr val="FFFF66"/>
                </a:solidFill>
                <a:latin typeface="Arial" panose="020B0604020202020204" pitchFamily="34" charset="0"/>
              </a:defRPr>
            </a:lvl3pPr>
            <a:lvl4pPr defTabSz="685800">
              <a:defRPr sz="2800">
                <a:solidFill>
                  <a:srgbClr val="FFFF66"/>
                </a:solidFill>
                <a:latin typeface="Arial" panose="020B0604020202020204" pitchFamily="34" charset="0"/>
              </a:defRPr>
            </a:lvl4pPr>
            <a:lvl5pPr defTabSz="685800">
              <a:defRPr sz="2800">
                <a:solidFill>
                  <a:srgbClr val="FFFF66"/>
                </a:solidFill>
                <a:latin typeface="Arial" panose="020B0604020202020204" pitchFamily="34" charset="0"/>
              </a:defRPr>
            </a:lvl5pPr>
            <a:lvl6pPr marL="2284413" indent="1588" defTabSz="685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66"/>
                </a:solidFill>
                <a:latin typeface="Arial" panose="020B0604020202020204" pitchFamily="34" charset="0"/>
              </a:defRPr>
            </a:lvl6pPr>
            <a:lvl7pPr marL="2741613" indent="1588" defTabSz="685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66"/>
                </a:solidFill>
                <a:latin typeface="Arial" panose="020B0604020202020204" pitchFamily="34" charset="0"/>
              </a:defRPr>
            </a:lvl7pPr>
            <a:lvl8pPr marL="3198813" indent="1588" defTabSz="685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66"/>
                </a:solidFill>
                <a:latin typeface="Arial" panose="020B0604020202020204" pitchFamily="34" charset="0"/>
              </a:defRPr>
            </a:lvl8pPr>
            <a:lvl9pPr marL="3656013" indent="1588" defTabSz="685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66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000" b="1" baseline="30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2237" name="Group 29"/>
          <p:cNvGrpSpPr>
            <a:grpSpLocks/>
          </p:cNvGrpSpPr>
          <p:nvPr/>
        </p:nvGrpSpPr>
        <p:grpSpPr bwMode="auto">
          <a:xfrm>
            <a:off x="6068413" y="574727"/>
            <a:ext cx="4572000" cy="2667000"/>
            <a:chOff x="2880" y="0"/>
            <a:chExt cx="2880" cy="2160"/>
          </a:xfrm>
        </p:grpSpPr>
        <p:pic>
          <p:nvPicPr>
            <p:cNvPr id="39956" name="Picture 30" descr="BAL0206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0"/>
              <a:ext cx="2880" cy="2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57" name="Oval 31"/>
            <p:cNvSpPr>
              <a:spLocks noChangeArrowheads="1"/>
            </p:cNvSpPr>
            <p:nvPr/>
          </p:nvSpPr>
          <p:spPr bwMode="auto">
            <a:xfrm>
              <a:off x="5280" y="1632"/>
              <a:ext cx="480" cy="48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defTabSz="685800">
                <a:defRPr sz="2800">
                  <a:solidFill>
                    <a:srgbClr val="FFFF66"/>
                  </a:solidFill>
                  <a:latin typeface="Arial" panose="020B0604020202020204" pitchFamily="34" charset="0"/>
                </a:defRPr>
              </a:lvl1pPr>
              <a:lvl2pPr defTabSz="685800">
                <a:defRPr sz="2800">
                  <a:solidFill>
                    <a:srgbClr val="FFFF66"/>
                  </a:solidFill>
                  <a:latin typeface="Arial" panose="020B0604020202020204" pitchFamily="34" charset="0"/>
                </a:defRPr>
              </a:lvl2pPr>
              <a:lvl3pPr defTabSz="685800">
                <a:defRPr sz="2800">
                  <a:solidFill>
                    <a:srgbClr val="FFFF66"/>
                  </a:solidFill>
                  <a:latin typeface="Arial" panose="020B0604020202020204" pitchFamily="34" charset="0"/>
                </a:defRPr>
              </a:lvl3pPr>
              <a:lvl4pPr defTabSz="685800">
                <a:defRPr sz="2800">
                  <a:solidFill>
                    <a:srgbClr val="FFFF66"/>
                  </a:solidFill>
                  <a:latin typeface="Arial" panose="020B0604020202020204" pitchFamily="34" charset="0"/>
                </a:defRPr>
              </a:lvl4pPr>
              <a:lvl5pPr defTabSz="685800">
                <a:defRPr sz="2800">
                  <a:solidFill>
                    <a:srgbClr val="FFFF66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FF66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FF66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FF66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FF66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000" b="1">
                  <a:solidFill>
                    <a:srgbClr val="000000"/>
                  </a:solidFill>
                </a:rPr>
                <a:t>2</a:t>
              </a:r>
            </a:p>
          </p:txBody>
        </p:sp>
      </p:grpSp>
      <p:grpSp>
        <p:nvGrpSpPr>
          <p:cNvPr id="4107" name="Group 32"/>
          <p:cNvGrpSpPr>
            <a:grpSpLocks/>
          </p:cNvGrpSpPr>
          <p:nvPr/>
        </p:nvGrpSpPr>
        <p:grpSpPr bwMode="auto">
          <a:xfrm>
            <a:off x="567460" y="965201"/>
            <a:ext cx="4800600" cy="2570163"/>
            <a:chOff x="0" y="0"/>
            <a:chExt cx="3024" cy="2159"/>
          </a:xfrm>
        </p:grpSpPr>
        <p:pic>
          <p:nvPicPr>
            <p:cNvPr id="39954" name="Picture 33" descr="Oth00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880" cy="2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55" name="Text Box 34"/>
            <p:cNvSpPr txBox="1">
              <a:spLocks noChangeArrowheads="1"/>
            </p:cNvSpPr>
            <p:nvPr/>
          </p:nvSpPr>
          <p:spPr bwMode="auto">
            <a:xfrm>
              <a:off x="48" y="480"/>
              <a:ext cx="2976" cy="10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6858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685800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6858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685800">
                <a:spcBef>
                  <a:spcPct val="20000"/>
                </a:spcBef>
                <a:buChar char="–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685800">
                <a:spcBef>
                  <a:spcPct val="20000"/>
                </a:spcBef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3600" b="1" dirty="0" err="1">
                  <a:solidFill>
                    <a:srgbClr val="000000"/>
                  </a:solidFill>
                </a:rPr>
                <a:t>Tấn</a:t>
              </a:r>
              <a:r>
                <a:rPr lang="en-US" altLang="en-US" sz="3600" b="1" dirty="0">
                  <a:solidFill>
                    <a:srgbClr val="000000"/>
                  </a:solidFill>
                </a:rPr>
                <a:t>, </a:t>
              </a:r>
              <a:r>
                <a:rPr lang="en-US" altLang="en-US" sz="3600" b="1" dirty="0" err="1">
                  <a:solidFill>
                    <a:srgbClr val="000000"/>
                  </a:solidFill>
                </a:rPr>
                <a:t>tạ</a:t>
              </a:r>
              <a:r>
                <a:rPr lang="en-US" altLang="en-US" sz="3600" b="1" dirty="0">
                  <a:solidFill>
                    <a:srgbClr val="000000"/>
                  </a:solidFill>
                </a:rPr>
                <a:t>, </a:t>
              </a:r>
              <a:r>
                <a:rPr lang="en-US" altLang="en-US" sz="3600" b="1" dirty="0" err="1">
                  <a:solidFill>
                    <a:srgbClr val="000000"/>
                  </a:solidFill>
                </a:rPr>
                <a:t>yến</a:t>
              </a:r>
              <a:r>
                <a:rPr lang="en-US" altLang="en-US" sz="3600" b="1" dirty="0">
                  <a:solidFill>
                    <a:srgbClr val="000000"/>
                  </a:solidFill>
                </a:rPr>
                <a:t>, kg, </a:t>
              </a:r>
              <a:r>
                <a:rPr lang="en-US" altLang="en-US" sz="3600" b="1" dirty="0" err="1">
                  <a:solidFill>
                    <a:srgbClr val="000000"/>
                  </a:solidFill>
                </a:rPr>
                <a:t>hg,dag,g</a:t>
              </a:r>
              <a:endParaRPr lang="en-US" altLang="en-US" sz="36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22243" name="Group 35"/>
          <p:cNvGrpSpPr>
            <a:grpSpLocks/>
          </p:cNvGrpSpPr>
          <p:nvPr/>
        </p:nvGrpSpPr>
        <p:grpSpPr bwMode="auto">
          <a:xfrm>
            <a:off x="1012825" y="675490"/>
            <a:ext cx="4742658" cy="2571749"/>
            <a:chOff x="-3711" y="2624"/>
            <a:chExt cx="3589" cy="2160"/>
          </a:xfrm>
        </p:grpSpPr>
        <p:sp>
          <p:nvSpPr>
            <p:cNvPr id="4113" name="Rectangle 36"/>
            <p:cNvSpPr>
              <a:spLocks noChangeArrowheads="1"/>
            </p:cNvSpPr>
            <p:nvPr/>
          </p:nvSpPr>
          <p:spPr bwMode="auto">
            <a:xfrm>
              <a:off x="-3490" y="2624"/>
              <a:ext cx="3157" cy="216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 sz="135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9953" name="Rectangle 37" descr="Dotted grid"/>
            <p:cNvSpPr>
              <a:spLocks noChangeArrowheads="1"/>
            </p:cNvSpPr>
            <p:nvPr/>
          </p:nvSpPr>
          <p:spPr bwMode="auto">
            <a:xfrm>
              <a:off x="-3711" y="3207"/>
              <a:ext cx="3589" cy="960"/>
            </a:xfrm>
            <a:prstGeom prst="rect">
              <a:avLst/>
            </a:prstGeom>
            <a:blipFill dpi="0" rotWithShape="0">
              <a:blip r:embed="rId10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defTabSz="685800">
                <a:defRPr sz="2800">
                  <a:solidFill>
                    <a:srgbClr val="FFFF66"/>
                  </a:solidFill>
                  <a:latin typeface="Arial" panose="020B0604020202020204" pitchFamily="34" charset="0"/>
                </a:defRPr>
              </a:lvl1pPr>
              <a:lvl2pPr defTabSz="685800">
                <a:defRPr sz="2800">
                  <a:solidFill>
                    <a:srgbClr val="FFFF66"/>
                  </a:solidFill>
                  <a:latin typeface="Arial" panose="020B0604020202020204" pitchFamily="34" charset="0"/>
                </a:defRPr>
              </a:lvl2pPr>
              <a:lvl3pPr defTabSz="685800">
                <a:defRPr sz="2800">
                  <a:solidFill>
                    <a:srgbClr val="FFFF66"/>
                  </a:solidFill>
                  <a:latin typeface="Arial" panose="020B0604020202020204" pitchFamily="34" charset="0"/>
                </a:defRPr>
              </a:lvl3pPr>
              <a:lvl4pPr defTabSz="685800">
                <a:defRPr sz="2800">
                  <a:solidFill>
                    <a:srgbClr val="FFFF66"/>
                  </a:solidFill>
                  <a:latin typeface="Arial" panose="020B0604020202020204" pitchFamily="34" charset="0"/>
                </a:defRPr>
              </a:lvl4pPr>
              <a:lvl5pPr defTabSz="685800">
                <a:defRPr sz="2800">
                  <a:solidFill>
                    <a:srgbClr val="FFFF66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FF66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FF66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FF66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FF66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altLang="en-US" sz="20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0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altLang="en-US" sz="20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0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altLang="en-US" sz="20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0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altLang="en-US" sz="20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0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</a:t>
              </a:r>
              <a:r>
                <a:rPr lang="en-US" altLang="en-US" sz="20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0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</a:t>
              </a:r>
              <a:r>
                <a:rPr lang="en-US" altLang="en-US" sz="20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0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lượng</a:t>
              </a:r>
              <a:endPara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2248" name="Group 40"/>
          <p:cNvGrpSpPr>
            <a:grpSpLocks/>
          </p:cNvGrpSpPr>
          <p:nvPr/>
        </p:nvGrpSpPr>
        <p:grpSpPr bwMode="auto">
          <a:xfrm>
            <a:off x="796060" y="635397"/>
            <a:ext cx="4572000" cy="2628900"/>
            <a:chOff x="0" y="0"/>
            <a:chExt cx="2880" cy="2208"/>
          </a:xfrm>
        </p:grpSpPr>
        <p:pic>
          <p:nvPicPr>
            <p:cNvPr id="39950" name="Picture 41" descr="TAH02034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880" cy="2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51" name="Oval 42"/>
            <p:cNvSpPr>
              <a:spLocks noChangeArrowheads="1"/>
            </p:cNvSpPr>
            <p:nvPr/>
          </p:nvSpPr>
          <p:spPr bwMode="auto">
            <a:xfrm>
              <a:off x="0" y="1680"/>
              <a:ext cx="480" cy="48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defTabSz="685800">
                <a:defRPr sz="2800">
                  <a:solidFill>
                    <a:srgbClr val="FFFF66"/>
                  </a:solidFill>
                  <a:latin typeface="Arial" panose="020B0604020202020204" pitchFamily="34" charset="0"/>
                </a:defRPr>
              </a:lvl1pPr>
              <a:lvl2pPr defTabSz="685800">
                <a:defRPr sz="2800">
                  <a:solidFill>
                    <a:srgbClr val="FFFF66"/>
                  </a:solidFill>
                  <a:latin typeface="Arial" panose="020B0604020202020204" pitchFamily="34" charset="0"/>
                </a:defRPr>
              </a:lvl2pPr>
              <a:lvl3pPr defTabSz="685800">
                <a:defRPr sz="2800">
                  <a:solidFill>
                    <a:srgbClr val="FFFF66"/>
                  </a:solidFill>
                  <a:latin typeface="Arial" panose="020B0604020202020204" pitchFamily="34" charset="0"/>
                </a:defRPr>
              </a:lvl3pPr>
              <a:lvl4pPr defTabSz="685800">
                <a:defRPr sz="2800">
                  <a:solidFill>
                    <a:srgbClr val="FFFF66"/>
                  </a:solidFill>
                  <a:latin typeface="Arial" panose="020B0604020202020204" pitchFamily="34" charset="0"/>
                </a:defRPr>
              </a:lvl4pPr>
              <a:lvl5pPr defTabSz="685800">
                <a:defRPr sz="2800">
                  <a:solidFill>
                    <a:srgbClr val="FFFF66"/>
                  </a:solidFill>
                  <a:latin typeface="Arial" panose="020B0604020202020204" pitchFamily="34" charset="0"/>
                </a:defRPr>
              </a:lvl5pPr>
              <a:lvl6pPr marL="22844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FF66"/>
                  </a:solidFill>
                  <a:latin typeface="Arial" panose="020B0604020202020204" pitchFamily="34" charset="0"/>
                </a:defRPr>
              </a:lvl6pPr>
              <a:lvl7pPr marL="27416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FF66"/>
                  </a:solidFill>
                  <a:latin typeface="Arial" panose="020B0604020202020204" pitchFamily="34" charset="0"/>
                </a:defRPr>
              </a:lvl7pPr>
              <a:lvl8pPr marL="31988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FF66"/>
                  </a:solidFill>
                  <a:latin typeface="Arial" panose="020B0604020202020204" pitchFamily="34" charset="0"/>
                </a:defRPr>
              </a:lvl8pPr>
              <a:lvl9pPr marL="3656013" indent="1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FF66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000" b="1" dirty="0">
                  <a:solidFill>
                    <a:srgbClr val="000000"/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55003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2222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2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222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2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20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2222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2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2000"/>
                                        <p:tgtEl>
                                          <p:spTgt spid="2222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2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2000"/>
                                        <p:tgtEl>
                                          <p:spTgt spid="4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6" dur="2000"/>
                                        <p:tgtEl>
                                          <p:spTgt spid="222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1" dur="2000"/>
                                        <p:tgtEl>
                                          <p:spTgt spid="222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6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1" dur="2000"/>
                                        <p:tgtEl>
                                          <p:spTgt spid="222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2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227" grpId="0" animBg="1"/>
      <p:bldP spid="22223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-2032000" y="0"/>
            <a:ext cx="15089717" cy="6858000"/>
          </a:xfrm>
          <a:prstGeom prst="rect">
            <a:avLst/>
          </a:prstGeom>
          <a:solidFill>
            <a:srgbClr val="FFFF9B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grpSp>
        <p:nvGrpSpPr>
          <p:cNvPr id="2052" name="Group 15"/>
          <p:cNvGrpSpPr>
            <a:grpSpLocks/>
          </p:cNvGrpSpPr>
          <p:nvPr/>
        </p:nvGrpSpPr>
        <p:grpSpPr bwMode="auto">
          <a:xfrm>
            <a:off x="-2032000" y="0"/>
            <a:ext cx="15240000" cy="6934200"/>
            <a:chOff x="-1008" y="0"/>
            <a:chExt cx="7200" cy="4368"/>
          </a:xfrm>
        </p:grpSpPr>
        <p:grpSp>
          <p:nvGrpSpPr>
            <p:cNvPr id="2055" name="Group 11"/>
            <p:cNvGrpSpPr>
              <a:grpSpLocks/>
            </p:cNvGrpSpPr>
            <p:nvPr/>
          </p:nvGrpSpPr>
          <p:grpSpPr bwMode="auto">
            <a:xfrm>
              <a:off x="-1008" y="0"/>
              <a:ext cx="7152" cy="480"/>
              <a:chOff x="-1008" y="528"/>
              <a:chExt cx="7152" cy="480"/>
            </a:xfrm>
          </p:grpSpPr>
          <p:sp>
            <p:nvSpPr>
              <p:cNvPr id="2057" name="Rectangle 9"/>
              <p:cNvSpPr>
                <a:spLocks noChangeArrowheads="1"/>
              </p:cNvSpPr>
              <p:nvPr/>
            </p:nvSpPr>
            <p:spPr bwMode="auto">
              <a:xfrm>
                <a:off x="-1008" y="528"/>
                <a:ext cx="7152" cy="480"/>
              </a:xfrm>
              <a:prstGeom prst="rect">
                <a:avLst/>
              </a:prstGeom>
              <a:gradFill rotWithShape="1">
                <a:gsLst>
                  <a:gs pos="0">
                    <a:srgbClr val="765E00"/>
                  </a:gs>
                  <a:gs pos="100000">
                    <a:srgbClr val="FFCC0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058" name="WordArt 10"/>
              <p:cNvSpPr>
                <a:spLocks noChangeArrowheads="1" noChangeShapeType="1" noTextEdit="1"/>
              </p:cNvSpPr>
              <p:nvPr/>
            </p:nvSpPr>
            <p:spPr bwMode="auto">
              <a:xfrm>
                <a:off x="669" y="630"/>
                <a:ext cx="3492" cy="276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00" kern="10" dirty="0">
                    <a:ln w="12700">
                      <a:solidFill>
                        <a:srgbClr val="800000"/>
                      </a:solidFill>
                      <a:round/>
                      <a:headEnd/>
                      <a:tailEnd/>
                    </a:ln>
                    <a:gradFill rotWithShape="1">
                      <a:gsLst>
                        <a:gs pos="0">
                          <a:srgbClr val="000047"/>
                        </a:gs>
                        <a:gs pos="100000">
                          <a:srgbClr val="000099"/>
                        </a:gs>
                      </a:gsLst>
                      <a:lin ang="5400000" scaled="1"/>
                    </a:gra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TOÁN 5 </a:t>
                </a:r>
              </a:p>
            </p:txBody>
          </p:sp>
        </p:grpSp>
        <p:sp>
          <p:nvSpPr>
            <p:cNvPr id="2056" name="Rectangle 13"/>
            <p:cNvSpPr>
              <a:spLocks noChangeArrowheads="1"/>
            </p:cNvSpPr>
            <p:nvPr/>
          </p:nvSpPr>
          <p:spPr bwMode="auto">
            <a:xfrm>
              <a:off x="-960" y="3888"/>
              <a:ext cx="7152" cy="480"/>
            </a:xfrm>
            <a:prstGeom prst="rect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65E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pic>
        <p:nvPicPr>
          <p:cNvPr id="2053" name="Picture 26" descr="Sca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724" y="923925"/>
            <a:ext cx="5429251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WordArt 7"/>
          <p:cNvSpPr>
            <a:spLocks noChangeArrowheads="1" noChangeShapeType="1" noTextEdit="1"/>
          </p:cNvSpPr>
          <p:nvPr/>
        </p:nvSpPr>
        <p:spPr bwMode="auto">
          <a:xfrm>
            <a:off x="609652" y="5003800"/>
            <a:ext cx="10972799" cy="1320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 CÁC SỐ ĐO KHỐI LƯỢNG DƯỚI DẠNG SỐ THẬP PHÂN</a:t>
            </a:r>
            <a:endParaRPr lang="en-US" sz="3600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8000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77723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327" name="Rectangle 103"/>
          <p:cNvSpPr>
            <a:spLocks noChangeArrowheads="1"/>
          </p:cNvSpPr>
          <p:nvPr/>
        </p:nvSpPr>
        <p:spPr bwMode="auto">
          <a:xfrm>
            <a:off x="2117" y="4038600"/>
            <a:ext cx="12189883" cy="281940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500">
              <a:solidFill>
                <a:srgbClr val="000000"/>
              </a:solidFill>
            </a:endParaRPr>
          </a:p>
        </p:txBody>
      </p:sp>
      <p:sp>
        <p:nvSpPr>
          <p:cNvPr id="308233" name="Text Box 9"/>
          <p:cNvSpPr txBox="1">
            <a:spLocks noChangeArrowheads="1"/>
          </p:cNvSpPr>
          <p:nvPr/>
        </p:nvSpPr>
        <p:spPr bwMode="auto">
          <a:xfrm>
            <a:off x="2450178" y="1081716"/>
            <a:ext cx="7040037" cy="59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33341" tIns="66671" rIns="133341" bIns="66671">
            <a:spAutoFit/>
          </a:bodyPr>
          <a:lstStyle>
            <a:lvl1pPr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132kg =…… 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08234" name="Text Box 10"/>
          <p:cNvSpPr txBox="1">
            <a:spLocks noChangeArrowheads="1"/>
          </p:cNvSpPr>
          <p:nvPr/>
        </p:nvSpPr>
        <p:spPr bwMode="auto">
          <a:xfrm>
            <a:off x="527558" y="1644432"/>
            <a:ext cx="3128283" cy="59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33341" tIns="66671" rIns="133341" bIns="66671">
            <a:spAutoFit/>
          </a:bodyPr>
          <a:lstStyle>
            <a:lvl1pPr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0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08235" name="Text Box 11"/>
          <p:cNvSpPr txBox="1">
            <a:spLocks noChangeArrowheads="1"/>
          </p:cNvSpPr>
          <p:nvPr/>
        </p:nvSpPr>
        <p:spPr bwMode="auto">
          <a:xfrm>
            <a:off x="451697" y="2411691"/>
            <a:ext cx="6568017" cy="59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3341" tIns="66671" rIns="133341" bIns="66671">
            <a:spAutoFit/>
          </a:bodyPr>
          <a:lstStyle>
            <a:lvl1pPr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132kg =</a:t>
            </a:r>
          </a:p>
        </p:txBody>
      </p:sp>
      <p:sp>
        <p:nvSpPr>
          <p:cNvPr id="308236" name="Text Box 12"/>
          <p:cNvSpPr txBox="1">
            <a:spLocks noChangeArrowheads="1"/>
          </p:cNvSpPr>
          <p:nvPr/>
        </p:nvSpPr>
        <p:spPr bwMode="auto">
          <a:xfrm>
            <a:off x="2917232" y="2344839"/>
            <a:ext cx="726017" cy="59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3341" tIns="66671" rIns="133341" bIns="66671">
            <a:spAutoFit/>
          </a:bodyPr>
          <a:lstStyle>
            <a:lvl1pPr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grpSp>
        <p:nvGrpSpPr>
          <p:cNvPr id="308237" name="Group 13"/>
          <p:cNvGrpSpPr>
            <a:grpSpLocks/>
          </p:cNvGrpSpPr>
          <p:nvPr/>
        </p:nvGrpSpPr>
        <p:grpSpPr bwMode="auto">
          <a:xfrm>
            <a:off x="3207616" y="1922898"/>
            <a:ext cx="3298259" cy="1652242"/>
            <a:chOff x="2476" y="1170"/>
            <a:chExt cx="576" cy="634"/>
          </a:xfrm>
        </p:grpSpPr>
        <p:sp>
          <p:nvSpPr>
            <p:cNvPr id="4142" name="Text Box 14"/>
            <p:cNvSpPr txBox="1">
              <a:spLocks noChangeArrowheads="1"/>
            </p:cNvSpPr>
            <p:nvPr/>
          </p:nvSpPr>
          <p:spPr bwMode="auto">
            <a:xfrm>
              <a:off x="2496" y="1170"/>
              <a:ext cx="480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33341" tIns="66671" rIns="133341" bIns="66671">
              <a:spAutoFit/>
            </a:bodyPr>
            <a:lstStyle>
              <a:lvl1pPr defTabSz="12128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12128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12128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12128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12128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defTabSz="12128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defTabSz="12128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defTabSz="12128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defTabSz="12128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45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132        </a:t>
              </a:r>
            </a:p>
          </p:txBody>
        </p:sp>
        <p:sp>
          <p:nvSpPr>
            <p:cNvPr id="4143" name="Line 15"/>
            <p:cNvSpPr>
              <a:spLocks noChangeShapeType="1"/>
            </p:cNvSpPr>
            <p:nvPr/>
          </p:nvSpPr>
          <p:spPr bwMode="auto">
            <a:xfrm flipV="1">
              <a:off x="2514" y="1469"/>
              <a:ext cx="197" cy="5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144" name="Text Box 16"/>
            <p:cNvSpPr txBox="1">
              <a:spLocks noChangeArrowheads="1"/>
            </p:cNvSpPr>
            <p:nvPr/>
          </p:nvSpPr>
          <p:spPr bwMode="auto">
            <a:xfrm>
              <a:off x="2476" y="1487"/>
              <a:ext cx="576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33341" tIns="66671" rIns="133341" bIns="66671">
              <a:spAutoFit/>
            </a:bodyPr>
            <a:lstStyle>
              <a:lvl1pPr defTabSz="12128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12128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12128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12128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12128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defTabSz="12128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defTabSz="12128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defTabSz="12128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defTabSz="12128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45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1000</a:t>
              </a:r>
            </a:p>
          </p:txBody>
        </p:sp>
        <p:sp>
          <p:nvSpPr>
            <p:cNvPr id="4145" name="Text Box 17"/>
            <p:cNvSpPr txBox="1">
              <a:spLocks noChangeArrowheads="1"/>
            </p:cNvSpPr>
            <p:nvPr/>
          </p:nvSpPr>
          <p:spPr bwMode="auto">
            <a:xfrm>
              <a:off x="2736" y="1310"/>
              <a:ext cx="206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33341" tIns="66671" rIns="133341" bIns="66671">
              <a:spAutoFit/>
            </a:bodyPr>
            <a:lstStyle>
              <a:lvl1pPr defTabSz="12128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12128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12128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12128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12128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defTabSz="12128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defTabSz="12128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defTabSz="12128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defTabSz="12128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45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tấn</a:t>
              </a:r>
              <a:endParaRPr lang="en-US" sz="4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08242" name="Text Box 18"/>
          <p:cNvSpPr txBox="1">
            <a:spLocks noChangeArrowheads="1"/>
          </p:cNvSpPr>
          <p:nvPr/>
        </p:nvSpPr>
        <p:spPr bwMode="auto">
          <a:xfrm>
            <a:off x="6668159" y="2265819"/>
            <a:ext cx="2241549" cy="673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3341" tIns="66671" rIns="133341" bIns="66671">
            <a:spAutoFit/>
          </a:bodyPr>
          <a:lstStyle>
            <a:lvl1pPr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500" b="1" dirty="0">
                <a:solidFill>
                  <a:srgbClr val="FF0000"/>
                </a:solidFill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5,132</a:t>
            </a:r>
            <a:r>
              <a:rPr lang="en-US" sz="35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08243" name="Text Box 19"/>
          <p:cNvSpPr txBox="1">
            <a:spLocks noChangeArrowheads="1"/>
          </p:cNvSpPr>
          <p:nvPr/>
        </p:nvSpPr>
        <p:spPr bwMode="auto">
          <a:xfrm>
            <a:off x="6351924" y="2172713"/>
            <a:ext cx="6847417" cy="827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3341" tIns="66671" rIns="133341" bIns="66671">
            <a:spAutoFit/>
          </a:bodyPr>
          <a:lstStyle>
            <a:lvl1pPr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4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endParaRPr lang="en-US" sz="45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8266" name="Text Box 42"/>
          <p:cNvSpPr txBox="1">
            <a:spLocks noChangeArrowheads="1"/>
          </p:cNvSpPr>
          <p:nvPr/>
        </p:nvSpPr>
        <p:spPr bwMode="auto">
          <a:xfrm>
            <a:off x="840958" y="3817433"/>
            <a:ext cx="12308417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0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0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0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0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08267" name="Group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3986144"/>
              </p:ext>
            </p:extLst>
          </p:nvPr>
        </p:nvGraphicFramePr>
        <p:xfrm>
          <a:off x="194733" y="4689475"/>
          <a:ext cx="12069232" cy="2157414"/>
        </p:xfrm>
        <a:graphic>
          <a:graphicData uri="http://schemas.openxmlformats.org/drawingml/2006/table">
            <a:tbl>
              <a:tblPr/>
              <a:tblGrid>
                <a:gridCol w="17600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76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25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576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600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576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1358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0787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tấn</a:t>
                      </a:r>
                      <a:endParaRPr kumimoji="0" lang="en-US" sz="30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31" marR="121931"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</a:t>
                      </a: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121931" marR="121931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yến</a:t>
                      </a:r>
                      <a:endParaRPr kumimoji="0" lang="en-US" sz="30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31" marR="121931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kg</a:t>
                      </a:r>
                    </a:p>
                  </a:txBody>
                  <a:tcPr marL="121931" marR="121931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hg</a:t>
                      </a:r>
                    </a:p>
                  </a:txBody>
                  <a:tcPr marL="121931" marR="121931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dag</a:t>
                      </a:r>
                    </a:p>
                  </a:txBody>
                  <a:tcPr marL="121931" marR="121931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 marL="121931" marR="121931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87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3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31" marR="121931"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3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31" marR="121931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3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31" marR="121931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3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31" marR="121931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3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31" marR="121931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3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31" marR="121931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3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31" marR="121931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08293" name="Rectangle 69"/>
          <p:cNvSpPr>
            <a:spLocks noChangeArrowheads="1"/>
          </p:cNvSpPr>
          <p:nvPr/>
        </p:nvSpPr>
        <p:spPr bwMode="auto">
          <a:xfrm>
            <a:off x="5837946" y="5826126"/>
            <a:ext cx="825867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500" b="1">
                <a:solidFill>
                  <a:srgbClr val="333399"/>
                </a:solidFill>
              </a:rPr>
              <a:t>  2</a:t>
            </a:r>
          </a:p>
        </p:txBody>
      </p:sp>
      <p:sp>
        <p:nvSpPr>
          <p:cNvPr id="308294" name="Rectangle 70"/>
          <p:cNvSpPr>
            <a:spLocks noChangeArrowheads="1"/>
          </p:cNvSpPr>
          <p:nvPr/>
        </p:nvSpPr>
        <p:spPr bwMode="auto">
          <a:xfrm>
            <a:off x="4191179" y="5826126"/>
            <a:ext cx="665567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500" b="1">
                <a:solidFill>
                  <a:srgbClr val="333399"/>
                </a:solidFill>
              </a:rPr>
              <a:t> 3</a:t>
            </a:r>
          </a:p>
        </p:txBody>
      </p:sp>
      <p:sp>
        <p:nvSpPr>
          <p:cNvPr id="308295" name="Rectangle 71"/>
          <p:cNvSpPr>
            <a:spLocks noChangeArrowheads="1"/>
          </p:cNvSpPr>
          <p:nvPr/>
        </p:nvSpPr>
        <p:spPr bwMode="auto">
          <a:xfrm>
            <a:off x="2336800" y="5878513"/>
            <a:ext cx="1219200" cy="78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500" b="1">
                <a:solidFill>
                  <a:srgbClr val="333399"/>
                </a:solidFill>
              </a:rPr>
              <a:t> 1</a:t>
            </a:r>
          </a:p>
        </p:txBody>
      </p:sp>
      <p:sp>
        <p:nvSpPr>
          <p:cNvPr id="308296" name="Rectangle 72"/>
          <p:cNvSpPr>
            <a:spLocks noChangeArrowheads="1"/>
          </p:cNvSpPr>
          <p:nvPr/>
        </p:nvSpPr>
        <p:spPr bwMode="auto">
          <a:xfrm>
            <a:off x="846930" y="5878513"/>
            <a:ext cx="505267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500" b="1">
                <a:solidFill>
                  <a:srgbClr val="333399"/>
                </a:solidFill>
              </a:rPr>
              <a:t>5</a:t>
            </a:r>
          </a:p>
        </p:txBody>
      </p:sp>
      <p:sp>
        <p:nvSpPr>
          <p:cNvPr id="308297" name="Rectangle 73"/>
          <p:cNvSpPr>
            <a:spLocks noChangeArrowheads="1"/>
          </p:cNvSpPr>
          <p:nvPr/>
        </p:nvSpPr>
        <p:spPr bwMode="auto">
          <a:xfrm>
            <a:off x="1895653" y="5671518"/>
            <a:ext cx="44114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7200" b="1" dirty="0">
                <a:solidFill>
                  <a:srgbClr val="FF3300"/>
                </a:solidFill>
              </a:rPr>
              <a:t>,</a:t>
            </a: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1455497" y="399932"/>
            <a:ext cx="11997267" cy="59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33341" tIns="66671" rIns="133341" bIns="66671">
            <a:spAutoFit/>
          </a:bodyPr>
          <a:lstStyle>
            <a:lvl1pPr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0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0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0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0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0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0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0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0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0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0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0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3582055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082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082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082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082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082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082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3082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308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308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308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308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8" dur="80"/>
                                        <p:tgtEl>
                                          <p:spTgt spid="3082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9" dur="80"/>
                                        <p:tgtEl>
                                          <p:spTgt spid="308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80"/>
                                        <p:tgtEl>
                                          <p:spTgt spid="308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308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308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308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08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308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308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3" dur="80"/>
                                        <p:tgtEl>
                                          <p:spTgt spid="3082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4" dur="80"/>
                                        <p:tgtEl>
                                          <p:spTgt spid="3082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80"/>
                                        <p:tgtEl>
                                          <p:spTgt spid="3082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308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308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308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308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0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1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327" grpId="0" animBg="1"/>
      <p:bldP spid="308233" grpId="0"/>
      <p:bldP spid="308234" grpId="0"/>
      <p:bldP spid="308235" grpId="0"/>
      <p:bldP spid="308236" grpId="0"/>
      <p:bldP spid="308242" grpId="0"/>
      <p:bldP spid="308243" grpId="0"/>
      <p:bldP spid="308266" grpId="0"/>
      <p:bldP spid="308293" grpId="0"/>
      <p:bldP spid="308294" grpId="0"/>
      <p:bldP spid="308295" grpId="0"/>
      <p:bldP spid="308296" grpId="0"/>
      <p:bldP spid="308297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Text Box 2"/>
          <p:cNvSpPr txBox="1">
            <a:spLocks noChangeArrowheads="1"/>
          </p:cNvSpPr>
          <p:nvPr/>
        </p:nvSpPr>
        <p:spPr bwMode="auto">
          <a:xfrm>
            <a:off x="812972" y="176130"/>
            <a:ext cx="9417047" cy="59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33341" tIns="66671" rIns="133341" bIns="66671">
            <a:spAutoFit/>
          </a:bodyPr>
          <a:lstStyle>
            <a:lvl1pPr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0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endParaRPr lang="en-US" sz="3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6900" name="Text Box 4"/>
          <p:cNvSpPr txBox="1">
            <a:spLocks noChangeArrowheads="1"/>
          </p:cNvSpPr>
          <p:nvPr/>
        </p:nvSpPr>
        <p:spPr bwMode="auto">
          <a:xfrm>
            <a:off x="393703" y="1395416"/>
            <a:ext cx="11493500" cy="59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3341" tIns="66671" rIns="133341" bIns="66671">
            <a:spAutoFit/>
          </a:bodyPr>
          <a:lstStyle>
            <a:lvl1pPr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4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562kg =  …...   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endParaRPr lang="en-US" sz="3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6901" name="Text Box 5"/>
          <p:cNvSpPr txBox="1">
            <a:spLocks noChangeArrowheads="1"/>
          </p:cNvSpPr>
          <p:nvPr/>
        </p:nvSpPr>
        <p:spPr bwMode="auto">
          <a:xfrm>
            <a:off x="419103" y="2460625"/>
            <a:ext cx="12407900" cy="59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3341" tIns="66671" rIns="133341" bIns="66671">
            <a:spAutoFit/>
          </a:bodyPr>
          <a:lstStyle>
            <a:lvl1pPr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3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14kg = ……  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endParaRPr lang="en-US" sz="3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6902" name="Text Box 6"/>
          <p:cNvSpPr txBox="1">
            <a:spLocks noChangeArrowheads="1"/>
          </p:cNvSpPr>
          <p:nvPr/>
        </p:nvSpPr>
        <p:spPr bwMode="auto">
          <a:xfrm>
            <a:off x="609600" y="3776670"/>
            <a:ext cx="1087120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3341" tIns="66671" rIns="133341" bIns="66671">
            <a:spAutoFit/>
          </a:bodyPr>
          <a:lstStyle>
            <a:lvl1pPr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12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6kg  =   ……  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endParaRPr lang="en-US" sz="3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6903" name="Text Box 7"/>
          <p:cNvSpPr txBox="1">
            <a:spLocks noChangeArrowheads="1"/>
          </p:cNvSpPr>
          <p:nvPr/>
        </p:nvSpPr>
        <p:spPr bwMode="auto">
          <a:xfrm>
            <a:off x="609773" y="5094547"/>
            <a:ext cx="9317567" cy="59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3341" tIns="66671" rIns="133341" bIns="66671">
            <a:spAutoFit/>
          </a:bodyPr>
          <a:lstStyle>
            <a:lvl1pPr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500kg    =  …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endParaRPr lang="en-US" sz="3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6904" name="Text Box 8"/>
          <p:cNvSpPr txBox="1">
            <a:spLocks noChangeArrowheads="1"/>
          </p:cNvSpPr>
          <p:nvPr/>
        </p:nvSpPr>
        <p:spPr bwMode="auto">
          <a:xfrm>
            <a:off x="3184695" y="1419232"/>
            <a:ext cx="4673600" cy="59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3341" tIns="66671" rIns="133341" bIns="66671">
            <a:spAutoFit/>
          </a:bodyPr>
          <a:lstStyle>
            <a:lvl1pPr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4, 562 </a:t>
            </a:r>
          </a:p>
        </p:txBody>
      </p:sp>
      <p:sp>
        <p:nvSpPr>
          <p:cNvPr id="336905" name="Text Box 9"/>
          <p:cNvSpPr txBox="1">
            <a:spLocks noChangeArrowheads="1"/>
          </p:cNvSpPr>
          <p:nvPr/>
        </p:nvSpPr>
        <p:spPr bwMode="auto">
          <a:xfrm>
            <a:off x="3408218" y="4003415"/>
            <a:ext cx="3098800" cy="59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3341" tIns="66671" rIns="133341" bIns="66671">
            <a:spAutoFit/>
          </a:bodyPr>
          <a:lstStyle>
            <a:lvl1pPr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12,006</a:t>
            </a:r>
          </a:p>
        </p:txBody>
      </p:sp>
      <p:sp>
        <p:nvSpPr>
          <p:cNvPr id="336906" name="Text Box 10"/>
          <p:cNvSpPr txBox="1">
            <a:spLocks noChangeArrowheads="1"/>
          </p:cNvSpPr>
          <p:nvPr/>
        </p:nvSpPr>
        <p:spPr bwMode="auto">
          <a:xfrm>
            <a:off x="3076744" y="2445179"/>
            <a:ext cx="2444751" cy="59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3341" tIns="66671" rIns="133341" bIns="66671">
            <a:spAutoFit/>
          </a:bodyPr>
          <a:lstStyle>
            <a:lvl1pPr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3,014</a:t>
            </a:r>
          </a:p>
        </p:txBody>
      </p:sp>
      <p:sp>
        <p:nvSpPr>
          <p:cNvPr id="336907" name="Text Box 11"/>
          <p:cNvSpPr txBox="1">
            <a:spLocks noChangeArrowheads="1"/>
          </p:cNvSpPr>
          <p:nvPr/>
        </p:nvSpPr>
        <p:spPr bwMode="auto">
          <a:xfrm>
            <a:off x="2673519" y="5088926"/>
            <a:ext cx="1625600" cy="59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3341" tIns="66671" rIns="133341" bIns="66671">
            <a:spAutoFit/>
          </a:bodyPr>
          <a:lstStyle>
            <a:lvl1pPr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0,5</a:t>
            </a:r>
          </a:p>
        </p:txBody>
      </p:sp>
    </p:spTree>
    <p:extLst>
      <p:ext uri="{BB962C8B-B14F-4D97-AF65-F5344CB8AC3E}">
        <p14:creationId xmlns:p14="http://schemas.microsoft.com/office/powerpoint/2010/main" val="11879550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368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368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368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500"/>
                                        <p:tgtEl>
                                          <p:spTgt spid="3369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500"/>
                                        <p:tgtEl>
                                          <p:spTgt spid="3369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500"/>
                                        <p:tgtEl>
                                          <p:spTgt spid="3369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3369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3369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3369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180"/>
                            </p:stCondLst>
                            <p:childTnLst>
                              <p:par>
                                <p:cTn id="2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3369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3369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3369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860"/>
                            </p:stCondLst>
                            <p:childTnLst>
                              <p:par>
                                <p:cTn id="3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3369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3369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3369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500"/>
                                        <p:tgtEl>
                                          <p:spTgt spid="3369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500"/>
                                        <p:tgtEl>
                                          <p:spTgt spid="3369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500"/>
                                        <p:tgtEl>
                                          <p:spTgt spid="3369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6" dur="500"/>
                                        <p:tgtEl>
                                          <p:spTgt spid="3369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7" dur="500"/>
                                        <p:tgtEl>
                                          <p:spTgt spid="3369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500"/>
                                        <p:tgtEl>
                                          <p:spTgt spid="3369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3" dur="500"/>
                                        <p:tgtEl>
                                          <p:spTgt spid="3369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4" dur="500"/>
                                        <p:tgtEl>
                                          <p:spTgt spid="3369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500"/>
                                        <p:tgtEl>
                                          <p:spTgt spid="3369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0" dur="500"/>
                                        <p:tgtEl>
                                          <p:spTgt spid="3369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1" dur="500"/>
                                        <p:tgtEl>
                                          <p:spTgt spid="3369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500"/>
                                        <p:tgtEl>
                                          <p:spTgt spid="3369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6898" grpId="0"/>
      <p:bldP spid="336900" grpId="0"/>
      <p:bldP spid="336901" grpId="0"/>
      <p:bldP spid="336902" grpId="0"/>
      <p:bldP spid="336903" grpId="0"/>
      <p:bldP spid="336904" grpId="0"/>
      <p:bldP spid="336905" grpId="0"/>
      <p:bldP spid="336906" grpId="0"/>
      <p:bldP spid="33690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0"/>
          <p:cNvSpPr txBox="1">
            <a:spLocks noChangeArrowheads="1"/>
          </p:cNvSpPr>
          <p:nvPr/>
        </p:nvSpPr>
        <p:spPr bwMode="auto">
          <a:xfrm>
            <a:off x="1219366" y="1905001"/>
            <a:ext cx="8564033" cy="503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3341" tIns="66671" rIns="133341" bIns="66671">
            <a:spAutoFit/>
          </a:bodyPr>
          <a:lstStyle>
            <a:lvl1pPr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vi-VN" b="1">
              <a:solidFill>
                <a:srgbClr val="A50021"/>
              </a:solidFill>
            </a:endParaRPr>
          </a:p>
        </p:txBody>
      </p:sp>
      <p:sp>
        <p:nvSpPr>
          <p:cNvPr id="311307" name="Text Box 11"/>
          <p:cNvSpPr txBox="1">
            <a:spLocks noChangeArrowheads="1"/>
          </p:cNvSpPr>
          <p:nvPr/>
        </p:nvSpPr>
        <p:spPr bwMode="auto">
          <a:xfrm>
            <a:off x="146051" y="150602"/>
            <a:ext cx="12045949" cy="750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3341" tIns="66671" rIns="133341" bIns="66671">
            <a:spAutoFit/>
          </a:bodyPr>
          <a:lstStyle>
            <a:lvl1pPr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1308" name="Text Box 12"/>
          <p:cNvSpPr txBox="1">
            <a:spLocks noChangeArrowheads="1"/>
          </p:cNvSpPr>
          <p:nvPr/>
        </p:nvSpPr>
        <p:spPr bwMode="auto">
          <a:xfrm>
            <a:off x="705912" y="1782013"/>
            <a:ext cx="2175933" cy="750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3341" tIns="66671" rIns="133341" bIns="66671">
            <a:spAutoFit/>
          </a:bodyPr>
          <a:lstStyle>
            <a:lvl1pPr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2kg 50g </a:t>
            </a:r>
          </a:p>
        </p:txBody>
      </p:sp>
      <p:sp>
        <p:nvSpPr>
          <p:cNvPr id="311309" name="Text Box 13"/>
          <p:cNvSpPr txBox="1">
            <a:spLocks noChangeArrowheads="1"/>
          </p:cNvSpPr>
          <p:nvPr/>
        </p:nvSpPr>
        <p:spPr bwMode="auto">
          <a:xfrm>
            <a:off x="6054727" y="1863695"/>
            <a:ext cx="2758016" cy="750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3341" tIns="66671" rIns="133341" bIns="66671">
            <a:spAutoFit/>
          </a:bodyPr>
          <a:lstStyle>
            <a:lvl1pPr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 kg 23g</a:t>
            </a:r>
          </a:p>
        </p:txBody>
      </p:sp>
      <p:sp>
        <p:nvSpPr>
          <p:cNvPr id="311312" name="Text Box 16"/>
          <p:cNvSpPr txBox="1">
            <a:spLocks noChangeArrowheads="1"/>
          </p:cNvSpPr>
          <p:nvPr/>
        </p:nvSpPr>
        <p:spPr bwMode="auto">
          <a:xfrm>
            <a:off x="817035" y="2669456"/>
            <a:ext cx="2347384" cy="750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3341" tIns="66671" rIns="133341" bIns="66671">
            <a:spAutoFit/>
          </a:bodyPr>
          <a:lstStyle>
            <a:lvl1pPr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10kg 3g</a:t>
            </a:r>
          </a:p>
        </p:txBody>
      </p:sp>
      <p:sp>
        <p:nvSpPr>
          <p:cNvPr id="311313" name="Text Box 17"/>
          <p:cNvSpPr txBox="1">
            <a:spLocks noChangeArrowheads="1"/>
          </p:cNvSpPr>
          <p:nvPr/>
        </p:nvSpPr>
        <p:spPr bwMode="auto">
          <a:xfrm>
            <a:off x="6562727" y="2647231"/>
            <a:ext cx="1742016" cy="750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3341" tIns="66671" rIns="133341" bIns="66671">
            <a:spAutoFit/>
          </a:bodyPr>
          <a:lstStyle>
            <a:lvl1pPr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500g</a:t>
            </a:r>
          </a:p>
        </p:txBody>
      </p:sp>
      <p:sp>
        <p:nvSpPr>
          <p:cNvPr id="311314" name="Text Box 18"/>
          <p:cNvSpPr txBox="1">
            <a:spLocks noChangeArrowheads="1"/>
          </p:cNvSpPr>
          <p:nvPr/>
        </p:nvSpPr>
        <p:spPr bwMode="auto">
          <a:xfrm>
            <a:off x="928325" y="806978"/>
            <a:ext cx="7258049" cy="750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3341" tIns="66671" rIns="133341" bIns="66671">
            <a:spAutoFit/>
          </a:bodyPr>
          <a:lstStyle>
            <a:lvl1pPr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-gam:</a:t>
            </a:r>
          </a:p>
        </p:txBody>
      </p:sp>
      <p:sp>
        <p:nvSpPr>
          <p:cNvPr id="311315" name="Text Box 19"/>
          <p:cNvSpPr txBox="1">
            <a:spLocks noChangeArrowheads="1"/>
          </p:cNvSpPr>
          <p:nvPr/>
        </p:nvSpPr>
        <p:spPr bwMode="auto">
          <a:xfrm>
            <a:off x="609601" y="3435409"/>
            <a:ext cx="7258051" cy="750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3341" tIns="66671" rIns="133341" bIns="66671">
            <a:spAutoFit/>
          </a:bodyPr>
          <a:lstStyle>
            <a:lvl1pPr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B050"/>
                </a:solidFill>
              </a:rPr>
              <a:t>  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11316" name="Text Box 20"/>
          <p:cNvSpPr txBox="1">
            <a:spLocks noChangeArrowheads="1"/>
          </p:cNvSpPr>
          <p:nvPr/>
        </p:nvSpPr>
        <p:spPr bwMode="auto">
          <a:xfrm>
            <a:off x="697610" y="4295851"/>
            <a:ext cx="3238369" cy="750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33341" tIns="66671" rIns="133341" bIns="66671">
            <a:spAutoFit/>
          </a:bodyPr>
          <a:lstStyle>
            <a:lvl1pPr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2tạ 50 kg </a:t>
            </a:r>
          </a:p>
        </p:txBody>
      </p:sp>
      <p:sp>
        <p:nvSpPr>
          <p:cNvPr id="311317" name="Text Box 21"/>
          <p:cNvSpPr txBox="1">
            <a:spLocks noChangeArrowheads="1"/>
          </p:cNvSpPr>
          <p:nvPr/>
        </p:nvSpPr>
        <p:spPr bwMode="auto">
          <a:xfrm>
            <a:off x="6579782" y="4193390"/>
            <a:ext cx="2321983" cy="750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3341" tIns="66671" rIns="133341" bIns="66671">
            <a:spAutoFit/>
          </a:bodyPr>
          <a:lstStyle>
            <a:lvl1pPr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3kg </a:t>
            </a:r>
          </a:p>
        </p:txBody>
      </p:sp>
      <p:sp>
        <p:nvSpPr>
          <p:cNvPr id="311318" name="Text Box 22"/>
          <p:cNvSpPr txBox="1">
            <a:spLocks noChangeArrowheads="1"/>
          </p:cNvSpPr>
          <p:nvPr/>
        </p:nvSpPr>
        <p:spPr bwMode="auto">
          <a:xfrm>
            <a:off x="1794041" y="5124531"/>
            <a:ext cx="1595967" cy="750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3341" tIns="66671" rIns="133341" bIns="66671">
            <a:spAutoFit/>
          </a:bodyPr>
          <a:lstStyle>
            <a:lvl1pPr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34kg</a:t>
            </a:r>
          </a:p>
        </p:txBody>
      </p:sp>
      <p:sp>
        <p:nvSpPr>
          <p:cNvPr id="311319" name="Text Box 23"/>
          <p:cNvSpPr txBox="1">
            <a:spLocks noChangeArrowheads="1"/>
          </p:cNvSpPr>
          <p:nvPr/>
        </p:nvSpPr>
        <p:spPr bwMode="auto">
          <a:xfrm>
            <a:off x="6524756" y="5012126"/>
            <a:ext cx="1742016" cy="59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3341" tIns="66671" rIns="133341" bIns="66671">
            <a:spAutoFit/>
          </a:bodyPr>
          <a:lstStyle>
            <a:lvl1pPr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450kg</a:t>
            </a:r>
          </a:p>
        </p:txBody>
      </p:sp>
      <p:sp>
        <p:nvSpPr>
          <p:cNvPr id="311326" name="Rectangle 30"/>
          <p:cNvSpPr>
            <a:spLocks noChangeArrowheads="1"/>
          </p:cNvSpPr>
          <p:nvPr/>
        </p:nvSpPr>
        <p:spPr bwMode="auto">
          <a:xfrm>
            <a:off x="2882009" y="1834524"/>
            <a:ext cx="2022984" cy="750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3347" tIns="66673" rIns="133347" bIns="66673">
            <a:spAutoFit/>
          </a:bodyPr>
          <a:lstStyle/>
          <a:p>
            <a:pPr defTabSz="1212850" fontAlgn="base">
              <a:spcBef>
                <a:spcPct val="5000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0000"/>
                </a:solidFill>
              </a:rPr>
              <a:t>= 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 kg</a:t>
            </a:r>
            <a:endParaRPr lang="vi-VN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1327" name="Rectangle 31"/>
          <p:cNvSpPr>
            <a:spLocks noChangeArrowheads="1"/>
          </p:cNvSpPr>
          <p:nvPr/>
        </p:nvSpPr>
        <p:spPr bwMode="auto">
          <a:xfrm>
            <a:off x="8669868" y="1834522"/>
            <a:ext cx="1872301" cy="750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3347" tIns="66673" rIns="133347" bIns="66673">
            <a:spAutoFit/>
          </a:bodyPr>
          <a:lstStyle/>
          <a:p>
            <a:pPr defTabSz="1212850" fontAlgn="base">
              <a:spcBef>
                <a:spcPct val="5000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… kg</a:t>
            </a:r>
            <a:endParaRPr lang="vi-VN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1328" name="Rectangle 32"/>
          <p:cNvSpPr>
            <a:spLocks noChangeArrowheads="1"/>
          </p:cNvSpPr>
          <p:nvPr/>
        </p:nvSpPr>
        <p:spPr bwMode="auto">
          <a:xfrm>
            <a:off x="2882007" y="2669579"/>
            <a:ext cx="2000542" cy="750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3347" tIns="66673" rIns="133347" bIns="66673">
            <a:spAutoFit/>
          </a:bodyPr>
          <a:lstStyle/>
          <a:p>
            <a:pPr defTabSz="1212850" fontAlgn="base">
              <a:spcBef>
                <a:spcPct val="5000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…. kg</a:t>
            </a:r>
            <a:endParaRPr lang="vi-VN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1329" name="Text Box 33"/>
          <p:cNvSpPr txBox="1">
            <a:spLocks noChangeArrowheads="1"/>
          </p:cNvSpPr>
          <p:nvPr/>
        </p:nvSpPr>
        <p:spPr bwMode="auto">
          <a:xfrm>
            <a:off x="8629837" y="2668016"/>
            <a:ext cx="2904067" cy="750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3341" tIns="66671" rIns="133341" bIns="66671">
            <a:spAutoFit/>
          </a:bodyPr>
          <a:lstStyle>
            <a:lvl1pPr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… kg</a:t>
            </a:r>
          </a:p>
        </p:txBody>
      </p:sp>
      <p:sp>
        <p:nvSpPr>
          <p:cNvPr id="311330" name="Rectangle 34"/>
          <p:cNvSpPr>
            <a:spLocks noChangeArrowheads="1"/>
          </p:cNvSpPr>
          <p:nvPr/>
        </p:nvSpPr>
        <p:spPr bwMode="auto">
          <a:xfrm>
            <a:off x="3164419" y="4295974"/>
            <a:ext cx="2109546" cy="750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3347" tIns="66673" rIns="133347" bIns="66673">
            <a:spAutoFit/>
          </a:bodyPr>
          <a:lstStyle/>
          <a:p>
            <a:pPr defTabSz="1212850" fontAlgn="base">
              <a:spcBef>
                <a:spcPct val="5000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0000"/>
                </a:solidFill>
              </a:rPr>
              <a:t>= 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…..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</a:t>
            </a:r>
            <a:endParaRPr 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1331" name="Rectangle 35"/>
          <p:cNvSpPr>
            <a:spLocks noChangeArrowheads="1"/>
          </p:cNvSpPr>
          <p:nvPr/>
        </p:nvSpPr>
        <p:spPr bwMode="auto">
          <a:xfrm>
            <a:off x="3194983" y="5124650"/>
            <a:ext cx="2014969" cy="750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3347" tIns="66673" rIns="133347" bIns="66673">
            <a:spAutoFit/>
          </a:bodyPr>
          <a:lstStyle/>
          <a:p>
            <a:pPr defTabSz="1212850" fontAlgn="base">
              <a:spcBef>
                <a:spcPct val="5000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…..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</a:t>
            </a:r>
            <a:endParaRPr lang="vi-VN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1332" name="Rectangle 36"/>
          <p:cNvSpPr>
            <a:spLocks noChangeArrowheads="1"/>
          </p:cNvSpPr>
          <p:nvPr/>
        </p:nvSpPr>
        <p:spPr bwMode="auto">
          <a:xfrm>
            <a:off x="8812743" y="4204900"/>
            <a:ext cx="2337172" cy="750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3347" tIns="66673" rIns="133347" bIns="66673">
            <a:spAutoFit/>
          </a:bodyPr>
          <a:lstStyle/>
          <a:p>
            <a:pPr defTabSz="1212850" fontAlgn="base">
              <a:spcBef>
                <a:spcPct val="5000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0000"/>
                </a:solidFill>
              </a:rPr>
              <a:t>= 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</a:t>
            </a:r>
            <a:endParaRPr lang="vi-VN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1333" name="Rectangle 37"/>
          <p:cNvSpPr>
            <a:spLocks noChangeArrowheads="1"/>
          </p:cNvSpPr>
          <p:nvPr/>
        </p:nvSpPr>
        <p:spPr bwMode="auto">
          <a:xfrm>
            <a:off x="8812743" y="5046175"/>
            <a:ext cx="2337172" cy="750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3347" tIns="66673" rIns="133347" bIns="66673">
            <a:spAutoFit/>
          </a:bodyPr>
          <a:lstStyle/>
          <a:p>
            <a:pPr defTabSz="1212850" fontAlgn="base">
              <a:spcBef>
                <a:spcPct val="5000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……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</a:t>
            </a:r>
            <a:endParaRPr 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1524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113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113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113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113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113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113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3113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3113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3113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3113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3113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3113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3113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3113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3113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3113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3113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3113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3113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311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311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311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3" dur="80"/>
                                        <p:tgtEl>
                                          <p:spTgt spid="3113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4" dur="80"/>
                                        <p:tgtEl>
                                          <p:spTgt spid="3113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80"/>
                                        <p:tgtEl>
                                          <p:spTgt spid="3113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withGroup">
                            <p:stCondLst>
                              <p:cond delay="680"/>
                            </p:stCondLst>
                            <p:childTnLst>
                              <p:par>
                                <p:cTn id="5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9" dur="80"/>
                                        <p:tgtEl>
                                          <p:spTgt spid="3113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0" dur="80"/>
                                        <p:tgtEl>
                                          <p:spTgt spid="3113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80"/>
                                        <p:tgtEl>
                                          <p:spTgt spid="3113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5" dur="80"/>
                                        <p:tgtEl>
                                          <p:spTgt spid="3113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6" dur="80"/>
                                        <p:tgtEl>
                                          <p:spTgt spid="3113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80"/>
                                        <p:tgtEl>
                                          <p:spTgt spid="3113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280"/>
                            </p:stCondLst>
                            <p:childTnLst>
                              <p:par>
                                <p:cTn id="6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1" dur="80"/>
                                        <p:tgtEl>
                                          <p:spTgt spid="3113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2" dur="80"/>
                                        <p:tgtEl>
                                          <p:spTgt spid="3113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80"/>
                                        <p:tgtEl>
                                          <p:spTgt spid="3113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480"/>
                            </p:stCondLst>
                            <p:childTnLst>
                              <p:par>
                                <p:cTn id="7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7" dur="80"/>
                                        <p:tgtEl>
                                          <p:spTgt spid="3113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8" dur="80"/>
                                        <p:tgtEl>
                                          <p:spTgt spid="3113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80"/>
                                        <p:tgtEl>
                                          <p:spTgt spid="3113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withGroup">
                            <p:stCondLst>
                              <p:cond delay="1720"/>
                            </p:stCondLst>
                            <p:childTnLst>
                              <p:par>
                                <p:cTn id="8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311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withGroup">
                            <p:stCondLst>
                              <p:cond delay="2220"/>
                            </p:stCondLst>
                            <p:childTnLst>
                              <p:par>
                                <p:cTn id="8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311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withGroup">
                            <p:stCondLst>
                              <p:cond delay="2720"/>
                            </p:stCondLst>
                            <p:childTnLst>
                              <p:par>
                                <p:cTn id="8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311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withGroup">
                            <p:stCondLst>
                              <p:cond delay="3220"/>
                            </p:stCondLst>
                            <p:childTnLst>
                              <p:par>
                                <p:cTn id="9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500"/>
                                        <p:tgtEl>
                                          <p:spTgt spid="311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307" grpId="0"/>
      <p:bldP spid="311308" grpId="0"/>
      <p:bldP spid="311309" grpId="0"/>
      <p:bldP spid="311312" grpId="0"/>
      <p:bldP spid="311313" grpId="0"/>
      <p:bldP spid="311314" grpId="0"/>
      <p:bldP spid="311315" grpId="0"/>
      <p:bldP spid="311316" grpId="0"/>
      <p:bldP spid="311317" grpId="0"/>
      <p:bldP spid="311318" grpId="0"/>
      <p:bldP spid="311319" grpId="0"/>
      <p:bldP spid="311327" grpId="0"/>
      <p:bldP spid="311328" grpId="0"/>
      <p:bldP spid="311329" grpId="0"/>
      <p:bldP spid="311330" grpId="0"/>
      <p:bldP spid="311331" grpId="0"/>
      <p:bldP spid="311332" grpId="0"/>
      <p:bldP spid="3113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1088125" y="1516064"/>
            <a:ext cx="8564033" cy="503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3341" tIns="66671" rIns="133341" bIns="66671">
            <a:spAutoFit/>
          </a:bodyPr>
          <a:lstStyle>
            <a:lvl1pPr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vi-VN" b="1">
              <a:solidFill>
                <a:srgbClr val="A50021"/>
              </a:solidFill>
            </a:endParaRP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662520" y="1506339"/>
            <a:ext cx="9643533" cy="965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3341" tIns="66671" rIns="133341" bIns="66671">
            <a:spAutoFit/>
          </a:bodyPr>
          <a:lstStyle>
            <a:lvl1pPr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2kg 50g    =  ……   kg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713476" y="2732087"/>
            <a:ext cx="10088033" cy="965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3341" tIns="66671" rIns="133341" bIns="66671">
            <a:spAutoFit/>
          </a:bodyPr>
          <a:lstStyle>
            <a:lvl1pPr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 kg 23g = ……      kg</a:t>
            </a: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4851400" y="1480741"/>
            <a:ext cx="2286000" cy="965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3341" tIns="66671" rIns="133341" bIns="66671">
            <a:spAutoFit/>
          </a:bodyPr>
          <a:lstStyle>
            <a:lvl1pPr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2,05</a:t>
            </a:r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4570943" y="2742979"/>
            <a:ext cx="4572000" cy="965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3341" tIns="66671" rIns="133341" bIns="66671">
            <a:spAutoFit/>
          </a:bodyPr>
          <a:lstStyle>
            <a:lvl1pPr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45,023</a:t>
            </a:r>
          </a:p>
        </p:txBody>
      </p:sp>
      <p:sp>
        <p:nvSpPr>
          <p:cNvPr id="9224" name="AutoShape 8"/>
          <p:cNvSpPr>
            <a:spLocks noChangeArrowheads="1"/>
          </p:cNvSpPr>
          <p:nvPr/>
        </p:nvSpPr>
        <p:spPr bwMode="auto">
          <a:xfrm>
            <a:off x="1524051" y="1401961"/>
            <a:ext cx="4790017" cy="510778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225" name="Text Box 11"/>
          <p:cNvSpPr txBox="1">
            <a:spLocks noChangeArrowheads="1"/>
          </p:cNvSpPr>
          <p:nvPr/>
        </p:nvSpPr>
        <p:spPr bwMode="auto">
          <a:xfrm>
            <a:off x="527051" y="4273677"/>
            <a:ext cx="9347200" cy="965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3341" tIns="66671" rIns="133341" bIns="66671">
            <a:spAutoFit/>
          </a:bodyPr>
          <a:lstStyle>
            <a:lvl1pPr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10kg 3g     =  ……        kg</a:t>
            </a:r>
          </a:p>
        </p:txBody>
      </p:sp>
      <p:sp>
        <p:nvSpPr>
          <p:cNvPr id="9226" name="Text Box 12"/>
          <p:cNvSpPr txBox="1">
            <a:spLocks noChangeArrowheads="1"/>
          </p:cNvSpPr>
          <p:nvPr/>
        </p:nvSpPr>
        <p:spPr bwMode="auto">
          <a:xfrm>
            <a:off x="527051" y="5027854"/>
            <a:ext cx="9635067" cy="965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3341" tIns="66671" rIns="133341" bIns="66671">
            <a:spAutoFit/>
          </a:bodyPr>
          <a:lstStyle>
            <a:lvl1pPr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500g         = …… kg</a:t>
            </a:r>
          </a:p>
        </p:txBody>
      </p:sp>
      <p:sp>
        <p:nvSpPr>
          <p:cNvPr id="9227" name="Text Box 13"/>
          <p:cNvSpPr txBox="1">
            <a:spLocks noChangeArrowheads="1"/>
          </p:cNvSpPr>
          <p:nvPr/>
        </p:nvSpPr>
        <p:spPr bwMode="auto">
          <a:xfrm>
            <a:off x="4830244" y="4273786"/>
            <a:ext cx="3556000" cy="965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3341" tIns="66671" rIns="133341" bIns="66671">
            <a:spAutoFit/>
          </a:bodyPr>
          <a:lstStyle>
            <a:lvl1pPr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10,003</a:t>
            </a:r>
          </a:p>
        </p:txBody>
      </p:sp>
      <p:sp>
        <p:nvSpPr>
          <p:cNvPr id="9228" name="Text Box 14"/>
          <p:cNvSpPr txBox="1">
            <a:spLocks noChangeArrowheads="1"/>
          </p:cNvSpPr>
          <p:nvPr/>
        </p:nvSpPr>
        <p:spPr bwMode="auto">
          <a:xfrm>
            <a:off x="4125387" y="5188271"/>
            <a:ext cx="1739900" cy="965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3341" tIns="66671" rIns="133341" bIns="66671">
            <a:spAutoFit/>
          </a:bodyPr>
          <a:lstStyle>
            <a:lvl1pPr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0,5</a:t>
            </a:r>
          </a:p>
        </p:txBody>
      </p:sp>
      <p:sp>
        <p:nvSpPr>
          <p:cNvPr id="9229" name="Text Box 15"/>
          <p:cNvSpPr txBox="1">
            <a:spLocks noChangeArrowheads="1"/>
          </p:cNvSpPr>
          <p:nvPr/>
        </p:nvSpPr>
        <p:spPr bwMode="auto">
          <a:xfrm>
            <a:off x="931335" y="590749"/>
            <a:ext cx="11851216" cy="811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3341" tIns="66671" rIns="133341" bIns="66671">
            <a:spAutoFit/>
          </a:bodyPr>
          <a:lstStyle>
            <a:lvl1pPr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333399"/>
                </a:solidFill>
              </a:rPr>
              <a:t>a) </a:t>
            </a:r>
            <a:r>
              <a:rPr lang="en-US" sz="44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4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en-US" sz="4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4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4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-gam:</a:t>
            </a:r>
          </a:p>
        </p:txBody>
      </p:sp>
    </p:spTree>
    <p:extLst>
      <p:ext uri="{BB962C8B-B14F-4D97-AF65-F5344CB8AC3E}">
        <p14:creationId xmlns:p14="http://schemas.microsoft.com/office/powerpoint/2010/main" val="23819339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3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3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30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0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30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/>
      <p:bldP spid="9221" grpId="0"/>
      <p:bldP spid="9222" grpId="0"/>
      <p:bldP spid="9223" grpId="0"/>
      <p:bldP spid="9225" grpId="0"/>
      <p:bldP spid="9226" grpId="0"/>
      <p:bldP spid="9227" grpId="0"/>
      <p:bldP spid="92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1088116" y="1516064"/>
            <a:ext cx="8564033" cy="503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3341" tIns="66671" rIns="133341" bIns="66671">
            <a:spAutoFit/>
          </a:bodyPr>
          <a:lstStyle>
            <a:lvl1pPr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vi-VN" b="1">
              <a:solidFill>
                <a:srgbClr val="A50021"/>
              </a:solidFill>
            </a:endParaRPr>
          </a:p>
        </p:txBody>
      </p:sp>
      <p:sp>
        <p:nvSpPr>
          <p:cNvPr id="10243" name="AutoShape 8"/>
          <p:cNvSpPr>
            <a:spLocks noChangeArrowheads="1"/>
          </p:cNvSpPr>
          <p:nvPr/>
        </p:nvSpPr>
        <p:spPr bwMode="auto">
          <a:xfrm>
            <a:off x="1524051" y="1401961"/>
            <a:ext cx="4790017" cy="510778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42032" name="Text Box 16"/>
          <p:cNvSpPr txBox="1">
            <a:spLocks noChangeArrowheads="1"/>
          </p:cNvSpPr>
          <p:nvPr/>
        </p:nvSpPr>
        <p:spPr bwMode="auto">
          <a:xfrm>
            <a:off x="508000" y="603250"/>
            <a:ext cx="11074400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3341" tIns="66671" rIns="133341" bIns="66671">
            <a:spAutoFit/>
          </a:bodyPr>
          <a:lstStyle>
            <a:lvl1pPr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44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4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</a:t>
            </a:r>
            <a:r>
              <a:rPr lang="en-US" sz="4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42033" name="Text Box 17"/>
          <p:cNvSpPr txBox="1">
            <a:spLocks noChangeArrowheads="1"/>
          </p:cNvSpPr>
          <p:nvPr/>
        </p:nvSpPr>
        <p:spPr bwMode="auto">
          <a:xfrm>
            <a:off x="567268" y="1516063"/>
            <a:ext cx="10202333" cy="1057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3341" tIns="66671" rIns="133341" bIns="66671">
            <a:spAutoFit/>
          </a:bodyPr>
          <a:lstStyle>
            <a:lvl1pPr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2tạ 50kg =  ……  </a:t>
            </a:r>
            <a:r>
              <a:rPr lang="en-US" sz="6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</a:t>
            </a:r>
            <a:endParaRPr lang="en-US" sz="6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2034" name="Text Box 18"/>
          <p:cNvSpPr txBox="1">
            <a:spLocks noChangeArrowheads="1"/>
          </p:cNvSpPr>
          <p:nvPr/>
        </p:nvSpPr>
        <p:spPr bwMode="auto">
          <a:xfrm>
            <a:off x="567416" y="2895603"/>
            <a:ext cx="9463617" cy="1057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3341" tIns="66671" rIns="133341" bIns="66671">
            <a:spAutoFit/>
          </a:bodyPr>
          <a:lstStyle>
            <a:lvl1pPr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6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</a:t>
            </a:r>
            <a:r>
              <a:rPr lang="en-US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3kg  =  ……  </a:t>
            </a:r>
            <a:r>
              <a:rPr lang="en-US" sz="6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</a:t>
            </a:r>
            <a:endParaRPr lang="en-US" sz="6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2035" name="Text Box 19"/>
          <p:cNvSpPr txBox="1">
            <a:spLocks noChangeArrowheads="1"/>
          </p:cNvSpPr>
          <p:nvPr/>
        </p:nvSpPr>
        <p:spPr bwMode="auto">
          <a:xfrm>
            <a:off x="567268" y="4025903"/>
            <a:ext cx="9694333" cy="1057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3341" tIns="66671" rIns="133341" bIns="66671">
            <a:spAutoFit/>
          </a:bodyPr>
          <a:lstStyle>
            <a:lvl1pPr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000" b="1" dirty="0">
                <a:solidFill>
                  <a:srgbClr val="000000"/>
                </a:solidFill>
              </a:rPr>
              <a:t>  </a:t>
            </a:r>
            <a:r>
              <a:rPr lang="en-US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34kg     =  ……   </a:t>
            </a:r>
            <a:r>
              <a:rPr lang="en-US" sz="6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</a:t>
            </a:r>
            <a:endParaRPr lang="en-US" sz="6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2036" name="Text Box 20"/>
          <p:cNvSpPr txBox="1">
            <a:spLocks noChangeArrowheads="1"/>
          </p:cNvSpPr>
          <p:nvPr/>
        </p:nvSpPr>
        <p:spPr bwMode="auto">
          <a:xfrm>
            <a:off x="694267" y="5191125"/>
            <a:ext cx="9207500" cy="1057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3341" tIns="66671" rIns="133341" bIns="66671">
            <a:spAutoFit/>
          </a:bodyPr>
          <a:lstStyle>
            <a:lvl1pPr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450kg     =…… </a:t>
            </a:r>
            <a:r>
              <a:rPr lang="en-US" sz="6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</a:t>
            </a:r>
            <a:endParaRPr lang="en-US" sz="6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2037" name="Text Box 21"/>
          <p:cNvSpPr txBox="1">
            <a:spLocks noChangeArrowheads="1"/>
          </p:cNvSpPr>
          <p:nvPr/>
        </p:nvSpPr>
        <p:spPr bwMode="auto">
          <a:xfrm>
            <a:off x="4773088" y="1491053"/>
            <a:ext cx="2175933" cy="1057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3341" tIns="66671" rIns="133341" bIns="66671">
            <a:spAutoFit/>
          </a:bodyPr>
          <a:lstStyle>
            <a:lvl1pPr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000" b="1" dirty="0">
                <a:solidFill>
                  <a:srgbClr val="FF0000"/>
                </a:solidFill>
              </a:rPr>
              <a:t>2,5</a:t>
            </a:r>
          </a:p>
        </p:txBody>
      </p:sp>
      <p:sp>
        <p:nvSpPr>
          <p:cNvPr id="342038" name="Text Box 22"/>
          <p:cNvSpPr txBox="1">
            <a:spLocks noChangeArrowheads="1"/>
          </p:cNvSpPr>
          <p:nvPr/>
        </p:nvSpPr>
        <p:spPr bwMode="auto">
          <a:xfrm>
            <a:off x="4582588" y="2895603"/>
            <a:ext cx="2175933" cy="1057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3341" tIns="66671" rIns="133341" bIns="66671">
            <a:spAutoFit/>
          </a:bodyPr>
          <a:lstStyle>
            <a:lvl1pPr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000" b="1" dirty="0">
                <a:solidFill>
                  <a:srgbClr val="FF0000"/>
                </a:solidFill>
              </a:rPr>
              <a:t>3,03</a:t>
            </a:r>
          </a:p>
        </p:txBody>
      </p:sp>
      <p:sp>
        <p:nvSpPr>
          <p:cNvPr id="342039" name="Text Box 23"/>
          <p:cNvSpPr txBox="1">
            <a:spLocks noChangeArrowheads="1"/>
          </p:cNvSpPr>
          <p:nvPr/>
        </p:nvSpPr>
        <p:spPr bwMode="auto">
          <a:xfrm>
            <a:off x="4641852" y="3978980"/>
            <a:ext cx="2438400" cy="1057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3341" tIns="66671" rIns="133341" bIns="66671">
            <a:spAutoFit/>
          </a:bodyPr>
          <a:lstStyle>
            <a:lvl1pPr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000" b="1" dirty="0">
                <a:solidFill>
                  <a:srgbClr val="FF0000"/>
                </a:solidFill>
              </a:rPr>
              <a:t>0,34</a:t>
            </a:r>
          </a:p>
        </p:txBody>
      </p:sp>
      <p:sp>
        <p:nvSpPr>
          <p:cNvPr id="342040" name="Text Box 24"/>
          <p:cNvSpPr txBox="1">
            <a:spLocks noChangeArrowheads="1"/>
          </p:cNvSpPr>
          <p:nvPr/>
        </p:nvSpPr>
        <p:spPr bwMode="auto">
          <a:xfrm>
            <a:off x="4580469" y="5149850"/>
            <a:ext cx="2178051" cy="1057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3341" tIns="66671" rIns="133341" bIns="66671">
            <a:spAutoFit/>
          </a:bodyPr>
          <a:lstStyle>
            <a:lvl1pPr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285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000" b="1">
                <a:solidFill>
                  <a:srgbClr val="FF0000"/>
                </a:solidFill>
              </a:rPr>
              <a:t>4,5</a:t>
            </a:r>
          </a:p>
        </p:txBody>
      </p:sp>
    </p:spTree>
    <p:extLst>
      <p:ext uri="{BB962C8B-B14F-4D97-AF65-F5344CB8AC3E}">
        <p14:creationId xmlns:p14="http://schemas.microsoft.com/office/powerpoint/2010/main" val="13412673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420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420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420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3420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3420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3420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3420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3420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3420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3420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3420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3420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3420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3420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3420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2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2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2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2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2032" grpId="0"/>
      <p:bldP spid="342033" grpId="0"/>
      <p:bldP spid="342034" grpId="0"/>
      <p:bldP spid="342035" grpId="0"/>
      <p:bldP spid="342036" grpId="0"/>
      <p:bldP spid="342037" grpId="0"/>
      <p:bldP spid="342038" grpId="0"/>
      <p:bldP spid="342039" grpId="0"/>
      <p:bldP spid="342040" grpId="0"/>
    </p:bldLst>
  </p:timing>
</p:sld>
</file>

<file path=ppt/theme/_rels/them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_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2011</TotalTime>
  <Words>693</Words>
  <Application>Microsoft Office PowerPoint</Application>
  <PresentationFormat>Widescreen</PresentationFormat>
  <Paragraphs>152</Paragraphs>
  <Slides>20</Slides>
  <Notes>2</Notes>
  <HiddenSlides>0</HiddenSlides>
  <MMClips>5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20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52" baseType="lpstr">
      <vt:lpstr>Arial</vt:lpstr>
      <vt:lpstr>Calibri</vt:lpstr>
      <vt:lpstr>Franklin Gothic Book</vt:lpstr>
      <vt:lpstr>Franklin Gothic Medium</vt:lpstr>
      <vt:lpstr>Garamond</vt:lpstr>
      <vt:lpstr>Tahoma</vt:lpstr>
      <vt:lpstr>Times New Roman</vt:lpstr>
      <vt:lpstr>VnBangkok</vt:lpstr>
      <vt:lpstr>VNbritannic</vt:lpstr>
      <vt:lpstr>Wingdings</vt:lpstr>
      <vt:lpstr>Wingdings 2</vt:lpstr>
      <vt:lpstr>2_Default Design</vt:lpstr>
      <vt:lpstr>Default Design</vt:lpstr>
      <vt:lpstr>3_Default Design</vt:lpstr>
      <vt:lpstr>4_Default Design</vt:lpstr>
      <vt:lpstr>5_Default Design</vt:lpstr>
      <vt:lpstr>6_Default Design</vt:lpstr>
      <vt:lpstr>7_Default Design</vt:lpstr>
      <vt:lpstr>8_Default Design</vt:lpstr>
      <vt:lpstr>9_Default Design</vt:lpstr>
      <vt:lpstr>10_Default Design</vt:lpstr>
      <vt:lpstr>11_Default Design</vt:lpstr>
      <vt:lpstr>12_Default Design</vt:lpstr>
      <vt:lpstr>13_Default Design</vt:lpstr>
      <vt:lpstr>14_Default Design</vt:lpstr>
      <vt:lpstr>15_Default Design</vt:lpstr>
      <vt:lpstr>2_Office Theme</vt:lpstr>
      <vt:lpstr>5_Office Theme</vt:lpstr>
      <vt:lpstr>1_Trek</vt:lpstr>
      <vt:lpstr>16_Default Design</vt:lpstr>
      <vt:lpstr>17_Default Design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Ngọc Nguyễn</dc:creator>
  <cp:lastModifiedBy>thienngoclamk5@gmail.com</cp:lastModifiedBy>
  <cp:revision>204</cp:revision>
  <dcterms:created xsi:type="dcterms:W3CDTF">2016-08-29T12:27:51Z</dcterms:created>
  <dcterms:modified xsi:type="dcterms:W3CDTF">2021-11-02T03:07:01Z</dcterms:modified>
</cp:coreProperties>
</file>