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6"/>
  </p:notesMasterIdLst>
  <p:sldIdLst>
    <p:sldId id="310" r:id="rId3"/>
    <p:sldId id="306" r:id="rId4"/>
    <p:sldId id="288" r:id="rId5"/>
    <p:sldId id="298" r:id="rId6"/>
    <p:sldId id="292" r:id="rId7"/>
    <p:sldId id="296" r:id="rId8"/>
    <p:sldId id="297" r:id="rId9"/>
    <p:sldId id="293" r:id="rId10"/>
    <p:sldId id="265" r:id="rId11"/>
    <p:sldId id="302" r:id="rId12"/>
    <p:sldId id="300" r:id="rId13"/>
    <p:sldId id="284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0927" autoAdjust="0"/>
  </p:normalViewPr>
  <p:slideViewPr>
    <p:cSldViewPr showGuides="1">
      <p:cViewPr varScale="1">
        <p:scale>
          <a:sx n="72" d="100"/>
          <a:sy n="72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52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7.svg"/><Relationship Id="rId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26" Type="http://schemas.openxmlformats.org/officeDocument/2006/relationships/image" Target="../media/image30.png"/><Relationship Id="rId3" Type="http://schemas.openxmlformats.org/officeDocument/2006/relationships/image" Target="../media/image1.jpeg"/><Relationship Id="rId21" Type="http://schemas.openxmlformats.org/officeDocument/2006/relationships/image" Target="../media/image240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24" Type="http://schemas.openxmlformats.org/officeDocument/2006/relationships/image" Target="../media/image27.png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23" Type="http://schemas.openxmlformats.org/officeDocument/2006/relationships/image" Target="../media/image260.png"/><Relationship Id="rId10" Type="http://schemas.openxmlformats.org/officeDocument/2006/relationships/image" Target="../media/image24.png"/><Relationship Id="rId19" Type="http://schemas.openxmlformats.org/officeDocument/2006/relationships/image" Target="../media/image220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Relationship Id="rId22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18" Type="http://schemas.openxmlformats.org/officeDocument/2006/relationships/image" Target="../media/image4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png"/><Relationship Id="rId18" Type="http://schemas.openxmlformats.org/officeDocument/2006/relationships/image" Target="../media/image4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17" Type="http://schemas.openxmlformats.org/officeDocument/2006/relationships/image" Target="../media/image21.sv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2.sv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microsoft.com/office/2007/relationships/hdphoto" Target="../media/hdphoto3.wdp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27.sv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  <p:sp>
        <p:nvSpPr>
          <p:cNvPr id="9" name="圆角矩形 1">
            <a:extLst>
              <a:ext uri="{FF2B5EF4-FFF2-40B4-BE49-F238E27FC236}">
                <a16:creationId xmlns:a16="http://schemas.microsoft.com/office/drawing/2014/main" id="{411531FD-8F1B-4417-926B-773F4613FE68}"/>
              </a:ext>
            </a:extLst>
          </p:cNvPr>
          <p:cNvSpPr/>
          <p:nvPr/>
        </p:nvSpPr>
        <p:spPr>
          <a:xfrm>
            <a:off x="6156777" y="3989599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A856BC4-FEE7-4B75-991C-B7B548E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49" y="3833322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Trang 32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BDF1CB31-8FAF-407B-AC3B-FC8C1C66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80" y="6108052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Giảm tải theo CV 3969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id="{22F1E5B3-0CE5-4226-B827-4F0F719A6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289" y="1658255"/>
            <a:ext cx="8229600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charset="0"/>
              </a:rPr>
              <a:t>LUYỆN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charset="0"/>
              </a:rPr>
              <a:t> TẬP CHUNG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/>
      <p:bldP spid="16" grpId="0" animBg="1"/>
      <p:bldP spid="1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(bể nước)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8E8C1-F818-4702-A74C-D26C25256EB6}"/>
              </a:ext>
            </a:extLst>
          </p:cNvPr>
          <p:cNvGrpSpPr/>
          <p:nvPr/>
        </p:nvGrpSpPr>
        <p:grpSpPr>
          <a:xfrm rot="254566" flipH="1">
            <a:off x="1145799" y="1029403"/>
            <a:ext cx="5263097" cy="3166745"/>
            <a:chOff x="5176033" y="813764"/>
            <a:chExt cx="3355327" cy="210866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7612B156-531F-4F6B-AB5E-22E6E7C4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5B5A99-FB10-48C0-840C-F973C933B6E7}"/>
                </a:ext>
              </a:extLst>
            </p:cNvPr>
            <p:cNvSpPr txBox="1"/>
            <p:nvPr/>
          </p:nvSpPr>
          <p:spPr>
            <a:xfrm rot="480548">
              <a:off x="5361369" y="1180720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 nơi rồi. Chúng ta cùng bơi thôi!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bạn đã trả lời rất tốt các câu hỏi.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9DCB55-60A7-411F-A0A9-9768E7C2664F}"/>
              </a:ext>
            </a:extLst>
          </p:cNvPr>
          <p:cNvGrpSpPr/>
          <p:nvPr/>
        </p:nvGrpSpPr>
        <p:grpSpPr>
          <a:xfrm rot="254566" flipH="1">
            <a:off x="1648360" y="1237579"/>
            <a:ext cx="4839108" cy="3166745"/>
            <a:chOff x="5176033" y="813764"/>
            <a:chExt cx="3355327" cy="2108666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D6727D6F-B37C-4717-8BD4-56F82054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A8E4FD-6CF9-4E3B-ACE8-72F9D0C8687C}"/>
                </a:ext>
              </a:extLst>
            </p:cNvPr>
            <p:cNvSpPr txBox="1"/>
            <p:nvPr/>
          </p:nvSpPr>
          <p:spPr>
            <a:xfrm rot="480548">
              <a:off x="5369652" y="1446089"/>
              <a:ext cx="2997449" cy="6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 chúng ta cùng đi đến công viên để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214345" y="447859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657641" y="1216786"/>
              <a:ext cx="2855543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khởi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25931" y="-18354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6200" y="290061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3" y="1401182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1747" flipH="1">
            <a:off x="6030066" y="211423"/>
            <a:ext cx="6152486" cy="3674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01" y="1403313"/>
                <a:ext cx="4542144" cy="1145570"/>
              </a:xfrm>
              <a:prstGeom prst="rect">
                <a:avLst/>
              </a:prstGeom>
              <a:blipFill>
                <a:blip r:embed="rId19"/>
                <a:stretch>
                  <a:fillRect t="-5319" r="-1745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/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1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AB688F-F7AD-4362-87C7-1FAB3D0E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47" y="1228880"/>
                <a:ext cx="5237241" cy="1337033"/>
              </a:xfrm>
              <a:prstGeom prst="rect">
                <a:avLst/>
              </a:prstGeom>
              <a:blipFill>
                <a:blip r:embed="rId20"/>
                <a:stretch>
                  <a:fillRect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" y="1172416"/>
                <a:ext cx="5884609" cy="803682"/>
              </a:xfrm>
              <a:prstGeom prst="rect">
                <a:avLst/>
              </a:prstGeom>
              <a:blipFill>
                <a:blip r:embed="rId2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2" y="1210569"/>
                <a:ext cx="5440442" cy="803682"/>
              </a:xfrm>
              <a:prstGeom prst="rect">
                <a:avLst/>
              </a:prstGeom>
              <a:blipFill>
                <a:blip r:embed="rId22"/>
                <a:stretch>
                  <a:fillRect l="-2800" r="-2800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/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D5FE83-B7B2-4B92-9EFA-14256A70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7" y="1256888"/>
                <a:ext cx="5495460" cy="1767920"/>
              </a:xfrm>
              <a:prstGeom prst="rect">
                <a:avLst/>
              </a:prstGeom>
              <a:blipFill>
                <a:blip r:embed="rId2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/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(lần).</a:t>
                </a:r>
              </a:p>
              <a:p>
                <a:pPr lvl="0" algn="ctr" defTabSz="457200">
                  <a:defRPr/>
                </a:pPr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baseline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10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5BBC4D-201D-4146-897E-C26F8414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31" y="1091973"/>
                <a:ext cx="5495461" cy="1767920"/>
              </a:xfrm>
              <a:prstGeom prst="rect">
                <a:avLst/>
              </a:prstGeom>
              <a:blipFill>
                <a:blip r:embed="rId24"/>
                <a:stretch>
                  <a:fillRect r="-155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0" y="1210569"/>
                <a:ext cx="4542144" cy="1337033"/>
              </a:xfrm>
              <a:prstGeom prst="rect">
                <a:avLst/>
              </a:prstGeom>
              <a:blipFill>
                <a:blip r:embed="rId25"/>
                <a:stretch>
                  <a:fillRect l="-671" r="-3221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làm</a:t>
                </a:r>
                <a:r>
                  <a:rPr kumimoji="0" lang="en-US" sz="2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thế nào?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2" y="1225309"/>
                <a:ext cx="4542144" cy="1337033"/>
              </a:xfrm>
              <a:prstGeom prst="rect">
                <a:avLst/>
              </a:prstGeom>
              <a:blipFill>
                <a:blip r:embed="rId26"/>
                <a:stretch>
                  <a:fillRect l="-2416" r="-4966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5 -1.48148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31" grpId="0"/>
      <p:bldP spid="31" grpId="1"/>
      <p:bldP spid="33" grpId="0"/>
      <p:bldP spid="33" grpId="1"/>
      <p:bldP spid="34" grpId="0"/>
      <p:bldP spid="34" grpId="1"/>
      <p:bldP spid="38" grpId="0"/>
      <p:bldP spid="38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8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8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19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</a:t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664</Words>
  <Application>Microsoft Office PowerPoint</Application>
  <PresentationFormat>Widescreen</PresentationFormat>
  <Paragraphs>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UTM Flamenco</vt:lpstr>
      <vt:lpstr>UTM French Vanilla</vt:lpstr>
      <vt:lpstr>UTM Karate</vt:lpstr>
      <vt:lpstr>UTM Showcard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Administrator</cp:lastModifiedBy>
  <cp:revision>18</cp:revision>
  <dcterms:created xsi:type="dcterms:W3CDTF">2021-10-07T16:32:41Z</dcterms:created>
  <dcterms:modified xsi:type="dcterms:W3CDTF">2022-10-10T15:53:31Z</dcterms:modified>
  <cp:category>9Slide.vn</cp:category>
  <cp:contentStatus>9Slide</cp:contentStatus>
</cp:coreProperties>
</file>