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007577148" r:id="rId3"/>
    <p:sldId id="258" r:id="rId4"/>
    <p:sldId id="2007577150" r:id="rId5"/>
    <p:sldId id="2007577169" r:id="rId6"/>
    <p:sldId id="2007577170" r:id="rId7"/>
    <p:sldId id="257" r:id="rId8"/>
    <p:sldId id="2007577179" r:id="rId9"/>
    <p:sldId id="2007577180" r:id="rId10"/>
    <p:sldId id="2007577181" r:id="rId11"/>
    <p:sldId id="2007577149" r:id="rId12"/>
    <p:sldId id="2007577188" r:id="rId13"/>
    <p:sldId id="2007577182" r:id="rId14"/>
    <p:sldId id="2007577151" r:id="rId15"/>
    <p:sldId id="2007577183" r:id="rId16"/>
    <p:sldId id="2007577165" r:id="rId17"/>
    <p:sldId id="2007577184" r:id="rId18"/>
    <p:sldId id="2007577168" r:id="rId19"/>
    <p:sldId id="2007577186" r:id="rId20"/>
    <p:sldId id="2007577187" r:id="rId21"/>
    <p:sldId id="2007577185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2712" autoAdjust="0"/>
  </p:normalViewPr>
  <p:slideViewPr>
    <p:cSldViewPr snapToGrid="0">
      <p:cViewPr varScale="1">
        <p:scale>
          <a:sx n="46" d="100"/>
          <a:sy n="46" d="100"/>
        </p:scale>
        <p:origin x="88" y="2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7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ngoclamk5@gmail.com" userId="3c70f70aa0c99d39" providerId="LiveId" clId="{4B97CE5A-CADD-4001-AE59-33F501720F82}"/>
    <pc:docChg chg="addSld modSld">
      <pc:chgData name="thienngoclamk5@gmail.com" userId="3c70f70aa0c99d39" providerId="LiveId" clId="{4B97CE5A-CADD-4001-AE59-33F501720F82}" dt="2021-11-08T03:26:38.460" v="127" actId="6549"/>
      <pc:docMkLst>
        <pc:docMk/>
      </pc:docMkLst>
      <pc:sldChg chg="modSp add mod modAnim">
        <pc:chgData name="thienngoclamk5@gmail.com" userId="3c70f70aa0c99d39" providerId="LiveId" clId="{4B97CE5A-CADD-4001-AE59-33F501720F82}" dt="2021-11-08T03:26:38.460" v="127" actId="6549"/>
        <pc:sldMkLst>
          <pc:docMk/>
          <pc:sldMk cId="1652027622" sldId="2007577188"/>
        </pc:sldMkLst>
        <pc:spChg chg="mod">
          <ac:chgData name="thienngoclamk5@gmail.com" userId="3c70f70aa0c99d39" providerId="LiveId" clId="{4B97CE5A-CADD-4001-AE59-33F501720F82}" dt="2021-11-08T03:22:02.966" v="5"/>
          <ac:spMkLst>
            <pc:docMk/>
            <pc:sldMk cId="1652027622" sldId="2007577188"/>
            <ac:spMk id="19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4:04.456" v="75"/>
          <ac:spMkLst>
            <pc:docMk/>
            <pc:sldMk cId="1652027622" sldId="2007577188"/>
            <ac:spMk id="20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2:27.054" v="27" actId="20577"/>
          <ac:spMkLst>
            <pc:docMk/>
            <pc:sldMk cId="1652027622" sldId="2007577188"/>
            <ac:spMk id="21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3:00.951" v="41"/>
          <ac:spMkLst>
            <pc:docMk/>
            <pc:sldMk cId="1652027622" sldId="2007577188"/>
            <ac:spMk id="22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3:56.753" v="69" actId="1076"/>
          <ac:spMkLst>
            <pc:docMk/>
            <pc:sldMk cId="1652027622" sldId="2007577188"/>
            <ac:spMk id="25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4:13.144" v="82" actId="20577"/>
          <ac:spMkLst>
            <pc:docMk/>
            <pc:sldMk cId="1652027622" sldId="2007577188"/>
            <ac:spMk id="26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4:23.404" v="92" actId="20577"/>
          <ac:spMkLst>
            <pc:docMk/>
            <pc:sldMk cId="1652027622" sldId="2007577188"/>
            <ac:spMk id="33" creationId="{00000000-0000-0000-0000-000000000000}"/>
          </ac:spMkLst>
        </pc:spChg>
        <pc:spChg chg="mod">
          <ac:chgData name="thienngoclamk5@gmail.com" userId="3c70f70aa0c99d39" providerId="LiveId" clId="{4B97CE5A-CADD-4001-AE59-33F501720F82}" dt="2021-11-08T03:26:38.460" v="127" actId="6549"/>
          <ac:spMkLst>
            <pc:docMk/>
            <pc:sldMk cId="1652027622" sldId="2007577188"/>
            <ac:spMk id="36" creationId="{00000000-0000-0000-0000-000000000000}"/>
          </ac:spMkLst>
        </pc:spChg>
        <pc:cxnChg chg="mod">
          <ac:chgData name="thienngoclamk5@gmail.com" userId="3c70f70aa0c99d39" providerId="LiveId" clId="{4B97CE5A-CADD-4001-AE59-33F501720F82}" dt="2021-11-08T03:23:59.930" v="70" actId="14100"/>
          <ac:cxnSpMkLst>
            <pc:docMk/>
            <pc:sldMk cId="1652027622" sldId="2007577188"/>
            <ac:cxnSpMk id="2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0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64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6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01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48" y="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42.sv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25.svg"/><Relationship Id="rId2" Type="http://schemas.openxmlformats.org/officeDocument/2006/relationships/tags" Target="../tags/tag3.xml"/><Relationship Id="rId16" Type="http://schemas.openxmlformats.org/officeDocument/2006/relationships/image" Target="../media/image29.svg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5.sv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.png"/><Relationship Id="rId18" Type="http://schemas.openxmlformats.org/officeDocument/2006/relationships/image" Target="../media/image27.sv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17" Type="http://schemas.openxmlformats.org/officeDocument/2006/relationships/image" Target="../media/image26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24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10" Type="http://schemas.openxmlformats.org/officeDocument/2006/relationships/image" Target="../media/image11.svg"/><Relationship Id="rId19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Relationship Id="rId22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9.sv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1657217" y="2143843"/>
            <a:ext cx="95690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UTM Davida" pitchFamily="18" charset="0"/>
                <a:ea typeface="微软雅黑" panose="020B0503020204020204" pitchFamily="34" charset="-122"/>
              </a:rPr>
              <a:t>CỘNG HAI SỐ THẬP PHÂN</a:t>
            </a:r>
            <a:endParaRPr lang="zh-CN" altLang="en-US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UTM Davida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5555498" y="1593513"/>
            <a:ext cx="11196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u="sng" dirty="0" err="1">
                <a:latin typeface="UTM Bustamalaka" pitchFamily="18" charset="0"/>
                <a:ea typeface="微软雅黑" panose="020B0503020204020204" pitchFamily="34" charset="-122"/>
              </a:rPr>
              <a:t>Toán</a:t>
            </a:r>
            <a:endParaRPr lang="zh-CN" altLang="en-US" sz="4000" u="sng" dirty="0">
              <a:latin typeface="UTM Bustamalaka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61244" y="3914207"/>
            <a:ext cx="6308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b="1" dirty="0">
                <a:latin typeface="UTM Camellia F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b="1" dirty="0" err="1">
                <a:latin typeface="UTM Camellia F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b="1" dirty="0">
                <a:latin typeface="UTM Camellia F" pitchFamily="18" charset="0"/>
                <a:ea typeface="微软雅黑" panose="020B0503020204020204" pitchFamily="34" charset="-122"/>
              </a:rPr>
              <a:t> 49, 50)</a:t>
            </a:r>
            <a:endParaRPr lang="zh-CN" altLang="en-US" b="1" dirty="0">
              <a:latin typeface="UTM Camellia F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tập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a)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b)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58,2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24,3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204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86131" y="3208397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82,5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19,36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70655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   4,08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23,44</a:t>
            </a:r>
          </a:p>
        </p:txBody>
      </p:sp>
    </p:spTree>
    <p:extLst>
      <p:ext uri="{BB962C8B-B14F-4D97-AF65-F5344CB8AC3E}">
        <p14:creationId xmlns:p14="http://schemas.microsoft.com/office/powerpoint/2010/main" val="2933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</a:rPr>
              <a:t>c</a:t>
            </a:r>
            <a:r>
              <a:rPr lang="en-US" altLang="en-US" sz="4000" b="1" dirty="0">
                <a:latin typeface="UTM Neo Sans Intel" pitchFamily="18" charset="0"/>
              </a:rPr>
              <a:t>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</a:rPr>
              <a:t>d</a:t>
            </a:r>
            <a:r>
              <a:rPr lang="en-US" altLang="en-US" sz="4000" b="1" dirty="0">
                <a:latin typeface="UTM Neo Sans Intel" pitchFamily="18" charset="0"/>
              </a:rPr>
              <a:t>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86131" y="1821980"/>
            <a:ext cx="1389157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  75,8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947" y="2486613"/>
            <a:ext cx="1677697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249</a:t>
            </a:r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,</a:t>
            </a:r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19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200946" y="3284596"/>
            <a:ext cx="13743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85530" y="3408619"/>
            <a:ext cx="17931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324,99 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41801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0,995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609964" y="2450630"/>
            <a:ext cx="1533427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0,868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533427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UTM Neo Sans Intel" pitchFamily="18" charset="0"/>
                <a:cs typeface="Times New Roman" pitchFamily="18" charset="0"/>
              </a:rPr>
              <a:t>1,863 </a:t>
            </a:r>
            <a:endParaRPr lang="en-US" altLang="en-US" sz="4000" b="1" dirty="0">
              <a:latin typeface="UTM Neo Sans Inte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59775" y="1425343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a)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472885" y="1404077"/>
            <a:ext cx="9144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b)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57242" y="1414312"/>
            <a:ext cx="222752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7,8 + 9,6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94669" y="1391029"/>
            <a:ext cx="31268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34,82 + 9,75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69992" y="2374007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4809" y="3016251"/>
            <a:ext cx="967567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9,6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5427" y="3740796"/>
            <a:ext cx="1234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37577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02895" y="3866226"/>
            <a:ext cx="126732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17,4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977836" y="2380556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34,82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95285" y="3037517"/>
            <a:ext cx="1632813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   9,75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977836" y="3747246"/>
            <a:ext cx="156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77786" y="2717801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 dirty="0">
              <a:latin typeface="UTM Neo Sans Intel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83986" y="3859777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44,57</a:t>
            </a:r>
          </a:p>
        </p:txBody>
      </p:sp>
    </p:spTree>
    <p:extLst>
      <p:ext uri="{BB962C8B-B14F-4D97-AF65-F5344CB8AC3E}">
        <p14:creationId xmlns:p14="http://schemas.microsoft.com/office/powerpoint/2010/main" val="2943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634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80876"/>
            <a:ext cx="10317475" cy="11840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3. 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Nam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32,6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Nam 4,8 kg.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ki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lô</a:t>
            </a:r>
            <a:r>
              <a:rPr lang="en-US" altLang="en-US" sz="3600" b="1" dirty="0">
                <a:solidFill>
                  <a:srgbClr val="002060"/>
                </a:solidFill>
                <a:latin typeface="UTM Neo Sans Intel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019021" y="1936228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Tóm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tắt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7421" y="2909623"/>
            <a:ext cx="4368800" cy="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UTM Neo Sans Intel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84027" y="3450614"/>
            <a:ext cx="213360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Neo Sans Intel" pitchFamily="18" charset="0"/>
                <a:cs typeface="Times New Roman" pitchFamily="18" charset="0"/>
              </a:rPr>
              <a:t>      4,8kg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1815821" y="2670076"/>
            <a:ext cx="2540000" cy="739775"/>
            <a:chOff x="528" y="2222"/>
            <a:chExt cx="1200" cy="46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72" y="2222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32,6kg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528" y="264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5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28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799821" y="3992881"/>
            <a:ext cx="4572000" cy="1313912"/>
            <a:chOff x="48" y="2928"/>
            <a:chExt cx="2160" cy="827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1" name="AutoShape 21"/>
            <p:cNvSpPr>
              <a:spLocks/>
            </p:cNvSpPr>
            <p:nvPr/>
          </p:nvSpPr>
          <p:spPr bwMode="auto">
            <a:xfrm rot="5400000">
              <a:off x="1247" y="2449"/>
              <a:ext cx="239" cy="1677"/>
            </a:xfrm>
            <a:prstGeom prst="rightBrace">
              <a:avLst>
                <a:gd name="adj1" fmla="val 601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UTM Neo Sans Intel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528" y="3024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895" y="3426"/>
              <a:ext cx="1056" cy="32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UTM Neo Sans Intel" pitchFamily="18" charset="0"/>
                  <a:cs typeface="Times New Roman" pitchFamily="18" charset="0"/>
                </a:rPr>
                <a:t>      ? kg </a:t>
              </a: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72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20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>
                <a:latin typeface="UTM Neo Sans Intel" pitchFamily="18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48" y="2928"/>
              <a:ext cx="336" cy="1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 dirty="0" err="1">
                  <a:latin typeface="UTM Neo Sans Intel" pitchFamily="18" charset="0"/>
                  <a:cs typeface="Times New Roman" pitchFamily="18" charset="0"/>
                </a:rPr>
                <a:t>Tiến</a:t>
              </a:r>
              <a:endParaRPr lang="en-US" altLang="en-US" sz="3600" b="1" dirty="0"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7937221" y="1963402"/>
            <a:ext cx="24384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778222" y="2684690"/>
            <a:ext cx="6457951" cy="261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32,6 + 4,8 = 37,4 (kg)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     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UTM Neo Sans Intel" pitchFamily="18" charset="0"/>
                <a:cs typeface="Times New Roman" pitchFamily="18" charset="0"/>
              </a:rPr>
              <a:t>: 37,4 kg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1021" y="1072897"/>
            <a:ext cx="97699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27722" y="1072897"/>
            <a:ext cx="1605316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49270" y="1072897"/>
            <a:ext cx="473618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5421" y="1695824"/>
            <a:ext cx="1162477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28999" y="1695824"/>
            <a:ext cx="694662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8" grpId="0"/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63814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Củng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cố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6003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37E1FF-4595-4539-8523-F5B7C9F62F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5" y="1123872"/>
            <a:ext cx="4495800" cy="4495800"/>
          </a:xfrm>
          <a:prstGeom prst="rect">
            <a:avLst/>
          </a:prstGeom>
        </p:spPr>
      </p:pic>
      <p:pic>
        <p:nvPicPr>
          <p:cNvPr id="20" name="图形 1">
            <a:extLst>
              <a:ext uri="{FF2B5EF4-FFF2-40B4-BE49-F238E27FC236}">
                <a16:creationId xmlns:a16="http://schemas.microsoft.com/office/drawing/2014/main" id="{1E8D7709-D2DA-42B2-9371-DCA0EAE21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895080">
            <a:off x="5562598" y="828675"/>
            <a:ext cx="5293243" cy="397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2036" y="1895359"/>
            <a:ext cx="305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Muốn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cộng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thập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phân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Neo Sans Intel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UTM Neo Sans Intel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6A9B2D04-29E9-4556-A730-654E84B0D1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11" y="966241"/>
            <a:ext cx="5129562" cy="51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450741" y="2543036"/>
            <a:ext cx="729983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800" b="1" dirty="0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3498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977513" y="1760597"/>
            <a:ext cx="8128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c)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346313" y="1760597"/>
            <a:ext cx="9144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</a:rPr>
              <a:t>d)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20057" y="1821980"/>
            <a:ext cx="1321831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75,8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83984" y="248661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249,19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00946" y="3284596"/>
            <a:ext cx="1942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88714" y="2181813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 dirty="0">
              <a:latin typeface="UTM Neo Sans Intel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4804" y="3386773"/>
            <a:ext cx="195341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324,99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49664" y="1785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0,995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44139" y="2450630"/>
            <a:ext cx="202234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   0,868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68714" y="3182996"/>
            <a:ext cx="16150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375014" y="2217797"/>
            <a:ext cx="557198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40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4000">
              <a:latin typeface="UTM Neo Sans Intel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749664" y="3182997"/>
            <a:ext cx="1637622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UTM Neo Sans Intel" pitchFamily="18" charset="0"/>
                <a:cs typeface="Times New Roman" pitchFamily="18" charset="0"/>
              </a:rPr>
              <a:t>1,863</a:t>
            </a:r>
          </a:p>
        </p:txBody>
      </p:sp>
    </p:spTree>
    <p:extLst>
      <p:ext uri="{BB962C8B-B14F-4D97-AF65-F5344CB8AC3E}">
        <p14:creationId xmlns:p14="http://schemas.microsoft.com/office/powerpoint/2010/main" val="37451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9247" y="652572"/>
            <a:ext cx="8339031" cy="6885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0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Gradoo" pitchFamily="18" charset="0"/>
                <a:ea typeface="微软雅黑" panose="020B0503020204020204" pitchFamily="34" charset="-122"/>
              </a:rPr>
              <a:t>tiêu</a:t>
            </a:r>
            <a:endParaRPr lang="zh-CN" alt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Gradoo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009A8698-D1A5-4842-8EFA-5D48561C653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77081" y="2156094"/>
            <a:ext cx="5328487" cy="1051352"/>
            <a:chOff x="7648523" y="1705121"/>
            <a:chExt cx="1335283" cy="1051352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A6710627-031D-4D89-AB12-1DD096F76AC0}"/>
                </a:ext>
              </a:extLst>
            </p:cNvPr>
            <p:cNvSpPr txBox="1">
              <a:spLocks/>
            </p:cNvSpPr>
            <p:nvPr/>
          </p:nvSpPr>
          <p:spPr>
            <a:xfrm>
              <a:off x="7655685" y="2053423"/>
              <a:ext cx="1328121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1A2934D9-5923-4091-B807-D7B68F89611C}"/>
                </a:ext>
              </a:extLst>
            </p:cNvPr>
            <p:cNvSpPr txBox="1"/>
            <p:nvPr/>
          </p:nvSpPr>
          <p:spPr>
            <a:xfrm>
              <a:off x="7648523" y="1705121"/>
              <a:ext cx="1335283" cy="105135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hiện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4" name="1">
            <a:extLst>
              <a:ext uri="{FF2B5EF4-FFF2-40B4-BE49-F238E27FC236}">
                <a16:creationId xmlns:a16="http://schemas.microsoft.com/office/drawing/2014/main" id="{FC4D502C-FD8E-4B7C-9BDD-0F06A0C9C5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776944" y="3554846"/>
            <a:ext cx="5452765" cy="1123922"/>
            <a:chOff x="7648523" y="1705121"/>
            <a:chExt cx="1366426" cy="1123922"/>
          </a:xfrm>
        </p:grpSpPr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F5879432-EDE0-4BE2-910A-55831F2F86C0}"/>
                </a:ext>
              </a:extLst>
            </p:cNvPr>
            <p:cNvSpPr txBox="1">
              <a:spLocks/>
            </p:cNvSpPr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defRPr>
              </a:lvl1pPr>
            </a:lstStyle>
            <a:p>
              <a:endParaRPr lang="en-US" altLang="zh-CN" dirty="0">
                <a:latin typeface="UTM Neo Sans Intel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9E3FA558-7502-4513-AA65-E4D28DB70FE6}"/>
                </a:ext>
              </a:extLst>
            </p:cNvPr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defRPr/>
              </a:pP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-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phép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cộng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hai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số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thập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dirty="0" err="1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phân</a:t>
              </a:r>
              <a:r>
                <a:rPr lang="en-US" altLang="zh-CN" sz="3200" b="1" dirty="0">
                  <a:latin typeface="UTM Neo Sans Intel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.</a:t>
              </a:r>
              <a:endParaRPr lang="zh-CN" altLang="en-US" sz="3200" b="1" dirty="0">
                <a:latin typeface="UTM Neo Sans Intel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D5B3669D-8C4C-44BD-99A0-342770497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9971" y="1578520"/>
            <a:ext cx="2962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74301" y="406445"/>
            <a:ext cx="833903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Đặt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rồi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208788" y="1436954"/>
            <a:ext cx="81280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36" y="1448348"/>
            <a:ext cx="372633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  <a:cs typeface="Times New Roman" pitchFamily="18" charset="0"/>
              </a:rPr>
              <a:t>57,648 + 35,37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29638" y="2566379"/>
            <a:ext cx="186685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57,648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44455" y="3208623"/>
            <a:ext cx="1567090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35,37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5073" y="3933168"/>
            <a:ext cx="20914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35422" y="2910173"/>
            <a:ext cx="54116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eaLnBrk="1" hangingPunct="1"/>
            <a:r>
              <a:rPr lang="en-US" altLang="en-US" sz="3800" b="1">
                <a:latin typeface="UTM Neo Sans Intel" pitchFamily="18" charset="0"/>
                <a:cs typeface="Times New Roman" pitchFamily="18" charset="0"/>
              </a:rPr>
              <a:t>+</a:t>
            </a:r>
            <a:endParaRPr lang="en-US" altLang="en-US" sz="3800">
              <a:latin typeface="UTM Neo Sans Intel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38999" y="4058598"/>
            <a:ext cx="2133949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800" b="1" dirty="0">
                <a:latin typeface="UTM Neo Sans Intel" pitchFamily="18" charset="0"/>
                <a:cs typeface="Times New Roman" pitchFamily="18" charset="0"/>
              </a:rPr>
              <a:t>93,018</a:t>
            </a:r>
          </a:p>
        </p:txBody>
      </p:sp>
    </p:spTree>
    <p:extLst>
      <p:ext uri="{BB962C8B-B14F-4D97-AF65-F5344CB8AC3E}">
        <p14:creationId xmlns:p14="http://schemas.microsoft.com/office/powerpoint/2010/main" val="85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2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25665" y="1336004"/>
            <a:ext cx="9471123" cy="481976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32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32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32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32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7" y="472175"/>
            <a:ext cx="3502883" cy="101566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60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60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8915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6065" y="4762500"/>
            <a:ext cx="1910100" cy="224789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4350" y="4784539"/>
            <a:ext cx="2203818" cy="220381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7407" y="4773519"/>
            <a:ext cx="1856931" cy="222585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99692" y="4795557"/>
            <a:ext cx="1741019" cy="2203821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98997" y="4784539"/>
            <a:ext cx="1916346" cy="222585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5833" y="4762502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76723" y="3069428"/>
            <a:ext cx="7178243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KHám</a:t>
            </a:r>
            <a:r>
              <a:rPr lang="en-US" altLang="zh-CN" sz="8800" b="1" dirty="0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solidFill>
                  <a:srgbClr val="C00000"/>
                </a:solidFill>
                <a:latin typeface="UTM Showcard" pitchFamily="18" charset="0"/>
                <a:ea typeface="微软雅黑" panose="020B0503020204020204" pitchFamily="34" charset="-122"/>
              </a:rPr>
              <a:t>phá</a:t>
            </a:r>
            <a:endParaRPr lang="zh-CN" altLang="en-US" sz="8800" b="1" dirty="0">
              <a:solidFill>
                <a:srgbClr val="C00000"/>
              </a:solidFill>
              <a:latin typeface="UTM Showcard" pitchFamily="18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8912" y="395940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1024679" y="1559466"/>
            <a:ext cx="1839339" cy="744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1016831" y="587191"/>
            <a:ext cx="10232416" cy="182357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1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ABC </a:t>
            </a:r>
            <a:r>
              <a:rPr lang="en-US" altLang="en-US" sz="2800" b="1" dirty="0" err="1">
                <a:latin typeface="UTM Neo Sans Intel" pitchFamily="18" charset="0"/>
              </a:rPr>
              <a:t>có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đọan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AB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1,84m </a:t>
            </a:r>
            <a:r>
              <a:rPr lang="en-US" altLang="en-US" sz="2800" b="1" dirty="0" err="1">
                <a:latin typeface="UTM Neo Sans Intel" pitchFamily="18" charset="0"/>
              </a:rPr>
              <a:t>và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đoạn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thẳng</a:t>
            </a:r>
            <a:r>
              <a:rPr lang="en-US" altLang="en-US" sz="2800" b="1" dirty="0">
                <a:latin typeface="UTM Neo Sans Intel" pitchFamily="18" charset="0"/>
              </a:rPr>
              <a:t> BC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2,45m. </a:t>
            </a:r>
            <a:r>
              <a:rPr lang="en-US" altLang="en-US" sz="2800" b="1" dirty="0" err="1">
                <a:latin typeface="UTM Neo Sans Intel" pitchFamily="18" charset="0"/>
              </a:rPr>
              <a:t>Hỏi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đường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gấp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khúc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đó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dài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bao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nhiêu</a:t>
            </a:r>
            <a:r>
              <a:rPr lang="en-US" altLang="en-US" sz="2800" b="1" dirty="0">
                <a:latin typeface="UTM Neo Sans Intel" pitchFamily="18" charset="0"/>
              </a:rPr>
              <a:t> </a:t>
            </a:r>
            <a:r>
              <a:rPr lang="en-US" altLang="en-US" sz="2800" b="1" dirty="0" err="1">
                <a:latin typeface="UTM Neo Sans Intel" pitchFamily="18" charset="0"/>
              </a:rPr>
              <a:t>mét</a:t>
            </a:r>
            <a:r>
              <a:rPr lang="en-US" altLang="en-US" sz="2800" b="1" dirty="0">
                <a:latin typeface="UTM Neo Sans Intel" pitchFamily="18" charset="0"/>
              </a:rPr>
              <a:t>?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16831" y="3657600"/>
            <a:ext cx="1707726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724557" y="2410767"/>
            <a:ext cx="2060094" cy="124683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2815" y="306321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 1,84m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19856605">
            <a:off x="2998858" y="2539705"/>
            <a:ext cx="1128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2,45m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4324" y="2149458"/>
            <a:ext cx="375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thực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0639" y="2769688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 + 2,45 = ? (m)</a:t>
            </a:r>
          </a:p>
        </p:txBody>
      </p:sp>
      <p:pic>
        <p:nvPicPr>
          <p:cNvPr id="38" name="图形 10">
            <a:extLst>
              <a:ext uri="{FF2B5EF4-FFF2-40B4-BE49-F238E27FC236}">
                <a16:creationId xmlns:a16="http://schemas.microsoft.com/office/drawing/2014/main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95459" y="4388322"/>
            <a:ext cx="2576623" cy="25766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563214" y="3024868"/>
            <a:ext cx="3714908" cy="2872558"/>
            <a:chOff x="6131732" y="2753103"/>
            <a:chExt cx="3849123" cy="29618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4777" flipH="1">
              <a:off x="6133038" y="2753103"/>
              <a:ext cx="3847817" cy="29618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131732" y="3373674"/>
              <a:ext cx="3436263" cy="142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Neo Sans Intel" pitchFamily="18" charset="0"/>
                </a:rPr>
                <a:t>Làm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thế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để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tính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tổng</a:t>
              </a:r>
              <a:r>
                <a:rPr lang="en-US" sz="2800" b="1" dirty="0">
                  <a:latin typeface="UTM Neo Sans Intel" pitchFamily="18" charset="0"/>
                </a:rPr>
                <a:t> 2 </a:t>
              </a:r>
              <a:r>
                <a:rPr lang="en-US" sz="2800" b="1" dirty="0" err="1">
                  <a:latin typeface="UTM Neo Sans Intel" pitchFamily="18" charset="0"/>
                </a:rPr>
                <a:t>số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UTM Neo Sans Intel" pitchFamily="18" charset="0"/>
                </a:rPr>
                <a:t>thập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phân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này</a:t>
              </a:r>
              <a:r>
                <a:rPr lang="en-US" sz="2800" b="1" dirty="0">
                  <a:latin typeface="UTM Neo Sans Intel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5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4927095" y="1115859"/>
            <a:ext cx="1097935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có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endParaRPr lang="en-US" altLang="en-US" sz="2800" b="1" dirty="0">
              <a:latin typeface="UTM Neo Sans Intel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3222" y="1086115"/>
            <a:ext cx="3082164" cy="2447838"/>
            <a:chOff x="6569935" y="3199444"/>
            <a:chExt cx="3446907" cy="257570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223">
              <a:off x="6569935" y="3199444"/>
              <a:ext cx="3346218" cy="25757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580579" y="3906664"/>
              <a:ext cx="3436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Neo Sans Intel" pitchFamily="18" charset="0"/>
                </a:rPr>
                <a:t>Tớ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sẽ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làm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UTM Neo Sans Intel" pitchFamily="18" charset="0"/>
                </a:rPr>
                <a:t>như</a:t>
              </a:r>
              <a:r>
                <a:rPr lang="en-US" sz="2800" b="1" dirty="0">
                  <a:latin typeface="UTM Neo Sans Intel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</a:rPr>
                <a:t>sau</a:t>
              </a:r>
              <a:r>
                <a:rPr lang="en-US" sz="2800" b="1" dirty="0">
                  <a:latin typeface="UTM Neo Sans Intel" pitchFamily="18" charset="0"/>
                </a:rPr>
                <a:t>:</a:t>
              </a:r>
            </a:p>
          </p:txBody>
        </p:sp>
      </p:grpSp>
      <p:pic>
        <p:nvPicPr>
          <p:cNvPr id="26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645" y="3700676"/>
            <a:ext cx="2520876" cy="31909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8889" y="117615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1,84m = 184cm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8889" y="169937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rPr>
              <a:t>2,54m = 245cm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863626" y="2525371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6175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304048" y="3544037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429 (cm)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429775" y="4422436"/>
            <a:ext cx="2799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429cm = 4,29m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97026" y="5131478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</a:p>
        </p:txBody>
      </p:sp>
    </p:spTree>
    <p:extLst>
      <p:ext uri="{BB962C8B-B14F-4D97-AF65-F5344CB8AC3E}">
        <p14:creationId xmlns:p14="http://schemas.microsoft.com/office/powerpoint/2010/main" val="3391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138" y="1310496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Tớ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sẽ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sau</a:t>
            </a:r>
            <a:r>
              <a:rPr lang="en-US" sz="2800" b="1" dirty="0">
                <a:latin typeface="UTM Neo Sans Intel" pitchFamily="18" charset="0"/>
              </a:rPr>
              <a:t>: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898578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1,84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2,45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7670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5312" y="1917244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4 29 (m)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9" y="2721215"/>
            <a:ext cx="4774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1,84 + 2,45 = 4,29 (m)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34393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708" y="710356"/>
            <a:ext cx="3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Cuối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cùng</a:t>
            </a:r>
            <a:r>
              <a:rPr lang="en-US" sz="2800" b="1" dirty="0">
                <a:latin typeface="UTM Neo Sans Intel" pitchFamily="18" charset="0"/>
              </a:rPr>
              <a:t>, </a:t>
            </a:r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ở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138" y="816490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cho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nhau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0994" y="1095052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Rồi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tự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nhiên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bình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thường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81247" y="1917954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,</a:t>
            </a:r>
          </a:p>
        </p:txBody>
      </p:sp>
      <p:pic>
        <p:nvPicPr>
          <p:cNvPr id="42" name="图形 13">
            <a:extLst>
              <a:ext uri="{FF2B5EF4-FFF2-40B4-BE49-F238E27FC236}">
                <a16:creationId xmlns:a16="http://schemas.microsoft.com/office/drawing/2014/main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2229" y="3389408"/>
            <a:ext cx="3074431" cy="3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uiExpand="1" build="p"/>
      <p:bldP spid="32" grpId="0"/>
      <p:bldP spid="39" grpId="0"/>
      <p:bldP spid="39" grpId="1"/>
      <p:bldP spid="40" grpId="0"/>
      <p:bldP spid="40" grpId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55DB410-D7EB-4769-8BA4-37A67DF2FEFA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F5CBD8BA-60F9-4C4A-B45C-BEB1A1E31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8FCCD1F7-C4B0-4777-8D13-91B10DA6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089C828C-5CF3-42DF-89AC-53FFF4BF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17" y="140447"/>
            <a:ext cx="11718702" cy="6406979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8998" y="4633903"/>
            <a:ext cx="2376503" cy="237650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7434D6A7-19DF-4100-9941-25DB35F65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93" y="4580013"/>
            <a:ext cx="1902600" cy="240835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74EE9DC-39D7-428A-80CF-B846A326B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75654" y="4762507"/>
            <a:ext cx="1916346" cy="222585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123A654-7883-4FA7-8F28-F4223F92D0DF}"/>
              </a:ext>
            </a:extLst>
          </p:cNvPr>
          <p:cNvGrpSpPr/>
          <p:nvPr/>
        </p:nvGrpSpPr>
        <p:grpSpPr>
          <a:xfrm>
            <a:off x="5579034" y="3542805"/>
            <a:ext cx="3439902" cy="2637592"/>
            <a:chOff x="-586111" y="-343538"/>
            <a:chExt cx="3439902" cy="2637592"/>
          </a:xfrm>
        </p:grpSpPr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id="{8B9345D0-454F-4917-93DF-CE19A318E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flipH="1">
              <a:off x="-586111" y="-343538"/>
              <a:ext cx="3439902" cy="2637592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AB84B5-020D-41BC-96C7-6787B81931CF}"/>
                </a:ext>
              </a:extLst>
            </p:cNvPr>
            <p:cNvSpPr/>
            <p:nvPr/>
          </p:nvSpPr>
          <p:spPr>
            <a:xfrm>
              <a:off x="75475" y="310581"/>
              <a:ext cx="2317750" cy="87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Cách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nào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nhanh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hơn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微软雅黑" panose="020B0503020204020204" pitchFamily="34" charset="-122"/>
                </a:rPr>
                <a:t>?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4741" y="726434"/>
            <a:ext cx="440986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57999" y="683245"/>
            <a:ext cx="440986" cy="4632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63364" y="361507"/>
            <a:ext cx="0" cy="3583172"/>
          </a:xfrm>
          <a:prstGeom prst="line">
            <a:avLst/>
          </a:prstGeom>
          <a:ln w="38100">
            <a:solidFill>
              <a:srgbClr val="F95A0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8" y="499648"/>
            <a:ext cx="4036802" cy="36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9" y="1786273"/>
            <a:ext cx="1643118" cy="15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426" y="2190603"/>
            <a:ext cx="1051537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605111"/>
            <a:ext cx="4414879" cy="27870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1232" y="1475430"/>
            <a:ext cx="40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Tớ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sẽ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sau</a:t>
            </a:r>
            <a:r>
              <a:rPr lang="en-US" sz="2800" b="1" dirty="0">
                <a:latin typeface="UTM Neo Sans Intel" pitchFamily="18" charset="0"/>
              </a:rPr>
              <a:t>: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024890" y="1281366"/>
            <a:ext cx="1828800" cy="954107"/>
            <a:chOff x="6362700" y="762000"/>
            <a:chExt cx="1828800" cy="1272447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6362700" y="762000"/>
              <a:ext cx="1828800" cy="1272447"/>
              <a:chOff x="6362700" y="762000"/>
              <a:chExt cx="1828800" cy="127244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6362700" y="762000"/>
                <a:ext cx="1828800" cy="127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UTM Neo Sans Intel" pitchFamily="18" charset="0"/>
                  </a:rPr>
                  <a:t>     15,9</a:t>
                </a:r>
                <a:br>
                  <a:rPr lang="en-US" altLang="en-US" sz="2800" b="1" dirty="0">
                    <a:latin typeface="UTM Neo Sans Intel" pitchFamily="18" charset="0"/>
                  </a:rPr>
                </a:br>
                <a:r>
                  <a:rPr lang="en-US" altLang="en-US" sz="2800" b="1" dirty="0">
                    <a:latin typeface="UTM Neo Sans Intel" pitchFamily="18" charset="0"/>
                  </a:rPr>
                  <a:t>       8,75</a:t>
                </a:r>
              </a:p>
            </p:txBody>
          </p:sp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>
                <a:off x="6896100" y="2034447"/>
                <a:ext cx="10130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6523964" y="1024061"/>
              <a:ext cx="457200" cy="69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UTM Neo Sans Intel" pitchFamily="18" charset="0"/>
                </a:rPr>
                <a:t>+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2780" y="2300032"/>
            <a:ext cx="221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24 65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96008" y="3040205"/>
            <a:ext cx="5142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UTM Neo Sans Intel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UTM Neo Sans Intel" pitchFamily="18" charset="0"/>
              </a:rPr>
              <a:t>: 15,9 + 8,75 = 24,65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2606" y="3662926"/>
            <a:ext cx="7451310" cy="22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Đặt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tính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Thực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hiện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phép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tự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nhiên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Viết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ở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thẳng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cột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với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dấu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phẩy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các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UTM Neo Sans Intel" pitchFamily="18" charset="0"/>
              </a:rPr>
              <a:t>hạng</a:t>
            </a:r>
            <a:r>
              <a:rPr lang="en-US" altLang="en-US" sz="2400" b="1" dirty="0">
                <a:solidFill>
                  <a:srgbClr val="7030A0"/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2282" y="1097359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trên</a:t>
            </a:r>
            <a:r>
              <a:rPr lang="en-US" sz="2800" b="1" dirty="0">
                <a:latin typeface="UTM Neo Sans Intel" pitchFamily="18" charset="0"/>
              </a:rPr>
              <a:t>, </a:t>
            </a:r>
            <a:r>
              <a:rPr lang="en-US" sz="2800" b="1" dirty="0" err="1">
                <a:latin typeface="UTM Neo Sans Intel" pitchFamily="18" charset="0"/>
              </a:rPr>
              <a:t>em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hãy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thực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hiện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15,9 + 8,75.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232" y="1096383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Đặt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tính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sao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cho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nhau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7425" y="1265296"/>
            <a:ext cx="400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Rồi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tự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nhiên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bình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thường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67992" y="2314263"/>
            <a:ext cx="211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UTM Neo Sans Intel" pitchFamily="18" charset="0"/>
              </a:rPr>
              <a:t>,</a:t>
            </a:r>
          </a:p>
        </p:txBody>
      </p:sp>
      <p:pic>
        <p:nvPicPr>
          <p:cNvPr id="24" name="图形 26">
            <a:extLst>
              <a:ext uri="{FF2B5EF4-FFF2-40B4-BE49-F238E27FC236}">
                <a16:creationId xmlns:a16="http://schemas.microsoft.com/office/drawing/2014/main" id="{3B2DED9E-67EF-4CBD-8EDA-960086B37A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3162" y="3595321"/>
            <a:ext cx="3332947" cy="33329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1232" y="1115379"/>
            <a:ext cx="4004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Viết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ở </a:t>
            </a:r>
            <a:r>
              <a:rPr lang="en-US" sz="2800" b="1" dirty="0" err="1">
                <a:latin typeface="UTM Neo Sans Intel" pitchFamily="18" charset="0"/>
              </a:rPr>
              <a:t>tổng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thẳng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cột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với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dấu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phẩy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của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các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hạng</a:t>
            </a:r>
            <a:r>
              <a:rPr lang="en-US" sz="2800" b="1" dirty="0">
                <a:latin typeface="UTM Neo Sans Intel" pitchFamily="18" charset="0"/>
              </a:rPr>
              <a:t>.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6095999" y="592305"/>
            <a:ext cx="4331346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Ví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dụ</a:t>
            </a:r>
            <a:r>
              <a:rPr lang="en-US" altLang="zh-CN" sz="2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 2</a:t>
            </a:r>
            <a:r>
              <a:rPr lang="en-US" altLang="zh-CN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Neo Sans Intel" pitchFamily="18" charset="0"/>
                <a:ea typeface="微软雅黑" panose="020B0503020204020204" pitchFamily="34" charset="-122"/>
              </a:rPr>
              <a:t>: </a:t>
            </a:r>
            <a:r>
              <a:rPr lang="en-US" altLang="en-US" sz="2800" b="1" dirty="0">
                <a:latin typeface="UTM Neo Sans Intel" pitchFamily="18" charset="0"/>
              </a:rPr>
              <a:t>15,9 + 8,75 = ?</a:t>
            </a:r>
          </a:p>
        </p:txBody>
      </p:sp>
    </p:spTree>
    <p:extLst>
      <p:ext uri="{BB962C8B-B14F-4D97-AF65-F5344CB8AC3E}">
        <p14:creationId xmlns:p14="http://schemas.microsoft.com/office/powerpoint/2010/main" val="8266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6" grpId="0"/>
      <p:bldP spid="38" grpId="0"/>
      <p:bldP spid="28" grpId="0" build="p"/>
      <p:bldP spid="32" grpId="0"/>
      <p:bldP spid="32" grpId="1"/>
      <p:bldP spid="39" grpId="0"/>
      <p:bldP spid="39" grpId="1"/>
      <p:bldP spid="40" grpId="0"/>
      <p:bldP spid="40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8C6859D-5AE7-4E90-B283-952F281FDF3C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76234C6-9280-416D-AA61-564536DB4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591F61D9-DDE4-479A-9F04-9DE4CE86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872806FE-A925-4CC4-8505-792C40E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D37B3FD-991D-4B46-9B73-AA22F02C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065">
            <a:off x="294837" y="413717"/>
            <a:ext cx="4414879" cy="2787078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20873" y="1163582"/>
            <a:ext cx="582634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này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dưới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kia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sao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cho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cùng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một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hàng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đặt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nhau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tự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nhiên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-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tổng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thẳng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cột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với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phẩy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hạng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UTM Neo Sans Intel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631" y="905952"/>
            <a:ext cx="377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Neo Sans Intel" pitchFamily="18" charset="0"/>
              </a:rPr>
              <a:t>Muốn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cộng</a:t>
            </a:r>
            <a:r>
              <a:rPr lang="en-US" sz="2800" b="1" dirty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UTM Neo Sans Intel" pitchFamily="18" charset="0"/>
              </a:rPr>
              <a:t>2 </a:t>
            </a:r>
            <a:r>
              <a:rPr lang="en-US" sz="2800" b="1" dirty="0" err="1">
                <a:latin typeface="UTM Neo Sans Intel" pitchFamily="18" charset="0"/>
              </a:rPr>
              <a:t>số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thập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phân</a:t>
            </a:r>
            <a:r>
              <a:rPr lang="en-US" sz="2800" b="1" dirty="0">
                <a:latin typeface="UTM Neo Sans Intel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UTM Neo Sans Intel" pitchFamily="18" charset="0"/>
              </a:rPr>
              <a:t>ta </a:t>
            </a:r>
            <a:r>
              <a:rPr lang="en-US" sz="2800" b="1" dirty="0" err="1">
                <a:latin typeface="UTM Neo Sans Intel" pitchFamily="18" charset="0"/>
              </a:rPr>
              <a:t>làm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như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thế</a:t>
            </a:r>
            <a:r>
              <a:rPr lang="en-US" sz="2800" b="1" dirty="0">
                <a:latin typeface="UTM Neo Sans Intel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</a:rPr>
              <a:t>nào</a:t>
            </a:r>
            <a:r>
              <a:rPr lang="en-US" sz="2800" b="1" dirty="0">
                <a:latin typeface="UTM Neo Sans Intel" pitchFamily="18" charset="0"/>
              </a:rPr>
              <a:t>?</a:t>
            </a:r>
          </a:p>
        </p:txBody>
      </p:sp>
      <p:pic>
        <p:nvPicPr>
          <p:cNvPr id="44" name="图形 14">
            <a:extLst>
              <a:ext uri="{FF2B5EF4-FFF2-40B4-BE49-F238E27FC236}">
                <a16:creationId xmlns:a16="http://schemas.microsoft.com/office/drawing/2014/main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017" y="2849525"/>
            <a:ext cx="3028871" cy="416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752</Words>
  <Application>Microsoft Office PowerPoint</Application>
  <PresentationFormat>Widescreen</PresentationFormat>
  <Paragraphs>159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Times New Roman</vt:lpstr>
      <vt:lpstr>UTM Aquarelle</vt:lpstr>
      <vt:lpstr>UTM Bustamalaka</vt:lpstr>
      <vt:lpstr>UTM Camellia F</vt:lpstr>
      <vt:lpstr>UTM Dai Co Viet</vt:lpstr>
      <vt:lpstr>UTM Davida</vt:lpstr>
      <vt:lpstr>UTM Gradoo</vt:lpstr>
      <vt:lpstr>UTM Mother</vt:lpstr>
      <vt:lpstr>UTM Neo Sans Intel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thienngoclamk5@gmail.com</cp:lastModifiedBy>
  <cp:revision>73</cp:revision>
  <dcterms:created xsi:type="dcterms:W3CDTF">2018-12-04T09:04:14Z</dcterms:created>
  <dcterms:modified xsi:type="dcterms:W3CDTF">2021-11-08T03:26:53Z</dcterms:modified>
</cp:coreProperties>
</file>