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 id="2147483708" r:id="rId4"/>
    <p:sldMasterId id="2147483768" r:id="rId5"/>
    <p:sldMasterId id="2147483780" r:id="rId6"/>
    <p:sldMasterId id="2147483792" r:id="rId7"/>
  </p:sldMasterIdLst>
  <p:notesMasterIdLst>
    <p:notesMasterId r:id="rId49"/>
  </p:notesMasterIdLst>
  <p:sldIdLst>
    <p:sldId id="373" r:id="rId8"/>
    <p:sldId id="393" r:id="rId9"/>
    <p:sldId id="271" r:id="rId10"/>
    <p:sldId id="371" r:id="rId11"/>
    <p:sldId id="391" r:id="rId12"/>
    <p:sldId id="275" r:id="rId13"/>
    <p:sldId id="277" r:id="rId14"/>
    <p:sldId id="375" r:id="rId15"/>
    <p:sldId id="289" r:id="rId16"/>
    <p:sldId id="389" r:id="rId17"/>
    <p:sldId id="379" r:id="rId18"/>
    <p:sldId id="377" r:id="rId19"/>
    <p:sldId id="297" r:id="rId20"/>
    <p:sldId id="304" r:id="rId21"/>
    <p:sldId id="306" r:id="rId22"/>
    <p:sldId id="299" r:id="rId23"/>
    <p:sldId id="305" r:id="rId24"/>
    <p:sldId id="314" r:id="rId25"/>
    <p:sldId id="313" r:id="rId26"/>
    <p:sldId id="317" r:id="rId27"/>
    <p:sldId id="318" r:id="rId28"/>
    <p:sldId id="310" r:id="rId29"/>
    <p:sldId id="334" r:id="rId30"/>
    <p:sldId id="322" r:id="rId31"/>
    <p:sldId id="325" r:id="rId32"/>
    <p:sldId id="330" r:id="rId33"/>
    <p:sldId id="331" r:id="rId34"/>
    <p:sldId id="381" r:id="rId35"/>
    <p:sldId id="349" r:id="rId36"/>
    <p:sldId id="342" r:id="rId37"/>
    <p:sldId id="345" r:id="rId38"/>
    <p:sldId id="347" r:id="rId39"/>
    <p:sldId id="332" r:id="rId40"/>
    <p:sldId id="383" r:id="rId41"/>
    <p:sldId id="387" r:id="rId42"/>
    <p:sldId id="366" r:id="rId43"/>
    <p:sldId id="350" r:id="rId44"/>
    <p:sldId id="351" r:id="rId45"/>
    <p:sldId id="362" r:id="rId46"/>
    <p:sldId id="356" r:id="rId47"/>
    <p:sldId id="354"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54"/>
      </p:cViewPr>
      <p:guideLst>
        <p:guide orient="horz" pos="2160"/>
        <p:guide pos="2880"/>
      </p:guideLst>
    </p:cSldViewPr>
  </p:slideViewPr>
  <p:notesTextViewPr>
    <p:cViewPr>
      <p:scale>
        <a:sx n="1" d="1"/>
        <a:sy n="1" d="1"/>
      </p:scale>
      <p:origin x="0" y="0"/>
    </p:cViewPr>
  </p:notesTextViewPr>
  <p:notesViewPr>
    <p:cSldViewPr>
      <p:cViewPr varScale="1">
        <p:scale>
          <a:sx n="56" d="100"/>
          <a:sy n="56" d="100"/>
        </p:scale>
        <p:origin x="2856"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4FBBB5E-3BDC-4E3C-9918-5EC8C23D8E70}" type="datetimeFigureOut">
              <a:rPr lang="en-US" smtClean="0"/>
              <a:t>9/26/2021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33E772-53F9-4EC7-84B8-7758DE57505A}" type="slidenum">
              <a:rPr lang="en-US" smtClean="0"/>
              <a:t>‹#›</a:t>
            </a:fld>
            <a:endParaRPr lang="en-US"/>
          </a:p>
        </p:txBody>
      </p:sp>
    </p:spTree>
    <p:extLst>
      <p:ext uri="{BB962C8B-B14F-4D97-AF65-F5344CB8AC3E}">
        <p14:creationId xmlns:p14="http://schemas.microsoft.com/office/powerpoint/2010/main" val="13279765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a:ln>
            <a:solidFill>
              <a:srgbClr val="000000">
                <a:alpha val="100000"/>
              </a:srgbClr>
            </a:solidFill>
            <a:miter lim="800000"/>
          </a:ln>
        </p:spPr>
      </p:sp>
      <p:sp>
        <p:nvSpPr>
          <p:cNvPr id="4099" name="Notes Placeholder 2"/>
          <p:cNvSpPr>
            <a:spLocks noGrp="1"/>
          </p:cNvSpPr>
          <p:nvPr>
            <p:ph type="body" idx="1"/>
          </p:nvPr>
        </p:nvSpPr>
        <p:spPr>
          <a:noFill/>
          <a:ln>
            <a:noFill/>
          </a:ln>
        </p:spPr>
        <p:txBody>
          <a:bodyPr wrap="square" lIns="91440" tIns="45720" rIns="91440" bIns="45720" anchor="t"/>
          <a:lstStyle/>
          <a:p>
            <a:pPr lvl="0"/>
            <a:endParaRPr lang="vi-VN" altLang="vi-VN" dirty="0">
              <a:latin typeface="Arial" panose="020B0604020202020204" pitchFamily="34" charset="0"/>
            </a:endParaRPr>
          </a:p>
        </p:txBody>
      </p:sp>
      <p:sp>
        <p:nvSpPr>
          <p:cNvPr id="4100" name="Slide Number Placeholder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vi-VN" altLang="vi-VN" sz="1200" dirty="0"/>
              <a:t>1</a:t>
            </a:fld>
            <a:endParaRPr lang="vi-VN" altLang="vi-VN" sz="1200" dirty="0"/>
          </a:p>
        </p:txBody>
      </p:sp>
    </p:spTree>
    <p:extLst>
      <p:ext uri="{BB962C8B-B14F-4D97-AF65-F5344CB8AC3E}">
        <p14:creationId xmlns:p14="http://schemas.microsoft.com/office/powerpoint/2010/main" val="1334240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E887CD-E1CF-4393-A809-0414390A32E3}"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4131104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solidFill>
                  <a:prstClr val="black"/>
                </a:solidFill>
              </a:rPr>
              <a:pPr/>
              <a:t>39</a:t>
            </a:fld>
            <a:endParaRPr lang="zh-CN" altLang="en-US">
              <a:solidFill>
                <a:prstClr val="black"/>
              </a:solidFill>
            </a:endParaRPr>
          </a:p>
        </p:txBody>
      </p:sp>
    </p:spTree>
    <p:extLst>
      <p:ext uri="{BB962C8B-B14F-4D97-AF65-F5344CB8AC3E}">
        <p14:creationId xmlns:p14="http://schemas.microsoft.com/office/powerpoint/2010/main" val="2823200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Title 28"/>
          <p:cNvSpPr>
            <a:spLocks noGrp="1"/>
          </p:cNvSpPr>
          <p:nvPr>
            <p:ph type="ctrTitle"/>
          </p:nvPr>
        </p:nvSpPr>
        <p:spPr>
          <a:xfrm>
            <a:off x="381000" y="4853415"/>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pPr>
              <a:defRPr/>
            </a:pPr>
            <a:endParaRPr lang="en-US" altLang="en-US">
              <a:solidFill>
                <a:srgbClr val="F0A22E">
                  <a:shade val="75000"/>
                </a:srgbClr>
              </a:solidFill>
            </a:endParaRPr>
          </a:p>
        </p:txBody>
      </p:sp>
      <p:sp>
        <p:nvSpPr>
          <p:cNvPr id="2" name="Footer Placeholder 1"/>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pPr>
              <a:defRPr/>
            </a:pPr>
            <a:fld id="{AE20F465-527A-49DB-93B4-AD046F592ABD}" type="slidenum">
              <a:rPr lang="en-US" altLang="en-US" smtClean="0">
                <a:solidFill>
                  <a:srgbClr val="F0A22E">
                    <a:shade val="75000"/>
                  </a:srgbClr>
                </a:solidFill>
              </a:rPr>
              <a:pPr>
                <a:defRPr/>
              </a:pPr>
              <a:t>‹#›</a:t>
            </a:fld>
            <a:endParaRPr lang="en-US" altLang="en-US">
              <a:solidFill>
                <a:srgbClr val="F0A22E">
                  <a:shade val="75000"/>
                </a:srgbClr>
              </a:solidFill>
            </a:endParaRPr>
          </a:p>
        </p:txBody>
      </p:sp>
    </p:spTree>
    <p:extLst>
      <p:ext uri="{BB962C8B-B14F-4D97-AF65-F5344CB8AC3E}">
        <p14:creationId xmlns:p14="http://schemas.microsoft.com/office/powerpoint/2010/main" val="3867703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ltLang="en-US">
              <a:solidFill>
                <a:srgbClr val="F0A22E">
                  <a:shade val="75000"/>
                </a:srgbClr>
              </a:solidFill>
            </a:endParaRPr>
          </a:p>
        </p:txBody>
      </p:sp>
      <p:sp>
        <p:nvSpPr>
          <p:cNvPr id="5" name="Footer Placeholder 4"/>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6" name="Slide Number Placeholder 5"/>
          <p:cNvSpPr>
            <a:spLocks noGrp="1"/>
          </p:cNvSpPr>
          <p:nvPr>
            <p:ph type="sldNum" sz="quarter" idx="12"/>
          </p:nvPr>
        </p:nvSpPr>
        <p:spPr/>
        <p:txBody>
          <a:bodyPr/>
          <a:lstStyle/>
          <a:p>
            <a:pPr>
              <a:defRPr/>
            </a:pPr>
            <a:fld id="{DABFF793-D017-44A0-9F94-909E39B85A79}" type="slidenum">
              <a:rPr lang="en-US" altLang="en-US" smtClean="0">
                <a:solidFill>
                  <a:srgbClr val="F0A22E">
                    <a:shade val="75000"/>
                  </a:srgbClr>
                </a:solidFill>
              </a:rPr>
              <a:pPr>
                <a:defRPr/>
              </a:pPr>
              <a:t>‹#›</a:t>
            </a:fld>
            <a:endParaRPr lang="en-US" altLang="en-US">
              <a:solidFill>
                <a:srgbClr val="F0A22E">
                  <a:shade val="75000"/>
                </a:srgbClr>
              </a:solidFill>
            </a:endParaRPr>
          </a:p>
        </p:txBody>
      </p:sp>
    </p:spTree>
    <p:extLst>
      <p:ext uri="{BB962C8B-B14F-4D97-AF65-F5344CB8AC3E}">
        <p14:creationId xmlns:p14="http://schemas.microsoft.com/office/powerpoint/2010/main" val="907809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9"/>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9"/>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ltLang="en-US">
              <a:solidFill>
                <a:srgbClr val="F0A22E">
                  <a:shade val="75000"/>
                </a:srgbClr>
              </a:solidFill>
            </a:endParaRPr>
          </a:p>
        </p:txBody>
      </p:sp>
      <p:sp>
        <p:nvSpPr>
          <p:cNvPr id="5" name="Footer Placeholder 4"/>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6" name="Slide Number Placeholder 5"/>
          <p:cNvSpPr>
            <a:spLocks noGrp="1"/>
          </p:cNvSpPr>
          <p:nvPr>
            <p:ph type="sldNum" sz="quarter" idx="12"/>
          </p:nvPr>
        </p:nvSpPr>
        <p:spPr/>
        <p:txBody>
          <a:bodyPr/>
          <a:lstStyle/>
          <a:p>
            <a:pPr>
              <a:defRPr/>
            </a:pPr>
            <a:fld id="{D2620377-08FE-4819-82E9-3283327E777A}" type="slidenum">
              <a:rPr lang="en-US" altLang="en-US" smtClean="0">
                <a:solidFill>
                  <a:srgbClr val="F0A22E">
                    <a:shade val="75000"/>
                  </a:srgbClr>
                </a:solidFill>
              </a:rPr>
              <a:pPr>
                <a:defRPr/>
              </a:pPr>
              <a:t>‹#›</a:t>
            </a:fld>
            <a:endParaRPr lang="en-US" altLang="en-US">
              <a:solidFill>
                <a:srgbClr val="F0A22E">
                  <a:shade val="75000"/>
                </a:srgbClr>
              </a:solidFill>
            </a:endParaRPr>
          </a:p>
        </p:txBody>
      </p:sp>
    </p:spTree>
    <p:extLst>
      <p:ext uri="{BB962C8B-B14F-4D97-AF65-F5344CB8AC3E}">
        <p14:creationId xmlns:p14="http://schemas.microsoft.com/office/powerpoint/2010/main" val="4163438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9617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4818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44802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6758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9/26/2021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325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9/26/2021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99054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9/26/2021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85427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8930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pPr>
              <a:defRPr/>
            </a:pPr>
            <a:endParaRPr lang="en-US" altLang="en-US">
              <a:solidFill>
                <a:srgbClr val="F0A22E">
                  <a:shade val="75000"/>
                </a:srgbClr>
              </a:solidFill>
            </a:endParaRPr>
          </a:p>
        </p:txBody>
      </p:sp>
      <p:sp>
        <p:nvSpPr>
          <p:cNvPr id="19" name="Footer Placeholder 18"/>
          <p:cNvSpPr>
            <a:spLocks noGrp="1"/>
          </p:cNvSpPr>
          <p:nvPr>
            <p:ph type="ftr" sz="quarter" idx="11"/>
          </p:nvPr>
        </p:nvSpPr>
        <p:spPr>
          <a:xfrm>
            <a:off x="3581400" y="76203"/>
            <a:ext cx="2895600" cy="288925"/>
          </a:xfrm>
        </p:spPr>
        <p:txBody>
          <a:bodyPr/>
          <a:lstStyle/>
          <a:p>
            <a:pPr>
              <a:defRPr/>
            </a:pPr>
            <a:endParaRPr lang="en-US" altLang="en-US">
              <a:solidFill>
                <a:srgbClr val="F0A22E">
                  <a:shade val="75000"/>
                </a:srgb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pPr>
              <a:defRPr/>
            </a:pPr>
            <a:fld id="{B23128A7-346A-4F23-9BD1-CEC201610276}" type="slidenum">
              <a:rPr lang="en-US" altLang="en-US" smtClean="0">
                <a:solidFill>
                  <a:srgbClr val="F0A22E">
                    <a:shade val="75000"/>
                  </a:srgbClr>
                </a:solidFill>
              </a:rPr>
              <a:pPr>
                <a:defRPr/>
              </a:pPr>
              <a:t>‹#›</a:t>
            </a:fld>
            <a:endParaRPr lang="en-US" altLang="en-US">
              <a:solidFill>
                <a:srgbClr val="F0A22E">
                  <a:shade val="75000"/>
                </a:srgbClr>
              </a:solidFill>
            </a:endParaRPr>
          </a:p>
        </p:txBody>
      </p:sp>
    </p:spTree>
    <p:extLst>
      <p:ext uri="{BB962C8B-B14F-4D97-AF65-F5344CB8AC3E}">
        <p14:creationId xmlns:p14="http://schemas.microsoft.com/office/powerpoint/2010/main" val="1371431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69850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27085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80265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11965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49637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01095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74630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9/26/2021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52080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9/26/2021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28794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9/26/2021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5944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4"/>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pPr>
              <a:defRPr/>
            </a:pPr>
            <a:endParaRPr lang="en-US" altLang="en-US">
              <a:solidFill>
                <a:srgbClr val="F0A22E">
                  <a:shade val="75000"/>
                </a:srgbClr>
              </a:solidFill>
            </a:endParaRPr>
          </a:p>
        </p:txBody>
      </p:sp>
      <p:sp>
        <p:nvSpPr>
          <p:cNvPr id="11" name="Footer Placeholder 10"/>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16" name="Slide Number Placeholder 15"/>
          <p:cNvSpPr>
            <a:spLocks noGrp="1"/>
          </p:cNvSpPr>
          <p:nvPr>
            <p:ph type="sldNum" sz="quarter" idx="12"/>
          </p:nvPr>
        </p:nvSpPr>
        <p:spPr/>
        <p:txBody>
          <a:bodyPr/>
          <a:lstStyle/>
          <a:p>
            <a:pPr>
              <a:defRPr/>
            </a:pPr>
            <a:fld id="{85CF034A-A530-4BEC-9B8B-1CDA31A36F09}" type="slidenum">
              <a:rPr lang="en-US" altLang="en-US" smtClean="0">
                <a:solidFill>
                  <a:srgbClr val="F0A22E">
                    <a:shade val="75000"/>
                  </a:srgbClr>
                </a:solidFill>
              </a:rPr>
              <a:pPr>
                <a:defRPr/>
              </a:pPr>
              <a:t>‹#›</a:t>
            </a:fld>
            <a:endParaRPr lang="en-US" altLang="en-US">
              <a:solidFill>
                <a:srgbClr val="F0A22E">
                  <a:shade val="75000"/>
                </a:srgbClr>
              </a:solidFill>
            </a:endParaRPr>
          </a:p>
        </p:txBody>
      </p:sp>
      <p:sp>
        <p:nvSpPr>
          <p:cNvPr id="8" name="Title 7"/>
          <p:cNvSpPr>
            <a:spLocks noGrp="1"/>
          </p:cNvSpPr>
          <p:nvPr>
            <p:ph type="title"/>
          </p:nvPr>
        </p:nvSpPr>
        <p:spPr>
          <a:xfrm>
            <a:off x="180475" y="2947087"/>
            <a:ext cx="8686800" cy="1184825"/>
          </a:xfrm>
        </p:spPr>
        <p:txBody>
          <a:bodyPr rtlCol="0" anchor="t"/>
          <a:lstStyle>
            <a:lvl1pPr algn="r">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2104661557"/>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69128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6438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1320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27997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94313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76642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02439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85569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9/26/2021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1708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9/26/2021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6908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pPr>
              <a:defRPr/>
            </a:pPr>
            <a:endParaRPr lang="en-US" altLang="en-US">
              <a:solidFill>
                <a:srgbClr val="F0A22E">
                  <a:shade val="75000"/>
                </a:srgbClr>
              </a:solidFill>
            </a:endParaRPr>
          </a:p>
        </p:txBody>
      </p:sp>
      <p:sp>
        <p:nvSpPr>
          <p:cNvPr id="10" name="Footer Placeholder 9"/>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31" name="Slide Number Placeholder 30"/>
          <p:cNvSpPr>
            <a:spLocks noGrp="1"/>
          </p:cNvSpPr>
          <p:nvPr>
            <p:ph type="sldNum" sz="quarter" idx="12"/>
          </p:nvPr>
        </p:nvSpPr>
        <p:spPr/>
        <p:txBody>
          <a:bodyPr/>
          <a:lstStyle/>
          <a:p>
            <a:pPr>
              <a:defRPr/>
            </a:pPr>
            <a:fld id="{15434C66-0128-4B63-A426-C685864C797B}" type="slidenum">
              <a:rPr lang="en-US" altLang="en-US" smtClean="0">
                <a:solidFill>
                  <a:srgbClr val="F0A22E">
                    <a:shade val="75000"/>
                  </a:srgbClr>
                </a:solidFill>
              </a:rPr>
              <a:pPr>
                <a:defRPr/>
              </a:pPr>
              <a:t>‹#›</a:t>
            </a:fld>
            <a:endParaRPr lang="en-US" altLang="en-US">
              <a:solidFill>
                <a:srgbClr val="F0A22E">
                  <a:shade val="75000"/>
                </a:srgbClr>
              </a:solidFill>
            </a:endParaRPr>
          </a:p>
        </p:txBody>
      </p:sp>
    </p:spTree>
    <p:extLst>
      <p:ext uri="{BB962C8B-B14F-4D97-AF65-F5344CB8AC3E}">
        <p14:creationId xmlns:p14="http://schemas.microsoft.com/office/powerpoint/2010/main" val="22267341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9/26/2021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89829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93269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97953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40513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50165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23320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66196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22813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9072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9/26/2021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1537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5"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5" y="1316041"/>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41"/>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pPr>
              <a:defRPr/>
            </a:pPr>
            <a:endParaRPr lang="en-US" altLang="en-US">
              <a:solidFill>
                <a:srgbClr val="F0A22E">
                  <a:shade val="75000"/>
                </a:srgbClr>
              </a:solidFill>
            </a:endParaRPr>
          </a:p>
        </p:txBody>
      </p:sp>
      <p:sp>
        <p:nvSpPr>
          <p:cNvPr id="6" name="Footer Placeholder 5"/>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pPr>
              <a:defRPr/>
            </a:pPr>
            <a:fld id="{8DD81944-44F3-4541-9AEE-6396804530BD}" type="slidenum">
              <a:rPr lang="en-US" altLang="en-US" smtClean="0">
                <a:solidFill>
                  <a:srgbClr val="F0A22E">
                    <a:shade val="75000"/>
                  </a:srgbClr>
                </a:solidFill>
              </a:rPr>
              <a:pPr>
                <a:defRPr/>
              </a:pPr>
              <a:t>‹#›</a:t>
            </a:fld>
            <a:endParaRPr lang="en-US" altLang="en-US">
              <a:solidFill>
                <a:srgbClr val="F0A22E">
                  <a:shade val="75000"/>
                </a:srgbClr>
              </a:solidFill>
            </a:endParaRPr>
          </a:p>
        </p:txBody>
      </p:sp>
      <p:sp>
        <p:nvSpPr>
          <p:cNvPr id="11" name="Straight Connector 10"/>
          <p:cNvSpPr>
            <a:spLocks noChangeShapeType="1"/>
          </p:cNvSpPr>
          <p:nvPr/>
        </p:nvSpPr>
        <p:spPr bwMode="auto">
          <a:xfrm>
            <a:off x="514350" y="6019804"/>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40389333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9/26/2021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06153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9/26/2021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33649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54892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14555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59560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17247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40891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82258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74060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4221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pPr>
              <a:defRPr/>
            </a:pPr>
            <a:endParaRPr lang="en-US" altLang="en-US">
              <a:solidFill>
                <a:srgbClr val="F0A22E">
                  <a:shade val="75000"/>
                </a:srgbClr>
              </a:solidFill>
            </a:endParaRPr>
          </a:p>
        </p:txBody>
      </p:sp>
      <p:sp>
        <p:nvSpPr>
          <p:cNvPr id="21" name="Footer Placeholder 20"/>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6" name="Slide Number Placeholder 5"/>
          <p:cNvSpPr>
            <a:spLocks noGrp="1"/>
          </p:cNvSpPr>
          <p:nvPr>
            <p:ph type="sldNum" sz="quarter" idx="12"/>
          </p:nvPr>
        </p:nvSpPr>
        <p:spPr/>
        <p:txBody>
          <a:bodyPr/>
          <a:lstStyle/>
          <a:p>
            <a:pPr>
              <a:defRPr/>
            </a:pPr>
            <a:fld id="{6D0448ED-1A47-43D4-A196-370F5C2B4404}" type="slidenum">
              <a:rPr lang="en-US" altLang="en-US" smtClean="0">
                <a:solidFill>
                  <a:srgbClr val="F0A22E">
                    <a:shade val="75000"/>
                  </a:srgbClr>
                </a:solidFill>
              </a:rPr>
              <a:pPr>
                <a:defRPr/>
              </a:pPr>
              <a:t>‹#›</a:t>
            </a:fld>
            <a:endParaRPr lang="en-US" altLang="en-US">
              <a:solidFill>
                <a:srgbClr val="F0A22E">
                  <a:shade val="75000"/>
                </a:srgbClr>
              </a:solidFill>
            </a:endParaRPr>
          </a:p>
        </p:txBody>
      </p:sp>
    </p:spTree>
    <p:extLst>
      <p:ext uri="{BB962C8B-B14F-4D97-AF65-F5344CB8AC3E}">
        <p14:creationId xmlns:p14="http://schemas.microsoft.com/office/powerpoint/2010/main" val="38398345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9/26/2021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12169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9/26/2021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31039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9/26/2021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69487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77126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16680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32114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7680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818A2A-893A-4C16-A8E0-E72037513C11}"/>
              </a:ext>
            </a:extLst>
          </p:cNvPr>
          <p:cNvSpPr>
            <a:spLocks noGrp="1"/>
          </p:cNvSpPr>
          <p:nvPr>
            <p:ph type="ctrTitle"/>
          </p:nvPr>
        </p:nvSpPr>
        <p:spPr>
          <a:xfrm>
            <a:off x="1143000" y="1122363"/>
            <a:ext cx="6858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8CBCCE0-2CC1-4047-8176-9A3A8D89585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A9C105B-CD1A-4A78-B45D-34F81E6AAA46}"/>
              </a:ext>
            </a:extLst>
          </p:cNvPr>
          <p:cNvSpPr>
            <a:spLocks noGrp="1"/>
          </p:cNvSpPr>
          <p:nvPr>
            <p:ph type="dt" sz="half" idx="10"/>
          </p:nvPr>
        </p:nvSpPr>
        <p:spPr/>
        <p:txBody>
          <a:bodyPr/>
          <a:lstStyle/>
          <a:p>
            <a:fld id="{78DC1D54-5805-4D40-B801-1A331E8BC5DA}" type="datetimeFigureOut">
              <a:rPr lang="zh-CN" altLang="en-US" smtClean="0">
                <a:solidFill>
                  <a:prstClr val="black">
                    <a:tint val="75000"/>
                  </a:prstClr>
                </a:solidFill>
              </a:rPr>
              <a:pPr/>
              <a:t>2021/9/26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0FE523F-8926-4B6B-8D41-1B83EAAF219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81E42499-61AB-49F3-B461-00914A8E7C67}"/>
              </a:ext>
            </a:extLst>
          </p:cNvPr>
          <p:cNvSpPr>
            <a:spLocks noGrp="1"/>
          </p:cNvSpPr>
          <p:nvPr>
            <p:ph type="sldNum" sz="quarter" idx="12"/>
          </p:nvPr>
        </p:nvSpPr>
        <p:spPr/>
        <p:txBody>
          <a:bodyPr/>
          <a:lstStyle/>
          <a:p>
            <a:fld id="{739C62F9-7AAC-4EC2-8551-F74B0C7AC04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9122457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250B69D-E236-4F2F-9CF0-7D7ECB2EAB24}"/>
              </a:ext>
            </a:extLst>
          </p:cNvPr>
          <p:cNvSpPr>
            <a:spLocks noGrp="1"/>
          </p:cNvSpPr>
          <p:nvPr>
            <p:ph type="dt" sz="half" idx="10"/>
          </p:nvPr>
        </p:nvSpPr>
        <p:spPr/>
        <p:txBody>
          <a:bodyPr/>
          <a:lstStyle/>
          <a:p>
            <a:fld id="{78DC1D54-5805-4D40-B801-1A331E8BC5DA}" type="datetimeFigureOut">
              <a:rPr lang="zh-CN" altLang="en-US" smtClean="0">
                <a:solidFill>
                  <a:prstClr val="black">
                    <a:tint val="75000"/>
                  </a:prstClr>
                </a:solidFill>
              </a:rPr>
              <a:pPr/>
              <a:t>2021/9/26</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D35DC152-1957-4A19-BCB0-C496DCCB51B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22AFCBCC-BCCF-4988-99B4-413E066132ED}"/>
              </a:ext>
            </a:extLst>
          </p:cNvPr>
          <p:cNvSpPr>
            <a:spLocks noGrp="1"/>
          </p:cNvSpPr>
          <p:nvPr>
            <p:ph type="sldNum" sz="quarter" idx="12"/>
          </p:nvPr>
        </p:nvSpPr>
        <p:spPr/>
        <p:txBody>
          <a:bodyPr/>
          <a:lstStyle/>
          <a:p>
            <a:fld id="{739C62F9-7AAC-4EC2-8551-F74B0C7AC04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7243407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7" name="矩形 6"/>
          <p:cNvSpPr/>
          <p:nvPr userDrawn="1"/>
        </p:nvSpPr>
        <p:spPr>
          <a:xfrm>
            <a:off x="142875" y="166370"/>
            <a:ext cx="888873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75541449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ltLang="en-US">
              <a:solidFill>
                <a:srgbClr val="F0A22E">
                  <a:shade val="75000"/>
                </a:srgbClr>
              </a:solidFill>
            </a:endParaRPr>
          </a:p>
        </p:txBody>
      </p:sp>
      <p:sp>
        <p:nvSpPr>
          <p:cNvPr id="24" name="Footer Placeholder 23"/>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7" name="Slide Number Placeholder 6"/>
          <p:cNvSpPr>
            <a:spLocks noGrp="1"/>
          </p:cNvSpPr>
          <p:nvPr>
            <p:ph type="sldNum" sz="quarter" idx="12"/>
          </p:nvPr>
        </p:nvSpPr>
        <p:spPr/>
        <p:txBody>
          <a:bodyPr/>
          <a:lstStyle/>
          <a:p>
            <a:pPr>
              <a:defRPr/>
            </a:pPr>
            <a:fld id="{0BA62CD0-7A4A-4B6E-B2BA-9D250451DE5A}" type="slidenum">
              <a:rPr lang="en-US" altLang="en-US" smtClean="0">
                <a:solidFill>
                  <a:srgbClr val="F0A22E">
                    <a:shade val="75000"/>
                  </a:srgbClr>
                </a:solidFill>
              </a:rPr>
              <a:pPr>
                <a:defRPr/>
              </a:pPr>
              <a:t>‹#›</a:t>
            </a:fld>
            <a:endParaRPr lang="en-US" altLang="en-US">
              <a:solidFill>
                <a:srgbClr val="F0A22E">
                  <a:shade val="75000"/>
                </a:srgbClr>
              </a:solidFill>
            </a:endParaRPr>
          </a:p>
        </p:txBody>
      </p:sp>
    </p:spTree>
    <p:extLst>
      <p:ext uri="{BB962C8B-B14F-4D97-AF65-F5344CB8AC3E}">
        <p14:creationId xmlns:p14="http://schemas.microsoft.com/office/powerpoint/2010/main" val="18515189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7" name="矩形 6"/>
          <p:cNvSpPr/>
          <p:nvPr userDrawn="1"/>
        </p:nvSpPr>
        <p:spPr>
          <a:xfrm>
            <a:off x="142875" y="166370"/>
            <a:ext cx="888873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233129251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7" name="矩形 6"/>
          <p:cNvSpPr/>
          <p:nvPr userDrawn="1"/>
        </p:nvSpPr>
        <p:spPr>
          <a:xfrm>
            <a:off x="142875" y="166370"/>
            <a:ext cx="888873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76455258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7" name="矩形 6"/>
          <p:cNvSpPr/>
          <p:nvPr userDrawn="1"/>
        </p:nvSpPr>
        <p:spPr>
          <a:xfrm>
            <a:off x="142875" y="166370"/>
            <a:ext cx="888873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220737240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7" name="矩形 6"/>
          <p:cNvSpPr/>
          <p:nvPr userDrawn="1"/>
        </p:nvSpPr>
        <p:spPr>
          <a:xfrm>
            <a:off x="142875" y="166370"/>
            <a:ext cx="888873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346090890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8258" y="198035"/>
            <a:ext cx="8867484" cy="6461933"/>
          </a:xfrm>
          <a:prstGeom prst="rect">
            <a:avLst/>
          </a:prstGeom>
        </p:spPr>
      </p:pic>
      <p:sp>
        <p:nvSpPr>
          <p:cNvPr id="2" name="标题 1"/>
          <p:cNvSpPr>
            <a:spLocks noGrp="1"/>
          </p:cNvSpPr>
          <p:nvPr>
            <p:ph type="title" hasCustomPrompt="1"/>
          </p:nvPr>
        </p:nvSpPr>
        <p:spPr>
          <a:xfrm>
            <a:off x="374848" y="318559"/>
            <a:ext cx="8229600" cy="466064"/>
          </a:xfrm>
        </p:spPr>
        <p:txBody>
          <a:bodyPr>
            <a:noAutofit/>
          </a:bodyPr>
          <a:lstStyle>
            <a:lvl1pPr algn="l">
              <a:defRPr sz="2700" b="0" i="0">
                <a:solidFill>
                  <a:schemeClr val="tx1">
                    <a:lumMod val="85000"/>
                    <a:lumOff val="15000"/>
                  </a:schemeClr>
                </a:solidFill>
                <a:latin typeface="方正卡通简体" panose="03000509000000000000" pitchFamily="65" charset="-122"/>
                <a:ea typeface="方正卡通简体" panose="03000509000000000000" pitchFamily="65" charset="-122"/>
              </a:defRPr>
            </a:lvl1pPr>
          </a:lstStyle>
          <a:p>
            <a:r>
              <a:rPr lang="zh-CN" altLang="en-US" dirty="0" smtClean="0"/>
              <a:t>第一部分  点击此处输入您的标题</a:t>
            </a:r>
            <a:endParaRPr lang="zh-CN" altLang="en-US" dirty="0"/>
          </a:p>
        </p:txBody>
      </p:sp>
      <p:sp>
        <p:nvSpPr>
          <p:cNvPr id="3" name="日期占位符 2"/>
          <p:cNvSpPr>
            <a:spLocks noGrp="1"/>
          </p:cNvSpPr>
          <p:nvPr>
            <p:ph type="dt" sz="half" idx="10"/>
          </p:nvPr>
        </p:nvSpPr>
        <p:spPr/>
        <p:txBody>
          <a:bodyPr/>
          <a:lstStyle/>
          <a:p>
            <a:fld id="{32274D81-BE9C-4C9D-8371-8BC208C7A872}" type="datetimeFigureOut">
              <a:rPr lang="zh-CN" altLang="en-US" smtClean="0">
                <a:solidFill>
                  <a:prstClr val="black">
                    <a:tint val="75000"/>
                  </a:prstClr>
                </a:solidFill>
              </a:rPr>
              <a:pPr/>
              <a:t>2021/9/26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ED5F6FF-76A1-4CE1-A727-BAA53E4938F6}" type="slidenum">
              <a:rPr lang="zh-CN" altLang="en-US" smtClean="0">
                <a:solidFill>
                  <a:prstClr val="black">
                    <a:tint val="75000"/>
                  </a:prstClr>
                </a:solidFill>
              </a:rPr>
              <a:pPr/>
              <a:t>‹#›</a:t>
            </a:fld>
            <a:endParaRPr lang="zh-CN" altLang="en-US">
              <a:solidFill>
                <a:prstClr val="black">
                  <a:tint val="75000"/>
                </a:prstClr>
              </a:solidFill>
            </a:endParaRPr>
          </a:p>
        </p:txBody>
      </p:sp>
      <p:grpSp>
        <p:nvGrpSpPr>
          <p:cNvPr id="8" name="组合 7"/>
          <p:cNvGrpSpPr/>
          <p:nvPr userDrawn="1"/>
        </p:nvGrpSpPr>
        <p:grpSpPr>
          <a:xfrm>
            <a:off x="8424429" y="6282449"/>
            <a:ext cx="718624" cy="384043"/>
            <a:chOff x="8424428" y="4716750"/>
            <a:chExt cx="718624" cy="288032"/>
          </a:xfrm>
          <a:solidFill>
            <a:srgbClr val="BFBFBF"/>
          </a:solidFill>
        </p:grpSpPr>
        <p:sp>
          <p:nvSpPr>
            <p:cNvPr id="9" name="圆角矩形 8"/>
            <p:cNvSpPr/>
            <p:nvPr userDrawn="1"/>
          </p:nvSpPr>
          <p:spPr>
            <a:xfrm>
              <a:off x="8424428" y="4716750"/>
              <a:ext cx="468052" cy="28803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矩形 9"/>
            <p:cNvSpPr/>
            <p:nvPr userDrawn="1"/>
          </p:nvSpPr>
          <p:spPr>
            <a:xfrm>
              <a:off x="8820472" y="4948014"/>
              <a:ext cx="322580" cy="56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1" name="TextBox 10"/>
          <p:cNvSpPr txBox="1"/>
          <p:nvPr userDrawn="1"/>
        </p:nvSpPr>
        <p:spPr>
          <a:xfrm>
            <a:off x="8475514" y="6248768"/>
            <a:ext cx="574831" cy="446272"/>
          </a:xfrm>
          <a:prstGeom prst="rect">
            <a:avLst/>
          </a:prstGeom>
          <a:noFill/>
        </p:spPr>
        <p:txBody>
          <a:bodyPr wrap="none" lIns="121917" tIns="60958" rIns="121917" bIns="60958" rtlCol="0">
            <a:spAutoFit/>
          </a:bodyPr>
          <a:lstStyle/>
          <a:p>
            <a:fld id="{15E71900-10A2-4CC6-8A82-1659C4480C15}" type="slidenum">
              <a:rPr lang="zh-CN" altLang="en-US" sz="2100">
                <a:solidFill>
                  <a:prstClr val="black">
                    <a:lumMod val="65000"/>
                    <a:lumOff val="35000"/>
                  </a:prstClr>
                </a:solidFill>
              </a:rPr>
              <a:pPr/>
              <a:t>‹#›</a:t>
            </a:fld>
            <a:endParaRPr lang="zh-CN" altLang="en-US" sz="2100" dirty="0">
              <a:solidFill>
                <a:prstClr val="black">
                  <a:lumMod val="65000"/>
                  <a:lumOff val="35000"/>
                </a:prstClr>
              </a:solidFill>
            </a:endParaRPr>
          </a:p>
        </p:txBody>
      </p:sp>
    </p:spTree>
    <p:extLst>
      <p:ext uri="{BB962C8B-B14F-4D97-AF65-F5344CB8AC3E}">
        <p14:creationId xmlns:p14="http://schemas.microsoft.com/office/powerpoint/2010/main" val="203862687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21"/>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2"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pPr>
              <a:defRPr/>
            </a:pPr>
            <a:endParaRPr lang="en-US" altLang="en-US">
              <a:solidFill>
                <a:srgbClr val="F0A22E">
                  <a:shade val="75000"/>
                </a:srgbClr>
              </a:solidFill>
            </a:endParaRPr>
          </a:p>
        </p:txBody>
      </p:sp>
      <p:sp>
        <p:nvSpPr>
          <p:cNvPr id="29" name="Footer Placeholder 28"/>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7" name="Slide Number Placeholder 6"/>
          <p:cNvSpPr>
            <a:spLocks noGrp="1"/>
          </p:cNvSpPr>
          <p:nvPr>
            <p:ph type="sldNum" sz="quarter" idx="12"/>
          </p:nvPr>
        </p:nvSpPr>
        <p:spPr/>
        <p:txBody>
          <a:bodyPr/>
          <a:lstStyle/>
          <a:p>
            <a:pPr>
              <a:defRPr/>
            </a:pPr>
            <a:fld id="{69BEEC5B-CFDF-4FF1-B2DD-AC502ABAAD1F}" type="slidenum">
              <a:rPr lang="en-US" altLang="en-US" smtClean="0">
                <a:solidFill>
                  <a:srgbClr val="F0A22E">
                    <a:shade val="75000"/>
                  </a:srgbClr>
                </a:solidFill>
              </a:rPr>
              <a:pPr>
                <a:defRPr/>
              </a:pPr>
              <a:t>‹#›</a:t>
            </a:fld>
            <a:endParaRPr lang="en-US" altLang="en-US">
              <a:solidFill>
                <a:srgbClr val="F0A22E">
                  <a:shade val="75000"/>
                </a:srgbClr>
              </a:solidFill>
            </a:endParaRPr>
          </a:p>
        </p:txBody>
      </p:sp>
    </p:spTree>
    <p:extLst>
      <p:ext uri="{BB962C8B-B14F-4D97-AF65-F5344CB8AC3E}">
        <p14:creationId xmlns:p14="http://schemas.microsoft.com/office/powerpoint/2010/main" val="2338292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pPr>
              <a:defRPr/>
            </a:pPr>
            <a:endParaRPr lang="en-US" altLang="en-US">
              <a:solidFill>
                <a:srgbClr val="F0A22E">
                  <a:shade val="75000"/>
                </a:srgbClr>
              </a:solidFill>
            </a:endParaRPr>
          </a:p>
        </p:txBody>
      </p:sp>
      <p:sp>
        <p:nvSpPr>
          <p:cNvPr id="5" name="Footer Placeholder 4"/>
          <p:cNvSpPr>
            <a:spLocks noGrp="1"/>
          </p:cNvSpPr>
          <p:nvPr>
            <p:ph type="ftr" sz="quarter" idx="11"/>
          </p:nvPr>
        </p:nvSpPr>
        <p:spPr/>
        <p:txBody>
          <a:bodyPr/>
          <a:lstStyle/>
          <a:p>
            <a:pPr>
              <a:defRPr/>
            </a:pPr>
            <a:endParaRPr lang="en-US" altLang="en-US">
              <a:solidFill>
                <a:srgbClr val="F0A22E">
                  <a:shade val="75000"/>
                </a:srgbClr>
              </a:solidFill>
            </a:endParaRPr>
          </a:p>
        </p:txBody>
      </p:sp>
      <p:sp>
        <p:nvSpPr>
          <p:cNvPr id="31" name="Slide Number Placeholder 30"/>
          <p:cNvSpPr>
            <a:spLocks noGrp="1"/>
          </p:cNvSpPr>
          <p:nvPr>
            <p:ph type="sldNum" sz="quarter" idx="12"/>
          </p:nvPr>
        </p:nvSpPr>
        <p:spPr/>
        <p:txBody>
          <a:bodyPr/>
          <a:lstStyle/>
          <a:p>
            <a:pPr>
              <a:defRPr/>
            </a:pPr>
            <a:fld id="{C0A8A29E-CA3A-4CD1-8133-35D5ABDAA156}" type="slidenum">
              <a:rPr lang="en-US" altLang="en-US" smtClean="0">
                <a:solidFill>
                  <a:srgbClr val="F0A22E">
                    <a:shade val="75000"/>
                  </a:srgbClr>
                </a:solidFill>
              </a:rPr>
              <a:pPr>
                <a:defRPr/>
              </a:pPr>
              <a:t>‹#›</a:t>
            </a:fld>
            <a:endParaRPr lang="en-US" altLang="en-US">
              <a:solidFill>
                <a:srgbClr val="F0A22E">
                  <a:shade val="75000"/>
                </a:srgb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321978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5" Type="http://schemas.openxmlformats.org/officeDocument/2006/relationships/slideLayout" Target="../slideLayouts/slideLayout71.xml"/><Relationship Id="rId10" Type="http://schemas.openxmlformats.org/officeDocument/2006/relationships/image" Target="../media/image3.png"/><Relationship Id="rId4" Type="http://schemas.openxmlformats.org/officeDocument/2006/relationships/slideLayout" Target="../slideLayouts/slideLayout70.xml"/><Relationship Id="rId9"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Text Placeholder 7"/>
          <p:cNvSpPr>
            <a:spLocks noGrp="1"/>
          </p:cNvSpPr>
          <p:nvPr>
            <p:ph type="body" idx="1"/>
          </p:nvPr>
        </p:nvSpPr>
        <p:spPr>
          <a:xfrm>
            <a:off x="304800" y="1554166"/>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3"/>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fontAlgn="base">
              <a:spcBef>
                <a:spcPct val="0"/>
              </a:spcBef>
              <a:spcAft>
                <a:spcPct val="0"/>
              </a:spcAft>
              <a:defRPr/>
            </a:pPr>
            <a:endParaRPr lang="en-US" altLang="en-US">
              <a:solidFill>
                <a:srgbClr val="F0A22E">
                  <a:shade val="75000"/>
                </a:srgbClr>
              </a:solidFill>
            </a:endParaRPr>
          </a:p>
        </p:txBody>
      </p:sp>
      <p:sp>
        <p:nvSpPr>
          <p:cNvPr id="28" name="Footer Placeholder 27"/>
          <p:cNvSpPr>
            <a:spLocks noGrp="1"/>
          </p:cNvSpPr>
          <p:nvPr>
            <p:ph type="ftr" sz="quarter" idx="3"/>
          </p:nvPr>
        </p:nvSpPr>
        <p:spPr>
          <a:xfrm>
            <a:off x="3124200" y="76203"/>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fontAlgn="base">
              <a:spcBef>
                <a:spcPct val="0"/>
              </a:spcBef>
              <a:spcAft>
                <a:spcPct val="0"/>
              </a:spcAft>
              <a:defRPr/>
            </a:pPr>
            <a:endParaRPr lang="en-US" altLang="en-US">
              <a:solidFill>
                <a:srgbClr val="F0A22E">
                  <a:shade val="75000"/>
                </a:srgbClr>
              </a:solidFill>
            </a:endParaRPr>
          </a:p>
        </p:txBody>
      </p:sp>
      <p:sp>
        <p:nvSpPr>
          <p:cNvPr id="5" name="Slide Number Placeholder 4"/>
          <p:cNvSpPr>
            <a:spLocks noGrp="1"/>
          </p:cNvSpPr>
          <p:nvPr>
            <p:ph type="sldNum" sz="quarter" idx="4"/>
          </p:nvPr>
        </p:nvSpPr>
        <p:spPr>
          <a:xfrm>
            <a:off x="8229600" y="6477004"/>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fontAlgn="base">
              <a:spcBef>
                <a:spcPct val="0"/>
              </a:spcBef>
              <a:spcAft>
                <a:spcPct val="0"/>
              </a:spcAft>
              <a:defRPr/>
            </a:pPr>
            <a:fld id="{CC1EEFF5-8528-429F-B42A-F95E1B31978B}" type="slidenum">
              <a:rPr lang="en-US" altLang="en-US" smtClean="0">
                <a:solidFill>
                  <a:srgbClr val="F0A22E">
                    <a:shade val="75000"/>
                  </a:srgbClr>
                </a:solidFill>
              </a:rPr>
              <a:pPr fontAlgn="base">
                <a:spcBef>
                  <a:spcPct val="0"/>
                </a:spcBef>
                <a:spcAft>
                  <a:spcPct val="0"/>
                </a:spcAft>
                <a:defRPr/>
              </a:pPr>
              <a:t>‹#›</a:t>
            </a:fld>
            <a:endParaRPr lang="en-US" altLang="en-US">
              <a:solidFill>
                <a:srgbClr val="F0A22E">
                  <a:shade val="75000"/>
                </a:srgbClr>
              </a:solidFill>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Straight Connector 11"/>
          <p:cNvSpPr>
            <a:spLocks noChangeShapeType="1"/>
          </p:cNvSpPr>
          <p:nvPr/>
        </p:nvSpPr>
        <p:spPr bwMode="auto">
          <a:xfrm>
            <a:off x="514350" y="105799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0386736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9/26/2021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34619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9/26/2021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264708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9/26/2021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558917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9/26/2021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822311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9/26/2021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2767806"/>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4290C14-100E-46C7-9AC0-C7114E79C876}"/>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3112AAE-55C5-4135-B689-6C95749C417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0602591-AA23-489E-8931-23E4EC11186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DC1D54-5805-4D40-B801-1A331E8BC5DA}" type="datetimeFigureOut">
              <a:rPr lang="zh-CN" altLang="en-US" smtClean="0">
                <a:solidFill>
                  <a:prstClr val="black">
                    <a:tint val="75000"/>
                  </a:prstClr>
                </a:solidFill>
              </a:rPr>
              <a:pPr/>
              <a:t>2021/9/26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F242E47-99D2-42FF-8784-4927BFE005D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2920818-F7F4-4740-A700-853441E3B4E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C62F9-7AAC-4EC2-8551-F74B0C7AC04A}"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图片 7">
            <a:extLst>
              <a:ext uri="{FF2B5EF4-FFF2-40B4-BE49-F238E27FC236}">
                <a16:creationId xmlns:a16="http://schemas.microsoft.com/office/drawing/2014/main" id="{BDA00C37-2CE3-43AB-BEE6-7DF7BAFCC96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16200000">
            <a:off x="1131967" y="-1154035"/>
            <a:ext cx="6880067" cy="9144001"/>
          </a:xfrm>
          <a:prstGeom prst="rect">
            <a:avLst/>
          </a:prstGeom>
        </p:spPr>
      </p:pic>
    </p:spTree>
    <p:extLst>
      <p:ext uri="{BB962C8B-B14F-4D97-AF65-F5344CB8AC3E}">
        <p14:creationId xmlns:p14="http://schemas.microsoft.com/office/powerpoint/2010/main" val="2584056595"/>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GIF"/></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vi.wikipedia.org/wiki/T%E1%BA%ADp_tin:Fat_man.jpg" TargetMode="Externa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2.jp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wapedia.mobi/vi/T%E1%BA%ADp_tin:PaperCranes.jpg"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2.jpg"/><Relationship Id="rId1" Type="http://schemas.openxmlformats.org/officeDocument/2006/relationships/slideLayout" Target="../slideLayouts/slideLayout18.xml"/><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wmf"/></Relationships>
</file>

<file path=ppt/slides/_rels/slide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9.jp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wmf"/><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51.xml"/><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7.png"/><Relationship Id="rId7"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6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2.xml"/><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gif"/><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21.gif"/><Relationship Id="rId5" Type="http://schemas.openxmlformats.org/officeDocument/2006/relationships/image" Target="../media/image20.png"/><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jpg"/><Relationship Id="rId1" Type="http://schemas.openxmlformats.org/officeDocument/2006/relationships/slideLayout" Target="../slideLayouts/slideLayout29.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9"/>
          <p:cNvPicPr>
            <a:picLocks noChangeAspect="1"/>
          </p:cNvPicPr>
          <p:nvPr/>
        </p:nvPicPr>
        <p:blipFill>
          <a:blip r:embed="rId3"/>
          <a:stretch>
            <a:fillRect/>
          </a:stretch>
        </p:blipFill>
        <p:spPr>
          <a:xfrm>
            <a:off x="27705" y="-61107"/>
            <a:ext cx="9144000" cy="6858000"/>
          </a:xfrm>
          <a:prstGeom prst="rect">
            <a:avLst/>
          </a:prstGeom>
          <a:noFill/>
          <a:ln w="9525">
            <a:noFill/>
          </a:ln>
        </p:spPr>
      </p:pic>
      <p:pic>
        <p:nvPicPr>
          <p:cNvPr id="3078" name="Picture 2"/>
          <p:cNvPicPr>
            <a:picLocks noChangeAspect="1"/>
          </p:cNvPicPr>
          <p:nvPr/>
        </p:nvPicPr>
        <p:blipFill>
          <a:blip r:embed="rId4"/>
          <a:stretch>
            <a:fillRect/>
          </a:stretch>
        </p:blipFill>
        <p:spPr>
          <a:xfrm>
            <a:off x="7773988" y="4443413"/>
            <a:ext cx="1268412" cy="2516187"/>
          </a:xfrm>
          <a:prstGeom prst="rect">
            <a:avLst/>
          </a:prstGeom>
          <a:noFill/>
          <a:ln w="9525">
            <a:noFill/>
          </a:ln>
        </p:spPr>
      </p:pic>
      <p:sp>
        <p:nvSpPr>
          <p:cNvPr id="14" name="Oval 5"/>
          <p:cNvSpPr>
            <a:spLocks noChangeArrowheads="1"/>
          </p:cNvSpPr>
          <p:nvPr/>
        </p:nvSpPr>
        <p:spPr bwMode="auto">
          <a:xfrm>
            <a:off x="1143000" y="838200"/>
            <a:ext cx="7272655" cy="105124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wrap="none" anchor="ctr"/>
          <a:lstStyle/>
          <a:p>
            <a:pPr algn="ctr" eaLnBrk="1" hangingPunct="1"/>
            <a:r>
              <a:rPr lang="en-US" altLang="vi-VN" sz="3600" b="1" dirty="0">
                <a:solidFill>
                  <a:srgbClr val="0000CC"/>
                </a:solidFill>
                <a:latin typeface="Times New Roman" panose="02020603050405020304" pitchFamily="18" charset="0"/>
              </a:rPr>
              <a:t>TẬP ĐỌC LỚP 5</a:t>
            </a:r>
          </a:p>
          <a:p>
            <a:pPr algn="ctr" eaLnBrk="1" hangingPunct="1"/>
            <a:r>
              <a:rPr lang="en-US" altLang="vi-VN" sz="3600" b="1" dirty="0">
                <a:solidFill>
                  <a:srgbClr val="0000CC"/>
                </a:solidFill>
                <a:latin typeface="Times New Roman" panose="02020603050405020304" pitchFamily="18" charset="0"/>
              </a:rPr>
              <a:t>   </a:t>
            </a:r>
            <a:r>
              <a:rPr lang="en-US" altLang="vi-VN" sz="2800" b="1" dirty="0">
                <a:solidFill>
                  <a:srgbClr val="0000CC"/>
                </a:solidFill>
                <a:latin typeface="Times New Roman" panose="02020603050405020304" pitchFamily="18" charset="0"/>
              </a:rPr>
              <a:t> </a:t>
            </a:r>
          </a:p>
        </p:txBody>
      </p:sp>
      <p:pic>
        <p:nvPicPr>
          <p:cNvPr id="3080" name="Picture 14"/>
          <p:cNvPicPr>
            <a:picLocks noChangeAspect="1"/>
          </p:cNvPicPr>
          <p:nvPr/>
        </p:nvPicPr>
        <p:blipFill>
          <a:blip r:embed="rId4"/>
          <a:stretch>
            <a:fillRect/>
          </a:stretch>
        </p:blipFill>
        <p:spPr>
          <a:xfrm>
            <a:off x="6715125" y="4826000"/>
            <a:ext cx="1095375" cy="2093913"/>
          </a:xfrm>
          <a:prstGeom prst="rect">
            <a:avLst/>
          </a:prstGeom>
          <a:noFill/>
          <a:ln w="9525">
            <a:noFill/>
          </a:ln>
        </p:spPr>
      </p:pic>
      <p:pic>
        <p:nvPicPr>
          <p:cNvPr id="3081" name="Picture 15"/>
          <p:cNvPicPr>
            <a:picLocks noChangeAspect="1"/>
          </p:cNvPicPr>
          <p:nvPr/>
        </p:nvPicPr>
        <p:blipFill>
          <a:blip r:embed="rId4"/>
          <a:stretch>
            <a:fillRect/>
          </a:stretch>
        </p:blipFill>
        <p:spPr>
          <a:xfrm>
            <a:off x="5803583" y="5187950"/>
            <a:ext cx="911225" cy="1655763"/>
          </a:xfrm>
          <a:prstGeom prst="rect">
            <a:avLst/>
          </a:prstGeom>
          <a:noFill/>
          <a:ln w="9525">
            <a:noFill/>
          </a:ln>
        </p:spPr>
      </p:pic>
      <p:pic>
        <p:nvPicPr>
          <p:cNvPr id="3082" name="Picture 11"/>
          <p:cNvPicPr>
            <a:picLocks noChangeAspect="1"/>
          </p:cNvPicPr>
          <p:nvPr/>
        </p:nvPicPr>
        <p:blipFill>
          <a:blip r:embed="rId4"/>
          <a:stretch>
            <a:fillRect/>
          </a:stretch>
        </p:blipFill>
        <p:spPr>
          <a:xfrm>
            <a:off x="4949825" y="5568950"/>
            <a:ext cx="752475" cy="1366838"/>
          </a:xfrm>
          <a:prstGeom prst="rect">
            <a:avLst/>
          </a:prstGeom>
          <a:noFill/>
          <a:ln w="9525">
            <a:noFill/>
          </a:ln>
        </p:spPr>
      </p:pic>
      <p:sp>
        <p:nvSpPr>
          <p:cNvPr id="3083" name="Text Box 1"/>
          <p:cNvSpPr txBox="1"/>
          <p:nvPr/>
        </p:nvSpPr>
        <p:spPr>
          <a:xfrm>
            <a:off x="1066800" y="228600"/>
            <a:ext cx="7643495" cy="414020"/>
          </a:xfrm>
          <a:prstGeom prst="rect">
            <a:avLst/>
          </a:prstGeom>
          <a:noFill/>
          <a:ln w="9525">
            <a:noFill/>
          </a:ln>
        </p:spPr>
        <p:txBody>
          <a:bodyPr wrap="square" lIns="67500" tIns="35100" rIns="67500" bIns="35100">
            <a:spAutoFit/>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stStyle>
          <a:p>
            <a:pPr marL="0" lvl="0" indent="0" algn="ctr" defTabSz="914400" eaLnBrk="1" hangingPunct="1">
              <a:lnSpc>
                <a:spcPct val="80000"/>
              </a:lnSpc>
              <a:spcBef>
                <a:spcPts val="1315"/>
              </a:spcBef>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vi-VN" sz="2800" b="1" dirty="0" smtClean="0">
                <a:solidFill>
                  <a:srgbClr val="C00000"/>
                </a:solidFill>
                <a:latin typeface="Times New Roman" panose="02020603050405020304" pitchFamily="18" charset="0"/>
                <a:ea typeface="SimSun" panose="02010600030101010101" pitchFamily="2" charset="-122"/>
              </a:rPr>
              <a:t>TRƯỜNG TIỂU HỌC NGỌC LÂM</a:t>
            </a:r>
            <a:endParaRPr lang="en-US" altLang="vi-VN" sz="2800" b="1" i="1" dirty="0">
              <a:solidFill>
                <a:srgbClr val="C00000"/>
              </a:solidFill>
              <a:latin typeface="Times New Roman" panose="02020603050405020304" pitchFamily="18" charset="0"/>
              <a:ea typeface="SimSun" panose="02010600030101010101" pitchFamily="2" charset="-122"/>
            </a:endParaRPr>
          </a:p>
        </p:txBody>
      </p:sp>
      <p:sp>
        <p:nvSpPr>
          <p:cNvPr id="11" name="Oval 5"/>
          <p:cNvSpPr>
            <a:spLocks noChangeArrowheads="1"/>
          </p:cNvSpPr>
          <p:nvPr/>
        </p:nvSpPr>
        <p:spPr bwMode="auto">
          <a:xfrm>
            <a:off x="1066800" y="2487453"/>
            <a:ext cx="7272655" cy="105124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wrap="none" anchor="ctr"/>
          <a:lstStyle/>
          <a:p>
            <a:pPr algn="ctr" eaLnBrk="1" hangingPunct="1"/>
            <a:r>
              <a:rPr lang="en-US" altLang="vi-VN" sz="4800" b="1" dirty="0" err="1" smtClean="0">
                <a:solidFill>
                  <a:srgbClr val="0000CC"/>
                </a:solidFill>
                <a:latin typeface="Times New Roman" panose="02020603050405020304" pitchFamily="18" charset="0"/>
              </a:rPr>
              <a:t>Những</a:t>
            </a:r>
            <a:r>
              <a:rPr lang="en-US" altLang="vi-VN" sz="4800" b="1" dirty="0" smtClean="0">
                <a:solidFill>
                  <a:srgbClr val="0000CC"/>
                </a:solidFill>
                <a:latin typeface="Times New Roman" panose="02020603050405020304" pitchFamily="18" charset="0"/>
              </a:rPr>
              <a:t> con </a:t>
            </a:r>
            <a:r>
              <a:rPr lang="en-US" altLang="vi-VN" sz="4800" b="1" dirty="0" err="1" smtClean="0">
                <a:solidFill>
                  <a:srgbClr val="0000CC"/>
                </a:solidFill>
                <a:latin typeface="Times New Roman" panose="02020603050405020304" pitchFamily="18" charset="0"/>
              </a:rPr>
              <a:t>sếu</a:t>
            </a:r>
            <a:r>
              <a:rPr lang="en-US" altLang="vi-VN" sz="4800" b="1" dirty="0" smtClean="0">
                <a:solidFill>
                  <a:srgbClr val="0000CC"/>
                </a:solidFill>
                <a:latin typeface="Times New Roman" panose="02020603050405020304" pitchFamily="18" charset="0"/>
              </a:rPr>
              <a:t> </a:t>
            </a:r>
            <a:r>
              <a:rPr lang="en-US" altLang="vi-VN" sz="4800" b="1" dirty="0" err="1" smtClean="0">
                <a:solidFill>
                  <a:srgbClr val="0000CC"/>
                </a:solidFill>
                <a:latin typeface="Times New Roman" panose="02020603050405020304" pitchFamily="18" charset="0"/>
              </a:rPr>
              <a:t>bằng</a:t>
            </a:r>
            <a:r>
              <a:rPr lang="en-US" altLang="vi-VN" sz="4800" b="1" dirty="0" smtClean="0">
                <a:solidFill>
                  <a:srgbClr val="0000CC"/>
                </a:solidFill>
                <a:latin typeface="Times New Roman" panose="02020603050405020304" pitchFamily="18" charset="0"/>
              </a:rPr>
              <a:t> </a:t>
            </a:r>
            <a:r>
              <a:rPr lang="en-US" altLang="vi-VN" sz="4800" b="1" dirty="0" err="1" smtClean="0">
                <a:solidFill>
                  <a:srgbClr val="0000CC"/>
                </a:solidFill>
                <a:latin typeface="Times New Roman" panose="02020603050405020304" pitchFamily="18" charset="0"/>
              </a:rPr>
              <a:t>giấy</a:t>
            </a:r>
            <a:r>
              <a:rPr lang="en-US" altLang="vi-VN" sz="3600" b="1" dirty="0" smtClean="0">
                <a:solidFill>
                  <a:srgbClr val="0000CC"/>
                </a:solidFill>
                <a:latin typeface="Times New Roman" panose="02020603050405020304" pitchFamily="18" charset="0"/>
              </a:rPr>
              <a:t> </a:t>
            </a:r>
          </a:p>
          <a:p>
            <a:pPr algn="ctr" eaLnBrk="1" hangingPunct="1"/>
            <a:r>
              <a:rPr lang="en-US" altLang="vi-VN" sz="3600" b="1" dirty="0" smtClean="0">
                <a:solidFill>
                  <a:srgbClr val="0000CC"/>
                </a:solidFill>
                <a:latin typeface="Times New Roman" panose="02020603050405020304" pitchFamily="18" charset="0"/>
              </a:rPr>
              <a:t>( </a:t>
            </a:r>
            <a:r>
              <a:rPr lang="en-US" altLang="vi-VN" sz="3600" b="1" dirty="0" err="1" smtClean="0">
                <a:solidFill>
                  <a:srgbClr val="0000CC"/>
                </a:solidFill>
                <a:latin typeface="Times New Roman" panose="02020603050405020304" pitchFamily="18" charset="0"/>
              </a:rPr>
              <a:t>trang</a:t>
            </a:r>
            <a:r>
              <a:rPr lang="en-US" altLang="vi-VN" sz="3600" b="1" dirty="0" smtClean="0">
                <a:solidFill>
                  <a:srgbClr val="0000CC"/>
                </a:solidFill>
                <a:latin typeface="Times New Roman" panose="02020603050405020304" pitchFamily="18" charset="0"/>
              </a:rPr>
              <a:t> 36)</a:t>
            </a:r>
            <a:endParaRPr lang="en-US" altLang="vi-VN" sz="3600" b="1" dirty="0">
              <a:solidFill>
                <a:srgbClr val="0000CC"/>
              </a:solidFill>
              <a:latin typeface="Times New Roman" panose="02020603050405020304" pitchFamily="18" charset="0"/>
            </a:endParaRPr>
          </a:p>
          <a:p>
            <a:pPr algn="ctr" eaLnBrk="1" hangingPunct="1"/>
            <a:r>
              <a:rPr lang="en-US" altLang="vi-VN" sz="3600" b="1" dirty="0">
                <a:solidFill>
                  <a:srgbClr val="0000CC"/>
                </a:solidFill>
                <a:latin typeface="Times New Roman" panose="02020603050405020304" pitchFamily="18" charset="0"/>
              </a:rPr>
              <a:t>   </a:t>
            </a:r>
            <a:r>
              <a:rPr lang="en-US" altLang="vi-VN" sz="2800" b="1" dirty="0">
                <a:solidFill>
                  <a:srgbClr val="0000CC"/>
                </a:solidFill>
                <a:latin typeface="Times New Roman" panose="02020603050405020304" pitchFamily="18" charset="0"/>
              </a:rPr>
              <a:t> </a:t>
            </a:r>
          </a:p>
        </p:txBody>
      </p:sp>
    </p:spTree>
    <p:extLst>
      <p:ext uri="{BB962C8B-B14F-4D97-AF65-F5344CB8AC3E}">
        <p14:creationId xmlns:p14="http://schemas.microsoft.com/office/powerpoint/2010/main" val="3164611010"/>
      </p:ext>
    </p:extLst>
  </p:cSld>
  <p:clrMapOvr>
    <a:masterClrMapping/>
  </p:clrMapOvr>
  <p:transition>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ủ điểm Cánh chim hòa bình - Tiếng Việt - Nguyễn Thị Thục - ƯƠM MẦM TRI  THỨC của Nguyễn Thị Thục">
            <a:extLst>
              <a:ext uri="{FF2B5EF4-FFF2-40B4-BE49-F238E27FC236}">
                <a16:creationId xmlns:a16="http://schemas.microsoft.com/office/drawing/2014/main" id="{7B9A4C45-D03E-488D-BCEF-72A3262C3C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6019800" cy="6553200"/>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15"/>
          <p:cNvSpPr>
            <a:spLocks noChangeArrowheads="1"/>
          </p:cNvSpPr>
          <p:nvPr/>
        </p:nvSpPr>
        <p:spPr bwMode="auto">
          <a:xfrm>
            <a:off x="5562600" y="1752600"/>
            <a:ext cx="3704492" cy="1371600"/>
          </a:xfrm>
          <a:prstGeom prst="cloudCallout">
            <a:avLst>
              <a:gd name="adj1" fmla="val -52647"/>
              <a:gd name="adj2" fmla="val 59594"/>
            </a:avLst>
          </a:prstGeom>
          <a:solidFill>
            <a:srgbClr val="FFFFCC"/>
          </a:solidFill>
          <a:ln w="9525">
            <a:solidFill>
              <a:schemeClr val="tx1"/>
            </a:solidFill>
            <a:round/>
            <a:headEnd/>
            <a:tailEnd/>
          </a:ln>
          <a:effectLst/>
          <a:scene3d>
            <a:camera prst="orthographicFront"/>
            <a:lightRig rig="threePt" dir="t"/>
          </a:scene3d>
          <a:sp3d>
            <a:bevelT w="152400" h="50800" prst="softRound"/>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800" b="1" dirty="0" err="1">
                <a:solidFill>
                  <a:srgbClr val="002060"/>
                </a:solidFill>
                <a:latin typeface="Times New Roman" panose="02020603050405020304" pitchFamily="18" charset="0"/>
                <a:cs typeface="Times New Roman" panose="02020603050405020304" pitchFamily="18" charset="0"/>
              </a:rPr>
              <a:t>Bạn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thấy</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gì</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trong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tranh</a:t>
            </a:r>
            <a:r>
              <a:rPr lang="en-US" sz="2800" b="1" dirty="0">
                <a:solidFill>
                  <a:srgbClr val="002060"/>
                </a:solidFill>
                <a:latin typeface="Times New Roman" panose="02020603050405020304" pitchFamily="18" charset="0"/>
                <a:cs typeface="Times New Roman" panose="02020603050405020304" pitchFamily="18" charset="0"/>
              </a:rPr>
              <a:t>?</a:t>
            </a:r>
            <a:endParaRPr lang="en-US" sz="4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8248856"/>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1" nodeType="clickEffect">
                                  <p:stCondLst>
                                    <p:cond delay="0"/>
                                  </p:stCondLst>
                                  <p:childTnLst>
                                    <p:animEffect transition="out" filter="fade">
                                      <p:cBhvr>
                                        <p:cTn id="13" dur="500"/>
                                        <p:tgtEl>
                                          <p:spTgt spid="8"/>
                                        </p:tgtEl>
                                      </p:cBhvr>
                                    </p:animEffect>
                                    <p:anim calcmode="lin" valueType="num">
                                      <p:cBhvr>
                                        <p:cTn id="14" dur="500"/>
                                        <p:tgtEl>
                                          <p:spTgt spid="8"/>
                                        </p:tgtEl>
                                        <p:attrNameLst>
                                          <p:attrName>ppt_x</p:attrName>
                                        </p:attrNameLst>
                                      </p:cBhvr>
                                      <p:tavLst>
                                        <p:tav tm="0">
                                          <p:val>
                                            <p:strVal val="ppt_x"/>
                                          </p:val>
                                        </p:tav>
                                        <p:tav tm="100000">
                                          <p:val>
                                            <p:strVal val="ppt_x"/>
                                          </p:val>
                                        </p:tav>
                                      </p:tavLst>
                                    </p:anim>
                                    <p:anim calcmode="lin" valueType="num">
                                      <p:cBhvr>
                                        <p:cTn id="15" dur="500"/>
                                        <p:tgtEl>
                                          <p:spTgt spid="8"/>
                                        </p:tgtEl>
                                        <p:attrNameLst>
                                          <p:attrName>ppt_y</p:attrName>
                                        </p:attrNameLst>
                                      </p:cBhvr>
                                      <p:tavLst>
                                        <p:tav tm="0">
                                          <p:val>
                                            <p:strVal val="ppt_y"/>
                                          </p:val>
                                        </p:tav>
                                        <p:tav tm="100000">
                                          <p:val>
                                            <p:strVal val="ppt_y+.1"/>
                                          </p:val>
                                        </p:tav>
                                      </p:tavLst>
                                    </p:anim>
                                    <p:set>
                                      <p:cBhvr>
                                        <p:cTn id="16"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oy, drawing&#10;&#10;Description automatically generated">
            <a:extLst>
              <a:ext uri="{FF2B5EF4-FFF2-40B4-BE49-F238E27FC236}">
                <a16:creationId xmlns:a16="http://schemas.microsoft.com/office/drawing/2014/main" id="{134D73AA-F917-4F1F-B8D7-E38B94E722A9}"/>
              </a:ext>
            </a:extLst>
          </p:cNvPr>
          <p:cNvPicPr>
            <a:picLocks noChangeAspect="1"/>
          </p:cNvPicPr>
          <p:nvPr/>
        </p:nvPicPr>
        <p:blipFill rotWithShape="1">
          <a:blip r:embed="rId2">
            <a:extLst>
              <a:ext uri="{28A0092B-C50C-407E-A947-70E740481C1C}">
                <a14:useLocalDpi xmlns:a14="http://schemas.microsoft.com/office/drawing/2010/main" val="0"/>
              </a:ext>
            </a:extLst>
          </a:blip>
          <a:srcRect r="953" b="8149"/>
          <a:stretch/>
        </p:blipFill>
        <p:spPr>
          <a:xfrm>
            <a:off x="838200" y="2340077"/>
            <a:ext cx="7162800" cy="3352800"/>
          </a:xfrm>
          <a:prstGeom prst="rect">
            <a:avLst/>
          </a:prstGeom>
        </p:spPr>
      </p:pic>
      <p:sp>
        <p:nvSpPr>
          <p:cNvPr id="4" name="WordArt 2"/>
          <p:cNvSpPr>
            <a:spLocks noChangeArrowheads="1" noChangeShapeType="1" noTextEdit="1"/>
          </p:cNvSpPr>
          <p:nvPr/>
        </p:nvSpPr>
        <p:spPr bwMode="auto">
          <a:xfrm>
            <a:off x="1295400" y="594852"/>
            <a:ext cx="6248400" cy="1745225"/>
          </a:xfrm>
          <a:prstGeom prst="rect">
            <a:avLst/>
          </a:prstGeom>
          <a:noFill/>
        </p:spPr>
        <p:txBody>
          <a:bodyPr wrap="none" fromWordArt="1">
            <a:prstTxWarp prst="textInflateBottom">
              <a:avLst>
                <a:gd name="adj" fmla="val 68083"/>
              </a:avLst>
            </a:prstTxWarp>
            <a:scene3d>
              <a:camera prst="legacyPerspectiveBottom"/>
              <a:lightRig rig="legacyFlat3" dir="t"/>
            </a:scene3d>
            <a:sp3d extrusionH="1801800" prstMaterial="legacyMatte">
              <a:extrusionClr>
                <a:srgbClr val="FFFF00"/>
              </a:extrusionClr>
            </a:sp3d>
          </a:bodyPr>
          <a:lstStyle/>
          <a:p>
            <a:pPr algn="ctr" eaLnBrk="0" fontAlgn="base" hangingPunct="0">
              <a:spcBef>
                <a:spcPct val="0"/>
              </a:spcBef>
              <a:spcAft>
                <a:spcPct val="0"/>
              </a:spcAft>
              <a:defRPr/>
            </a:pPr>
            <a:r>
              <a:rPr lang="en-US" sz="3600" kern="10" dirty="0">
                <a:ln w="9525">
                  <a:round/>
                  <a:headEnd/>
                  <a:tailEnd/>
                </a:ln>
                <a:solidFill>
                  <a:srgbClr val="7030A0"/>
                </a:solidFill>
                <a:latin typeface="Times New Roman"/>
                <a:cs typeface="Times New Roman"/>
              </a:rPr>
              <a:t> </a:t>
            </a:r>
            <a:r>
              <a:rPr lang="en-US" sz="3600" b="1" kern="10" dirty="0" smtClean="0">
                <a:ln w="9525">
                  <a:round/>
                  <a:headEnd/>
                  <a:tailEnd/>
                </a:ln>
                <a:solidFill>
                  <a:srgbClr val="002060"/>
                </a:solidFill>
                <a:latin typeface="Times New Roman"/>
                <a:cs typeface="Times New Roman"/>
              </a:rPr>
              <a:t>LUYỆN </a:t>
            </a:r>
            <a:r>
              <a:rPr lang="en-US" sz="3600" b="1" kern="10" dirty="0">
                <a:ln w="9525">
                  <a:round/>
                  <a:headEnd/>
                  <a:tailEnd/>
                </a:ln>
                <a:solidFill>
                  <a:srgbClr val="002060"/>
                </a:solidFill>
                <a:latin typeface="Times New Roman"/>
                <a:cs typeface="Times New Roman"/>
              </a:rPr>
              <a:t>ĐỌC</a:t>
            </a:r>
          </a:p>
        </p:txBody>
      </p:sp>
    </p:spTree>
    <p:extLst>
      <p:ext uri="{BB962C8B-B14F-4D97-AF65-F5344CB8AC3E}">
        <p14:creationId xmlns:p14="http://schemas.microsoft.com/office/powerpoint/2010/main" val="928108258"/>
      </p:ext>
    </p:extLst>
  </p:cSld>
  <p:clrMapOvr>
    <a:masterClrMapping/>
  </p:clrMapOvr>
  <p:transition spd="med">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Kết quả hình ảnh cho hình nền powerpoint"/>
          <p:cNvPicPr>
            <a:picLocks noChangeAspect="1"/>
          </p:cNvPicPr>
          <p:nvPr/>
        </p:nvPicPr>
        <p:blipFill>
          <a:blip r:embed="rId2"/>
          <a:stretch>
            <a:fillRect/>
          </a:stretch>
        </p:blipFill>
        <p:spPr>
          <a:xfrm>
            <a:off x="0" y="-280861"/>
            <a:ext cx="9652000" cy="7239000"/>
          </a:xfrm>
          <a:prstGeom prst="rect">
            <a:avLst/>
          </a:prstGeom>
          <a:noFill/>
          <a:ln w="9525">
            <a:noFill/>
          </a:ln>
        </p:spPr>
      </p:pic>
      <p:sp>
        <p:nvSpPr>
          <p:cNvPr id="9221" name="Rectangle 2"/>
          <p:cNvSpPr/>
          <p:nvPr/>
        </p:nvSpPr>
        <p:spPr>
          <a:xfrm>
            <a:off x="5208588" y="1058863"/>
            <a:ext cx="8458200" cy="1830387"/>
          </a:xfrm>
          <a:prstGeom prst="rect">
            <a:avLst/>
          </a:prstGeom>
          <a:noFill/>
          <a:ln w="9525">
            <a:noFill/>
          </a:ln>
        </p:spPr>
        <p:txBody>
          <a:bodyPr anchor="ctr"/>
          <a:lstStyle/>
          <a:p>
            <a:pPr eaLnBrk="1" hangingPunct="1"/>
            <a:endParaRPr lang="en-US" altLang="vi-VN" sz="2600" b="1" dirty="0">
              <a:solidFill>
                <a:srgbClr val="000099"/>
              </a:solidFill>
              <a:latin typeface="Times New Roman" panose="02020603050405020304" pitchFamily="18" charset="0"/>
            </a:endParaRPr>
          </a:p>
        </p:txBody>
      </p:sp>
      <p:pic>
        <p:nvPicPr>
          <p:cNvPr id="9224" name="Picture 4"/>
          <p:cNvPicPr>
            <a:picLocks noChangeAspect="1"/>
          </p:cNvPicPr>
          <p:nvPr/>
        </p:nvPicPr>
        <p:blipFill>
          <a:blip r:embed="rId3"/>
          <a:stretch>
            <a:fillRect/>
          </a:stretch>
        </p:blipFill>
        <p:spPr>
          <a:xfrm>
            <a:off x="8069263" y="4968875"/>
            <a:ext cx="966787" cy="1889125"/>
          </a:xfrm>
          <a:prstGeom prst="rect">
            <a:avLst/>
          </a:prstGeom>
          <a:noFill/>
          <a:ln w="9525">
            <a:noFill/>
          </a:ln>
        </p:spPr>
      </p:pic>
      <p:sp>
        <p:nvSpPr>
          <p:cNvPr id="16" name="Rectangle 15"/>
          <p:cNvSpPr>
            <a:spLocks noGrp="1"/>
          </p:cNvSpPr>
          <p:nvPr/>
        </p:nvSpPr>
        <p:spPr>
          <a:xfrm>
            <a:off x="0" y="-297875"/>
            <a:ext cx="9652000" cy="7086600"/>
          </a:xfrm>
          <a:prstGeom prst="rect">
            <a:avLst/>
          </a:prstGeom>
          <a:noFill/>
          <a:ln w="76200" cmpd="tri">
            <a:solidFill>
              <a:srgbClr val="00CCFF"/>
            </a:solidFill>
            <a:miter/>
          </a:ln>
        </p:spPr>
        <p:txBody>
          <a:bodyPr vert="horz" wrap="square" lIns="91440" tIns="45720" rIns="91440" bIns="45720" anchor="t"/>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just">
              <a:lnSpc>
                <a:spcPct val="80000"/>
              </a:lnSpc>
              <a:buNone/>
            </a:pPr>
            <a:r>
              <a:rPr lang="en-US" sz="1000" dirty="0">
                <a:solidFill>
                  <a:srgbClr val="0000CC"/>
                </a:solidFill>
              </a:rPr>
              <a:t> </a:t>
            </a:r>
          </a:p>
          <a:p>
            <a:pPr marL="0" indent="0" algn="just">
              <a:lnSpc>
                <a:spcPct val="80000"/>
              </a:lnSpc>
              <a:buNone/>
            </a:pPr>
            <a:endParaRPr lang="en-US" altLang="x-none" sz="1000" dirty="0">
              <a:solidFill>
                <a:srgbClr val="0000CC"/>
              </a:solidFill>
              <a:latin typeface="Times New Roman" panose="02020603050405020304" pitchFamily="18" charset="0"/>
              <a:cs typeface="Times New Roman" panose="02020603050405020304" pitchFamily="18" charset="0"/>
              <a:sym typeface="+mn-ea"/>
            </a:endParaRPr>
          </a:p>
          <a:p>
            <a:pPr marL="0" indent="0" algn="just">
              <a:lnSpc>
                <a:spcPct val="80000"/>
              </a:lnSpc>
              <a:buNone/>
            </a:pPr>
            <a:r>
              <a:rPr lang="en-US" altLang="x-none" sz="2800" dirty="0" smtClean="0">
                <a:latin typeface="Times New Roman" panose="02020603050405020304" pitchFamily="18" charset="0"/>
                <a:cs typeface="Times New Roman" panose="02020603050405020304" pitchFamily="18" charset="0"/>
                <a:sym typeface="+mn-ea"/>
              </a:rPr>
              <a:t>  </a:t>
            </a:r>
            <a:endParaRPr lang="en-US" altLang="x-none" sz="2800" b="1" dirty="0">
              <a:solidFill>
                <a:srgbClr val="0000CC"/>
              </a:solidFill>
              <a:latin typeface="Times New Roman" panose="02020603050405020304" pitchFamily="18" charset="0"/>
              <a:cs typeface="Times New Roman" panose="02020603050405020304" pitchFamily="18" charset="0"/>
              <a:sym typeface="+mn-ea"/>
            </a:endParaRPr>
          </a:p>
        </p:txBody>
      </p:sp>
      <p:sp>
        <p:nvSpPr>
          <p:cNvPr id="3" name="Rectangle 2"/>
          <p:cNvSpPr/>
          <p:nvPr/>
        </p:nvSpPr>
        <p:spPr>
          <a:xfrm>
            <a:off x="20782" y="-261089"/>
            <a:ext cx="9631218" cy="6894195"/>
          </a:xfrm>
          <a:prstGeom prst="rect">
            <a:avLst/>
          </a:prstGeom>
        </p:spPr>
        <p:txBody>
          <a:bodyPr wrap="square">
            <a:spAutoFit/>
          </a:bodyPr>
          <a:lstStyle/>
          <a:p>
            <a:pPr algn="ctr"/>
            <a:r>
              <a:rPr lang="vi-VN" sz="2800" dirty="0">
                <a:solidFill>
                  <a:srgbClr val="FF0000"/>
                </a:solidFill>
                <a:latin typeface="Times New Roman" panose="02020603050405020304" pitchFamily="18" charset="0"/>
                <a:cs typeface="Times New Roman" panose="02020603050405020304" pitchFamily="18" charset="0"/>
              </a:rPr>
              <a:t>Những con sếu bằng gi</a:t>
            </a:r>
            <a:r>
              <a:rPr lang="en-US" sz="2800" dirty="0">
                <a:solidFill>
                  <a:srgbClr val="FF0000"/>
                </a:solidFill>
                <a:latin typeface="Times New Roman" panose="02020603050405020304" pitchFamily="18" charset="0"/>
                <a:cs typeface="Times New Roman" panose="02020603050405020304" pitchFamily="18" charset="0"/>
              </a:rPr>
              <a:t>ấ</a:t>
            </a:r>
            <a:r>
              <a:rPr lang="vi-VN" sz="2800" dirty="0">
                <a:solidFill>
                  <a:srgbClr val="FF0000"/>
                </a:solidFill>
                <a:latin typeface="Times New Roman" panose="02020603050405020304" pitchFamily="18" charset="0"/>
                <a:cs typeface="Times New Roman" panose="02020603050405020304" pitchFamily="18" charset="0"/>
              </a:rPr>
              <a:t>y</a:t>
            </a:r>
          </a:p>
          <a:p>
            <a:pPr algn="just"/>
            <a:r>
              <a:rPr lang="vi-VN" sz="2300" dirty="0">
                <a:solidFill>
                  <a:srgbClr val="7030A0"/>
                </a:solidFill>
                <a:latin typeface="Times New Roman" panose="02020603050405020304" pitchFamily="18" charset="0"/>
                <a:cs typeface="Times New Roman" panose="02020603050405020304" pitchFamily="18" charset="0"/>
              </a:rPr>
              <a:t>       </a:t>
            </a:r>
            <a:r>
              <a:rPr lang="vi-VN" sz="2300" dirty="0">
                <a:solidFill>
                  <a:srgbClr val="002060"/>
                </a:solidFill>
                <a:latin typeface="Times New Roman" panose="02020603050405020304" pitchFamily="18" charset="0"/>
                <a:cs typeface="Times New Roman" panose="02020603050405020304" pitchFamily="18" charset="0"/>
              </a:rPr>
              <a:t>Ngày 16-7-1945, nước Mĩ chế tạo được bom nguyên tử. Hơn nửa tháng sau, chính phủ Mĩ quyết định ném cả hai quả bom mới chế tạo xuống Nhật Bản.</a:t>
            </a:r>
          </a:p>
          <a:p>
            <a:pPr algn="just"/>
            <a:r>
              <a:rPr lang="vi-VN" sz="2300" dirty="0">
                <a:solidFill>
                  <a:srgbClr val="002060"/>
                </a:solidFill>
                <a:latin typeface="Times New Roman" panose="02020603050405020304" pitchFamily="18" charset="0"/>
                <a:cs typeface="Times New Roman" panose="02020603050405020304" pitchFamily="18" charset="0"/>
              </a:rPr>
              <a:t>        Hai quả bom ném xuống các thành phố Hi-rô-si-ma và Na-ga-</a:t>
            </a:r>
            <a:r>
              <a:rPr lang="en-US" sz="2300" dirty="0">
                <a:solidFill>
                  <a:srgbClr val="002060"/>
                </a:solidFill>
                <a:latin typeface="Times New Roman" panose="02020603050405020304" pitchFamily="18" charset="0"/>
                <a:cs typeface="Times New Roman" panose="02020603050405020304" pitchFamily="18" charset="0"/>
              </a:rPr>
              <a:t>x</a:t>
            </a:r>
            <a:r>
              <a:rPr lang="vi-VN" sz="2300" dirty="0">
                <a:solidFill>
                  <a:srgbClr val="002060"/>
                </a:solidFill>
                <a:latin typeface="Times New Roman" panose="02020603050405020304" pitchFamily="18" charset="0"/>
                <a:cs typeface="Times New Roman" panose="02020603050405020304" pitchFamily="18" charset="0"/>
              </a:rPr>
              <a:t>a-ki đã cướp đi mạng sống của gần nửa triệu người. Đến năm 1951, lại có thêm gần 100 000 người ở Hi-rô-si-ma bị chết do nhiễm phóng xạ nguyên tử.</a:t>
            </a:r>
          </a:p>
          <a:p>
            <a:pPr algn="just"/>
            <a:r>
              <a:rPr lang="vi-VN" sz="2300" dirty="0">
                <a:solidFill>
                  <a:srgbClr val="002060"/>
                </a:solidFill>
                <a:latin typeface="Times New Roman" panose="02020603050405020304" pitchFamily="18" charset="0"/>
                <a:cs typeface="Times New Roman" panose="02020603050405020304" pitchFamily="18" charset="0"/>
              </a:rPr>
              <a:t>       Khi Hi-rô-si-ma bị ném bom, cô bé Xa-xa-cô Xa-xa-ki mới hai tuổi đã may mắn thoát nạn. Nhưng em bị nhiễm phóng xạ. Mười năm sau, em lâm bệnh nặng. Nằm trong bệnh viện nhẩm đếm từng ngày còn lại của đời mình, cô bé ngây thơ tin vào một truyền thuyết nói rằng nếu gấp đủ một nghìn con sếu bằng giấy treo quanh phòng, em sẽ khỏi bệnh. Em liền lặng lẽ gấp sếu. Biết chuyện, trẻ em toàn nước Nhật và nhiều nơi trên thế giới đã tới tấp gửi hàng nghìn con sếu giấy đến cho Xa-xa-cô. Nhưng Xa-xa-cô chết khi em mới gấp được 644 con.</a:t>
            </a:r>
          </a:p>
          <a:p>
            <a:pPr algn="just"/>
            <a:r>
              <a:rPr lang="vi-VN" sz="2300" dirty="0">
                <a:solidFill>
                  <a:srgbClr val="002060"/>
                </a:solidFill>
                <a:latin typeface="Times New Roman" panose="02020603050405020304" pitchFamily="18" charset="0"/>
                <a:cs typeface="Times New Roman" panose="02020603050405020304" pitchFamily="18" charset="0"/>
              </a:rPr>
              <a:t>        Xúc động trước cái chết của em, học sinh thành phố Hi-rô-si-ma đã quyên góp tiền xây một tượng đài tưởng nhớ những nạn nhân bị bom nguyên tử sát hại. Trên đỉnh tượng đài cao 9 mét là hình một bé gái giơ cao hai tay nâng một con sếu. Dưới tượng đài khắc dòng chữ: "Chúng tôi muốn thế giới này mãi mãi hòa bình".</a:t>
            </a:r>
          </a:p>
          <a:p>
            <a:pPr algn="r"/>
            <a:r>
              <a:rPr lang="vi-VN" sz="2300" i="1" dirty="0">
                <a:solidFill>
                  <a:srgbClr val="002060"/>
                </a:solidFill>
                <a:latin typeface="Times New Roman" panose="02020603050405020304" pitchFamily="18" charset="0"/>
                <a:cs typeface="Times New Roman" panose="02020603050405020304" pitchFamily="18" charset="0"/>
              </a:rPr>
              <a:t>(Theo Những mẩu chuyện lịch sử thế giới)</a:t>
            </a:r>
            <a:endParaRPr lang="vi-VN" sz="2300" i="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0982716"/>
      </p:ext>
    </p:extLst>
  </p:cSld>
  <p:clrMapOvr>
    <a:masterClrMapping/>
  </p:clrMapOvr>
  <p:transition>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9" name="Text Box 4"/>
          <p:cNvSpPr txBox="1">
            <a:spLocks noChangeArrowheads="1"/>
          </p:cNvSpPr>
          <p:nvPr/>
        </p:nvSpPr>
        <p:spPr bwMode="auto">
          <a:xfrm>
            <a:off x="685800" y="2133600"/>
            <a:ext cx="8850947" cy="523220"/>
          </a:xfrm>
          <a:prstGeom prst="rect">
            <a:avLst/>
          </a:prstGeom>
          <a:noFill/>
          <a:ln w="9525">
            <a:noFill/>
            <a:miter lim="800000"/>
            <a:headEnd/>
            <a:tailEnd/>
          </a:ln>
          <a:effectLst/>
        </p:spPr>
        <p:txBody>
          <a:bodyPr wrap="square">
            <a:spAutoFit/>
          </a:bodyPr>
          <a:lstStyle/>
          <a:p>
            <a:pPr>
              <a:spcBef>
                <a:spcPct val="50000"/>
              </a:spcBef>
              <a:defRPr/>
            </a:pPr>
            <a:r>
              <a:rPr lang="en-US" sz="2800" b="1" dirty="0">
                <a:solidFill>
                  <a:srgbClr val="FF0000"/>
                </a:solidFill>
                <a:latin typeface="Times New Roman" panose="02020603050405020304" pitchFamily="18" charset="0"/>
                <a:cs typeface="Times New Roman" panose="02020603050405020304" pitchFamily="18" charset="0"/>
              </a:rPr>
              <a:t>- </a:t>
            </a:r>
            <a:r>
              <a:rPr lang="en-US" sz="2800" b="1" u="sng" dirty="0" err="1">
                <a:solidFill>
                  <a:srgbClr val="FF0000"/>
                </a:solidFill>
                <a:latin typeface="Times New Roman" panose="02020603050405020304" pitchFamily="18" charset="0"/>
                <a:cs typeface="Times New Roman" panose="02020603050405020304" pitchFamily="18" charset="0"/>
              </a:rPr>
              <a:t>Đoạn</a:t>
            </a:r>
            <a:r>
              <a:rPr lang="en-US" sz="2800" b="1" u="sng" dirty="0">
                <a:solidFill>
                  <a:srgbClr val="FF0000"/>
                </a:solidFill>
                <a:latin typeface="Times New Roman" panose="02020603050405020304" pitchFamily="18" charset="0"/>
                <a:cs typeface="Times New Roman" panose="02020603050405020304" pitchFamily="18" charset="0"/>
              </a:rPr>
              <a:t> 1</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Từ</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đầu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smtClean="0">
                <a:solidFill>
                  <a:srgbClr val="FF0000"/>
                </a:solidFill>
                <a:latin typeface="Times New Roman" panose="02020603050405020304" pitchFamily="18" charset="0"/>
                <a:cs typeface="Times New Roman" panose="02020603050405020304" pitchFamily="18" charset="0"/>
              </a:rPr>
              <a:t>….</a:t>
            </a:r>
            <a:r>
              <a:rPr lang="vi-VN" sz="2800" b="1" dirty="0" smtClean="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phóng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xạ</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nguyên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tử</a:t>
            </a:r>
            <a:r>
              <a:rPr lang="en-US" sz="2800" b="1" i="1" dirty="0" smtClean="0">
                <a:solidFill>
                  <a:srgbClr val="FF0000"/>
                </a:solidFill>
                <a:latin typeface="Times New Roman" panose="02020603050405020304" pitchFamily="18" charset="0"/>
                <a:cs typeface="Times New Roman" panose="02020603050405020304" pitchFamily="18" charset="0"/>
              </a:rPr>
              <a:t>.</a:t>
            </a:r>
            <a:endParaRPr lang="en-US" sz="2800" b="1" i="1" dirty="0">
              <a:solidFill>
                <a:srgbClr val="FF0000"/>
              </a:solidFill>
              <a:latin typeface="Times New Roman" panose="02020603050405020304" pitchFamily="18" charset="0"/>
              <a:cs typeface="Times New Roman" panose="02020603050405020304" pitchFamily="18" charset="0"/>
            </a:endParaRPr>
          </a:p>
        </p:txBody>
      </p:sp>
      <p:sp>
        <p:nvSpPr>
          <p:cNvPr id="11" name="Text Box 6"/>
          <p:cNvSpPr txBox="1">
            <a:spLocks noChangeArrowheads="1"/>
          </p:cNvSpPr>
          <p:nvPr/>
        </p:nvSpPr>
        <p:spPr bwMode="auto">
          <a:xfrm>
            <a:off x="706582" y="2826088"/>
            <a:ext cx="7936547" cy="523220"/>
          </a:xfrm>
          <a:prstGeom prst="rect">
            <a:avLst/>
          </a:prstGeom>
          <a:noFill/>
          <a:ln w="9525">
            <a:noFill/>
            <a:miter lim="800000"/>
            <a:headEnd/>
            <a:tailEnd/>
          </a:ln>
          <a:effectLst/>
        </p:spPr>
        <p:txBody>
          <a:bodyPr wrap="square">
            <a:spAutoFit/>
          </a:bodyPr>
          <a:lstStyle/>
          <a:p>
            <a:pPr>
              <a:spcBef>
                <a:spcPct val="50000"/>
              </a:spcBef>
              <a:defRPr/>
            </a:pPr>
            <a:r>
              <a:rPr lang="en-US" sz="2800" b="1" dirty="0">
                <a:solidFill>
                  <a:srgbClr val="FF0000"/>
                </a:solidFill>
                <a:latin typeface="Times New Roman" panose="02020603050405020304" pitchFamily="18" charset="0"/>
                <a:cs typeface="Times New Roman" panose="02020603050405020304" pitchFamily="18" charset="0"/>
              </a:rPr>
              <a:t>- </a:t>
            </a:r>
            <a:r>
              <a:rPr lang="en-US" sz="2800" b="1" u="sng" dirty="0" err="1">
                <a:solidFill>
                  <a:srgbClr val="FF0000"/>
                </a:solidFill>
                <a:latin typeface="Times New Roman" panose="02020603050405020304" pitchFamily="18" charset="0"/>
                <a:cs typeface="Times New Roman" panose="02020603050405020304" pitchFamily="18" charset="0"/>
              </a:rPr>
              <a:t>Đoạn</a:t>
            </a:r>
            <a:r>
              <a:rPr lang="en-US" sz="2800" b="1" u="sng" dirty="0">
                <a:solidFill>
                  <a:srgbClr val="FF0000"/>
                </a:solidFill>
                <a:latin typeface="Times New Roman" panose="02020603050405020304" pitchFamily="18" charset="0"/>
                <a:cs typeface="Times New Roman" panose="02020603050405020304" pitchFamily="18" charset="0"/>
              </a:rPr>
              <a:t> </a:t>
            </a:r>
            <a:r>
              <a:rPr lang="en-US" sz="2800" b="1" u="sng" dirty="0" smtClean="0">
                <a:solidFill>
                  <a:srgbClr val="FF0000"/>
                </a:solidFill>
                <a:latin typeface="Times New Roman" panose="02020603050405020304" pitchFamily="18" charset="0"/>
                <a:cs typeface="Times New Roman" panose="02020603050405020304" pitchFamily="18" charset="0"/>
              </a:rPr>
              <a:t>2</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Khi</a:t>
            </a:r>
            <a:r>
              <a:rPr lang="en-US" sz="2800" b="1" i="1" dirty="0">
                <a:solidFill>
                  <a:srgbClr val="FF0000"/>
                </a:solidFill>
                <a:latin typeface="Times New Roman" panose="02020603050405020304" pitchFamily="18" charset="0"/>
                <a:cs typeface="Times New Roman" panose="02020603050405020304" pitchFamily="18" charset="0"/>
              </a:rPr>
              <a:t> Hi-</a:t>
            </a:r>
            <a:r>
              <a:rPr lang="en-US" sz="2800" b="1" i="1" dirty="0" err="1">
                <a:solidFill>
                  <a:srgbClr val="FF0000"/>
                </a:solidFill>
                <a:latin typeface="Times New Roman" panose="02020603050405020304" pitchFamily="18" charset="0"/>
                <a:cs typeface="Times New Roman" panose="02020603050405020304" pitchFamily="18" charset="0"/>
              </a:rPr>
              <a:t>rô</a:t>
            </a:r>
            <a:r>
              <a:rPr lang="en-US" sz="2800" b="1" i="1" dirty="0">
                <a:solidFill>
                  <a:srgbClr val="FF0000"/>
                </a:solidFill>
                <a:latin typeface="Times New Roman" panose="02020603050405020304" pitchFamily="18" charset="0"/>
                <a:cs typeface="Times New Roman" panose="02020603050405020304" pitchFamily="18" charset="0"/>
              </a:rPr>
              <a:t>-</a:t>
            </a:r>
            <a:r>
              <a:rPr lang="en-US" sz="2800" b="1" i="1" dirty="0" err="1">
                <a:solidFill>
                  <a:srgbClr val="FF0000"/>
                </a:solidFill>
                <a:latin typeface="Times New Roman" panose="02020603050405020304" pitchFamily="18" charset="0"/>
                <a:cs typeface="Times New Roman" panose="02020603050405020304" pitchFamily="18" charset="0"/>
              </a:rPr>
              <a:t>si</a:t>
            </a:r>
            <a:r>
              <a:rPr lang="en-US" sz="2800" b="1" i="1" dirty="0">
                <a:solidFill>
                  <a:srgbClr val="FF0000"/>
                </a:solidFill>
                <a:latin typeface="Times New Roman" panose="02020603050405020304" pitchFamily="18" charset="0"/>
                <a:cs typeface="Times New Roman" panose="02020603050405020304" pitchFamily="18" charset="0"/>
              </a:rPr>
              <a:t>-ma … </a:t>
            </a:r>
            <a:r>
              <a:rPr lang="vi-VN" sz="2800" b="1" i="1" dirty="0" smtClean="0">
                <a:solidFill>
                  <a:srgbClr val="FF0000"/>
                </a:solidFill>
                <a:latin typeface="Times New Roman" panose="02020603050405020304" pitchFamily="18" charset="0"/>
                <a:cs typeface="Times New Roman" panose="02020603050405020304" pitchFamily="18" charset="0"/>
              </a:rPr>
              <a:t>gấp được </a:t>
            </a:r>
            <a:r>
              <a:rPr lang="en-US" sz="2800" b="1" i="1" dirty="0" smtClean="0">
                <a:solidFill>
                  <a:srgbClr val="FF0000"/>
                </a:solidFill>
                <a:latin typeface="Times New Roman" panose="02020603050405020304" pitchFamily="18" charset="0"/>
                <a:cs typeface="Times New Roman" panose="02020603050405020304" pitchFamily="18" charset="0"/>
              </a:rPr>
              <a:t>644 </a:t>
            </a:r>
            <a:r>
              <a:rPr lang="en-US" sz="2800" b="1" i="1" dirty="0">
                <a:solidFill>
                  <a:srgbClr val="FF0000"/>
                </a:solidFill>
                <a:latin typeface="Times New Roman" panose="02020603050405020304" pitchFamily="18" charset="0"/>
                <a:cs typeface="Times New Roman" panose="02020603050405020304" pitchFamily="18" charset="0"/>
              </a:rPr>
              <a:t>con.</a:t>
            </a:r>
          </a:p>
        </p:txBody>
      </p:sp>
      <p:sp>
        <p:nvSpPr>
          <p:cNvPr id="16" name="Text Box 7"/>
          <p:cNvSpPr txBox="1">
            <a:spLocks noChangeArrowheads="1"/>
          </p:cNvSpPr>
          <p:nvPr/>
        </p:nvSpPr>
        <p:spPr bwMode="auto">
          <a:xfrm>
            <a:off x="685800" y="3439418"/>
            <a:ext cx="8165147" cy="523220"/>
          </a:xfrm>
          <a:prstGeom prst="rect">
            <a:avLst/>
          </a:prstGeom>
          <a:noFill/>
          <a:ln w="9525">
            <a:noFill/>
            <a:miter lim="800000"/>
            <a:headEnd/>
            <a:tailEnd/>
          </a:ln>
          <a:effectLst/>
        </p:spPr>
        <p:txBody>
          <a:bodyPr wrap="square">
            <a:spAutoFit/>
          </a:bodyPr>
          <a:lstStyle/>
          <a:p>
            <a:pPr>
              <a:spcBef>
                <a:spcPct val="50000"/>
              </a:spcBef>
              <a:defRPr/>
            </a:pPr>
            <a:r>
              <a:rPr lang="en-US" sz="2800" b="1" dirty="0">
                <a:solidFill>
                  <a:srgbClr val="FF0000"/>
                </a:solidFill>
                <a:latin typeface="Times New Roman" panose="02020603050405020304" pitchFamily="18" charset="0"/>
                <a:cs typeface="Times New Roman" panose="02020603050405020304" pitchFamily="18" charset="0"/>
              </a:rPr>
              <a:t>- </a:t>
            </a:r>
            <a:r>
              <a:rPr lang="en-US" sz="2800" b="1" u="sng" dirty="0" err="1">
                <a:solidFill>
                  <a:srgbClr val="FF0000"/>
                </a:solidFill>
                <a:latin typeface="Times New Roman" panose="02020603050405020304" pitchFamily="18" charset="0"/>
                <a:cs typeface="Times New Roman" panose="02020603050405020304" pitchFamily="18" charset="0"/>
              </a:rPr>
              <a:t>Đoạn</a:t>
            </a:r>
            <a:r>
              <a:rPr lang="en-US" sz="2800" b="1" u="sng" dirty="0">
                <a:solidFill>
                  <a:srgbClr val="FF0000"/>
                </a:solidFill>
                <a:latin typeface="Times New Roman" panose="02020603050405020304" pitchFamily="18" charset="0"/>
                <a:cs typeface="Times New Roman" panose="02020603050405020304" pitchFamily="18" charset="0"/>
              </a:rPr>
              <a:t> </a:t>
            </a:r>
            <a:r>
              <a:rPr lang="en-US" sz="2800" b="1" u="sng" dirty="0" smtClean="0">
                <a:solidFill>
                  <a:srgbClr val="FF0000"/>
                </a:solidFill>
                <a:latin typeface="Times New Roman" panose="02020603050405020304" pitchFamily="18" charset="0"/>
                <a:cs typeface="Times New Roman" panose="02020603050405020304" pitchFamily="18" charset="0"/>
              </a:rPr>
              <a:t>3</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Xúc</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động</a:t>
            </a:r>
            <a:r>
              <a:rPr lang="en-US" sz="2800" b="1" i="1" dirty="0">
                <a:solidFill>
                  <a:srgbClr val="FF0000"/>
                </a:solidFill>
                <a:latin typeface="Times New Roman" panose="02020603050405020304" pitchFamily="18" charset="0"/>
                <a:cs typeface="Times New Roman" panose="02020603050405020304" pitchFamily="18" charset="0"/>
              </a:rPr>
              <a:t> …. </a:t>
            </a:r>
            <a:r>
              <a:rPr lang="en-US" sz="2800" b="1" i="1" dirty="0" err="1">
                <a:solidFill>
                  <a:srgbClr val="FF0000"/>
                </a:solidFill>
                <a:latin typeface="Times New Roman" panose="02020603050405020304" pitchFamily="18" charset="0"/>
                <a:cs typeface="Times New Roman" panose="02020603050405020304" pitchFamily="18" charset="0"/>
              </a:rPr>
              <a:t>mãi</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mãi</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hòa</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bình</a:t>
            </a:r>
            <a:r>
              <a:rPr lang="en-US" sz="2800" b="1" i="1" dirty="0">
                <a:solidFill>
                  <a:srgbClr val="FF0000"/>
                </a:solidFill>
                <a:latin typeface="Times New Roman" panose="02020603050405020304" pitchFamily="18" charset="0"/>
                <a:cs typeface="Times New Roman" panose="02020603050405020304" pitchFamily="18" charset="0"/>
              </a:rPr>
              <a:t>.</a:t>
            </a:r>
          </a:p>
        </p:txBody>
      </p:sp>
      <p:sp>
        <p:nvSpPr>
          <p:cNvPr id="5" name="12-Point Star 4"/>
          <p:cNvSpPr/>
          <p:nvPr/>
        </p:nvSpPr>
        <p:spPr>
          <a:xfrm>
            <a:off x="152401" y="1675314"/>
            <a:ext cx="8698546" cy="2630105"/>
          </a:xfrm>
          <a:prstGeom prst="star12">
            <a:avLst/>
          </a:prstGeom>
          <a:solidFill>
            <a:srgbClr val="00B050"/>
          </a:solid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FF00"/>
                </a:solidFill>
                <a:latin typeface="Times New Roman" panose="02020603050405020304" pitchFamily="18" charset="0"/>
                <a:cs typeface="Times New Roman" panose="02020603050405020304" pitchFamily="18" charset="0"/>
              </a:rPr>
              <a:t>Bài</a:t>
            </a:r>
            <a:r>
              <a:rPr lang="en-US" sz="4800" b="1" dirty="0">
                <a:solidFill>
                  <a:srgbClr val="FFFF00"/>
                </a:solidFill>
                <a:latin typeface="Times New Roman" panose="02020603050405020304" pitchFamily="18" charset="0"/>
                <a:cs typeface="Times New Roman" panose="02020603050405020304" pitchFamily="18" charset="0"/>
              </a:rPr>
              <a:t> </a:t>
            </a:r>
            <a:r>
              <a:rPr lang="vi-VN" sz="4800" b="1" dirty="0" smtClean="0">
                <a:solidFill>
                  <a:srgbClr val="FFFF00"/>
                </a:solidFill>
                <a:latin typeface="Times New Roman" panose="02020603050405020304" pitchFamily="18" charset="0"/>
                <a:cs typeface="Times New Roman" panose="02020603050405020304" pitchFamily="18" charset="0"/>
              </a:rPr>
              <a:t>văn </a:t>
            </a:r>
            <a:r>
              <a:rPr lang="en-US" sz="4800" b="1" dirty="0" err="1" smtClean="0">
                <a:solidFill>
                  <a:srgbClr val="FFFF00"/>
                </a:solidFill>
                <a:latin typeface="Times New Roman" panose="02020603050405020304" pitchFamily="18" charset="0"/>
                <a:cs typeface="Times New Roman" panose="02020603050405020304" pitchFamily="18" charset="0"/>
              </a:rPr>
              <a:t>có</a:t>
            </a:r>
            <a:r>
              <a:rPr lang="en-US" sz="4800" b="1" dirty="0" smtClean="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mấy</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đoạn</a:t>
            </a:r>
            <a:r>
              <a:rPr lang="en-US" sz="4800" b="1" dirty="0">
                <a:solidFill>
                  <a:srgbClr val="FFFF00"/>
                </a:solidFill>
                <a:latin typeface="Times New Roman" panose="02020603050405020304" pitchFamily="18" charset="0"/>
                <a:cs typeface="Times New Roman" panose="02020603050405020304" pitchFamily="18" charset="0"/>
              </a:rPr>
              <a:t>?</a:t>
            </a:r>
          </a:p>
        </p:txBody>
      </p:sp>
      <p:pic>
        <p:nvPicPr>
          <p:cNvPr id="12"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84679" y="4648200"/>
            <a:ext cx="5767388" cy="1637811"/>
          </a:xfrm>
          <a:prstGeom prst="rect">
            <a:avLst/>
          </a:prstGeom>
          <a:noFill/>
          <a:ln>
            <a:noFill/>
          </a:ln>
        </p:spPr>
      </p:pic>
    </p:spTree>
    <p:extLst>
      <p:ext uri="{BB962C8B-B14F-4D97-AF65-F5344CB8AC3E}">
        <p14:creationId xmlns:p14="http://schemas.microsoft.com/office/powerpoint/2010/main" val="6891702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4"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to="" calcmode="lin" valueType="num">
                                      <p:cBhvr>
                                        <p:cTn id="14" dur="1" fill="hold"/>
                                        <p:tgtEl>
                                          <p:spTgt spid="9"/>
                                        </p:tgtEl>
                                        <p:attrNameLst>
                                          <p:attrName/>
                                        </p:attrNameLst>
                                      </p:cBhvr>
                                    </p:anim>
                                  </p:childTnLst>
                                </p:cTn>
                              </p:par>
                              <p:par>
                                <p:cTn id="15" presetID="21" presetClass="exit" presetSubtype="1" fill="hold" grpId="1" nodeType="withEffect">
                                  <p:stCondLst>
                                    <p:cond delay="0"/>
                                  </p:stCondLst>
                                  <p:childTnLst>
                                    <p:animEffect transition="out" filter="wheel(1)">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par>
                          <p:cTn id="18" fill="hold">
                            <p:stCondLst>
                              <p:cond delay="500"/>
                            </p:stCondLst>
                            <p:childTnLst>
                              <p:par>
                                <p:cTn id="19" presetID="24"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to="" calcmode="lin" valueType="num">
                                      <p:cBhvr>
                                        <p:cTn id="21" dur="1" fill="hold"/>
                                        <p:tgtEl>
                                          <p:spTgt spid="11"/>
                                        </p:tgtEl>
                                        <p:attrNameLst>
                                          <p:attrName/>
                                        </p:attrNameLst>
                                      </p:cBhvr>
                                    </p:anim>
                                  </p:childTnLst>
                                </p:cTn>
                              </p:par>
                            </p:childTnLst>
                          </p:cTn>
                        </p:par>
                        <p:par>
                          <p:cTn id="22" fill="hold">
                            <p:stCondLst>
                              <p:cond delay="500"/>
                            </p:stCondLst>
                            <p:childTnLst>
                              <p:par>
                                <p:cTn id="23" presetID="24"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 to="" calcmode="lin" valueType="num">
                                      <p:cBhvr>
                                        <p:cTn id="25" dur="1" fill="hold"/>
                                        <p:tgtEl>
                                          <p:spTgt spid="1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6" grpId="0"/>
      <p:bldP spid="5" grpId="0" animBg="1"/>
      <p:bldP spid="5"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1"/>
          <p:cNvSpPr>
            <a:spLocks noChangeArrowheads="1"/>
          </p:cNvSpPr>
          <p:nvPr/>
        </p:nvSpPr>
        <p:spPr bwMode="auto">
          <a:xfrm>
            <a:off x="105696" y="496528"/>
            <a:ext cx="8826909" cy="4227871"/>
          </a:xfrm>
          <a:prstGeom prst="cloudCallout">
            <a:avLst>
              <a:gd name="adj1" fmla="val -47505"/>
              <a:gd name="adj2" fmla="val 98306"/>
            </a:avLst>
          </a:prstGeom>
          <a:solidFill>
            <a:srgbClr val="7030A0"/>
          </a:solidFill>
          <a:ln w="9525">
            <a:solidFill>
              <a:schemeClr val="bg1"/>
            </a:solidFill>
            <a:round/>
            <a:headEnd/>
            <a:tailEnd/>
          </a:ln>
          <a:effectLst>
            <a:prstShdw prst="shdw13" dist="157090" dir="15357825">
              <a:srgbClr val="FF3300">
                <a:alpha val="50000"/>
              </a:srgbClr>
            </a:prstShdw>
          </a:effectLst>
        </p:spPr>
        <p:txBody>
          <a:bodyPr/>
          <a:lstStyle/>
          <a:p>
            <a:pPr algn="ctr" fontAlgn="base">
              <a:spcBef>
                <a:spcPct val="0"/>
              </a:spcBef>
              <a:spcAft>
                <a:spcPct val="0"/>
              </a:spcAft>
            </a:pPr>
            <a:r>
              <a:rPr lang="vi-VN" altLang="en-US" sz="3200" b="1" dirty="0">
                <a:solidFill>
                  <a:srgbClr val="FFFF00"/>
                </a:solidFill>
                <a:latin typeface="Aaril"/>
              </a:rPr>
              <a:t>     </a:t>
            </a:r>
            <a:r>
              <a:rPr lang="vi-VN" altLang="en-US" sz="4000" b="1" dirty="0">
                <a:solidFill>
                  <a:srgbClr val="FFFF00"/>
                </a:solidFill>
                <a:latin typeface="Aaril"/>
              </a:rPr>
              <a:t>Mỗi em đọc một đoạn, tiếp nối nhau đến hết bài. Chú ý đọc </a:t>
            </a:r>
            <a:r>
              <a:rPr lang="vi-VN" altLang="en-US" sz="4000" b="1" dirty="0" smtClean="0">
                <a:solidFill>
                  <a:srgbClr val="FFFF00"/>
                </a:solidFill>
                <a:latin typeface="Aaril"/>
              </a:rPr>
              <a:t>toàn bài với giọng kể thong thả, trầm buồn.</a:t>
            </a:r>
            <a:endParaRPr lang="en-US" altLang="en-US" sz="4000" b="1" dirty="0">
              <a:solidFill>
                <a:srgbClr val="FFFF00"/>
              </a:solidFill>
              <a:latin typeface="Aaril"/>
            </a:endParaRPr>
          </a:p>
        </p:txBody>
      </p:sp>
      <p:pic>
        <p:nvPicPr>
          <p:cNvPr id="3"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4953000"/>
            <a:ext cx="4800600" cy="1755775"/>
          </a:xfrm>
          <a:prstGeom prst="rect">
            <a:avLst/>
          </a:prstGeom>
          <a:noFill/>
          <a:ln>
            <a:noFill/>
          </a:ln>
        </p:spPr>
      </p:pic>
    </p:spTree>
    <p:extLst>
      <p:ext uri="{BB962C8B-B14F-4D97-AF65-F5344CB8AC3E}">
        <p14:creationId xmlns:p14="http://schemas.microsoft.com/office/powerpoint/2010/main" val="113132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Text Box 5"/>
          <p:cNvSpPr txBox="1">
            <a:spLocks noChangeArrowheads="1"/>
          </p:cNvSpPr>
          <p:nvPr/>
        </p:nvSpPr>
        <p:spPr bwMode="auto">
          <a:xfrm>
            <a:off x="364479" y="1872197"/>
            <a:ext cx="3276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b="1" dirty="0">
                <a:solidFill>
                  <a:srgbClr val="008000"/>
                </a:solidFill>
                <a:latin typeface="Times New Roman" panose="02020603050405020304" pitchFamily="18" charset="0"/>
                <a:cs typeface="Times New Roman" panose="02020603050405020304" pitchFamily="18" charset="0"/>
              </a:rPr>
              <a:t>* </a:t>
            </a:r>
            <a:r>
              <a:rPr lang="en-US" altLang="en-US" b="1" dirty="0" err="1">
                <a:solidFill>
                  <a:srgbClr val="008000"/>
                </a:solidFill>
                <a:latin typeface="Times New Roman" panose="02020603050405020304" pitchFamily="18" charset="0"/>
                <a:cs typeface="Times New Roman" panose="02020603050405020304" pitchFamily="18" charset="0"/>
              </a:rPr>
              <a:t>Đọc</a:t>
            </a:r>
            <a:r>
              <a:rPr lang="en-US" altLang="en-US" b="1" dirty="0">
                <a:solidFill>
                  <a:srgbClr val="008000"/>
                </a:solidFill>
                <a:latin typeface="Times New Roman" panose="02020603050405020304" pitchFamily="18" charset="0"/>
                <a:cs typeface="Times New Roman" panose="02020603050405020304" pitchFamily="18" charset="0"/>
              </a:rPr>
              <a:t> </a:t>
            </a:r>
            <a:r>
              <a:rPr lang="en-US" altLang="en-US" b="1" dirty="0" err="1">
                <a:solidFill>
                  <a:srgbClr val="008000"/>
                </a:solidFill>
                <a:latin typeface="Times New Roman" panose="02020603050405020304" pitchFamily="18" charset="0"/>
                <a:cs typeface="Times New Roman" panose="02020603050405020304" pitchFamily="18" charset="0"/>
              </a:rPr>
              <a:t>đúng</a:t>
            </a:r>
            <a:r>
              <a:rPr lang="en-US" altLang="en-US" b="1" dirty="0">
                <a:solidFill>
                  <a:srgbClr val="008000"/>
                </a:solidFill>
                <a:latin typeface="Times New Roman" panose="02020603050405020304" pitchFamily="18" charset="0"/>
                <a:cs typeface="Times New Roman" panose="02020603050405020304" pitchFamily="18" charset="0"/>
              </a:rPr>
              <a:t>:</a:t>
            </a:r>
          </a:p>
        </p:txBody>
      </p:sp>
      <p:sp>
        <p:nvSpPr>
          <p:cNvPr id="24582" name="Text Box 6"/>
          <p:cNvSpPr txBox="1">
            <a:spLocks noChangeArrowheads="1"/>
          </p:cNvSpPr>
          <p:nvPr/>
        </p:nvSpPr>
        <p:spPr bwMode="auto">
          <a:xfrm>
            <a:off x="280327" y="2509838"/>
            <a:ext cx="884223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GB" altLang="en-US" b="1" dirty="0">
                <a:solidFill>
                  <a:srgbClr val="0000FF"/>
                </a:solidFill>
                <a:latin typeface="Times New Roman" panose="02020603050405020304" pitchFamily="18" charset="0"/>
                <a:cs typeface="Times New Roman" panose="02020603050405020304" pitchFamily="18" charset="0"/>
              </a:rPr>
              <a:t>16- 7- 1945, Hi-</a:t>
            </a:r>
            <a:r>
              <a:rPr lang="en-GB" altLang="en-US" b="1" dirty="0" err="1">
                <a:solidFill>
                  <a:srgbClr val="0000FF"/>
                </a:solidFill>
                <a:latin typeface="Times New Roman" panose="02020603050405020304" pitchFamily="18" charset="0"/>
                <a:cs typeface="Times New Roman" panose="02020603050405020304" pitchFamily="18" charset="0"/>
              </a:rPr>
              <a:t>rô</a:t>
            </a:r>
            <a:r>
              <a:rPr lang="en-GB" altLang="en-US" b="1" dirty="0">
                <a:solidFill>
                  <a:srgbClr val="0000FF"/>
                </a:solidFill>
                <a:latin typeface="Times New Roman" panose="02020603050405020304" pitchFamily="18" charset="0"/>
                <a:cs typeface="Times New Roman" panose="02020603050405020304" pitchFamily="18" charset="0"/>
              </a:rPr>
              <a:t>-</a:t>
            </a:r>
            <a:r>
              <a:rPr lang="en-GB" altLang="en-US" b="1" dirty="0" err="1">
                <a:solidFill>
                  <a:srgbClr val="0000FF"/>
                </a:solidFill>
                <a:latin typeface="Times New Roman" panose="02020603050405020304" pitchFamily="18" charset="0"/>
                <a:cs typeface="Times New Roman" panose="02020603050405020304" pitchFamily="18" charset="0"/>
              </a:rPr>
              <a:t>si</a:t>
            </a:r>
            <a:r>
              <a:rPr lang="en-GB" altLang="en-US" b="1" dirty="0">
                <a:solidFill>
                  <a:srgbClr val="0000FF"/>
                </a:solidFill>
                <a:latin typeface="Times New Roman" panose="02020603050405020304" pitchFamily="18" charset="0"/>
                <a:cs typeface="Times New Roman" panose="02020603050405020304" pitchFamily="18" charset="0"/>
              </a:rPr>
              <a:t>-ma, Na- </a:t>
            </a:r>
            <a:r>
              <a:rPr lang="en-GB" altLang="en-US" b="1" dirty="0" err="1">
                <a:solidFill>
                  <a:srgbClr val="0000FF"/>
                </a:solidFill>
                <a:latin typeface="Times New Roman" panose="02020603050405020304" pitchFamily="18" charset="0"/>
                <a:cs typeface="Times New Roman" panose="02020603050405020304" pitchFamily="18" charset="0"/>
              </a:rPr>
              <a:t>ga</a:t>
            </a:r>
            <a:r>
              <a:rPr lang="en-GB" altLang="en-US" b="1" dirty="0">
                <a:solidFill>
                  <a:srgbClr val="0000FF"/>
                </a:solidFill>
                <a:latin typeface="Times New Roman" panose="02020603050405020304" pitchFamily="18" charset="0"/>
                <a:cs typeface="Times New Roman" panose="02020603050405020304" pitchFamily="18" charset="0"/>
              </a:rPr>
              <a:t>- </a:t>
            </a:r>
            <a:r>
              <a:rPr lang="en-GB" altLang="en-US" b="1" dirty="0" err="1">
                <a:solidFill>
                  <a:srgbClr val="0000FF"/>
                </a:solidFill>
                <a:latin typeface="Times New Roman" panose="02020603050405020304" pitchFamily="18" charset="0"/>
                <a:cs typeface="Times New Roman" panose="02020603050405020304" pitchFamily="18" charset="0"/>
              </a:rPr>
              <a:t>xa</a:t>
            </a:r>
            <a:r>
              <a:rPr lang="en-GB" altLang="en-US" b="1" dirty="0">
                <a:solidFill>
                  <a:srgbClr val="0000FF"/>
                </a:solidFill>
                <a:latin typeface="Times New Roman" panose="02020603050405020304" pitchFamily="18" charset="0"/>
                <a:cs typeface="Times New Roman" panose="02020603050405020304" pitchFamily="18" charset="0"/>
              </a:rPr>
              <a:t>- </a:t>
            </a:r>
            <a:r>
              <a:rPr lang="en-GB" altLang="en-US" b="1" dirty="0" err="1">
                <a:solidFill>
                  <a:srgbClr val="0000FF"/>
                </a:solidFill>
                <a:latin typeface="Times New Roman" panose="02020603050405020304" pitchFamily="18" charset="0"/>
                <a:cs typeface="Times New Roman" panose="02020603050405020304" pitchFamily="18" charset="0"/>
              </a:rPr>
              <a:t>ki</a:t>
            </a:r>
            <a:r>
              <a:rPr lang="en-GB" altLang="en-US" b="1" dirty="0">
                <a:solidFill>
                  <a:srgbClr val="0000FF"/>
                </a:solidFill>
                <a:latin typeface="Times New Roman" panose="02020603050405020304" pitchFamily="18" charset="0"/>
                <a:cs typeface="Times New Roman" panose="02020603050405020304" pitchFamily="18" charset="0"/>
              </a:rPr>
              <a:t>, </a:t>
            </a:r>
            <a:r>
              <a:rPr lang="en-GB" altLang="en-US" b="1" dirty="0" err="1" smtClean="0">
                <a:solidFill>
                  <a:srgbClr val="0000FF"/>
                </a:solidFill>
                <a:latin typeface="Times New Roman" panose="02020603050405020304" pitchFamily="18" charset="0"/>
                <a:cs typeface="Times New Roman" panose="02020603050405020304" pitchFamily="18" charset="0"/>
              </a:rPr>
              <a:t>Xa</a:t>
            </a:r>
            <a:r>
              <a:rPr lang="en-GB" altLang="en-US" b="1" dirty="0" smtClean="0">
                <a:solidFill>
                  <a:srgbClr val="0000FF"/>
                </a:solidFill>
                <a:latin typeface="Times New Roman" panose="02020603050405020304" pitchFamily="18" charset="0"/>
                <a:cs typeface="Times New Roman" panose="02020603050405020304" pitchFamily="18" charset="0"/>
              </a:rPr>
              <a:t>- </a:t>
            </a:r>
            <a:r>
              <a:rPr lang="en-GB" altLang="en-US" b="1" dirty="0" err="1">
                <a:solidFill>
                  <a:srgbClr val="0000FF"/>
                </a:solidFill>
                <a:latin typeface="Times New Roman" panose="02020603050405020304" pitchFamily="18" charset="0"/>
                <a:cs typeface="Times New Roman" panose="02020603050405020304" pitchFamily="18" charset="0"/>
              </a:rPr>
              <a:t>xa</a:t>
            </a:r>
            <a:r>
              <a:rPr lang="en-GB" altLang="en-US" b="1" dirty="0">
                <a:solidFill>
                  <a:srgbClr val="0000FF"/>
                </a:solidFill>
                <a:latin typeface="Times New Roman" panose="02020603050405020304" pitchFamily="18" charset="0"/>
                <a:cs typeface="Times New Roman" panose="02020603050405020304" pitchFamily="18" charset="0"/>
              </a:rPr>
              <a:t>- </a:t>
            </a:r>
            <a:r>
              <a:rPr lang="en-GB" altLang="en-US" b="1" dirty="0" err="1">
                <a:solidFill>
                  <a:srgbClr val="0000FF"/>
                </a:solidFill>
                <a:latin typeface="Times New Roman" panose="02020603050405020304" pitchFamily="18" charset="0"/>
                <a:cs typeface="Times New Roman" panose="02020603050405020304" pitchFamily="18" charset="0"/>
              </a:rPr>
              <a:t>cô</a:t>
            </a:r>
            <a:r>
              <a:rPr lang="en-GB" altLang="en-US" b="1" dirty="0">
                <a:solidFill>
                  <a:srgbClr val="0000FF"/>
                </a:solidFill>
                <a:latin typeface="Times New Roman" panose="02020603050405020304" pitchFamily="18" charset="0"/>
                <a:cs typeface="Times New Roman" panose="02020603050405020304" pitchFamily="18" charset="0"/>
              </a:rPr>
              <a:t> </a:t>
            </a:r>
            <a:r>
              <a:rPr lang="en-GB" altLang="en-US" b="1" dirty="0" err="1">
                <a:solidFill>
                  <a:srgbClr val="0000FF"/>
                </a:solidFill>
                <a:latin typeface="Times New Roman" panose="02020603050405020304" pitchFamily="18" charset="0"/>
                <a:cs typeface="Times New Roman" panose="02020603050405020304" pitchFamily="18" charset="0"/>
              </a:rPr>
              <a:t>Xa</a:t>
            </a:r>
            <a:r>
              <a:rPr lang="en-GB" altLang="en-US" b="1" dirty="0">
                <a:solidFill>
                  <a:srgbClr val="0000FF"/>
                </a:solidFill>
                <a:latin typeface="Times New Roman" panose="02020603050405020304" pitchFamily="18" charset="0"/>
                <a:cs typeface="Times New Roman" panose="02020603050405020304" pitchFamily="18" charset="0"/>
              </a:rPr>
              <a:t>- </a:t>
            </a:r>
            <a:r>
              <a:rPr lang="en-GB" altLang="en-US" b="1" dirty="0" err="1">
                <a:solidFill>
                  <a:srgbClr val="0000FF"/>
                </a:solidFill>
                <a:latin typeface="Times New Roman" panose="02020603050405020304" pitchFamily="18" charset="0"/>
                <a:cs typeface="Times New Roman" panose="02020603050405020304" pitchFamily="18" charset="0"/>
              </a:rPr>
              <a:t>xa</a:t>
            </a:r>
            <a:r>
              <a:rPr lang="en-GB" altLang="en-US" b="1" dirty="0">
                <a:solidFill>
                  <a:srgbClr val="0000FF"/>
                </a:solidFill>
                <a:latin typeface="Times New Roman" panose="02020603050405020304" pitchFamily="18" charset="0"/>
                <a:cs typeface="Times New Roman" panose="02020603050405020304" pitchFamily="18" charset="0"/>
              </a:rPr>
              <a:t>- </a:t>
            </a:r>
            <a:r>
              <a:rPr lang="en-GB" altLang="en-US" b="1" dirty="0" err="1">
                <a:solidFill>
                  <a:srgbClr val="0000FF"/>
                </a:solidFill>
                <a:latin typeface="Times New Roman" panose="02020603050405020304" pitchFamily="18" charset="0"/>
                <a:cs typeface="Times New Roman" panose="02020603050405020304" pitchFamily="18" charset="0"/>
              </a:rPr>
              <a:t>ki</a:t>
            </a:r>
            <a:r>
              <a:rPr lang="en-US" altLang="en-US" b="1" dirty="0" smtClean="0">
                <a:solidFill>
                  <a:srgbClr val="0000FF"/>
                </a:solidFill>
                <a:latin typeface="Times New Roman" panose="02020603050405020304" pitchFamily="18" charset="0"/>
                <a:cs typeface="Times New Roman" panose="02020603050405020304" pitchFamily="18" charset="0"/>
              </a:rPr>
              <a:t>,</a:t>
            </a:r>
            <a:r>
              <a:rPr lang="vi-VN" altLang="en-US" b="1" dirty="0" smtClean="0">
                <a:solidFill>
                  <a:srgbClr val="0000FF"/>
                </a:solidFill>
                <a:latin typeface="Times New Roman" panose="02020603050405020304" pitchFamily="18" charset="0"/>
                <a:cs typeface="Times New Roman" panose="02020603050405020304" pitchFamily="18" charset="0"/>
              </a:rPr>
              <a:t> phóng xạ, truyền thuyết, </a:t>
            </a:r>
            <a:r>
              <a:rPr lang="en-US" altLang="en-US" b="1" dirty="0" smtClean="0">
                <a:solidFill>
                  <a:srgbClr val="0000FF"/>
                </a:solidFill>
                <a:latin typeface="Times New Roman" panose="02020603050405020304" pitchFamily="18" charset="0"/>
                <a:cs typeface="Times New Roman" panose="02020603050405020304" pitchFamily="18" charset="0"/>
              </a:rPr>
              <a:t>…</a:t>
            </a:r>
            <a:endParaRPr lang="en-US" altLang="en-US" b="1" dirty="0">
              <a:solidFill>
                <a:srgbClr val="0000FF"/>
              </a:solidFill>
              <a:latin typeface="Times New Roman" panose="02020603050405020304" pitchFamily="18" charset="0"/>
              <a:cs typeface="Times New Roman" panose="02020603050405020304" pitchFamily="18" charset="0"/>
            </a:endParaRPr>
          </a:p>
        </p:txBody>
      </p:sp>
      <p:sp>
        <p:nvSpPr>
          <p:cNvPr id="24583" name="Text Box 7"/>
          <p:cNvSpPr txBox="1">
            <a:spLocks noChangeArrowheads="1"/>
          </p:cNvSpPr>
          <p:nvPr/>
        </p:nvSpPr>
        <p:spPr bwMode="auto">
          <a:xfrm>
            <a:off x="364479" y="3733800"/>
            <a:ext cx="3276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b="1" dirty="0">
                <a:solidFill>
                  <a:srgbClr val="008000"/>
                </a:solidFill>
                <a:latin typeface="Times New Roman" panose="02020603050405020304" pitchFamily="18" charset="0"/>
                <a:cs typeface="Times New Roman" panose="02020603050405020304" pitchFamily="18" charset="0"/>
              </a:rPr>
              <a:t>* </a:t>
            </a:r>
            <a:r>
              <a:rPr lang="en-US" altLang="en-US" b="1" dirty="0" err="1">
                <a:solidFill>
                  <a:srgbClr val="008000"/>
                </a:solidFill>
                <a:latin typeface="Times New Roman" panose="02020603050405020304" pitchFamily="18" charset="0"/>
                <a:cs typeface="Times New Roman" panose="02020603050405020304" pitchFamily="18" charset="0"/>
              </a:rPr>
              <a:t>Ngắt</a:t>
            </a:r>
            <a:r>
              <a:rPr lang="en-US" altLang="en-US" b="1" dirty="0">
                <a:solidFill>
                  <a:srgbClr val="008000"/>
                </a:solidFill>
                <a:latin typeface="Times New Roman" panose="02020603050405020304" pitchFamily="18" charset="0"/>
                <a:cs typeface="Times New Roman" panose="02020603050405020304" pitchFamily="18" charset="0"/>
              </a:rPr>
              <a:t> </a:t>
            </a:r>
            <a:r>
              <a:rPr lang="en-US" altLang="en-US" b="1" dirty="0" err="1">
                <a:solidFill>
                  <a:srgbClr val="008000"/>
                </a:solidFill>
                <a:latin typeface="Times New Roman" panose="02020603050405020304" pitchFamily="18" charset="0"/>
                <a:cs typeface="Times New Roman" panose="02020603050405020304" pitchFamily="18" charset="0"/>
              </a:rPr>
              <a:t>câu</a:t>
            </a:r>
            <a:r>
              <a:rPr lang="en-US" altLang="en-US" b="1" dirty="0">
                <a:solidFill>
                  <a:srgbClr val="008000"/>
                </a:solidFill>
                <a:latin typeface="Times New Roman" panose="02020603050405020304" pitchFamily="18" charset="0"/>
                <a:cs typeface="Times New Roman" panose="02020603050405020304" pitchFamily="18" charset="0"/>
              </a:rPr>
              <a:t>:</a:t>
            </a:r>
          </a:p>
        </p:txBody>
      </p:sp>
      <p:sp>
        <p:nvSpPr>
          <p:cNvPr id="24584" name="Text Box 8"/>
          <p:cNvSpPr txBox="1">
            <a:spLocks noChangeArrowheads="1"/>
          </p:cNvSpPr>
          <p:nvPr/>
        </p:nvSpPr>
        <p:spPr bwMode="auto">
          <a:xfrm>
            <a:off x="135194" y="4419600"/>
            <a:ext cx="885698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FontTx/>
              <a:buNone/>
            </a:pPr>
            <a:r>
              <a:rPr lang="en-GB" altLang="en-US" b="1" dirty="0">
                <a:solidFill>
                  <a:srgbClr val="0000FF"/>
                </a:solidFill>
                <a:latin typeface="Times New Roman" panose="02020603050405020304" pitchFamily="18" charset="0"/>
                <a:cs typeface="Times New Roman" panose="02020603050405020304" pitchFamily="18" charset="0"/>
              </a:rPr>
              <a:t>- </a:t>
            </a:r>
            <a:r>
              <a:rPr lang="en-GB" altLang="en-US" b="1" dirty="0" err="1">
                <a:solidFill>
                  <a:srgbClr val="0000FF"/>
                </a:solidFill>
                <a:latin typeface="Times New Roman" panose="02020603050405020304" pitchFamily="18" charset="0"/>
                <a:cs typeface="Times New Roman" panose="02020603050405020304" pitchFamily="18" charset="0"/>
              </a:rPr>
              <a:t>Cô</a:t>
            </a:r>
            <a:r>
              <a:rPr lang="en-GB" altLang="en-US" b="1" dirty="0">
                <a:solidFill>
                  <a:srgbClr val="0000FF"/>
                </a:solidFill>
                <a:latin typeface="Times New Roman" panose="02020603050405020304" pitchFamily="18" charset="0"/>
                <a:cs typeface="Times New Roman" panose="02020603050405020304" pitchFamily="18" charset="0"/>
              </a:rPr>
              <a:t> </a:t>
            </a:r>
            <a:r>
              <a:rPr lang="en-GB" altLang="en-US" b="1" dirty="0" err="1">
                <a:solidFill>
                  <a:srgbClr val="0000FF"/>
                </a:solidFill>
                <a:latin typeface="Times New Roman" panose="02020603050405020304" pitchFamily="18" charset="0"/>
                <a:cs typeface="Times New Roman" panose="02020603050405020304" pitchFamily="18" charset="0"/>
              </a:rPr>
              <a:t>bé</a:t>
            </a:r>
            <a:r>
              <a:rPr lang="en-GB" altLang="en-US" b="1" dirty="0">
                <a:solidFill>
                  <a:srgbClr val="0000FF"/>
                </a:solidFill>
                <a:latin typeface="Times New Roman" panose="02020603050405020304" pitchFamily="18" charset="0"/>
                <a:cs typeface="Times New Roman" panose="02020603050405020304" pitchFamily="18" charset="0"/>
              </a:rPr>
              <a:t> </a:t>
            </a:r>
            <a:r>
              <a:rPr lang="en-GB" altLang="en-US" b="1" dirty="0" err="1">
                <a:solidFill>
                  <a:srgbClr val="0000FF"/>
                </a:solidFill>
                <a:latin typeface="Times New Roman" panose="02020603050405020304" pitchFamily="18" charset="0"/>
                <a:cs typeface="Times New Roman" panose="02020603050405020304" pitchFamily="18" charset="0"/>
              </a:rPr>
              <a:t>ngây</a:t>
            </a:r>
            <a:r>
              <a:rPr lang="en-GB" altLang="en-US" b="1" dirty="0">
                <a:solidFill>
                  <a:srgbClr val="0000FF"/>
                </a:solidFill>
                <a:latin typeface="Times New Roman" panose="02020603050405020304" pitchFamily="18" charset="0"/>
                <a:cs typeface="Times New Roman" panose="02020603050405020304" pitchFamily="18" charset="0"/>
              </a:rPr>
              <a:t> </a:t>
            </a:r>
            <a:r>
              <a:rPr lang="en-GB" altLang="en-US" b="1" dirty="0" err="1">
                <a:solidFill>
                  <a:srgbClr val="0000FF"/>
                </a:solidFill>
                <a:latin typeface="Times New Roman" panose="02020603050405020304" pitchFamily="18" charset="0"/>
                <a:cs typeface="Times New Roman" panose="02020603050405020304" pitchFamily="18" charset="0"/>
              </a:rPr>
              <a:t>thơ</a:t>
            </a:r>
            <a:r>
              <a:rPr lang="en-GB" altLang="en-US" b="1" dirty="0">
                <a:solidFill>
                  <a:srgbClr val="0000FF"/>
                </a:solidFill>
                <a:latin typeface="Times New Roman" panose="02020603050405020304" pitchFamily="18" charset="0"/>
                <a:cs typeface="Times New Roman" panose="02020603050405020304" pitchFamily="18" charset="0"/>
              </a:rPr>
              <a:t> tin </a:t>
            </a:r>
            <a:r>
              <a:rPr lang="en-GB" altLang="en-US" b="1" dirty="0" err="1">
                <a:solidFill>
                  <a:srgbClr val="0000FF"/>
                </a:solidFill>
                <a:latin typeface="Times New Roman" panose="02020603050405020304" pitchFamily="18" charset="0"/>
                <a:cs typeface="Times New Roman" panose="02020603050405020304" pitchFamily="18" charset="0"/>
              </a:rPr>
              <a:t>vào</a:t>
            </a:r>
            <a:r>
              <a:rPr lang="en-GB" altLang="en-US" b="1" dirty="0">
                <a:solidFill>
                  <a:srgbClr val="0000FF"/>
                </a:solidFill>
                <a:latin typeface="Times New Roman" panose="02020603050405020304" pitchFamily="18" charset="0"/>
                <a:cs typeface="Times New Roman" panose="02020603050405020304" pitchFamily="18" charset="0"/>
              </a:rPr>
              <a:t> </a:t>
            </a:r>
            <a:r>
              <a:rPr lang="en-GB" altLang="en-US" b="1" dirty="0" err="1">
                <a:solidFill>
                  <a:srgbClr val="0000FF"/>
                </a:solidFill>
                <a:latin typeface="Times New Roman" panose="02020603050405020304" pitchFamily="18" charset="0"/>
                <a:cs typeface="Times New Roman" panose="02020603050405020304" pitchFamily="18" charset="0"/>
              </a:rPr>
              <a:t>một</a:t>
            </a:r>
            <a:r>
              <a:rPr lang="en-GB" altLang="en-US" b="1" dirty="0">
                <a:solidFill>
                  <a:srgbClr val="0000FF"/>
                </a:solidFill>
                <a:latin typeface="Times New Roman" panose="02020603050405020304" pitchFamily="18" charset="0"/>
                <a:cs typeface="Times New Roman" panose="02020603050405020304" pitchFamily="18" charset="0"/>
              </a:rPr>
              <a:t> </a:t>
            </a:r>
            <a:r>
              <a:rPr lang="en-GB" altLang="en-US" b="1" dirty="0" err="1">
                <a:solidFill>
                  <a:srgbClr val="0000FF"/>
                </a:solidFill>
                <a:latin typeface="Times New Roman" panose="02020603050405020304" pitchFamily="18" charset="0"/>
                <a:cs typeface="Times New Roman" panose="02020603050405020304" pitchFamily="18" charset="0"/>
              </a:rPr>
              <a:t>truyền</a:t>
            </a:r>
            <a:r>
              <a:rPr lang="en-GB" altLang="en-US" b="1" dirty="0">
                <a:solidFill>
                  <a:srgbClr val="0000FF"/>
                </a:solidFill>
                <a:latin typeface="Times New Roman" panose="02020603050405020304" pitchFamily="18" charset="0"/>
                <a:cs typeface="Times New Roman" panose="02020603050405020304" pitchFamily="18" charset="0"/>
              </a:rPr>
              <a:t> </a:t>
            </a:r>
            <a:r>
              <a:rPr lang="en-GB" altLang="en-US" b="1" dirty="0" err="1">
                <a:solidFill>
                  <a:srgbClr val="0000FF"/>
                </a:solidFill>
                <a:latin typeface="Times New Roman" panose="02020603050405020304" pitchFamily="18" charset="0"/>
                <a:cs typeface="Times New Roman" panose="02020603050405020304" pitchFamily="18" charset="0"/>
              </a:rPr>
              <a:t>thuyết</a:t>
            </a:r>
            <a:r>
              <a:rPr lang="en-GB" altLang="en-US" b="1" dirty="0">
                <a:solidFill>
                  <a:srgbClr val="0000FF"/>
                </a:solidFill>
                <a:latin typeface="Times New Roman" panose="02020603050405020304" pitchFamily="18" charset="0"/>
                <a:cs typeface="Times New Roman" panose="02020603050405020304" pitchFamily="18" charset="0"/>
              </a:rPr>
              <a:t> </a:t>
            </a:r>
            <a:r>
              <a:rPr lang="en-GB" altLang="en-US" b="1" dirty="0" err="1">
                <a:solidFill>
                  <a:srgbClr val="0000FF"/>
                </a:solidFill>
                <a:latin typeface="Times New Roman" panose="02020603050405020304" pitchFamily="18" charset="0"/>
                <a:cs typeface="Times New Roman" panose="02020603050405020304" pitchFamily="18" charset="0"/>
              </a:rPr>
              <a:t>nói</a:t>
            </a:r>
            <a:r>
              <a:rPr lang="en-GB" altLang="en-US" b="1" dirty="0">
                <a:solidFill>
                  <a:srgbClr val="0000FF"/>
                </a:solidFill>
                <a:latin typeface="Times New Roman" panose="02020603050405020304" pitchFamily="18" charset="0"/>
                <a:cs typeface="Times New Roman" panose="02020603050405020304" pitchFamily="18" charset="0"/>
              </a:rPr>
              <a:t> </a:t>
            </a:r>
            <a:r>
              <a:rPr lang="en-GB" altLang="en-US" b="1" dirty="0" err="1">
                <a:solidFill>
                  <a:srgbClr val="0000FF"/>
                </a:solidFill>
                <a:latin typeface="Times New Roman" panose="02020603050405020304" pitchFamily="18" charset="0"/>
                <a:cs typeface="Times New Roman" panose="02020603050405020304" pitchFamily="18" charset="0"/>
              </a:rPr>
              <a:t>rằng</a:t>
            </a:r>
            <a:r>
              <a:rPr lang="en-GB" altLang="en-US" b="1" dirty="0">
                <a:solidFill>
                  <a:srgbClr val="0000FF"/>
                </a:solidFill>
                <a:latin typeface="Times New Roman" panose="02020603050405020304" pitchFamily="18" charset="0"/>
                <a:cs typeface="Times New Roman" panose="02020603050405020304" pitchFamily="18" charset="0"/>
              </a:rPr>
              <a:t>/ </a:t>
            </a:r>
            <a:r>
              <a:rPr lang="en-GB" altLang="en-US" b="1" dirty="0" err="1">
                <a:solidFill>
                  <a:srgbClr val="0000FF"/>
                </a:solidFill>
                <a:latin typeface="Times New Roman" panose="02020603050405020304" pitchFamily="18" charset="0"/>
                <a:cs typeface="Times New Roman" panose="02020603050405020304" pitchFamily="18" charset="0"/>
              </a:rPr>
              <a:t>nếu</a:t>
            </a:r>
            <a:r>
              <a:rPr lang="en-GB" altLang="en-US" b="1" dirty="0">
                <a:solidFill>
                  <a:srgbClr val="0000FF"/>
                </a:solidFill>
                <a:latin typeface="Times New Roman" panose="02020603050405020304" pitchFamily="18" charset="0"/>
                <a:cs typeface="Times New Roman" panose="02020603050405020304" pitchFamily="18" charset="0"/>
              </a:rPr>
              <a:t> </a:t>
            </a:r>
            <a:r>
              <a:rPr lang="en-GB" altLang="en-US" b="1" dirty="0" err="1">
                <a:solidFill>
                  <a:srgbClr val="0000FF"/>
                </a:solidFill>
                <a:latin typeface="Times New Roman" panose="02020603050405020304" pitchFamily="18" charset="0"/>
                <a:cs typeface="Times New Roman" panose="02020603050405020304" pitchFamily="18" charset="0"/>
              </a:rPr>
              <a:t>gấp</a:t>
            </a:r>
            <a:r>
              <a:rPr lang="en-GB" altLang="en-US" b="1" dirty="0">
                <a:solidFill>
                  <a:srgbClr val="0000FF"/>
                </a:solidFill>
                <a:latin typeface="Times New Roman" panose="02020603050405020304" pitchFamily="18" charset="0"/>
                <a:cs typeface="Times New Roman" panose="02020603050405020304" pitchFamily="18" charset="0"/>
              </a:rPr>
              <a:t> </a:t>
            </a:r>
            <a:r>
              <a:rPr lang="en-GB" altLang="en-US" b="1" dirty="0" err="1">
                <a:solidFill>
                  <a:srgbClr val="0000FF"/>
                </a:solidFill>
                <a:latin typeface="Times New Roman" panose="02020603050405020304" pitchFamily="18" charset="0"/>
                <a:cs typeface="Times New Roman" panose="02020603050405020304" pitchFamily="18" charset="0"/>
              </a:rPr>
              <a:t>đủ</a:t>
            </a:r>
            <a:r>
              <a:rPr lang="en-GB" altLang="en-US" b="1" dirty="0">
                <a:solidFill>
                  <a:srgbClr val="0000FF"/>
                </a:solidFill>
                <a:latin typeface="Times New Roman" panose="02020603050405020304" pitchFamily="18" charset="0"/>
                <a:cs typeface="Times New Roman" panose="02020603050405020304" pitchFamily="18" charset="0"/>
              </a:rPr>
              <a:t> </a:t>
            </a:r>
            <a:r>
              <a:rPr lang="en-GB" altLang="en-US" b="1" dirty="0" err="1">
                <a:solidFill>
                  <a:srgbClr val="0000FF"/>
                </a:solidFill>
                <a:latin typeface="Times New Roman" panose="02020603050405020304" pitchFamily="18" charset="0"/>
                <a:cs typeface="Times New Roman" panose="02020603050405020304" pitchFamily="18" charset="0"/>
              </a:rPr>
              <a:t>một</a:t>
            </a:r>
            <a:r>
              <a:rPr lang="en-GB" altLang="en-US" b="1" dirty="0">
                <a:solidFill>
                  <a:srgbClr val="0000FF"/>
                </a:solidFill>
                <a:latin typeface="Times New Roman" panose="02020603050405020304" pitchFamily="18" charset="0"/>
                <a:cs typeface="Times New Roman" panose="02020603050405020304" pitchFamily="18" charset="0"/>
              </a:rPr>
              <a:t> </a:t>
            </a:r>
            <a:r>
              <a:rPr lang="en-GB" altLang="en-US" b="1" dirty="0" err="1">
                <a:solidFill>
                  <a:srgbClr val="0000FF"/>
                </a:solidFill>
                <a:latin typeface="Times New Roman" panose="02020603050405020304" pitchFamily="18" charset="0"/>
                <a:cs typeface="Times New Roman" panose="02020603050405020304" pitchFamily="18" charset="0"/>
              </a:rPr>
              <a:t>nghìn</a:t>
            </a:r>
            <a:r>
              <a:rPr lang="en-GB" altLang="en-US" b="1" dirty="0">
                <a:solidFill>
                  <a:srgbClr val="0000FF"/>
                </a:solidFill>
                <a:latin typeface="Times New Roman" panose="02020603050405020304" pitchFamily="18" charset="0"/>
                <a:cs typeface="Times New Roman" panose="02020603050405020304" pitchFamily="18" charset="0"/>
              </a:rPr>
              <a:t> con </a:t>
            </a:r>
            <a:r>
              <a:rPr lang="en-GB" altLang="en-US" b="1" dirty="0" err="1">
                <a:solidFill>
                  <a:srgbClr val="0000FF"/>
                </a:solidFill>
                <a:latin typeface="Times New Roman" panose="02020603050405020304" pitchFamily="18" charset="0"/>
                <a:cs typeface="Times New Roman" panose="02020603050405020304" pitchFamily="18" charset="0"/>
              </a:rPr>
              <a:t>sếu</a:t>
            </a:r>
            <a:r>
              <a:rPr lang="en-GB" altLang="en-US" b="1" dirty="0">
                <a:solidFill>
                  <a:srgbClr val="0000FF"/>
                </a:solidFill>
                <a:latin typeface="Times New Roman" panose="02020603050405020304" pitchFamily="18" charset="0"/>
                <a:cs typeface="Times New Roman" panose="02020603050405020304" pitchFamily="18" charset="0"/>
              </a:rPr>
              <a:t> </a:t>
            </a:r>
            <a:r>
              <a:rPr lang="en-GB" altLang="en-US" b="1" dirty="0" err="1">
                <a:solidFill>
                  <a:srgbClr val="0000FF"/>
                </a:solidFill>
                <a:latin typeface="Times New Roman" panose="02020603050405020304" pitchFamily="18" charset="0"/>
                <a:cs typeface="Times New Roman" panose="02020603050405020304" pitchFamily="18" charset="0"/>
              </a:rPr>
              <a:t>bằng</a:t>
            </a:r>
            <a:r>
              <a:rPr lang="en-GB" altLang="en-US" b="1" dirty="0">
                <a:solidFill>
                  <a:srgbClr val="0000FF"/>
                </a:solidFill>
                <a:latin typeface="Times New Roman" panose="02020603050405020304" pitchFamily="18" charset="0"/>
                <a:cs typeface="Times New Roman" panose="02020603050405020304" pitchFamily="18" charset="0"/>
              </a:rPr>
              <a:t> </a:t>
            </a:r>
            <a:r>
              <a:rPr lang="en-GB" altLang="en-US" b="1" dirty="0" err="1">
                <a:solidFill>
                  <a:srgbClr val="0000FF"/>
                </a:solidFill>
                <a:latin typeface="Times New Roman" panose="02020603050405020304" pitchFamily="18" charset="0"/>
                <a:cs typeface="Times New Roman" panose="02020603050405020304" pitchFamily="18" charset="0"/>
              </a:rPr>
              <a:t>giấy</a:t>
            </a:r>
            <a:r>
              <a:rPr lang="en-GB" altLang="en-US" b="1" dirty="0">
                <a:solidFill>
                  <a:srgbClr val="0000FF"/>
                </a:solidFill>
                <a:latin typeface="Times New Roman" panose="02020603050405020304" pitchFamily="18" charset="0"/>
                <a:cs typeface="Times New Roman" panose="02020603050405020304" pitchFamily="18" charset="0"/>
              </a:rPr>
              <a:t> </a:t>
            </a:r>
            <a:r>
              <a:rPr lang="en-GB" altLang="en-US" b="1" dirty="0" err="1">
                <a:solidFill>
                  <a:srgbClr val="0000FF"/>
                </a:solidFill>
                <a:latin typeface="Times New Roman" panose="02020603050405020304" pitchFamily="18" charset="0"/>
                <a:cs typeface="Times New Roman" panose="02020603050405020304" pitchFamily="18" charset="0"/>
              </a:rPr>
              <a:t>treo</a:t>
            </a:r>
            <a:r>
              <a:rPr lang="en-GB" altLang="en-US" b="1" dirty="0">
                <a:solidFill>
                  <a:srgbClr val="0000FF"/>
                </a:solidFill>
                <a:latin typeface="Times New Roman" panose="02020603050405020304" pitchFamily="18" charset="0"/>
                <a:cs typeface="Times New Roman" panose="02020603050405020304" pitchFamily="18" charset="0"/>
              </a:rPr>
              <a:t> </a:t>
            </a:r>
            <a:r>
              <a:rPr lang="en-GB" altLang="en-US" b="1" dirty="0" err="1">
                <a:solidFill>
                  <a:srgbClr val="0000FF"/>
                </a:solidFill>
                <a:latin typeface="Times New Roman" panose="02020603050405020304" pitchFamily="18" charset="0"/>
                <a:cs typeface="Times New Roman" panose="02020603050405020304" pitchFamily="18" charset="0"/>
              </a:rPr>
              <a:t>quanh</a:t>
            </a:r>
            <a:r>
              <a:rPr lang="en-GB" altLang="en-US" b="1" dirty="0">
                <a:solidFill>
                  <a:srgbClr val="0000FF"/>
                </a:solidFill>
                <a:latin typeface="Times New Roman" panose="02020603050405020304" pitchFamily="18" charset="0"/>
                <a:cs typeface="Times New Roman" panose="02020603050405020304" pitchFamily="18" charset="0"/>
              </a:rPr>
              <a:t> </a:t>
            </a:r>
            <a:r>
              <a:rPr lang="en-GB" altLang="en-US" b="1" dirty="0" err="1">
                <a:solidFill>
                  <a:srgbClr val="0000FF"/>
                </a:solidFill>
                <a:latin typeface="Times New Roman" panose="02020603050405020304" pitchFamily="18" charset="0"/>
                <a:cs typeface="Times New Roman" panose="02020603050405020304" pitchFamily="18" charset="0"/>
              </a:rPr>
              <a:t>phòng</a:t>
            </a:r>
            <a:r>
              <a:rPr lang="en-GB" altLang="en-US" b="1" dirty="0">
                <a:solidFill>
                  <a:srgbClr val="0000FF"/>
                </a:solidFill>
                <a:latin typeface="Times New Roman" panose="02020603050405020304" pitchFamily="18" charset="0"/>
                <a:cs typeface="Times New Roman" panose="02020603050405020304" pitchFamily="18" charset="0"/>
              </a:rPr>
              <a:t>, </a:t>
            </a:r>
            <a:r>
              <a:rPr lang="en-GB" altLang="en-US" b="1" dirty="0" err="1">
                <a:solidFill>
                  <a:srgbClr val="0000FF"/>
                </a:solidFill>
                <a:latin typeface="Times New Roman" panose="02020603050405020304" pitchFamily="18" charset="0"/>
                <a:cs typeface="Times New Roman" panose="02020603050405020304" pitchFamily="18" charset="0"/>
              </a:rPr>
              <a:t>em</a:t>
            </a:r>
            <a:r>
              <a:rPr lang="en-GB" altLang="en-US" b="1" dirty="0">
                <a:solidFill>
                  <a:srgbClr val="0000FF"/>
                </a:solidFill>
                <a:latin typeface="Times New Roman" panose="02020603050405020304" pitchFamily="18" charset="0"/>
                <a:cs typeface="Times New Roman" panose="02020603050405020304" pitchFamily="18" charset="0"/>
              </a:rPr>
              <a:t> </a:t>
            </a:r>
            <a:r>
              <a:rPr lang="en-GB" altLang="en-US" b="1" dirty="0" err="1">
                <a:solidFill>
                  <a:srgbClr val="0000FF"/>
                </a:solidFill>
                <a:latin typeface="Times New Roman" panose="02020603050405020304" pitchFamily="18" charset="0"/>
                <a:cs typeface="Times New Roman" panose="02020603050405020304" pitchFamily="18" charset="0"/>
              </a:rPr>
              <a:t>sẽ</a:t>
            </a:r>
            <a:r>
              <a:rPr lang="en-GB" altLang="en-US" b="1" dirty="0">
                <a:solidFill>
                  <a:srgbClr val="0000FF"/>
                </a:solidFill>
                <a:latin typeface="Times New Roman" panose="02020603050405020304" pitchFamily="18" charset="0"/>
                <a:cs typeface="Times New Roman" panose="02020603050405020304" pitchFamily="18" charset="0"/>
              </a:rPr>
              <a:t> </a:t>
            </a:r>
            <a:r>
              <a:rPr lang="en-GB" altLang="en-US" b="1" dirty="0" err="1">
                <a:solidFill>
                  <a:srgbClr val="0000FF"/>
                </a:solidFill>
                <a:latin typeface="Times New Roman" panose="02020603050405020304" pitchFamily="18" charset="0"/>
                <a:cs typeface="Times New Roman" panose="02020603050405020304" pitchFamily="18" charset="0"/>
              </a:rPr>
              <a:t>khỏi</a:t>
            </a:r>
            <a:r>
              <a:rPr lang="en-GB" altLang="en-US" b="1" dirty="0">
                <a:solidFill>
                  <a:srgbClr val="0000FF"/>
                </a:solidFill>
                <a:latin typeface="Times New Roman" panose="02020603050405020304" pitchFamily="18" charset="0"/>
                <a:cs typeface="Times New Roman" panose="02020603050405020304" pitchFamily="18" charset="0"/>
              </a:rPr>
              <a:t> </a:t>
            </a:r>
            <a:r>
              <a:rPr lang="en-GB" altLang="en-US" b="1" dirty="0" err="1" smtClean="0">
                <a:solidFill>
                  <a:srgbClr val="0000FF"/>
                </a:solidFill>
                <a:latin typeface="Times New Roman" panose="02020603050405020304" pitchFamily="18" charset="0"/>
                <a:cs typeface="Times New Roman" panose="02020603050405020304" pitchFamily="18" charset="0"/>
              </a:rPr>
              <a:t>bệnh</a:t>
            </a:r>
            <a:r>
              <a:rPr lang="en-GB" altLang="en-US" b="1" dirty="0" smtClean="0">
                <a:solidFill>
                  <a:srgbClr val="0000FF"/>
                </a:solidFill>
                <a:latin typeface="Times New Roman" panose="02020603050405020304" pitchFamily="18" charset="0"/>
                <a:cs typeface="Times New Roman" panose="02020603050405020304" pitchFamily="18" charset="0"/>
              </a:rPr>
              <a:t>.</a:t>
            </a:r>
            <a:endParaRPr lang="en-GB" altLang="en-US" b="1" dirty="0">
              <a:solidFill>
                <a:srgbClr val="0000FF"/>
              </a:solidFill>
              <a:latin typeface="Times New Roman" panose="02020603050405020304" pitchFamily="18" charset="0"/>
              <a:cs typeface="Times New Roman" panose="02020603050405020304" pitchFamily="18" charset="0"/>
            </a:endParaRPr>
          </a:p>
        </p:txBody>
      </p:sp>
      <p:sp>
        <p:nvSpPr>
          <p:cNvPr id="5136" name="Rectangle 36"/>
          <p:cNvSpPr>
            <a:spLocks noChangeArrowheads="1"/>
          </p:cNvSpPr>
          <p:nvPr/>
        </p:nvSpPr>
        <p:spPr bwMode="auto">
          <a:xfrm>
            <a:off x="0" y="26988"/>
            <a:ext cx="9144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a:solidFill>
                <a:prstClr val="black"/>
              </a:solidFill>
              <a:latin typeface="Times New Roman" panose="02020603050405020304" pitchFamily="18" charset="0"/>
            </a:endParaRPr>
          </a:p>
        </p:txBody>
      </p:sp>
      <p:sp>
        <p:nvSpPr>
          <p:cNvPr id="14" name="WordArt 2"/>
          <p:cNvSpPr>
            <a:spLocks noChangeArrowheads="1" noChangeShapeType="1" noTextEdit="1"/>
          </p:cNvSpPr>
          <p:nvPr/>
        </p:nvSpPr>
        <p:spPr bwMode="auto">
          <a:xfrm>
            <a:off x="696518" y="419237"/>
            <a:ext cx="7750963" cy="1351935"/>
          </a:xfrm>
          <a:prstGeom prst="rect">
            <a:avLst/>
          </a:prstGeom>
          <a:noFill/>
        </p:spPr>
        <p:txBody>
          <a:bodyPr wrap="none" fromWordArt="1">
            <a:prstTxWarp prst="textInflateBottom">
              <a:avLst>
                <a:gd name="adj" fmla="val 68083"/>
              </a:avLst>
            </a:prstTxWarp>
            <a:scene3d>
              <a:camera prst="legacyPerspectiveBottom"/>
              <a:lightRig rig="legacyFlat3" dir="t"/>
            </a:scene3d>
            <a:sp3d extrusionH="1801800" prstMaterial="legacyMatte">
              <a:extrusionClr>
                <a:srgbClr val="FFFF00"/>
              </a:extrusionClr>
            </a:sp3d>
          </a:bodyPr>
          <a:lstStyle/>
          <a:p>
            <a:pPr algn="ctr" eaLnBrk="0" fontAlgn="base" hangingPunct="0">
              <a:spcBef>
                <a:spcPct val="0"/>
              </a:spcBef>
              <a:spcAft>
                <a:spcPct val="0"/>
              </a:spcAft>
              <a:defRPr/>
            </a:pPr>
            <a:r>
              <a:rPr lang="en-US" sz="3600" kern="10" dirty="0" smtClean="0">
                <a:ln w="9525">
                  <a:round/>
                  <a:headEnd/>
                  <a:tailEnd/>
                </a:ln>
                <a:solidFill>
                  <a:srgbClr val="FF0000"/>
                </a:solidFill>
                <a:latin typeface="Times New Roman"/>
                <a:cs typeface="Times New Roman"/>
              </a:rPr>
              <a:t> </a:t>
            </a:r>
            <a:r>
              <a:rPr lang="en-US" sz="3600" b="1" kern="10" dirty="0">
                <a:ln w="9525">
                  <a:round/>
                  <a:headEnd/>
                  <a:tailEnd/>
                </a:ln>
                <a:solidFill>
                  <a:srgbClr val="002060"/>
                </a:solidFill>
                <a:latin typeface="Times New Roman"/>
                <a:cs typeface="Times New Roman"/>
              </a:rPr>
              <a:t>LUYỆN ĐỌC</a:t>
            </a:r>
          </a:p>
        </p:txBody>
      </p:sp>
    </p:spTree>
    <p:extLst>
      <p:ext uri="{BB962C8B-B14F-4D97-AF65-F5344CB8AC3E}">
        <p14:creationId xmlns:p14="http://schemas.microsoft.com/office/powerpoint/2010/main" val="2821349116"/>
      </p:ext>
    </p:extLst>
  </p:cSld>
  <p:clrMapOvr>
    <a:masterClrMapping/>
  </p:clrMapOvr>
  <p:transition spd="slow">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4581"/>
                                        </p:tgtEl>
                                        <p:attrNameLst>
                                          <p:attrName>style.visibility</p:attrName>
                                        </p:attrNameLst>
                                      </p:cBhvr>
                                      <p:to>
                                        <p:strVal val="visible"/>
                                      </p:to>
                                    </p:set>
                                    <p:anim calcmode="discrete" valueType="clr">
                                      <p:cBhvr override="childStyle">
                                        <p:cTn id="7" dur="80"/>
                                        <p:tgtEl>
                                          <p:spTgt spid="2458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4581"/>
                                        </p:tgtEl>
                                        <p:attrNameLst>
                                          <p:attrName>fillcolor</p:attrName>
                                        </p:attrNameLst>
                                      </p:cBhvr>
                                      <p:tavLst>
                                        <p:tav tm="0">
                                          <p:val>
                                            <p:clrVal>
                                              <a:schemeClr val="accent2"/>
                                            </p:clrVal>
                                          </p:val>
                                        </p:tav>
                                        <p:tav tm="50000">
                                          <p:val>
                                            <p:clrVal>
                                              <a:schemeClr val="hlink"/>
                                            </p:clrVal>
                                          </p:val>
                                        </p:tav>
                                      </p:tavLst>
                                    </p:anim>
                                    <p:set>
                                      <p:cBhvr>
                                        <p:cTn id="9" dur="80"/>
                                        <p:tgtEl>
                                          <p:spTgt spid="24581"/>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24582"/>
                                        </p:tgtEl>
                                        <p:attrNameLst>
                                          <p:attrName>style.visibility</p:attrName>
                                        </p:attrNameLst>
                                      </p:cBhvr>
                                      <p:to>
                                        <p:strVal val="visible"/>
                                      </p:to>
                                    </p:set>
                                    <p:anim calcmode="discrete" valueType="clr">
                                      <p:cBhvr override="childStyle">
                                        <p:cTn id="14" dur="80"/>
                                        <p:tgtEl>
                                          <p:spTgt spid="24582"/>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4582"/>
                                        </p:tgtEl>
                                        <p:attrNameLst>
                                          <p:attrName>fillcolor</p:attrName>
                                        </p:attrNameLst>
                                      </p:cBhvr>
                                      <p:tavLst>
                                        <p:tav tm="0">
                                          <p:val>
                                            <p:clrVal>
                                              <a:schemeClr val="accent2"/>
                                            </p:clrVal>
                                          </p:val>
                                        </p:tav>
                                        <p:tav tm="50000">
                                          <p:val>
                                            <p:clrVal>
                                              <a:schemeClr val="hlink"/>
                                            </p:clrVal>
                                          </p:val>
                                        </p:tav>
                                      </p:tavLst>
                                    </p:anim>
                                    <p:set>
                                      <p:cBhvr>
                                        <p:cTn id="16" dur="80"/>
                                        <p:tgtEl>
                                          <p:spTgt spid="24582"/>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24583"/>
                                        </p:tgtEl>
                                        <p:attrNameLst>
                                          <p:attrName>style.visibility</p:attrName>
                                        </p:attrNameLst>
                                      </p:cBhvr>
                                      <p:to>
                                        <p:strVal val="visible"/>
                                      </p:to>
                                    </p:set>
                                    <p:anim calcmode="discrete" valueType="clr">
                                      <p:cBhvr override="childStyle">
                                        <p:cTn id="21" dur="80"/>
                                        <p:tgtEl>
                                          <p:spTgt spid="24583"/>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24583"/>
                                        </p:tgtEl>
                                        <p:attrNameLst>
                                          <p:attrName>fillcolor</p:attrName>
                                        </p:attrNameLst>
                                      </p:cBhvr>
                                      <p:tavLst>
                                        <p:tav tm="0">
                                          <p:val>
                                            <p:clrVal>
                                              <a:schemeClr val="accent2"/>
                                            </p:clrVal>
                                          </p:val>
                                        </p:tav>
                                        <p:tav tm="50000">
                                          <p:val>
                                            <p:clrVal>
                                              <a:schemeClr val="hlink"/>
                                            </p:clrVal>
                                          </p:val>
                                        </p:tav>
                                      </p:tavLst>
                                    </p:anim>
                                    <p:set>
                                      <p:cBhvr>
                                        <p:cTn id="23" dur="80"/>
                                        <p:tgtEl>
                                          <p:spTgt spid="24583"/>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24584"/>
                                        </p:tgtEl>
                                        <p:attrNameLst>
                                          <p:attrName>style.visibility</p:attrName>
                                        </p:attrNameLst>
                                      </p:cBhvr>
                                      <p:to>
                                        <p:strVal val="visible"/>
                                      </p:to>
                                    </p:set>
                                    <p:anim calcmode="discrete" valueType="clr">
                                      <p:cBhvr override="childStyle">
                                        <p:cTn id="28" dur="80"/>
                                        <p:tgtEl>
                                          <p:spTgt spid="24584"/>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24584"/>
                                        </p:tgtEl>
                                        <p:attrNameLst>
                                          <p:attrName>fillcolor</p:attrName>
                                        </p:attrNameLst>
                                      </p:cBhvr>
                                      <p:tavLst>
                                        <p:tav tm="0">
                                          <p:val>
                                            <p:clrVal>
                                              <a:schemeClr val="accent2"/>
                                            </p:clrVal>
                                          </p:val>
                                        </p:tav>
                                        <p:tav tm="50000">
                                          <p:val>
                                            <p:clrVal>
                                              <a:schemeClr val="hlink"/>
                                            </p:clrVal>
                                          </p:val>
                                        </p:tav>
                                      </p:tavLst>
                                    </p:anim>
                                    <p:set>
                                      <p:cBhvr>
                                        <p:cTn id="30" dur="80"/>
                                        <p:tgtEl>
                                          <p:spTgt spid="2458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p:bldP spid="24582" grpId="0"/>
      <p:bldP spid="24583" grpId="0"/>
      <p:bldP spid="2458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3"/>
          <p:cNvSpPr txBox="1">
            <a:spLocks noChangeArrowheads="1"/>
          </p:cNvSpPr>
          <p:nvPr/>
        </p:nvSpPr>
        <p:spPr bwMode="auto">
          <a:xfrm>
            <a:off x="2458" y="1841529"/>
            <a:ext cx="9055664"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a:spcBef>
                <a:spcPct val="50000"/>
              </a:spcBef>
            </a:pPr>
            <a:r>
              <a:rPr lang="en-US" altLang="en-US" sz="4400" b="1" dirty="0">
                <a:solidFill>
                  <a:srgbClr val="0000FF"/>
                </a:solidFill>
                <a:latin typeface="Times New Roman" pitchFamily="18" charset="0"/>
                <a:cs typeface="Times New Roman" pitchFamily="18" charset="0"/>
              </a:rPr>
              <a:t>- </a:t>
            </a:r>
            <a:r>
              <a:rPr lang="vi-VN" sz="4400" dirty="0"/>
              <a:t> </a:t>
            </a:r>
            <a:r>
              <a:rPr lang="vi-VN" sz="3200" b="1" dirty="0">
                <a:solidFill>
                  <a:srgbClr val="FF0000"/>
                </a:solidFill>
              </a:rPr>
              <a:t>Bom nguyên tử</a:t>
            </a:r>
            <a:r>
              <a:rPr lang="vi-VN" sz="3200" b="1" dirty="0">
                <a:solidFill>
                  <a:srgbClr val="002060"/>
                </a:solidFill>
              </a:rPr>
              <a:t>:</a:t>
            </a:r>
            <a:r>
              <a:rPr lang="vi-VN" sz="3200" b="1" dirty="0">
                <a:solidFill>
                  <a:srgbClr val="00B050"/>
                </a:solidFill>
              </a:rPr>
              <a:t> </a:t>
            </a:r>
            <a:r>
              <a:rPr lang="vi-VN" sz="3200" b="1" dirty="0">
                <a:solidFill>
                  <a:srgbClr val="002060"/>
                </a:solidFill>
              </a:rPr>
              <a:t>bom có sức sát thương và công phá mạnh gấp nhiều lần bom thường.</a:t>
            </a:r>
            <a:endParaRPr lang="en-US" altLang="en-US" sz="3200" b="1" dirty="0">
              <a:solidFill>
                <a:srgbClr val="002060"/>
              </a:solidFill>
              <a:latin typeface="Times New Roman" pitchFamily="18" charset="0"/>
              <a:cs typeface="Times New Roman" pitchFamily="18" charset="0"/>
            </a:endParaRPr>
          </a:p>
        </p:txBody>
      </p:sp>
      <p:sp>
        <p:nvSpPr>
          <p:cNvPr id="4" name="Text Box 15"/>
          <p:cNvSpPr txBox="1">
            <a:spLocks noChangeArrowheads="1"/>
          </p:cNvSpPr>
          <p:nvPr/>
        </p:nvSpPr>
        <p:spPr bwMode="auto">
          <a:xfrm>
            <a:off x="88336" y="3103411"/>
            <a:ext cx="905566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a:spcBef>
                <a:spcPct val="50000"/>
              </a:spcBef>
            </a:pPr>
            <a:r>
              <a:rPr lang="en-US" altLang="en-US" sz="4400" b="1" dirty="0">
                <a:solidFill>
                  <a:srgbClr val="0000FF"/>
                </a:solidFill>
                <a:latin typeface="Times New Roman" pitchFamily="18" charset="0"/>
                <a:cs typeface="Times New Roman" pitchFamily="18" charset="0"/>
              </a:rPr>
              <a:t>- </a:t>
            </a:r>
            <a:r>
              <a:rPr lang="en-US" sz="3200" b="1" dirty="0" err="1">
                <a:solidFill>
                  <a:srgbClr val="FF0000"/>
                </a:solidFill>
              </a:rPr>
              <a:t>Phóng</a:t>
            </a:r>
            <a:r>
              <a:rPr lang="en-US" sz="3200" b="1" dirty="0">
                <a:solidFill>
                  <a:srgbClr val="FF0000"/>
                </a:solidFill>
              </a:rPr>
              <a:t> </a:t>
            </a:r>
            <a:r>
              <a:rPr lang="en-US" sz="3200" b="1" dirty="0" err="1">
                <a:solidFill>
                  <a:srgbClr val="FF0000"/>
                </a:solidFill>
              </a:rPr>
              <a:t>xạ</a:t>
            </a:r>
            <a:r>
              <a:rPr lang="en-US" sz="3200" b="1" dirty="0">
                <a:solidFill>
                  <a:srgbClr val="FF0000"/>
                </a:solidFill>
              </a:rPr>
              <a:t> </a:t>
            </a:r>
            <a:r>
              <a:rPr lang="en-US" sz="3200" b="1" dirty="0" err="1">
                <a:solidFill>
                  <a:srgbClr val="FF0000"/>
                </a:solidFill>
              </a:rPr>
              <a:t>nguyên</a:t>
            </a:r>
            <a:r>
              <a:rPr lang="en-US" sz="3200" b="1" dirty="0">
                <a:solidFill>
                  <a:srgbClr val="FF0000"/>
                </a:solidFill>
              </a:rPr>
              <a:t> </a:t>
            </a:r>
            <a:r>
              <a:rPr lang="en-US" sz="3200" b="1" dirty="0" err="1">
                <a:solidFill>
                  <a:srgbClr val="FF0000"/>
                </a:solidFill>
              </a:rPr>
              <a:t>tử</a:t>
            </a:r>
            <a:r>
              <a:rPr lang="en-US" sz="3200" b="1" dirty="0">
                <a:solidFill>
                  <a:srgbClr val="002060"/>
                </a:solidFill>
              </a:rPr>
              <a:t>:</a:t>
            </a:r>
            <a:r>
              <a:rPr lang="en-US" sz="3200" b="1" dirty="0">
                <a:solidFill>
                  <a:srgbClr val="00B050"/>
                </a:solidFill>
              </a:rPr>
              <a:t> </a:t>
            </a:r>
            <a:r>
              <a:rPr lang="en-US" sz="3200" b="1" dirty="0" err="1">
                <a:solidFill>
                  <a:srgbClr val="002060"/>
                </a:solidFill>
              </a:rPr>
              <a:t>chất</a:t>
            </a:r>
            <a:r>
              <a:rPr lang="en-US" sz="3200" b="1" dirty="0">
                <a:solidFill>
                  <a:srgbClr val="002060"/>
                </a:solidFill>
              </a:rPr>
              <a:t> </a:t>
            </a:r>
            <a:r>
              <a:rPr lang="en-US" sz="3200" b="1" dirty="0" err="1">
                <a:solidFill>
                  <a:srgbClr val="002060"/>
                </a:solidFill>
              </a:rPr>
              <a:t>sinh</a:t>
            </a:r>
            <a:r>
              <a:rPr lang="en-US" sz="3200" b="1" dirty="0">
                <a:solidFill>
                  <a:srgbClr val="002060"/>
                </a:solidFill>
              </a:rPr>
              <a:t> </a:t>
            </a:r>
            <a:r>
              <a:rPr lang="en-US" sz="3200" b="1" dirty="0" err="1">
                <a:solidFill>
                  <a:srgbClr val="002060"/>
                </a:solidFill>
              </a:rPr>
              <a:t>ra</a:t>
            </a:r>
            <a:r>
              <a:rPr lang="en-US" sz="3200" b="1" dirty="0">
                <a:solidFill>
                  <a:srgbClr val="002060"/>
                </a:solidFill>
              </a:rPr>
              <a:t> </a:t>
            </a:r>
            <a:r>
              <a:rPr lang="en-US" sz="3200" b="1" dirty="0" err="1">
                <a:solidFill>
                  <a:srgbClr val="002060"/>
                </a:solidFill>
              </a:rPr>
              <a:t>khi</a:t>
            </a:r>
            <a:r>
              <a:rPr lang="en-US" sz="3200" b="1" dirty="0">
                <a:solidFill>
                  <a:srgbClr val="002060"/>
                </a:solidFill>
              </a:rPr>
              <a:t> </a:t>
            </a:r>
            <a:r>
              <a:rPr lang="en-US" sz="3200" b="1" dirty="0" err="1">
                <a:solidFill>
                  <a:srgbClr val="002060"/>
                </a:solidFill>
              </a:rPr>
              <a:t>bom</a:t>
            </a:r>
            <a:r>
              <a:rPr lang="en-US" sz="3200" b="1" dirty="0">
                <a:solidFill>
                  <a:srgbClr val="002060"/>
                </a:solidFill>
              </a:rPr>
              <a:t> </a:t>
            </a:r>
            <a:r>
              <a:rPr lang="en-US" sz="3200" b="1" dirty="0" err="1">
                <a:solidFill>
                  <a:srgbClr val="002060"/>
                </a:solidFill>
              </a:rPr>
              <a:t>nguyên</a:t>
            </a:r>
            <a:r>
              <a:rPr lang="en-US" sz="3200" b="1" dirty="0">
                <a:solidFill>
                  <a:srgbClr val="002060"/>
                </a:solidFill>
              </a:rPr>
              <a:t> </a:t>
            </a:r>
            <a:r>
              <a:rPr lang="en-US" sz="3200" b="1" dirty="0" err="1">
                <a:solidFill>
                  <a:srgbClr val="002060"/>
                </a:solidFill>
              </a:rPr>
              <a:t>tử</a:t>
            </a:r>
            <a:r>
              <a:rPr lang="en-US" sz="3200" b="1" dirty="0">
                <a:solidFill>
                  <a:srgbClr val="002060"/>
                </a:solidFill>
              </a:rPr>
              <a:t> </a:t>
            </a:r>
            <a:r>
              <a:rPr lang="en-US" sz="3200" b="1" dirty="0" err="1">
                <a:solidFill>
                  <a:srgbClr val="002060"/>
                </a:solidFill>
              </a:rPr>
              <a:t>nổ</a:t>
            </a:r>
            <a:r>
              <a:rPr lang="en-US" sz="3200" b="1" dirty="0">
                <a:solidFill>
                  <a:srgbClr val="002060"/>
                </a:solidFill>
              </a:rPr>
              <a:t>, </a:t>
            </a:r>
            <a:r>
              <a:rPr lang="en-US" sz="3200" b="1" dirty="0" err="1">
                <a:solidFill>
                  <a:srgbClr val="002060"/>
                </a:solidFill>
              </a:rPr>
              <a:t>rất</a:t>
            </a:r>
            <a:r>
              <a:rPr lang="en-US" sz="3200" b="1" dirty="0">
                <a:solidFill>
                  <a:srgbClr val="002060"/>
                </a:solidFill>
              </a:rPr>
              <a:t> </a:t>
            </a:r>
            <a:r>
              <a:rPr lang="en-US" sz="3200" b="1" dirty="0" err="1">
                <a:solidFill>
                  <a:srgbClr val="002060"/>
                </a:solidFill>
              </a:rPr>
              <a:t>có</a:t>
            </a:r>
            <a:r>
              <a:rPr lang="en-US" sz="3200" b="1" dirty="0">
                <a:solidFill>
                  <a:srgbClr val="002060"/>
                </a:solidFill>
              </a:rPr>
              <a:t> </a:t>
            </a:r>
            <a:r>
              <a:rPr lang="en-US" sz="3200" b="1" dirty="0" err="1">
                <a:solidFill>
                  <a:srgbClr val="002060"/>
                </a:solidFill>
              </a:rPr>
              <a:t>hại</a:t>
            </a:r>
            <a:r>
              <a:rPr lang="en-US" sz="3200" b="1" dirty="0">
                <a:solidFill>
                  <a:srgbClr val="002060"/>
                </a:solidFill>
              </a:rPr>
              <a:t> </a:t>
            </a:r>
            <a:r>
              <a:rPr lang="en-US" sz="3200" b="1" dirty="0" err="1">
                <a:solidFill>
                  <a:srgbClr val="002060"/>
                </a:solidFill>
              </a:rPr>
              <a:t>cho</a:t>
            </a:r>
            <a:r>
              <a:rPr lang="en-US" sz="3200" b="1" dirty="0">
                <a:solidFill>
                  <a:srgbClr val="002060"/>
                </a:solidFill>
              </a:rPr>
              <a:t> </a:t>
            </a:r>
            <a:r>
              <a:rPr lang="en-US" sz="3200" b="1" dirty="0" err="1">
                <a:solidFill>
                  <a:srgbClr val="002060"/>
                </a:solidFill>
              </a:rPr>
              <a:t>sức</a:t>
            </a:r>
            <a:r>
              <a:rPr lang="en-US" sz="3200" b="1" dirty="0">
                <a:solidFill>
                  <a:srgbClr val="002060"/>
                </a:solidFill>
              </a:rPr>
              <a:t> </a:t>
            </a:r>
            <a:r>
              <a:rPr lang="en-US" sz="3200" b="1" dirty="0" err="1" smtClean="0">
                <a:solidFill>
                  <a:srgbClr val="002060"/>
                </a:solidFill>
              </a:rPr>
              <a:t>khoẻ</a:t>
            </a:r>
            <a:r>
              <a:rPr lang="vi-VN" sz="3200" b="1" dirty="0" smtClean="0">
                <a:solidFill>
                  <a:srgbClr val="002060"/>
                </a:solidFill>
              </a:rPr>
              <a:t> và môi trường.</a:t>
            </a:r>
            <a:endParaRPr lang="en-US" altLang="en-US" sz="3200" b="1" dirty="0">
              <a:solidFill>
                <a:srgbClr val="002060"/>
              </a:solidFill>
              <a:latin typeface="Times New Roman" pitchFamily="18" charset="0"/>
              <a:cs typeface="Times New Roman" pitchFamily="18" charset="0"/>
            </a:endParaRPr>
          </a:p>
        </p:txBody>
      </p:sp>
      <p:sp>
        <p:nvSpPr>
          <p:cNvPr id="5" name="Text Box 15"/>
          <p:cNvSpPr txBox="1">
            <a:spLocks noChangeArrowheads="1"/>
          </p:cNvSpPr>
          <p:nvPr/>
        </p:nvSpPr>
        <p:spPr bwMode="auto">
          <a:xfrm>
            <a:off x="88336" y="4709934"/>
            <a:ext cx="905566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a:spcBef>
                <a:spcPct val="50000"/>
              </a:spcBef>
            </a:pPr>
            <a:r>
              <a:rPr lang="en-US" altLang="en-US" sz="4400" b="1" dirty="0">
                <a:solidFill>
                  <a:srgbClr val="0000FF"/>
                </a:solidFill>
                <a:latin typeface="Times New Roman" pitchFamily="18" charset="0"/>
                <a:cs typeface="Times New Roman" pitchFamily="18" charset="0"/>
              </a:rPr>
              <a:t>- </a:t>
            </a:r>
            <a:r>
              <a:rPr lang="vi-VN" sz="3200" b="1" dirty="0">
                <a:solidFill>
                  <a:srgbClr val="FF0000"/>
                </a:solidFill>
              </a:rPr>
              <a:t>Truyền thuyết</a:t>
            </a:r>
            <a:r>
              <a:rPr lang="vi-VN" sz="3200" b="1" dirty="0">
                <a:solidFill>
                  <a:srgbClr val="002060"/>
                </a:solidFill>
              </a:rPr>
              <a:t>: loại truyện dân gian về các nhân vật và sự kiện có liên quan đến lịch sử nhưng mang nhiều yếu tố thần kì.</a:t>
            </a:r>
            <a:endParaRPr lang="en-US" altLang="en-US" sz="3200" b="1" dirty="0">
              <a:solidFill>
                <a:srgbClr val="002060"/>
              </a:solidFill>
              <a:latin typeface="Times New Roman" pitchFamily="18" charset="0"/>
              <a:cs typeface="Times New Roman" pitchFamily="18" charset="0"/>
            </a:endParaRPr>
          </a:p>
        </p:txBody>
      </p:sp>
      <p:sp>
        <p:nvSpPr>
          <p:cNvPr id="6" name="WordArt 2"/>
          <p:cNvSpPr>
            <a:spLocks noChangeArrowheads="1" noChangeShapeType="1" noTextEdit="1"/>
          </p:cNvSpPr>
          <p:nvPr/>
        </p:nvSpPr>
        <p:spPr bwMode="auto">
          <a:xfrm>
            <a:off x="1371599" y="362301"/>
            <a:ext cx="6400801" cy="1134588"/>
          </a:xfrm>
          <a:prstGeom prst="rect">
            <a:avLst/>
          </a:prstGeom>
          <a:noFill/>
        </p:spPr>
        <p:txBody>
          <a:bodyPr wrap="none" fromWordArt="1">
            <a:prstTxWarp prst="textInflateBottom">
              <a:avLst>
                <a:gd name="adj" fmla="val 68083"/>
              </a:avLst>
            </a:prstTxWarp>
            <a:scene3d>
              <a:camera prst="legacyPerspectiveBottom"/>
              <a:lightRig rig="legacyFlat3" dir="t"/>
            </a:scene3d>
            <a:sp3d extrusionH="1801800" prstMaterial="legacyMatte">
              <a:extrusionClr>
                <a:srgbClr val="FFFF00"/>
              </a:extrusionClr>
            </a:sp3d>
          </a:bodyPr>
          <a:lstStyle/>
          <a:p>
            <a:pPr algn="ctr" eaLnBrk="0" fontAlgn="base" hangingPunct="0">
              <a:spcBef>
                <a:spcPct val="0"/>
              </a:spcBef>
              <a:spcAft>
                <a:spcPct val="0"/>
              </a:spcAft>
              <a:defRPr/>
            </a:pPr>
            <a:r>
              <a:rPr lang="en-US" sz="3600" b="1" kern="10" dirty="0" smtClean="0">
                <a:ln w="9525">
                  <a:round/>
                  <a:headEnd/>
                  <a:tailEnd/>
                </a:ln>
                <a:solidFill>
                  <a:srgbClr val="002060"/>
                </a:solidFill>
                <a:latin typeface="Times New Roman"/>
                <a:cs typeface="Times New Roman"/>
              </a:rPr>
              <a:t>GIẢI NGHĨA TỪ</a:t>
            </a:r>
            <a:endParaRPr lang="en-US" sz="3600" b="1" kern="10" dirty="0">
              <a:ln w="9525">
                <a:round/>
                <a:headEnd/>
                <a:tailEnd/>
              </a:ln>
              <a:solidFill>
                <a:srgbClr val="002060"/>
              </a:solidFill>
              <a:latin typeface="Times New Roman"/>
              <a:cs typeface="Times New Roman"/>
            </a:endParaRPr>
          </a:p>
        </p:txBody>
      </p:sp>
    </p:spTree>
    <p:extLst>
      <p:ext uri="{BB962C8B-B14F-4D97-AF65-F5344CB8AC3E}">
        <p14:creationId xmlns:p14="http://schemas.microsoft.com/office/powerpoint/2010/main" val="3669754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4"/>
                                        </p:tgtEl>
                                        <p:attrNameLst>
                                          <p:attrName>style.visibility</p:attrName>
                                        </p:attrNameLst>
                                      </p:cBhvr>
                                      <p:to>
                                        <p:strVal val="visible"/>
                                      </p:to>
                                    </p:set>
                                    <p:anim calcmode="discrete" valueType="clr">
                                      <p:cBhvr override="childStyle">
                                        <p:cTn id="14"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4"/>
                                        </p:tgtEl>
                                        <p:attrNameLst>
                                          <p:attrName>fillcolor</p:attrName>
                                        </p:attrNameLst>
                                      </p:cBhvr>
                                      <p:tavLst>
                                        <p:tav tm="0">
                                          <p:val>
                                            <p:clrVal>
                                              <a:schemeClr val="accent2"/>
                                            </p:clrVal>
                                          </p:val>
                                        </p:tav>
                                        <p:tav tm="50000">
                                          <p:val>
                                            <p:clrVal>
                                              <a:schemeClr val="hlink"/>
                                            </p:clrVal>
                                          </p:val>
                                        </p:tav>
                                      </p:tavLst>
                                    </p:anim>
                                    <p:set>
                                      <p:cBhvr>
                                        <p:cTn id="16" dur="80"/>
                                        <p:tgtEl>
                                          <p:spTgt spid="4"/>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5"/>
                                        </p:tgtEl>
                                        <p:attrNameLst>
                                          <p:attrName>style.visibility</p:attrName>
                                        </p:attrNameLst>
                                      </p:cBhvr>
                                      <p:to>
                                        <p:strVal val="visible"/>
                                      </p:to>
                                    </p:set>
                                    <p:anim calcmode="discrete" valueType="clr">
                                      <p:cBhvr override="childStyle">
                                        <p:cTn id="21"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5"/>
                                        </p:tgtEl>
                                        <p:attrNameLst>
                                          <p:attrName>fillcolor</p:attrName>
                                        </p:attrNameLst>
                                      </p:cBhvr>
                                      <p:tavLst>
                                        <p:tav tm="0">
                                          <p:val>
                                            <p:clrVal>
                                              <a:schemeClr val="accent2"/>
                                            </p:clrVal>
                                          </p:val>
                                        </p:tav>
                                        <p:tav tm="50000">
                                          <p:val>
                                            <p:clrVal>
                                              <a:schemeClr val="hlink"/>
                                            </p:clrVal>
                                          </p:val>
                                        </p:tav>
                                      </p:tavLst>
                                    </p:anim>
                                    <p:set>
                                      <p:cBhvr>
                                        <p:cTn id="23"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3" descr="220px-Fat_ma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90" y="380999"/>
            <a:ext cx="4559710" cy="5867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100+ hình ảnh ô nhiễm phóng xạ - hinhanhsieudep.net">
            <a:extLst>
              <a:ext uri="{FF2B5EF4-FFF2-40B4-BE49-F238E27FC236}">
                <a16:creationId xmlns:a16="http://schemas.microsoft.com/office/drawing/2014/main" id="{D826126A-A498-49AF-B78B-077F9E92AE5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45" r="3647" b="1"/>
          <a:stretch/>
        </p:blipFill>
        <p:spPr bwMode="auto">
          <a:xfrm>
            <a:off x="4572000" y="368709"/>
            <a:ext cx="4597810"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853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1)">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7" name="Picture 6" descr="A picture containing toy, drawing&#10;&#10;Description automatically generated">
            <a:extLst>
              <a:ext uri="{FF2B5EF4-FFF2-40B4-BE49-F238E27FC236}">
                <a16:creationId xmlns:a16="http://schemas.microsoft.com/office/drawing/2014/main" id="{134D73AA-F917-4F1F-B8D7-E38B94E722A9}"/>
              </a:ext>
            </a:extLst>
          </p:cNvPr>
          <p:cNvPicPr>
            <a:picLocks noChangeAspect="1"/>
          </p:cNvPicPr>
          <p:nvPr/>
        </p:nvPicPr>
        <p:blipFill rotWithShape="1">
          <a:blip r:embed="rId3">
            <a:extLst>
              <a:ext uri="{28A0092B-C50C-407E-A947-70E740481C1C}">
                <a14:useLocalDpi xmlns:a14="http://schemas.microsoft.com/office/drawing/2010/main" val="0"/>
              </a:ext>
            </a:extLst>
          </a:blip>
          <a:srcRect r="953" b="8149"/>
          <a:stretch/>
        </p:blipFill>
        <p:spPr>
          <a:xfrm>
            <a:off x="1828800" y="2340077"/>
            <a:ext cx="5892007" cy="3352800"/>
          </a:xfrm>
          <a:prstGeom prst="rect">
            <a:avLst/>
          </a:prstGeom>
        </p:spPr>
      </p:pic>
      <p:sp>
        <p:nvSpPr>
          <p:cNvPr id="4" name="WordArt 2"/>
          <p:cNvSpPr>
            <a:spLocks noChangeArrowheads="1" noChangeShapeType="1" noTextEdit="1"/>
          </p:cNvSpPr>
          <p:nvPr/>
        </p:nvSpPr>
        <p:spPr bwMode="auto">
          <a:xfrm>
            <a:off x="1295400" y="594853"/>
            <a:ext cx="6553200" cy="1081547"/>
          </a:xfrm>
          <a:prstGeom prst="rect">
            <a:avLst/>
          </a:prstGeom>
          <a:noFill/>
        </p:spPr>
        <p:txBody>
          <a:bodyPr wrap="none" fromWordArt="1">
            <a:prstTxWarp prst="textInflateBottom">
              <a:avLst>
                <a:gd name="adj" fmla="val 68083"/>
              </a:avLst>
            </a:prstTxWarp>
            <a:scene3d>
              <a:camera prst="legacyPerspectiveBottom"/>
              <a:lightRig rig="legacyFlat3" dir="t"/>
            </a:scene3d>
            <a:sp3d extrusionH="1801800" prstMaterial="legacyMatte">
              <a:extrusionClr>
                <a:srgbClr val="FFFF00"/>
              </a:extrusionClr>
            </a:sp3d>
          </a:bodyPr>
          <a:lstStyle/>
          <a:p>
            <a:pPr algn="ctr" eaLnBrk="0" fontAlgn="base" hangingPunct="0">
              <a:spcBef>
                <a:spcPct val="0"/>
              </a:spcBef>
              <a:spcAft>
                <a:spcPct val="0"/>
              </a:spcAft>
              <a:defRPr/>
            </a:pPr>
            <a:r>
              <a:rPr lang="en-US" sz="3600" kern="10" dirty="0" smtClean="0">
                <a:ln w="9525">
                  <a:round/>
                  <a:headEnd/>
                  <a:tailEnd/>
                </a:ln>
                <a:solidFill>
                  <a:srgbClr val="FF0000"/>
                </a:solidFill>
                <a:latin typeface="Times New Roman"/>
                <a:cs typeface="Times New Roman"/>
              </a:rPr>
              <a:t> </a:t>
            </a:r>
            <a:r>
              <a:rPr lang="vi-VN" sz="3600" b="1" kern="10" dirty="0" smtClean="0">
                <a:ln w="9525">
                  <a:round/>
                  <a:headEnd/>
                  <a:tailEnd/>
                </a:ln>
                <a:solidFill>
                  <a:srgbClr val="002060"/>
                </a:solidFill>
                <a:latin typeface="Times New Roman"/>
                <a:cs typeface="Times New Roman"/>
              </a:rPr>
              <a:t>TÌM HIỂU BÀI</a:t>
            </a:r>
            <a:endParaRPr lang="en-US" sz="3600" b="1" kern="10" dirty="0">
              <a:ln w="9525">
                <a:round/>
                <a:headEnd/>
                <a:tailEnd/>
              </a:ln>
              <a:solidFill>
                <a:srgbClr val="002060"/>
              </a:solidFill>
              <a:latin typeface="Times New Roman"/>
              <a:cs typeface="Times New Roman"/>
            </a:endParaRPr>
          </a:p>
        </p:txBody>
      </p:sp>
    </p:spTree>
    <p:extLst>
      <p:ext uri="{BB962C8B-B14F-4D97-AF65-F5344CB8AC3E}">
        <p14:creationId xmlns:p14="http://schemas.microsoft.com/office/powerpoint/2010/main" val="3027258271"/>
      </p:ext>
    </p:extLst>
  </p:cSld>
  <p:clrMapOvr>
    <a:masterClrMapping/>
  </p:clrMapOvr>
  <p:transition spd="med">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199" y="304800"/>
            <a:ext cx="8305801" cy="6247864"/>
          </a:xfrm>
          <a:prstGeom prst="rect">
            <a:avLst/>
          </a:prstGeom>
        </p:spPr>
        <p:txBody>
          <a:bodyPr wrap="square">
            <a:spAutoFit/>
          </a:bodyPr>
          <a:lstStyle/>
          <a:p>
            <a:pPr algn="just"/>
            <a:r>
              <a:rPr lang="en-US" sz="3600" b="1" dirty="0" err="1" smtClean="0">
                <a:solidFill>
                  <a:srgbClr val="C00000"/>
                </a:solidFill>
                <a:latin typeface="inherit"/>
              </a:rPr>
              <a:t>Câu</a:t>
            </a:r>
            <a:r>
              <a:rPr lang="en-US" sz="3600" b="1" dirty="0" smtClean="0">
                <a:solidFill>
                  <a:srgbClr val="C00000"/>
                </a:solidFill>
                <a:latin typeface="inherit"/>
              </a:rPr>
              <a:t> 1:</a:t>
            </a:r>
            <a:r>
              <a:rPr lang="vi-VN" sz="4000" b="1" dirty="0" smtClean="0">
                <a:solidFill>
                  <a:srgbClr val="C00000"/>
                </a:solidFill>
                <a:effectLst/>
                <a:latin typeface="inherit"/>
              </a:rPr>
              <a:t> Chuyện gì đã xảy ra với Xa-xa-cô?</a:t>
            </a:r>
            <a:endParaRPr lang="vi-VN" sz="4000" b="1" dirty="0" smtClean="0">
              <a:solidFill>
                <a:srgbClr val="C00000"/>
              </a:solidFill>
              <a:effectLst/>
              <a:latin typeface="Arial"/>
            </a:endParaRPr>
          </a:p>
          <a:p>
            <a:pPr algn="just"/>
            <a:r>
              <a:rPr lang="vi-VN" sz="4000" b="1" i="0" dirty="0" smtClean="0">
                <a:solidFill>
                  <a:srgbClr val="002060"/>
                </a:solidFill>
                <a:effectLst/>
                <a:latin typeface="inherit"/>
              </a:rPr>
              <a:t>Em chọn ý đúng để trả lời</a:t>
            </a:r>
            <a:endParaRPr lang="vi-VN" sz="4000" b="1" i="0" dirty="0" smtClean="0">
              <a:solidFill>
                <a:srgbClr val="002060"/>
              </a:solidFill>
              <a:effectLst/>
              <a:latin typeface="Arial"/>
            </a:endParaRPr>
          </a:p>
          <a:p>
            <a:pPr algn="just"/>
            <a:r>
              <a:rPr lang="vi-VN" sz="4000" b="1" i="0" dirty="0" smtClean="0">
                <a:solidFill>
                  <a:srgbClr val="002060"/>
                </a:solidFill>
                <a:effectLst/>
                <a:latin typeface="inherit"/>
              </a:rPr>
              <a:t>a. Phải chứng kiến những người chết vì bom nguyên tử.</a:t>
            </a:r>
            <a:endParaRPr lang="vi-VN" sz="4000" b="1" i="0" dirty="0" smtClean="0">
              <a:solidFill>
                <a:srgbClr val="002060"/>
              </a:solidFill>
              <a:effectLst/>
              <a:latin typeface="Arial"/>
            </a:endParaRPr>
          </a:p>
          <a:p>
            <a:pPr algn="just"/>
            <a:r>
              <a:rPr lang="vi-VN" sz="4000" b="1" i="0" dirty="0" smtClean="0">
                <a:solidFill>
                  <a:srgbClr val="002060"/>
                </a:solidFill>
                <a:effectLst/>
                <a:latin typeface="inherit"/>
              </a:rPr>
              <a:t>b. Bị nhiễm phóng xạ do bom nguyên tử và bị lâm bệnh nặng.</a:t>
            </a:r>
            <a:endParaRPr lang="vi-VN" sz="4000" b="1" i="0" dirty="0" smtClean="0">
              <a:solidFill>
                <a:srgbClr val="002060"/>
              </a:solidFill>
              <a:effectLst/>
              <a:latin typeface="Arial"/>
            </a:endParaRPr>
          </a:p>
          <a:p>
            <a:pPr algn="just"/>
            <a:r>
              <a:rPr lang="vi-VN" sz="4000" b="1" i="0" dirty="0" smtClean="0">
                <a:solidFill>
                  <a:srgbClr val="002060"/>
                </a:solidFill>
                <a:effectLst/>
                <a:latin typeface="inherit"/>
              </a:rPr>
              <a:t>c. Tìm được cách thoát nạn, không bị nhiễm phóng xạ nguyên tử.</a:t>
            </a:r>
            <a:endParaRPr lang="vi-VN" sz="4000" b="1" i="0" dirty="0">
              <a:solidFill>
                <a:srgbClr val="002060"/>
              </a:solidFill>
              <a:effectLst/>
              <a:latin typeface="Arial"/>
            </a:endParaRPr>
          </a:p>
        </p:txBody>
      </p:sp>
      <p:sp>
        <p:nvSpPr>
          <p:cNvPr id="3" name="Oval 2"/>
          <p:cNvSpPr/>
          <p:nvPr/>
        </p:nvSpPr>
        <p:spPr>
          <a:xfrm>
            <a:off x="325693" y="3428732"/>
            <a:ext cx="838200" cy="7204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smtClean="0">
                <a:solidFill>
                  <a:srgbClr val="FFFF00"/>
                </a:solidFill>
                <a:latin typeface="+mj-lt"/>
              </a:rPr>
              <a:t>b.</a:t>
            </a:r>
            <a:endParaRPr lang="en-US" sz="3600" b="1" dirty="0">
              <a:solidFill>
                <a:srgbClr val="FFFF00"/>
              </a:solidFill>
              <a:latin typeface="+mj-lt"/>
            </a:endParaRPr>
          </a:p>
        </p:txBody>
      </p:sp>
      <p:sp>
        <p:nvSpPr>
          <p:cNvPr id="4" name="Rectangle 3"/>
          <p:cNvSpPr/>
          <p:nvPr/>
        </p:nvSpPr>
        <p:spPr>
          <a:xfrm>
            <a:off x="457198" y="3352799"/>
            <a:ext cx="8305801" cy="1323439"/>
          </a:xfrm>
          <a:prstGeom prst="rect">
            <a:avLst/>
          </a:prstGeom>
        </p:spPr>
        <p:txBody>
          <a:bodyPr wrap="square">
            <a:spAutoFit/>
          </a:bodyPr>
          <a:lstStyle/>
          <a:p>
            <a:pPr algn="just"/>
            <a:r>
              <a:rPr lang="vi-VN" sz="4000" b="1" dirty="0" smtClean="0">
                <a:solidFill>
                  <a:srgbClr val="002060"/>
                </a:solidFill>
                <a:latin typeface="+mj-lt"/>
              </a:rPr>
              <a:t>b</a:t>
            </a:r>
            <a:r>
              <a:rPr lang="vi-VN" sz="4000" b="1" dirty="0">
                <a:solidFill>
                  <a:srgbClr val="002060"/>
                </a:solidFill>
                <a:latin typeface="+mj-lt"/>
              </a:rPr>
              <a:t>.</a:t>
            </a:r>
            <a:r>
              <a:rPr lang="vi-VN" sz="4000" b="1" dirty="0">
                <a:solidFill>
                  <a:srgbClr val="FF0000"/>
                </a:solidFill>
                <a:latin typeface="inherit"/>
              </a:rPr>
              <a:t> </a:t>
            </a:r>
            <a:r>
              <a:rPr lang="vi-VN" sz="4000" b="1" dirty="0">
                <a:solidFill>
                  <a:srgbClr val="C00000"/>
                </a:solidFill>
                <a:latin typeface="inherit"/>
              </a:rPr>
              <a:t>Bị nhiễm phóng xạ do bom nguyên tử và bị lâm bệnh nặng</a:t>
            </a:r>
            <a:r>
              <a:rPr lang="vi-VN" sz="4000" b="1" dirty="0" smtClean="0">
                <a:solidFill>
                  <a:srgbClr val="C00000"/>
                </a:solidFill>
                <a:latin typeface="inherit"/>
              </a:rPr>
              <a:t>.</a:t>
            </a:r>
            <a:endParaRPr lang="vi-VN" sz="4000" b="1" dirty="0">
              <a:solidFill>
                <a:srgbClr val="C00000"/>
              </a:solidFill>
              <a:latin typeface="Arial"/>
            </a:endParaRPr>
          </a:p>
        </p:txBody>
      </p:sp>
    </p:spTree>
    <p:extLst>
      <p:ext uri="{BB962C8B-B14F-4D97-AF65-F5344CB8AC3E}">
        <p14:creationId xmlns:p14="http://schemas.microsoft.com/office/powerpoint/2010/main" val="35429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FD11E177-36BF-4677-AD66-45AB66CBFC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7617" y="1217509"/>
            <a:ext cx="2884576" cy="2884576"/>
          </a:xfrm>
          <a:prstGeom prst="rect">
            <a:avLst/>
          </a:prstGeom>
        </p:spPr>
      </p:pic>
      <p:pic>
        <p:nvPicPr>
          <p:cNvPr id="3" name="图片 3">
            <a:extLst>
              <a:ext uri="{FF2B5EF4-FFF2-40B4-BE49-F238E27FC236}">
                <a16:creationId xmlns:a16="http://schemas.microsoft.com/office/drawing/2014/main" id="{AD1CBF72-E20D-4811-8B67-DC1E755D6D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199" y="457201"/>
            <a:ext cx="5450293" cy="3276600"/>
          </a:xfrm>
          <a:prstGeom prst="rect">
            <a:avLst/>
          </a:prstGeom>
        </p:spPr>
      </p:pic>
      <p:pic>
        <p:nvPicPr>
          <p:cNvPr id="4" name="图片 5">
            <a:extLst>
              <a:ext uri="{FF2B5EF4-FFF2-40B4-BE49-F238E27FC236}">
                <a16:creationId xmlns:a16="http://schemas.microsoft.com/office/drawing/2014/main" id="{1E00440B-6D41-4704-9E08-194C05240A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9485" y="3982755"/>
            <a:ext cx="5352131" cy="3064045"/>
          </a:xfrm>
          <a:prstGeom prst="rect">
            <a:avLst/>
          </a:prstGeom>
        </p:spPr>
      </p:pic>
      <p:sp>
        <p:nvSpPr>
          <p:cNvPr id="5" name="Rectangle 4">
            <a:extLst>
              <a:ext uri="{FF2B5EF4-FFF2-40B4-BE49-F238E27FC236}">
                <a16:creationId xmlns:a16="http://schemas.microsoft.com/office/drawing/2014/main" id="{3563F090-3138-4E8F-BB52-0E2A28BB53A6}"/>
              </a:ext>
            </a:extLst>
          </p:cNvPr>
          <p:cNvSpPr/>
          <p:nvPr/>
        </p:nvSpPr>
        <p:spPr>
          <a:xfrm>
            <a:off x="3449045" y="1149824"/>
            <a:ext cx="4038600" cy="1754326"/>
          </a:xfrm>
          <a:prstGeom prst="rect">
            <a:avLst/>
          </a:prstGeom>
          <a:noFill/>
        </p:spPr>
        <p:txBody>
          <a:bodyPr wrap="square" lIns="91440" tIns="45720" rIns="91440" bIns="45720">
            <a:spAutoFit/>
          </a:bodyPr>
          <a:lstStyle/>
          <a:p>
            <a:pPr algn="ctr"/>
            <a:r>
              <a:rPr lang="en-US" sz="5400" b="1"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KHỞI ĐỘNG</a:t>
            </a:r>
            <a:endParaRPr lang="en-US" sz="5400" b="1" cap="none" spc="0"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722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1"/>
          <p:cNvSpPr>
            <a:spLocks noChangeArrowheads="1"/>
          </p:cNvSpPr>
          <p:nvPr/>
        </p:nvSpPr>
        <p:spPr bwMode="auto">
          <a:xfrm>
            <a:off x="88490" y="838200"/>
            <a:ext cx="9055510" cy="3581400"/>
          </a:xfrm>
          <a:prstGeom prst="cloudCallout">
            <a:avLst>
              <a:gd name="adj1" fmla="val -47505"/>
              <a:gd name="adj2" fmla="val 98306"/>
            </a:avLst>
          </a:prstGeom>
          <a:solidFill>
            <a:srgbClr val="FFFF00"/>
          </a:solidFill>
          <a:ln w="9525">
            <a:solidFill>
              <a:schemeClr val="bg1"/>
            </a:solidFill>
            <a:round/>
            <a:headEnd/>
            <a:tailEnd/>
          </a:ln>
          <a:effectLst>
            <a:prstShdw prst="shdw13" dist="157090" dir="15357825">
              <a:srgbClr val="FF3300">
                <a:alpha val="50000"/>
              </a:srgbClr>
            </a:prstShdw>
          </a:effectLst>
        </p:spPr>
        <p:txBody>
          <a:bodyPr/>
          <a:lstStyle/>
          <a:p>
            <a:r>
              <a:rPr lang="en-US" sz="4400" b="1" dirty="0" err="1" smtClean="0">
                <a:solidFill>
                  <a:srgbClr val="7030A0"/>
                </a:solidFill>
                <a:latin typeface="Arial"/>
              </a:rPr>
              <a:t>Câu</a:t>
            </a:r>
            <a:r>
              <a:rPr lang="en-US" sz="4400" b="1" dirty="0">
                <a:solidFill>
                  <a:srgbClr val="7030A0"/>
                </a:solidFill>
                <a:latin typeface="Arial"/>
              </a:rPr>
              <a:t> </a:t>
            </a:r>
            <a:r>
              <a:rPr lang="vi-VN" sz="4400" b="1" i="0" dirty="0" smtClean="0">
                <a:solidFill>
                  <a:srgbClr val="7030A0"/>
                </a:solidFill>
                <a:effectLst/>
                <a:latin typeface="Arial"/>
              </a:rPr>
              <a:t>2</a:t>
            </a:r>
            <a:r>
              <a:rPr lang="en-US" sz="4400" b="1" i="0" dirty="0" smtClean="0">
                <a:solidFill>
                  <a:srgbClr val="7030A0"/>
                </a:solidFill>
                <a:effectLst/>
                <a:latin typeface="Arial"/>
              </a:rPr>
              <a:t>: </a:t>
            </a:r>
            <a:r>
              <a:rPr lang="vi-VN" sz="4400" b="1" i="0" dirty="0" smtClean="0">
                <a:solidFill>
                  <a:srgbClr val="7030A0"/>
                </a:solidFill>
                <a:effectLst/>
                <a:latin typeface="Arial"/>
              </a:rPr>
              <a:t>Xa-xa-cô </a:t>
            </a:r>
            <a:r>
              <a:rPr lang="vi-VN" sz="4400" b="1" i="0" dirty="0" smtClean="0">
                <a:solidFill>
                  <a:srgbClr val="7030A0"/>
                </a:solidFill>
                <a:effectLst/>
                <a:latin typeface="Arial"/>
              </a:rPr>
              <a:t>đã làm gì để hi vọng kéo dài </a:t>
            </a:r>
            <a:r>
              <a:rPr lang="vi-VN" sz="4400" b="1" i="0" dirty="0" smtClean="0">
                <a:solidFill>
                  <a:srgbClr val="7030A0"/>
                </a:solidFill>
                <a:effectLst/>
                <a:latin typeface="Arial"/>
              </a:rPr>
              <a:t>cuộc</a:t>
            </a:r>
            <a:r>
              <a:rPr lang="en-US" sz="4400" b="1" i="0" dirty="0" smtClean="0">
                <a:solidFill>
                  <a:srgbClr val="7030A0"/>
                </a:solidFill>
                <a:effectLst/>
                <a:latin typeface="Arial"/>
              </a:rPr>
              <a:t> </a:t>
            </a:r>
            <a:r>
              <a:rPr lang="vi-VN" sz="4400" b="1" i="0" dirty="0" smtClean="0">
                <a:solidFill>
                  <a:srgbClr val="7030A0"/>
                </a:solidFill>
                <a:effectLst/>
                <a:latin typeface="Arial"/>
              </a:rPr>
              <a:t>s</a:t>
            </a:r>
            <a:r>
              <a:rPr lang="en-US" sz="4400" b="1" dirty="0">
                <a:solidFill>
                  <a:srgbClr val="7030A0"/>
                </a:solidFill>
                <a:latin typeface="Arial"/>
              </a:rPr>
              <a:t>ố</a:t>
            </a:r>
            <a:r>
              <a:rPr lang="vi-VN" sz="4400" b="1" i="0" dirty="0" smtClean="0">
                <a:solidFill>
                  <a:srgbClr val="7030A0"/>
                </a:solidFill>
                <a:effectLst/>
                <a:latin typeface="Arial"/>
              </a:rPr>
              <a:t>ng</a:t>
            </a:r>
            <a:r>
              <a:rPr lang="vi-VN" sz="4400" b="1" i="0" dirty="0" smtClean="0">
                <a:solidFill>
                  <a:srgbClr val="7030A0"/>
                </a:solidFill>
                <a:effectLst/>
                <a:latin typeface="Arial"/>
              </a:rPr>
              <a:t>?</a:t>
            </a:r>
            <a:endParaRPr lang="en-US" sz="4400" b="1" dirty="0">
              <a:solidFill>
                <a:srgbClr val="7030A0"/>
              </a:solidFill>
            </a:endParaRPr>
          </a:p>
        </p:txBody>
      </p:sp>
      <p:pic>
        <p:nvPicPr>
          <p:cNvPr id="3" name="Picture 13" descr="1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8490" y="90948"/>
            <a:ext cx="1005051" cy="1371600"/>
          </a:xfrm>
          <a:prstGeom prst="rect">
            <a:avLst/>
          </a:prstGeom>
          <a:solidFill>
            <a:srgbClr val="00B0F0"/>
          </a:solidFill>
          <a:ln>
            <a:noFill/>
          </a:ln>
          <a:extLst/>
        </p:spPr>
      </p:pic>
      <p:pic>
        <p:nvPicPr>
          <p:cNvPr id="9" name="Picture 4" descr="Nhung con seu bang gia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2240" y="4766470"/>
            <a:ext cx="2951759" cy="2027119"/>
          </a:xfrm>
          <a:prstGeom prst="rect">
            <a:avLst/>
          </a:prstGeom>
          <a:noFill/>
          <a:ln w="57150" cmpd="thinThick">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124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4"/>
          <p:cNvSpPr txBox="1">
            <a:spLocks noChangeArrowheads="1"/>
          </p:cNvSpPr>
          <p:nvPr/>
        </p:nvSpPr>
        <p:spPr bwMode="auto">
          <a:xfrm>
            <a:off x="122260" y="228600"/>
            <a:ext cx="8899477"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en-GB" altLang="en-US" sz="4800" b="1" dirty="0">
                <a:solidFill>
                  <a:srgbClr val="7030A0"/>
                </a:solidFill>
                <a:latin typeface="Times New Roman" panose="02020603050405020304" pitchFamily="18" charset="0"/>
                <a:cs typeface="Times New Roman" panose="02020603050405020304" pitchFamily="18" charset="0"/>
              </a:rPr>
              <a:t>- </a:t>
            </a:r>
            <a:r>
              <a:rPr lang="en-GB" altLang="en-US" sz="4800" b="1" dirty="0" err="1">
                <a:solidFill>
                  <a:srgbClr val="002060"/>
                </a:solidFill>
                <a:latin typeface="Times New Roman" panose="02020603050405020304" pitchFamily="18" charset="0"/>
                <a:cs typeface="Times New Roman" panose="02020603050405020304" pitchFamily="18" charset="0"/>
              </a:rPr>
              <a:t>Xa-xa-cô</a:t>
            </a:r>
            <a:r>
              <a:rPr lang="en-GB" altLang="en-US" sz="4800" b="1" dirty="0">
                <a:solidFill>
                  <a:srgbClr val="002060"/>
                </a:solidFill>
                <a:latin typeface="Times New Roman" panose="02020603050405020304" pitchFamily="18" charset="0"/>
                <a:cs typeface="Times New Roman" panose="02020603050405020304" pitchFamily="18" charset="0"/>
              </a:rPr>
              <a:t> hi </a:t>
            </a:r>
            <a:r>
              <a:rPr lang="en-GB" altLang="en-US" sz="4800" b="1" dirty="0" err="1">
                <a:solidFill>
                  <a:srgbClr val="002060"/>
                </a:solidFill>
                <a:latin typeface="Times New Roman" panose="02020603050405020304" pitchFamily="18" charset="0"/>
                <a:cs typeface="Times New Roman" panose="02020603050405020304" pitchFamily="18" charset="0"/>
              </a:rPr>
              <a:t>vọng</a:t>
            </a:r>
            <a:r>
              <a:rPr lang="en-GB" altLang="en-US" sz="4800" b="1" dirty="0">
                <a:solidFill>
                  <a:srgbClr val="002060"/>
                </a:solidFill>
                <a:latin typeface="Times New Roman" panose="02020603050405020304" pitchFamily="18" charset="0"/>
                <a:cs typeface="Times New Roman" panose="02020603050405020304" pitchFamily="18" charset="0"/>
              </a:rPr>
              <a:t> </a:t>
            </a:r>
            <a:r>
              <a:rPr lang="en-GB" altLang="en-US" sz="4800" b="1" dirty="0" err="1">
                <a:solidFill>
                  <a:srgbClr val="002060"/>
                </a:solidFill>
                <a:latin typeface="Times New Roman" panose="02020603050405020304" pitchFamily="18" charset="0"/>
                <a:cs typeface="Times New Roman" panose="02020603050405020304" pitchFamily="18" charset="0"/>
              </a:rPr>
              <a:t>kéo</a:t>
            </a:r>
            <a:r>
              <a:rPr lang="en-GB" altLang="en-US" sz="4800" b="1" dirty="0">
                <a:solidFill>
                  <a:srgbClr val="002060"/>
                </a:solidFill>
                <a:latin typeface="Times New Roman" panose="02020603050405020304" pitchFamily="18" charset="0"/>
                <a:cs typeface="Times New Roman" panose="02020603050405020304" pitchFamily="18" charset="0"/>
              </a:rPr>
              <a:t> </a:t>
            </a:r>
            <a:r>
              <a:rPr lang="en-GB" altLang="en-US" sz="4800" b="1" dirty="0" err="1">
                <a:solidFill>
                  <a:srgbClr val="002060"/>
                </a:solidFill>
                <a:latin typeface="Times New Roman" panose="02020603050405020304" pitchFamily="18" charset="0"/>
                <a:cs typeface="Times New Roman" panose="02020603050405020304" pitchFamily="18" charset="0"/>
              </a:rPr>
              <a:t>dài</a:t>
            </a:r>
            <a:r>
              <a:rPr lang="en-GB" altLang="en-US" sz="4800" b="1" dirty="0">
                <a:solidFill>
                  <a:srgbClr val="002060"/>
                </a:solidFill>
                <a:latin typeface="Times New Roman" panose="02020603050405020304" pitchFamily="18" charset="0"/>
                <a:cs typeface="Times New Roman" panose="02020603050405020304" pitchFamily="18" charset="0"/>
              </a:rPr>
              <a:t> </a:t>
            </a:r>
            <a:r>
              <a:rPr lang="en-GB" altLang="en-US" sz="4800" b="1" dirty="0" err="1">
                <a:solidFill>
                  <a:srgbClr val="002060"/>
                </a:solidFill>
                <a:latin typeface="Times New Roman" panose="02020603050405020304" pitchFamily="18" charset="0"/>
                <a:cs typeface="Times New Roman" panose="02020603050405020304" pitchFamily="18" charset="0"/>
              </a:rPr>
              <a:t>cuộc</a:t>
            </a:r>
            <a:r>
              <a:rPr lang="en-GB" altLang="en-US" sz="4800" b="1" dirty="0">
                <a:solidFill>
                  <a:srgbClr val="002060"/>
                </a:solidFill>
                <a:latin typeface="Times New Roman" panose="02020603050405020304" pitchFamily="18" charset="0"/>
                <a:cs typeface="Times New Roman" panose="02020603050405020304" pitchFamily="18" charset="0"/>
              </a:rPr>
              <a:t> </a:t>
            </a:r>
            <a:r>
              <a:rPr lang="en-GB" altLang="en-US" sz="4800" b="1" dirty="0" err="1">
                <a:solidFill>
                  <a:srgbClr val="002060"/>
                </a:solidFill>
                <a:latin typeface="Times New Roman" panose="02020603050405020304" pitchFamily="18" charset="0"/>
                <a:cs typeface="Times New Roman" panose="02020603050405020304" pitchFamily="18" charset="0"/>
              </a:rPr>
              <a:t>sống</a:t>
            </a:r>
            <a:r>
              <a:rPr lang="en-GB" altLang="en-US" sz="4800" b="1" dirty="0">
                <a:solidFill>
                  <a:srgbClr val="002060"/>
                </a:solidFill>
                <a:latin typeface="Times New Roman" panose="02020603050405020304" pitchFamily="18" charset="0"/>
                <a:cs typeface="Times New Roman" panose="02020603050405020304" pitchFamily="18" charset="0"/>
              </a:rPr>
              <a:t> </a:t>
            </a:r>
            <a:r>
              <a:rPr lang="en-GB" altLang="en-US" sz="4800" b="1" dirty="0" err="1">
                <a:solidFill>
                  <a:srgbClr val="002060"/>
                </a:solidFill>
                <a:latin typeface="Times New Roman" panose="02020603050405020304" pitchFamily="18" charset="0"/>
                <a:cs typeface="Times New Roman" panose="02020603050405020304" pitchFamily="18" charset="0"/>
              </a:rPr>
              <a:t>của</a:t>
            </a:r>
            <a:r>
              <a:rPr lang="en-GB" altLang="en-US" sz="4800" b="1" dirty="0">
                <a:solidFill>
                  <a:srgbClr val="002060"/>
                </a:solidFill>
                <a:latin typeface="Times New Roman" panose="02020603050405020304" pitchFamily="18" charset="0"/>
                <a:cs typeface="Times New Roman" panose="02020603050405020304" pitchFamily="18" charset="0"/>
              </a:rPr>
              <a:t> </a:t>
            </a:r>
            <a:r>
              <a:rPr lang="en-GB" altLang="en-US" sz="4800" b="1" dirty="0" err="1">
                <a:solidFill>
                  <a:srgbClr val="002060"/>
                </a:solidFill>
                <a:latin typeface="Times New Roman" panose="02020603050405020304" pitchFamily="18" charset="0"/>
                <a:cs typeface="Times New Roman" panose="02020603050405020304" pitchFamily="18" charset="0"/>
              </a:rPr>
              <a:t>mình</a:t>
            </a:r>
            <a:r>
              <a:rPr lang="en-GB" altLang="en-US" sz="4800" b="1" dirty="0">
                <a:solidFill>
                  <a:srgbClr val="002060"/>
                </a:solidFill>
                <a:latin typeface="Times New Roman" panose="02020603050405020304" pitchFamily="18" charset="0"/>
                <a:cs typeface="Times New Roman" panose="02020603050405020304" pitchFamily="18" charset="0"/>
              </a:rPr>
              <a:t> </a:t>
            </a:r>
            <a:r>
              <a:rPr lang="en-GB" altLang="en-US" sz="4800" b="1" dirty="0" err="1">
                <a:solidFill>
                  <a:srgbClr val="002060"/>
                </a:solidFill>
                <a:latin typeface="Times New Roman" panose="02020603050405020304" pitchFamily="18" charset="0"/>
                <a:cs typeface="Times New Roman" panose="02020603050405020304" pitchFamily="18" charset="0"/>
              </a:rPr>
              <a:t>bằng</a:t>
            </a:r>
            <a:r>
              <a:rPr lang="en-GB" altLang="en-US" sz="4800" b="1" dirty="0">
                <a:solidFill>
                  <a:srgbClr val="002060"/>
                </a:solidFill>
                <a:latin typeface="Times New Roman" panose="02020603050405020304" pitchFamily="18" charset="0"/>
                <a:cs typeface="Times New Roman" panose="02020603050405020304" pitchFamily="18" charset="0"/>
              </a:rPr>
              <a:t> </a:t>
            </a:r>
            <a:r>
              <a:rPr lang="en-GB" altLang="en-US" sz="4800" b="1" dirty="0" err="1">
                <a:solidFill>
                  <a:srgbClr val="002060"/>
                </a:solidFill>
                <a:latin typeface="Times New Roman" panose="02020603050405020304" pitchFamily="18" charset="0"/>
                <a:cs typeface="Times New Roman" panose="02020603050405020304" pitchFamily="18" charset="0"/>
              </a:rPr>
              <a:t>cách</a:t>
            </a:r>
            <a:r>
              <a:rPr lang="en-GB" altLang="en-US" sz="4800" b="1" dirty="0">
                <a:solidFill>
                  <a:srgbClr val="002060"/>
                </a:solidFill>
                <a:latin typeface="Times New Roman" panose="02020603050405020304" pitchFamily="18" charset="0"/>
                <a:cs typeface="Times New Roman" panose="02020603050405020304" pitchFamily="18" charset="0"/>
              </a:rPr>
              <a:t> </a:t>
            </a:r>
            <a:r>
              <a:rPr lang="en-GB" altLang="en-US" sz="4800" b="1" dirty="0" err="1">
                <a:solidFill>
                  <a:srgbClr val="002060"/>
                </a:solidFill>
                <a:latin typeface="Times New Roman" panose="02020603050405020304" pitchFamily="18" charset="0"/>
                <a:cs typeface="Times New Roman" panose="02020603050405020304" pitchFamily="18" charset="0"/>
              </a:rPr>
              <a:t>ngày</a:t>
            </a:r>
            <a:r>
              <a:rPr lang="en-GB" altLang="en-US" sz="4800" b="1" dirty="0">
                <a:solidFill>
                  <a:srgbClr val="002060"/>
                </a:solidFill>
                <a:latin typeface="Times New Roman" panose="02020603050405020304" pitchFamily="18" charset="0"/>
                <a:cs typeface="Times New Roman" panose="02020603050405020304" pitchFamily="18" charset="0"/>
              </a:rPr>
              <a:t> </a:t>
            </a:r>
            <a:r>
              <a:rPr lang="en-GB" altLang="en-US" sz="4800" b="1" dirty="0" err="1">
                <a:solidFill>
                  <a:srgbClr val="002060"/>
                </a:solidFill>
                <a:latin typeface="Times New Roman" panose="02020603050405020304" pitchFamily="18" charset="0"/>
                <a:cs typeface="Times New Roman" panose="02020603050405020304" pitchFamily="18" charset="0"/>
              </a:rPr>
              <a:t>ngày</a:t>
            </a:r>
            <a:r>
              <a:rPr lang="en-GB" altLang="en-US" sz="4800" b="1" dirty="0">
                <a:solidFill>
                  <a:srgbClr val="002060"/>
                </a:solidFill>
                <a:latin typeface="Times New Roman" panose="02020603050405020304" pitchFamily="18" charset="0"/>
                <a:cs typeface="Times New Roman" panose="02020603050405020304" pitchFamily="18" charset="0"/>
              </a:rPr>
              <a:t> </a:t>
            </a:r>
            <a:r>
              <a:rPr lang="en-GB" altLang="en-US" sz="4800" b="1" dirty="0" err="1">
                <a:solidFill>
                  <a:srgbClr val="002060"/>
                </a:solidFill>
                <a:latin typeface="Times New Roman" panose="02020603050405020304" pitchFamily="18" charset="0"/>
                <a:cs typeface="Times New Roman" panose="02020603050405020304" pitchFamily="18" charset="0"/>
              </a:rPr>
              <a:t>gấp</a:t>
            </a:r>
            <a:r>
              <a:rPr lang="en-GB" altLang="en-US" sz="4800" b="1" dirty="0">
                <a:solidFill>
                  <a:srgbClr val="002060"/>
                </a:solidFill>
                <a:latin typeface="Times New Roman" panose="02020603050405020304" pitchFamily="18" charset="0"/>
                <a:cs typeface="Times New Roman" panose="02020603050405020304" pitchFamily="18" charset="0"/>
              </a:rPr>
              <a:t> </a:t>
            </a:r>
            <a:r>
              <a:rPr lang="en-GB" altLang="en-US" sz="4800" b="1" dirty="0" err="1">
                <a:solidFill>
                  <a:srgbClr val="002060"/>
                </a:solidFill>
                <a:latin typeface="Times New Roman" panose="02020603050405020304" pitchFamily="18" charset="0"/>
                <a:cs typeface="Times New Roman" panose="02020603050405020304" pitchFamily="18" charset="0"/>
              </a:rPr>
              <a:t>sếu</a:t>
            </a:r>
            <a:r>
              <a:rPr lang="en-GB" altLang="en-US" sz="4800" b="1" dirty="0">
                <a:solidFill>
                  <a:srgbClr val="002060"/>
                </a:solidFill>
                <a:latin typeface="Times New Roman" panose="02020603050405020304" pitchFamily="18" charset="0"/>
                <a:cs typeface="Times New Roman" panose="02020603050405020304" pitchFamily="18" charset="0"/>
              </a:rPr>
              <a:t>, </a:t>
            </a:r>
            <a:r>
              <a:rPr lang="en-GB" altLang="en-US" sz="4800" b="1" dirty="0" err="1">
                <a:solidFill>
                  <a:srgbClr val="002060"/>
                </a:solidFill>
                <a:latin typeface="Times New Roman" panose="02020603050405020304" pitchFamily="18" charset="0"/>
                <a:cs typeface="Times New Roman" panose="02020603050405020304" pitchFamily="18" charset="0"/>
              </a:rPr>
              <a:t>vì</a:t>
            </a:r>
            <a:r>
              <a:rPr lang="en-GB" altLang="en-US" sz="4800" b="1" dirty="0">
                <a:solidFill>
                  <a:srgbClr val="002060"/>
                </a:solidFill>
                <a:latin typeface="Times New Roman" panose="02020603050405020304" pitchFamily="18" charset="0"/>
                <a:cs typeface="Times New Roman" panose="02020603050405020304" pitchFamily="18" charset="0"/>
              </a:rPr>
              <a:t> </a:t>
            </a:r>
            <a:r>
              <a:rPr lang="en-GB" altLang="en-US" sz="4800" b="1" dirty="0" err="1">
                <a:solidFill>
                  <a:srgbClr val="002060"/>
                </a:solidFill>
                <a:latin typeface="Times New Roman" panose="02020603050405020304" pitchFamily="18" charset="0"/>
                <a:cs typeface="Times New Roman" panose="02020603050405020304" pitchFamily="18" charset="0"/>
              </a:rPr>
              <a:t>em</a:t>
            </a:r>
            <a:r>
              <a:rPr lang="en-GB" altLang="en-US" sz="4800" b="1" dirty="0">
                <a:solidFill>
                  <a:srgbClr val="002060"/>
                </a:solidFill>
                <a:latin typeface="Times New Roman" panose="02020603050405020304" pitchFamily="18" charset="0"/>
                <a:cs typeface="Times New Roman" panose="02020603050405020304" pitchFamily="18" charset="0"/>
              </a:rPr>
              <a:t> tin </a:t>
            </a:r>
            <a:r>
              <a:rPr lang="en-GB" altLang="en-US" sz="4800" b="1" dirty="0" err="1">
                <a:solidFill>
                  <a:srgbClr val="002060"/>
                </a:solidFill>
                <a:latin typeface="Times New Roman" panose="02020603050405020304" pitchFamily="18" charset="0"/>
                <a:cs typeface="Times New Roman" panose="02020603050405020304" pitchFamily="18" charset="0"/>
              </a:rPr>
              <a:t>vào</a:t>
            </a:r>
            <a:r>
              <a:rPr lang="en-GB" altLang="en-US" sz="4800" b="1" dirty="0">
                <a:solidFill>
                  <a:srgbClr val="002060"/>
                </a:solidFill>
                <a:latin typeface="Times New Roman" panose="02020603050405020304" pitchFamily="18" charset="0"/>
                <a:cs typeface="Times New Roman" panose="02020603050405020304" pitchFamily="18" charset="0"/>
              </a:rPr>
              <a:t> </a:t>
            </a:r>
            <a:r>
              <a:rPr lang="en-GB" altLang="en-US" sz="4800" b="1" dirty="0" err="1">
                <a:solidFill>
                  <a:srgbClr val="002060"/>
                </a:solidFill>
                <a:latin typeface="Times New Roman" panose="02020603050405020304" pitchFamily="18" charset="0"/>
                <a:cs typeface="Times New Roman" panose="02020603050405020304" pitchFamily="18" charset="0"/>
              </a:rPr>
              <a:t>một</a:t>
            </a:r>
            <a:r>
              <a:rPr lang="en-GB" altLang="en-US" sz="4800" b="1" dirty="0">
                <a:solidFill>
                  <a:srgbClr val="002060"/>
                </a:solidFill>
                <a:latin typeface="Times New Roman" panose="02020603050405020304" pitchFamily="18" charset="0"/>
                <a:cs typeface="Times New Roman" panose="02020603050405020304" pitchFamily="18" charset="0"/>
              </a:rPr>
              <a:t> </a:t>
            </a:r>
            <a:r>
              <a:rPr lang="en-GB" altLang="en-US" sz="4800" b="1" dirty="0" err="1">
                <a:solidFill>
                  <a:srgbClr val="002060"/>
                </a:solidFill>
                <a:latin typeface="Times New Roman" panose="02020603050405020304" pitchFamily="18" charset="0"/>
                <a:cs typeface="Times New Roman" panose="02020603050405020304" pitchFamily="18" charset="0"/>
              </a:rPr>
              <a:t>truyền</a:t>
            </a:r>
            <a:r>
              <a:rPr lang="en-GB" altLang="en-US" sz="4800" b="1" dirty="0">
                <a:solidFill>
                  <a:srgbClr val="002060"/>
                </a:solidFill>
                <a:latin typeface="Times New Roman" panose="02020603050405020304" pitchFamily="18" charset="0"/>
                <a:cs typeface="Times New Roman" panose="02020603050405020304" pitchFamily="18" charset="0"/>
              </a:rPr>
              <a:t> </a:t>
            </a:r>
            <a:r>
              <a:rPr lang="en-GB" altLang="en-US" sz="4800" b="1" dirty="0" err="1">
                <a:solidFill>
                  <a:srgbClr val="002060"/>
                </a:solidFill>
                <a:latin typeface="Times New Roman" panose="02020603050405020304" pitchFamily="18" charset="0"/>
                <a:cs typeface="Times New Roman" panose="02020603050405020304" pitchFamily="18" charset="0"/>
              </a:rPr>
              <a:t>thuyết</a:t>
            </a:r>
            <a:r>
              <a:rPr lang="en-GB" altLang="en-US" sz="4800" b="1" dirty="0">
                <a:solidFill>
                  <a:srgbClr val="002060"/>
                </a:solidFill>
                <a:latin typeface="Times New Roman" panose="02020603050405020304" pitchFamily="18" charset="0"/>
                <a:cs typeface="Times New Roman" panose="02020603050405020304" pitchFamily="18" charset="0"/>
              </a:rPr>
              <a:t> </a:t>
            </a:r>
            <a:r>
              <a:rPr lang="en-GB" altLang="en-US" sz="4800" b="1" dirty="0" err="1">
                <a:solidFill>
                  <a:srgbClr val="002060"/>
                </a:solidFill>
                <a:latin typeface="Times New Roman" panose="02020603050405020304" pitchFamily="18" charset="0"/>
                <a:cs typeface="Times New Roman" panose="02020603050405020304" pitchFamily="18" charset="0"/>
              </a:rPr>
              <a:t>nói</a:t>
            </a:r>
            <a:r>
              <a:rPr lang="en-GB" altLang="en-US" sz="4800" b="1" dirty="0">
                <a:solidFill>
                  <a:srgbClr val="002060"/>
                </a:solidFill>
                <a:latin typeface="Times New Roman" panose="02020603050405020304" pitchFamily="18" charset="0"/>
                <a:cs typeface="Times New Roman" panose="02020603050405020304" pitchFamily="18" charset="0"/>
              </a:rPr>
              <a:t> </a:t>
            </a:r>
            <a:r>
              <a:rPr lang="en-GB" altLang="en-US" sz="4800" b="1" dirty="0" err="1">
                <a:solidFill>
                  <a:srgbClr val="002060"/>
                </a:solidFill>
                <a:latin typeface="Times New Roman" panose="02020603050405020304" pitchFamily="18" charset="0"/>
                <a:cs typeface="Times New Roman" panose="02020603050405020304" pitchFamily="18" charset="0"/>
              </a:rPr>
              <a:t>rằng</a:t>
            </a:r>
            <a:r>
              <a:rPr lang="en-GB" altLang="en-US" sz="4800" b="1" dirty="0">
                <a:solidFill>
                  <a:srgbClr val="002060"/>
                </a:solidFill>
                <a:latin typeface="Times New Roman" panose="02020603050405020304" pitchFamily="18" charset="0"/>
                <a:cs typeface="Times New Roman" panose="02020603050405020304" pitchFamily="18" charset="0"/>
              </a:rPr>
              <a:t> </a:t>
            </a:r>
            <a:r>
              <a:rPr lang="en-GB" altLang="en-US" sz="4800" b="1" dirty="0" err="1">
                <a:solidFill>
                  <a:srgbClr val="002060"/>
                </a:solidFill>
                <a:latin typeface="Times New Roman" panose="02020603050405020304" pitchFamily="18" charset="0"/>
                <a:cs typeface="Times New Roman" panose="02020603050405020304" pitchFamily="18" charset="0"/>
              </a:rPr>
              <a:t>nếu</a:t>
            </a:r>
            <a:r>
              <a:rPr lang="en-GB" altLang="en-US" sz="4800" b="1" dirty="0">
                <a:solidFill>
                  <a:srgbClr val="002060"/>
                </a:solidFill>
                <a:latin typeface="Times New Roman" panose="02020603050405020304" pitchFamily="18" charset="0"/>
                <a:cs typeface="Times New Roman" panose="02020603050405020304" pitchFamily="18" charset="0"/>
              </a:rPr>
              <a:t> </a:t>
            </a:r>
            <a:r>
              <a:rPr lang="en-GB" altLang="en-US" sz="4800" b="1" dirty="0" err="1">
                <a:solidFill>
                  <a:srgbClr val="002060"/>
                </a:solidFill>
                <a:latin typeface="Times New Roman" panose="02020603050405020304" pitchFamily="18" charset="0"/>
                <a:cs typeface="Times New Roman" panose="02020603050405020304" pitchFamily="18" charset="0"/>
              </a:rPr>
              <a:t>gấp</a:t>
            </a:r>
            <a:r>
              <a:rPr lang="en-GB" altLang="en-US" sz="4800" b="1" dirty="0">
                <a:solidFill>
                  <a:srgbClr val="002060"/>
                </a:solidFill>
                <a:latin typeface="Times New Roman" panose="02020603050405020304" pitchFamily="18" charset="0"/>
                <a:cs typeface="Times New Roman" panose="02020603050405020304" pitchFamily="18" charset="0"/>
              </a:rPr>
              <a:t> </a:t>
            </a:r>
            <a:r>
              <a:rPr lang="en-GB" altLang="en-US" sz="4800" b="1" dirty="0" err="1">
                <a:solidFill>
                  <a:srgbClr val="002060"/>
                </a:solidFill>
                <a:latin typeface="Times New Roman" panose="02020603050405020304" pitchFamily="18" charset="0"/>
                <a:cs typeface="Times New Roman" panose="02020603050405020304" pitchFamily="18" charset="0"/>
              </a:rPr>
              <a:t>đủ</a:t>
            </a:r>
            <a:r>
              <a:rPr lang="en-GB" altLang="en-US" sz="4800" b="1" dirty="0">
                <a:solidFill>
                  <a:srgbClr val="002060"/>
                </a:solidFill>
                <a:latin typeface="Times New Roman" panose="02020603050405020304" pitchFamily="18" charset="0"/>
                <a:cs typeface="Times New Roman" panose="02020603050405020304" pitchFamily="18" charset="0"/>
              </a:rPr>
              <a:t> </a:t>
            </a:r>
            <a:r>
              <a:rPr lang="en-GB" altLang="en-US" sz="4800" b="1" dirty="0" err="1">
                <a:solidFill>
                  <a:srgbClr val="002060"/>
                </a:solidFill>
                <a:latin typeface="Times New Roman" panose="02020603050405020304" pitchFamily="18" charset="0"/>
                <a:cs typeface="Times New Roman" panose="02020603050405020304" pitchFamily="18" charset="0"/>
              </a:rPr>
              <a:t>một</a:t>
            </a:r>
            <a:r>
              <a:rPr lang="en-GB" altLang="en-US" sz="4800" b="1" dirty="0">
                <a:solidFill>
                  <a:srgbClr val="002060"/>
                </a:solidFill>
                <a:latin typeface="Times New Roman" panose="02020603050405020304" pitchFamily="18" charset="0"/>
                <a:cs typeface="Times New Roman" panose="02020603050405020304" pitchFamily="18" charset="0"/>
              </a:rPr>
              <a:t> </a:t>
            </a:r>
            <a:r>
              <a:rPr lang="en-GB" altLang="en-US" sz="4800" b="1" dirty="0" err="1">
                <a:solidFill>
                  <a:srgbClr val="002060"/>
                </a:solidFill>
                <a:latin typeface="Times New Roman" panose="02020603050405020304" pitchFamily="18" charset="0"/>
                <a:cs typeface="Times New Roman" panose="02020603050405020304" pitchFamily="18" charset="0"/>
              </a:rPr>
              <a:t>nghìn</a:t>
            </a:r>
            <a:r>
              <a:rPr lang="en-GB" altLang="en-US" sz="4800" b="1" dirty="0">
                <a:solidFill>
                  <a:srgbClr val="002060"/>
                </a:solidFill>
                <a:latin typeface="Times New Roman" panose="02020603050405020304" pitchFamily="18" charset="0"/>
                <a:cs typeface="Times New Roman" panose="02020603050405020304" pitchFamily="18" charset="0"/>
              </a:rPr>
              <a:t> con </a:t>
            </a:r>
            <a:r>
              <a:rPr lang="en-GB" altLang="en-US" sz="4800" b="1" dirty="0" err="1">
                <a:solidFill>
                  <a:srgbClr val="002060"/>
                </a:solidFill>
                <a:latin typeface="Times New Roman" panose="02020603050405020304" pitchFamily="18" charset="0"/>
                <a:cs typeface="Times New Roman" panose="02020603050405020304" pitchFamily="18" charset="0"/>
              </a:rPr>
              <a:t>sếu</a:t>
            </a:r>
            <a:r>
              <a:rPr lang="en-GB" altLang="en-US" sz="4800" b="1" dirty="0">
                <a:solidFill>
                  <a:srgbClr val="002060"/>
                </a:solidFill>
                <a:latin typeface="Times New Roman" panose="02020603050405020304" pitchFamily="18" charset="0"/>
                <a:cs typeface="Times New Roman" panose="02020603050405020304" pitchFamily="18" charset="0"/>
              </a:rPr>
              <a:t> </a:t>
            </a:r>
            <a:r>
              <a:rPr lang="en-GB" altLang="en-US" sz="4800" b="1" dirty="0" err="1">
                <a:solidFill>
                  <a:srgbClr val="002060"/>
                </a:solidFill>
                <a:latin typeface="Times New Roman" panose="02020603050405020304" pitchFamily="18" charset="0"/>
                <a:cs typeface="Times New Roman" panose="02020603050405020304" pitchFamily="18" charset="0"/>
              </a:rPr>
              <a:t>giấy</a:t>
            </a:r>
            <a:r>
              <a:rPr lang="en-GB" altLang="en-US" sz="4800" b="1" dirty="0">
                <a:solidFill>
                  <a:srgbClr val="002060"/>
                </a:solidFill>
                <a:latin typeface="Times New Roman" panose="02020603050405020304" pitchFamily="18" charset="0"/>
                <a:cs typeface="Times New Roman" panose="02020603050405020304" pitchFamily="18" charset="0"/>
              </a:rPr>
              <a:t> </a:t>
            </a:r>
            <a:r>
              <a:rPr lang="en-GB" altLang="en-US" sz="4800" b="1" dirty="0" err="1">
                <a:solidFill>
                  <a:srgbClr val="002060"/>
                </a:solidFill>
                <a:latin typeface="Times New Roman" panose="02020603050405020304" pitchFamily="18" charset="0"/>
                <a:cs typeface="Times New Roman" panose="02020603050405020304" pitchFamily="18" charset="0"/>
              </a:rPr>
              <a:t>treo</a:t>
            </a:r>
            <a:r>
              <a:rPr lang="en-GB" altLang="en-US" sz="4800" b="1" dirty="0">
                <a:solidFill>
                  <a:srgbClr val="002060"/>
                </a:solidFill>
                <a:latin typeface="Times New Roman" panose="02020603050405020304" pitchFamily="18" charset="0"/>
                <a:cs typeface="Times New Roman" panose="02020603050405020304" pitchFamily="18" charset="0"/>
              </a:rPr>
              <a:t> </a:t>
            </a:r>
            <a:r>
              <a:rPr lang="en-GB" altLang="en-US" sz="4800" b="1" dirty="0" err="1">
                <a:solidFill>
                  <a:srgbClr val="002060"/>
                </a:solidFill>
                <a:latin typeface="Times New Roman" panose="02020603050405020304" pitchFamily="18" charset="0"/>
                <a:cs typeface="Times New Roman" panose="02020603050405020304" pitchFamily="18" charset="0"/>
              </a:rPr>
              <a:t>quanh</a:t>
            </a:r>
            <a:r>
              <a:rPr lang="en-GB" altLang="en-US" sz="4800" b="1" dirty="0">
                <a:solidFill>
                  <a:srgbClr val="002060"/>
                </a:solidFill>
                <a:latin typeface="Times New Roman" panose="02020603050405020304" pitchFamily="18" charset="0"/>
                <a:cs typeface="Times New Roman" panose="02020603050405020304" pitchFamily="18" charset="0"/>
              </a:rPr>
              <a:t> </a:t>
            </a:r>
            <a:r>
              <a:rPr lang="en-GB" altLang="en-US" sz="4800" b="1" dirty="0" err="1">
                <a:solidFill>
                  <a:srgbClr val="002060"/>
                </a:solidFill>
                <a:latin typeface="Times New Roman" panose="02020603050405020304" pitchFamily="18" charset="0"/>
                <a:cs typeface="Times New Roman" panose="02020603050405020304" pitchFamily="18" charset="0"/>
              </a:rPr>
              <a:t>phòng</a:t>
            </a:r>
            <a:r>
              <a:rPr lang="en-GB" altLang="en-US" sz="4800" b="1" dirty="0">
                <a:solidFill>
                  <a:srgbClr val="002060"/>
                </a:solidFill>
                <a:latin typeface="Times New Roman" panose="02020603050405020304" pitchFamily="18" charset="0"/>
                <a:cs typeface="Times New Roman" panose="02020603050405020304" pitchFamily="18" charset="0"/>
              </a:rPr>
              <a:t>, </a:t>
            </a:r>
            <a:r>
              <a:rPr lang="en-GB" altLang="en-US" sz="4800" b="1" dirty="0" err="1">
                <a:solidFill>
                  <a:srgbClr val="002060"/>
                </a:solidFill>
                <a:latin typeface="Times New Roman" panose="02020603050405020304" pitchFamily="18" charset="0"/>
                <a:cs typeface="Times New Roman" panose="02020603050405020304" pitchFamily="18" charset="0"/>
              </a:rPr>
              <a:t>em</a:t>
            </a:r>
            <a:r>
              <a:rPr lang="en-GB" altLang="en-US" sz="4800" b="1" dirty="0">
                <a:solidFill>
                  <a:srgbClr val="002060"/>
                </a:solidFill>
                <a:latin typeface="Times New Roman" panose="02020603050405020304" pitchFamily="18" charset="0"/>
                <a:cs typeface="Times New Roman" panose="02020603050405020304" pitchFamily="18" charset="0"/>
              </a:rPr>
              <a:t> </a:t>
            </a:r>
            <a:r>
              <a:rPr lang="en-GB" altLang="en-US" sz="4800" b="1" dirty="0" err="1">
                <a:solidFill>
                  <a:srgbClr val="002060"/>
                </a:solidFill>
                <a:latin typeface="Times New Roman" panose="02020603050405020304" pitchFamily="18" charset="0"/>
                <a:cs typeface="Times New Roman" panose="02020603050405020304" pitchFamily="18" charset="0"/>
              </a:rPr>
              <a:t>sẽ</a:t>
            </a:r>
            <a:r>
              <a:rPr lang="en-GB" altLang="en-US" sz="4800" b="1" dirty="0">
                <a:solidFill>
                  <a:srgbClr val="002060"/>
                </a:solidFill>
                <a:latin typeface="Times New Roman" panose="02020603050405020304" pitchFamily="18" charset="0"/>
                <a:cs typeface="Times New Roman" panose="02020603050405020304" pitchFamily="18" charset="0"/>
              </a:rPr>
              <a:t> </a:t>
            </a:r>
            <a:r>
              <a:rPr lang="en-GB" altLang="en-US" sz="4800" b="1" dirty="0" err="1">
                <a:solidFill>
                  <a:srgbClr val="002060"/>
                </a:solidFill>
                <a:latin typeface="Times New Roman" panose="02020603050405020304" pitchFamily="18" charset="0"/>
                <a:cs typeface="Times New Roman" panose="02020603050405020304" pitchFamily="18" charset="0"/>
              </a:rPr>
              <a:t>khỏi</a:t>
            </a:r>
            <a:r>
              <a:rPr lang="en-GB" altLang="en-US" sz="4800" b="1" dirty="0">
                <a:solidFill>
                  <a:srgbClr val="002060"/>
                </a:solidFill>
                <a:latin typeface="Times New Roman" panose="02020603050405020304" pitchFamily="18" charset="0"/>
                <a:cs typeface="Times New Roman" panose="02020603050405020304" pitchFamily="18" charset="0"/>
              </a:rPr>
              <a:t> </a:t>
            </a:r>
            <a:r>
              <a:rPr lang="en-GB" altLang="en-US" sz="4800" b="1" dirty="0" err="1">
                <a:solidFill>
                  <a:srgbClr val="002060"/>
                </a:solidFill>
                <a:latin typeface="Times New Roman" panose="02020603050405020304" pitchFamily="18" charset="0"/>
                <a:cs typeface="Times New Roman" panose="02020603050405020304" pitchFamily="18" charset="0"/>
              </a:rPr>
              <a:t>bệnh</a:t>
            </a:r>
            <a:r>
              <a:rPr lang="en-GB" altLang="en-US" sz="4800" b="1" dirty="0">
                <a:solidFill>
                  <a:srgbClr val="002060"/>
                </a:solidFill>
                <a:latin typeface="Times New Roman" panose="02020603050405020304" pitchFamily="18" charset="0"/>
                <a:cs typeface="Times New Roman" panose="02020603050405020304" pitchFamily="18" charset="0"/>
              </a:rPr>
              <a:t>.</a:t>
            </a:r>
            <a:endParaRPr lang="en-US" altLang="en-US" sz="4800" b="1" dirty="0">
              <a:solidFill>
                <a:srgbClr val="002060"/>
              </a:solidFill>
              <a:latin typeface="Times New Roman" panose="02020603050405020304" pitchFamily="18" charset="0"/>
              <a:cs typeface="Times New Roman" panose="02020603050405020304" pitchFamily="18" charset="0"/>
            </a:endParaRPr>
          </a:p>
        </p:txBody>
      </p:sp>
      <p:pic>
        <p:nvPicPr>
          <p:cNvPr id="3" name="Picture 4" descr="Nhung con seu bang gia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1800" y="4752915"/>
            <a:ext cx="3728132" cy="2027119"/>
          </a:xfrm>
          <a:prstGeom prst="rect">
            <a:avLst/>
          </a:prstGeom>
          <a:noFill/>
          <a:ln w="57150" cmpd="thinThick">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2981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574" y="210026"/>
            <a:ext cx="8991600" cy="1815882"/>
          </a:xfrm>
          <a:prstGeom prst="rect">
            <a:avLst/>
          </a:prstGeom>
        </p:spPr>
        <p:txBody>
          <a:bodyPr wrap="square">
            <a:spAutoFit/>
          </a:bodyPr>
          <a:lstStyle/>
          <a:p>
            <a:pPr algn="just"/>
            <a:r>
              <a:rPr lang="en-US" sz="2800" b="1" dirty="0" err="1" smtClean="0">
                <a:solidFill>
                  <a:srgbClr val="FF0000"/>
                </a:solidFill>
                <a:latin typeface="inherit"/>
              </a:rPr>
              <a:t>Câu</a:t>
            </a:r>
            <a:r>
              <a:rPr lang="en-US" sz="2800" b="1" dirty="0" smtClean="0">
                <a:solidFill>
                  <a:srgbClr val="FF0000"/>
                </a:solidFill>
                <a:latin typeface="inherit"/>
              </a:rPr>
              <a:t> 3: </a:t>
            </a:r>
            <a:r>
              <a:rPr lang="vi-VN" sz="2800" b="1" dirty="0" smtClean="0">
                <a:solidFill>
                  <a:srgbClr val="FF0000"/>
                </a:solidFill>
                <a:effectLst/>
                <a:latin typeface="inherit"/>
              </a:rPr>
              <a:t>Các </a:t>
            </a:r>
            <a:r>
              <a:rPr lang="vi-VN" sz="2800" b="1" dirty="0" smtClean="0">
                <a:solidFill>
                  <a:srgbClr val="FF0000"/>
                </a:solidFill>
                <a:effectLst/>
                <a:latin typeface="inherit"/>
              </a:rPr>
              <a:t>bạn nhỏ đã làm gì?</a:t>
            </a:r>
            <a:endParaRPr lang="vi-VN" sz="2800" b="1" dirty="0" smtClean="0">
              <a:solidFill>
                <a:srgbClr val="FF0000"/>
              </a:solidFill>
              <a:effectLst/>
              <a:latin typeface="Arial"/>
            </a:endParaRPr>
          </a:p>
          <a:p>
            <a:pPr algn="just"/>
            <a:r>
              <a:rPr lang="vi-VN" sz="2800" b="1" i="0" dirty="0" smtClean="0">
                <a:solidFill>
                  <a:srgbClr val="002060"/>
                </a:solidFill>
                <a:effectLst/>
                <a:latin typeface="inherit"/>
              </a:rPr>
              <a:t>- Để thể hiện mong ước thiết tha cho Xa-xa-cô được sống.</a:t>
            </a:r>
            <a:endParaRPr lang="vi-VN" sz="2800" b="1" i="0" dirty="0" smtClean="0">
              <a:solidFill>
                <a:srgbClr val="002060"/>
              </a:solidFill>
              <a:effectLst/>
              <a:latin typeface="Arial"/>
            </a:endParaRPr>
          </a:p>
          <a:p>
            <a:pPr algn="just"/>
            <a:r>
              <a:rPr lang="vi-VN" sz="2800" b="1" i="0" dirty="0" smtClean="0">
                <a:solidFill>
                  <a:srgbClr val="002060"/>
                </a:solidFill>
                <a:effectLst/>
                <a:latin typeface="inherit"/>
              </a:rPr>
              <a:t>- Để bày tỏ nguyện vọng hòa bình.</a:t>
            </a:r>
            <a:endParaRPr lang="vi-VN" sz="2800" b="1" i="0" dirty="0">
              <a:solidFill>
                <a:srgbClr val="002060"/>
              </a:solidFill>
              <a:effectLst/>
              <a:latin typeface="Arial"/>
            </a:endParaRPr>
          </a:p>
        </p:txBody>
      </p:sp>
      <p:sp>
        <p:nvSpPr>
          <p:cNvPr id="5" name="Rectangle 4"/>
          <p:cNvSpPr/>
          <p:nvPr/>
        </p:nvSpPr>
        <p:spPr>
          <a:xfrm>
            <a:off x="83574" y="2025908"/>
            <a:ext cx="8984226" cy="4832092"/>
          </a:xfrm>
          <a:prstGeom prst="rect">
            <a:avLst/>
          </a:prstGeom>
        </p:spPr>
        <p:txBody>
          <a:bodyPr wrap="square">
            <a:spAutoFit/>
          </a:bodyPr>
          <a:lstStyle/>
          <a:p>
            <a:pPr algn="just">
              <a:buFont typeface="Arial"/>
              <a:buChar char="•"/>
            </a:pPr>
            <a:r>
              <a:rPr lang="vi-VN" sz="2800" b="1" i="0" dirty="0" smtClean="0">
                <a:solidFill>
                  <a:srgbClr val="FF0000"/>
                </a:solidFill>
                <a:effectLst/>
                <a:latin typeface="inherit"/>
              </a:rPr>
              <a:t> Để thể hiện mong ước thiết tha cho Xa-xa-cô được sống</a:t>
            </a:r>
            <a:r>
              <a:rPr lang="vi-VN" sz="2800" b="1" dirty="0">
                <a:solidFill>
                  <a:srgbClr val="002060"/>
                </a:solidFill>
                <a:latin typeface="inherit"/>
              </a:rPr>
              <a:t>:</a:t>
            </a:r>
            <a:r>
              <a:rPr lang="vi-VN" sz="2800" b="1" i="0" dirty="0" smtClean="0">
                <a:solidFill>
                  <a:srgbClr val="002060"/>
                </a:solidFill>
                <a:effectLst/>
                <a:latin typeface="inherit"/>
              </a:rPr>
              <a:t> các bạn nhỏ trên toàn nước Nhật và nhiều nơi trên thế giới đã tới tấp gửi đến cho Xa – xa – cô hàng ngàn con sếu bằng giấy.</a:t>
            </a:r>
            <a:endParaRPr lang="vi-VN" sz="2800" b="1" i="0" dirty="0" smtClean="0">
              <a:solidFill>
                <a:srgbClr val="002060"/>
              </a:solidFill>
              <a:effectLst/>
              <a:latin typeface="Arial"/>
            </a:endParaRPr>
          </a:p>
          <a:p>
            <a:pPr algn="just">
              <a:buFont typeface="Arial"/>
              <a:buChar char="•"/>
            </a:pPr>
            <a:r>
              <a:rPr lang="vi-VN" sz="2800" b="1" i="0" dirty="0" smtClean="0">
                <a:solidFill>
                  <a:srgbClr val="7030A0"/>
                </a:solidFill>
                <a:effectLst/>
                <a:latin typeface="inherit"/>
              </a:rPr>
              <a:t> </a:t>
            </a:r>
            <a:r>
              <a:rPr lang="vi-VN" sz="2800" b="1" i="0" dirty="0" smtClean="0">
                <a:solidFill>
                  <a:srgbClr val="FF0000"/>
                </a:solidFill>
                <a:effectLst/>
                <a:latin typeface="inherit"/>
              </a:rPr>
              <a:t>Để bày tỏ nguyện vọng hoà bình</a:t>
            </a:r>
            <a:r>
              <a:rPr lang="vi-VN" sz="2800" b="1" i="0" dirty="0" smtClean="0">
                <a:solidFill>
                  <a:srgbClr val="002060"/>
                </a:solidFill>
                <a:effectLst/>
                <a:latin typeface="inherit"/>
              </a:rPr>
              <a:t>: Khi Xa – xa – cô mất, các bạn nhỏ đã quyên góp tiền xây tượng đài tưởng nhớ những nạn nhân bị bom nguyên tử sát hại. Trên đỉnh tượng đài cao 9m là hình ảnh một bé gái giơ cao hai tay nâng một con sếu. Dưới chân tượng đài khắc dòng chữ: "Chúng tôi muốn thế giới này mãi mãi hòa bình".</a:t>
            </a:r>
            <a:endParaRPr lang="vi-VN" sz="2800" b="1" i="0" dirty="0">
              <a:solidFill>
                <a:srgbClr val="002060"/>
              </a:solidFill>
              <a:effectLst/>
              <a:latin typeface="Arial"/>
            </a:endParaRPr>
          </a:p>
        </p:txBody>
      </p:sp>
    </p:spTree>
    <p:extLst>
      <p:ext uri="{BB962C8B-B14F-4D97-AF65-F5344CB8AC3E}">
        <p14:creationId xmlns:p14="http://schemas.microsoft.com/office/powerpoint/2010/main" val="240386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descr="PaperCrane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6653"/>
            <a:ext cx="8991600" cy="576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6"/>
          <p:cNvSpPr txBox="1">
            <a:spLocks noChangeArrowheads="1"/>
          </p:cNvSpPr>
          <p:nvPr/>
        </p:nvSpPr>
        <p:spPr bwMode="auto">
          <a:xfrm>
            <a:off x="1" y="5930881"/>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GB" altLang="en-US" sz="2800" b="1" dirty="0" err="1">
                <a:solidFill>
                  <a:srgbClr val="002060"/>
                </a:solidFill>
                <a:latin typeface="Times New Roman" panose="02020603050405020304" pitchFamily="18" charset="0"/>
              </a:rPr>
              <a:t>Những</a:t>
            </a:r>
            <a:r>
              <a:rPr lang="en-GB" altLang="en-US" sz="2800" b="1" dirty="0">
                <a:solidFill>
                  <a:srgbClr val="002060"/>
                </a:solidFill>
                <a:latin typeface="Times New Roman" panose="02020603050405020304" pitchFamily="18" charset="0"/>
              </a:rPr>
              <a:t> con </a:t>
            </a:r>
            <a:r>
              <a:rPr lang="vi-VN" altLang="en-US" sz="2800" b="1" dirty="0" smtClean="0">
                <a:solidFill>
                  <a:srgbClr val="002060"/>
                </a:solidFill>
                <a:latin typeface="Times New Roman" panose="02020603050405020304" pitchFamily="18" charset="0"/>
              </a:rPr>
              <a:t>sếu bằng </a:t>
            </a:r>
            <a:r>
              <a:rPr lang="en-GB" altLang="en-US" sz="2800" b="1" dirty="0" err="1" smtClean="0">
                <a:solidFill>
                  <a:srgbClr val="002060"/>
                </a:solidFill>
                <a:latin typeface="Times New Roman" panose="02020603050405020304" pitchFamily="18" charset="0"/>
              </a:rPr>
              <a:t>giấy</a:t>
            </a:r>
            <a:r>
              <a:rPr lang="en-GB" altLang="en-US" sz="2800" b="1" dirty="0" smtClean="0">
                <a:solidFill>
                  <a:srgbClr val="002060"/>
                </a:solidFill>
                <a:latin typeface="Times New Roman" panose="02020603050405020304" pitchFamily="18" charset="0"/>
              </a:rPr>
              <a:t> </a:t>
            </a:r>
            <a:r>
              <a:rPr lang="en-GB" altLang="en-US" sz="2800" b="1" dirty="0" err="1">
                <a:solidFill>
                  <a:srgbClr val="002060"/>
                </a:solidFill>
                <a:latin typeface="Times New Roman" panose="02020603050405020304" pitchFamily="18" charset="0"/>
              </a:rPr>
              <a:t>được</a:t>
            </a:r>
            <a:r>
              <a:rPr lang="en-GB" altLang="en-US" sz="2800" b="1" dirty="0">
                <a:solidFill>
                  <a:srgbClr val="002060"/>
                </a:solidFill>
                <a:latin typeface="Times New Roman" panose="02020603050405020304" pitchFamily="18" charset="0"/>
              </a:rPr>
              <a:t> </a:t>
            </a:r>
            <a:r>
              <a:rPr lang="en-GB" altLang="en-US" sz="2800" b="1" dirty="0" err="1">
                <a:solidFill>
                  <a:srgbClr val="002060"/>
                </a:solidFill>
                <a:latin typeface="Times New Roman" panose="02020603050405020304" pitchFamily="18" charset="0"/>
              </a:rPr>
              <a:t>trẻ</a:t>
            </a:r>
            <a:r>
              <a:rPr lang="en-GB" altLang="en-US" sz="2800" b="1" dirty="0">
                <a:solidFill>
                  <a:srgbClr val="002060"/>
                </a:solidFill>
                <a:latin typeface="Times New Roman" panose="02020603050405020304" pitchFamily="18" charset="0"/>
              </a:rPr>
              <a:t> </a:t>
            </a:r>
            <a:r>
              <a:rPr lang="en-GB" altLang="en-US" sz="2800" b="1" dirty="0" err="1">
                <a:solidFill>
                  <a:srgbClr val="002060"/>
                </a:solidFill>
                <a:latin typeface="Times New Roman" panose="02020603050405020304" pitchFamily="18" charset="0"/>
              </a:rPr>
              <a:t>em</a:t>
            </a:r>
            <a:r>
              <a:rPr lang="en-GB" altLang="en-US" sz="2800" b="1" dirty="0">
                <a:solidFill>
                  <a:srgbClr val="002060"/>
                </a:solidFill>
                <a:latin typeface="Times New Roman" panose="02020603050405020304" pitchFamily="18" charset="0"/>
              </a:rPr>
              <a:t> </a:t>
            </a:r>
            <a:r>
              <a:rPr lang="en-GB" altLang="en-US" sz="2800" b="1" dirty="0" err="1">
                <a:solidFill>
                  <a:srgbClr val="002060"/>
                </a:solidFill>
                <a:latin typeface="Times New Roman" panose="02020603050405020304" pitchFamily="18" charset="0"/>
              </a:rPr>
              <a:t>Nhật</a:t>
            </a:r>
            <a:r>
              <a:rPr lang="en-GB" altLang="en-US" sz="2800" b="1" dirty="0">
                <a:solidFill>
                  <a:srgbClr val="002060"/>
                </a:solidFill>
                <a:latin typeface="Times New Roman" panose="02020603050405020304" pitchFamily="18" charset="0"/>
              </a:rPr>
              <a:t> </a:t>
            </a:r>
            <a:r>
              <a:rPr lang="en-GB" altLang="en-US" sz="2800" b="1" dirty="0" err="1">
                <a:solidFill>
                  <a:srgbClr val="002060"/>
                </a:solidFill>
                <a:latin typeface="Times New Roman" panose="02020603050405020304" pitchFamily="18" charset="0"/>
              </a:rPr>
              <a:t>Bản</a:t>
            </a:r>
            <a:r>
              <a:rPr lang="en-GB" altLang="en-US" sz="2800" b="1" dirty="0">
                <a:solidFill>
                  <a:srgbClr val="002060"/>
                </a:solidFill>
                <a:latin typeface="Times New Roman" panose="02020603050405020304" pitchFamily="18" charset="0"/>
              </a:rPr>
              <a:t> </a:t>
            </a:r>
            <a:r>
              <a:rPr lang="en-GB" altLang="en-US" sz="2800" b="1" dirty="0" err="1">
                <a:solidFill>
                  <a:srgbClr val="002060"/>
                </a:solidFill>
                <a:latin typeface="Times New Roman" panose="02020603050405020304" pitchFamily="18" charset="0"/>
              </a:rPr>
              <a:t>gấp</a:t>
            </a:r>
            <a:r>
              <a:rPr lang="en-GB" altLang="en-US" sz="2800" b="1" dirty="0">
                <a:solidFill>
                  <a:srgbClr val="002060"/>
                </a:solidFill>
                <a:latin typeface="Times New Roman" panose="02020603050405020304" pitchFamily="18" charset="0"/>
              </a:rPr>
              <a:t> </a:t>
            </a:r>
            <a:r>
              <a:rPr lang="en-GB" altLang="en-US" sz="2800" b="1" dirty="0" err="1">
                <a:solidFill>
                  <a:srgbClr val="002060"/>
                </a:solidFill>
                <a:latin typeface="Times New Roman" panose="02020603050405020304" pitchFamily="18" charset="0"/>
              </a:rPr>
              <a:t>để</a:t>
            </a:r>
            <a:r>
              <a:rPr lang="en-GB" altLang="en-US" sz="2800" b="1" dirty="0">
                <a:solidFill>
                  <a:srgbClr val="002060"/>
                </a:solidFill>
                <a:latin typeface="Times New Roman" panose="02020603050405020304" pitchFamily="18" charset="0"/>
              </a:rPr>
              <a:t> </a:t>
            </a:r>
            <a:r>
              <a:rPr lang="en-GB" altLang="en-US" sz="2800" b="1" dirty="0" err="1">
                <a:solidFill>
                  <a:srgbClr val="002060"/>
                </a:solidFill>
                <a:latin typeface="Times New Roman" panose="02020603050405020304" pitchFamily="18" charset="0"/>
              </a:rPr>
              <a:t>cầu</a:t>
            </a:r>
            <a:r>
              <a:rPr lang="en-GB" altLang="en-US" sz="2800" b="1" dirty="0">
                <a:solidFill>
                  <a:srgbClr val="002060"/>
                </a:solidFill>
                <a:latin typeface="Times New Roman" panose="02020603050405020304" pitchFamily="18" charset="0"/>
              </a:rPr>
              <a:t> mong </a:t>
            </a:r>
            <a:r>
              <a:rPr lang="en-GB" altLang="en-US" sz="2800" b="1" dirty="0" err="1">
                <a:solidFill>
                  <a:srgbClr val="002060"/>
                </a:solidFill>
                <a:latin typeface="Times New Roman" panose="02020603050405020304" pitchFamily="18" charset="0"/>
              </a:rPr>
              <a:t>cho</a:t>
            </a:r>
            <a:r>
              <a:rPr lang="en-GB" altLang="en-US" sz="2800" b="1" dirty="0">
                <a:solidFill>
                  <a:srgbClr val="002060"/>
                </a:solidFill>
                <a:latin typeface="Times New Roman" panose="02020603050405020304" pitchFamily="18" charset="0"/>
              </a:rPr>
              <a:t> </a:t>
            </a:r>
            <a:r>
              <a:rPr lang="en-GB" altLang="en-US" sz="2800" b="1" dirty="0" err="1">
                <a:solidFill>
                  <a:srgbClr val="002060"/>
                </a:solidFill>
                <a:latin typeface="Times New Roman" panose="02020603050405020304" pitchFamily="18" charset="0"/>
              </a:rPr>
              <a:t>hòa</a:t>
            </a:r>
            <a:r>
              <a:rPr lang="en-GB" altLang="en-US" sz="2800" b="1" dirty="0">
                <a:solidFill>
                  <a:srgbClr val="002060"/>
                </a:solidFill>
                <a:latin typeface="Times New Roman" panose="02020603050405020304" pitchFamily="18" charset="0"/>
              </a:rPr>
              <a:t> </a:t>
            </a:r>
            <a:r>
              <a:rPr lang="en-GB" altLang="en-US" sz="2800" b="1" dirty="0" err="1" smtClean="0">
                <a:solidFill>
                  <a:srgbClr val="002060"/>
                </a:solidFill>
                <a:latin typeface="Times New Roman" panose="02020603050405020304" pitchFamily="18" charset="0"/>
              </a:rPr>
              <a:t>bình</a:t>
            </a:r>
            <a:r>
              <a:rPr lang="vi-VN" altLang="en-US" sz="2800" b="1" dirty="0" smtClean="0">
                <a:solidFill>
                  <a:srgbClr val="002060"/>
                </a:solidFill>
                <a:latin typeface="Times New Roman" panose="02020603050405020304" pitchFamily="18" charset="0"/>
              </a:rPr>
              <a:t>.</a:t>
            </a:r>
            <a:endParaRPr lang="en-GB" altLang="en-US" sz="2800" b="1" dirty="0">
              <a:solidFill>
                <a:srgbClr val="002060"/>
              </a:solidFill>
              <a:latin typeface="Times New Roman" panose="02020603050405020304" pitchFamily="18" charset="0"/>
            </a:endParaRPr>
          </a:p>
        </p:txBody>
      </p:sp>
      <p:sp>
        <p:nvSpPr>
          <p:cNvPr id="12292" name="Rectangle 36"/>
          <p:cNvSpPr>
            <a:spLocks noChangeArrowheads="1"/>
          </p:cNvSpPr>
          <p:nvPr/>
        </p:nvSpPr>
        <p:spPr bwMode="auto">
          <a:xfrm>
            <a:off x="0" y="26988"/>
            <a:ext cx="9144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a:solidFill>
                <a:prstClr val="black"/>
              </a:solidFill>
              <a:latin typeface="Times New Roman" panose="02020603050405020304" pitchFamily="18" charset="0"/>
            </a:endParaRPr>
          </a:p>
        </p:txBody>
      </p:sp>
    </p:spTree>
    <p:extLst>
      <p:ext uri="{BB962C8B-B14F-4D97-AF65-F5344CB8AC3E}">
        <p14:creationId xmlns:p14="http://schemas.microsoft.com/office/powerpoint/2010/main" val="1443302902"/>
      </p:ext>
    </p:extLst>
  </p:cSld>
  <p:clrMapOvr>
    <a:masterClrMapping/>
  </p:clrMapOvr>
  <p:transition spd="med">
    <p:split orient="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1"/>
          <p:cNvSpPr>
            <a:spLocks noChangeArrowheads="1"/>
          </p:cNvSpPr>
          <p:nvPr/>
        </p:nvSpPr>
        <p:spPr bwMode="auto">
          <a:xfrm>
            <a:off x="838200" y="609600"/>
            <a:ext cx="7912510" cy="3124200"/>
          </a:xfrm>
          <a:prstGeom prst="cloudCallout">
            <a:avLst>
              <a:gd name="adj1" fmla="val -47505"/>
              <a:gd name="adj2" fmla="val 98306"/>
            </a:avLst>
          </a:prstGeom>
          <a:solidFill>
            <a:srgbClr val="0070C0"/>
          </a:solidFill>
          <a:ln w="9525">
            <a:solidFill>
              <a:schemeClr val="bg1"/>
            </a:solidFill>
            <a:round/>
            <a:headEnd/>
            <a:tailEnd/>
          </a:ln>
          <a:effectLst>
            <a:prstShdw prst="shdw13" dist="157090" dir="15357825">
              <a:srgbClr val="FF3300">
                <a:alpha val="50000"/>
              </a:srgbClr>
            </a:prstShdw>
          </a:effectLst>
        </p:spPr>
        <p:txBody>
          <a:bodyPr/>
          <a:lstStyle/>
          <a:p>
            <a:pPr>
              <a:spcBef>
                <a:spcPct val="50000"/>
              </a:spcBef>
              <a:buFontTx/>
              <a:buNone/>
            </a:pPr>
            <a:r>
              <a:rPr lang="en-US" altLang="en-US" sz="4000" b="1" dirty="0" err="1" smtClean="0">
                <a:solidFill>
                  <a:srgbClr val="FFFF00"/>
                </a:solidFill>
                <a:latin typeface="Arial"/>
              </a:rPr>
              <a:t>Câu</a:t>
            </a:r>
            <a:r>
              <a:rPr lang="en-US" altLang="en-US" sz="4000" b="1" dirty="0" smtClean="0">
                <a:solidFill>
                  <a:srgbClr val="FFFF00"/>
                </a:solidFill>
                <a:latin typeface="Arial"/>
              </a:rPr>
              <a:t> 4</a:t>
            </a:r>
            <a:r>
              <a:rPr lang="en-US" altLang="en-US" sz="4000" b="1" dirty="0" smtClean="0">
                <a:solidFill>
                  <a:srgbClr val="FFFF00"/>
                </a:solidFill>
                <a:latin typeface="Times New Roman" panose="02020603050405020304" pitchFamily="18" charset="0"/>
                <a:cs typeface="Times New Roman" panose="02020603050405020304" pitchFamily="18" charset="0"/>
              </a:rPr>
              <a:t>. </a:t>
            </a:r>
            <a:r>
              <a:rPr lang="en-US" altLang="en-US" sz="4000" b="1" dirty="0" err="1" smtClean="0">
                <a:solidFill>
                  <a:srgbClr val="FFFF00"/>
                </a:solidFill>
                <a:latin typeface="Times New Roman" panose="02020603050405020304" pitchFamily="18" charset="0"/>
                <a:cs typeface="Times New Roman" panose="02020603050405020304" pitchFamily="18" charset="0"/>
              </a:rPr>
              <a:t>Nếu</a:t>
            </a:r>
            <a:r>
              <a:rPr lang="en-US" altLang="en-US" sz="4000" b="1" dirty="0" smtClean="0">
                <a:solidFill>
                  <a:srgbClr val="FFFF00"/>
                </a:solidFill>
                <a:latin typeface="Times New Roman" panose="02020603050405020304" pitchFamily="18" charset="0"/>
                <a:cs typeface="Times New Roman" panose="02020603050405020304" pitchFamily="18" charset="0"/>
              </a:rPr>
              <a:t> </a:t>
            </a:r>
            <a:r>
              <a:rPr lang="en-US" altLang="en-US" sz="4000" b="1" dirty="0" err="1" smtClean="0">
                <a:solidFill>
                  <a:srgbClr val="FFFF00"/>
                </a:solidFill>
                <a:latin typeface="Times New Roman" panose="02020603050405020304" pitchFamily="18" charset="0"/>
                <a:cs typeface="Times New Roman" panose="02020603050405020304" pitchFamily="18" charset="0"/>
              </a:rPr>
              <a:t>được</a:t>
            </a:r>
            <a:r>
              <a:rPr lang="en-US" altLang="en-US" sz="4000" b="1" dirty="0" smtClean="0">
                <a:solidFill>
                  <a:srgbClr val="FFFF00"/>
                </a:solidFill>
                <a:latin typeface="Times New Roman" panose="02020603050405020304" pitchFamily="18" charset="0"/>
                <a:cs typeface="Times New Roman" panose="02020603050405020304" pitchFamily="18" charset="0"/>
              </a:rPr>
              <a:t> </a:t>
            </a:r>
            <a:r>
              <a:rPr lang="en-US" altLang="en-US" sz="4000" b="1" dirty="0" err="1" smtClean="0">
                <a:solidFill>
                  <a:srgbClr val="FFFF00"/>
                </a:solidFill>
                <a:latin typeface="Times New Roman" panose="02020603050405020304" pitchFamily="18" charset="0"/>
                <a:cs typeface="Times New Roman" panose="02020603050405020304" pitchFamily="18" charset="0"/>
              </a:rPr>
              <a:t>đứng</a:t>
            </a:r>
            <a:r>
              <a:rPr lang="en-US" altLang="en-US" sz="4000" b="1" dirty="0" smtClean="0">
                <a:solidFill>
                  <a:srgbClr val="FFFF00"/>
                </a:solidFill>
                <a:latin typeface="Times New Roman" panose="02020603050405020304" pitchFamily="18" charset="0"/>
                <a:cs typeface="Times New Roman" panose="02020603050405020304" pitchFamily="18" charset="0"/>
              </a:rPr>
              <a:t> </a:t>
            </a:r>
            <a:r>
              <a:rPr lang="en-US" altLang="en-US" sz="4000" b="1" dirty="0" err="1" smtClean="0">
                <a:solidFill>
                  <a:srgbClr val="FFFF00"/>
                </a:solidFill>
                <a:latin typeface="Times New Roman" panose="02020603050405020304" pitchFamily="18" charset="0"/>
                <a:cs typeface="Times New Roman" panose="02020603050405020304" pitchFamily="18" charset="0"/>
              </a:rPr>
              <a:t>trước</a:t>
            </a:r>
            <a:r>
              <a:rPr lang="en-US" altLang="en-US" sz="4000" b="1" dirty="0" smtClean="0">
                <a:solidFill>
                  <a:srgbClr val="FFFF00"/>
                </a:solidFill>
                <a:latin typeface="Times New Roman" panose="02020603050405020304" pitchFamily="18" charset="0"/>
                <a:cs typeface="Times New Roman" panose="02020603050405020304" pitchFamily="18" charset="0"/>
              </a:rPr>
              <a:t> </a:t>
            </a:r>
            <a:r>
              <a:rPr lang="en-US" altLang="en-US" sz="4000" b="1" dirty="0" err="1" smtClean="0">
                <a:solidFill>
                  <a:srgbClr val="FFFF00"/>
                </a:solidFill>
                <a:latin typeface="Times New Roman" panose="02020603050405020304" pitchFamily="18" charset="0"/>
                <a:cs typeface="Times New Roman" panose="02020603050405020304" pitchFamily="18" charset="0"/>
              </a:rPr>
              <a:t>tượng</a:t>
            </a:r>
            <a:r>
              <a:rPr lang="en-US" altLang="en-US" sz="4000" b="1" dirty="0" smtClean="0">
                <a:solidFill>
                  <a:srgbClr val="FFFF00"/>
                </a:solidFill>
                <a:latin typeface="Times New Roman" panose="02020603050405020304" pitchFamily="18" charset="0"/>
                <a:cs typeface="Times New Roman" panose="02020603050405020304" pitchFamily="18" charset="0"/>
              </a:rPr>
              <a:t> </a:t>
            </a:r>
            <a:r>
              <a:rPr lang="en-US" altLang="en-US" sz="4000" b="1" dirty="0" err="1" smtClean="0">
                <a:solidFill>
                  <a:srgbClr val="FFFF00"/>
                </a:solidFill>
                <a:latin typeface="Times New Roman" panose="02020603050405020304" pitchFamily="18" charset="0"/>
                <a:cs typeface="Times New Roman" panose="02020603050405020304" pitchFamily="18" charset="0"/>
              </a:rPr>
              <a:t>đài</a:t>
            </a:r>
            <a:r>
              <a:rPr lang="en-US" altLang="en-US" sz="4000" b="1" dirty="0" smtClean="0">
                <a:solidFill>
                  <a:srgbClr val="FFFF00"/>
                </a:solidFill>
                <a:latin typeface="Times New Roman" panose="02020603050405020304" pitchFamily="18" charset="0"/>
                <a:cs typeface="Times New Roman" panose="02020603050405020304" pitchFamily="18" charset="0"/>
              </a:rPr>
              <a:t>, </a:t>
            </a:r>
            <a:r>
              <a:rPr lang="en-US" altLang="en-US" sz="4000" b="1" dirty="0" err="1" smtClean="0">
                <a:solidFill>
                  <a:srgbClr val="FFFF00"/>
                </a:solidFill>
                <a:latin typeface="Times New Roman" panose="02020603050405020304" pitchFamily="18" charset="0"/>
                <a:cs typeface="Times New Roman" panose="02020603050405020304" pitchFamily="18" charset="0"/>
              </a:rPr>
              <a:t>em</a:t>
            </a:r>
            <a:r>
              <a:rPr lang="en-US" altLang="en-US" sz="4000" b="1" dirty="0" smtClean="0">
                <a:solidFill>
                  <a:srgbClr val="FFFF00"/>
                </a:solidFill>
                <a:latin typeface="Times New Roman" panose="02020603050405020304" pitchFamily="18" charset="0"/>
                <a:cs typeface="Times New Roman" panose="02020603050405020304" pitchFamily="18" charset="0"/>
              </a:rPr>
              <a:t> </a:t>
            </a:r>
            <a:r>
              <a:rPr lang="en-US" altLang="en-US" sz="4000" b="1" dirty="0" err="1" smtClean="0">
                <a:solidFill>
                  <a:srgbClr val="FFFF00"/>
                </a:solidFill>
                <a:latin typeface="Times New Roman" panose="02020603050405020304" pitchFamily="18" charset="0"/>
                <a:cs typeface="Times New Roman" panose="02020603050405020304" pitchFamily="18" charset="0"/>
              </a:rPr>
              <a:t>sẽ</a:t>
            </a:r>
            <a:r>
              <a:rPr lang="en-US" altLang="en-US" sz="4000" b="1" dirty="0" smtClean="0">
                <a:solidFill>
                  <a:srgbClr val="FFFF00"/>
                </a:solidFill>
                <a:latin typeface="Times New Roman" panose="02020603050405020304" pitchFamily="18" charset="0"/>
                <a:cs typeface="Times New Roman" panose="02020603050405020304" pitchFamily="18" charset="0"/>
              </a:rPr>
              <a:t> </a:t>
            </a:r>
            <a:r>
              <a:rPr lang="en-US" altLang="en-US" sz="4000" b="1" dirty="0" err="1" smtClean="0">
                <a:solidFill>
                  <a:srgbClr val="FFFF00"/>
                </a:solidFill>
                <a:latin typeface="Times New Roman" panose="02020603050405020304" pitchFamily="18" charset="0"/>
                <a:cs typeface="Times New Roman" panose="02020603050405020304" pitchFamily="18" charset="0"/>
              </a:rPr>
              <a:t>nói</a:t>
            </a:r>
            <a:r>
              <a:rPr lang="en-US" altLang="en-US" sz="4000" b="1" dirty="0" smtClean="0">
                <a:solidFill>
                  <a:srgbClr val="FFFF00"/>
                </a:solidFill>
                <a:latin typeface="Times New Roman" panose="02020603050405020304" pitchFamily="18" charset="0"/>
                <a:cs typeface="Times New Roman" panose="02020603050405020304" pitchFamily="18" charset="0"/>
              </a:rPr>
              <a:t> </a:t>
            </a:r>
            <a:r>
              <a:rPr lang="en-US" altLang="en-US" sz="4000" b="1" dirty="0" err="1" smtClean="0">
                <a:solidFill>
                  <a:srgbClr val="FFFF00"/>
                </a:solidFill>
                <a:latin typeface="Times New Roman" panose="02020603050405020304" pitchFamily="18" charset="0"/>
                <a:cs typeface="Times New Roman" panose="02020603050405020304" pitchFamily="18" charset="0"/>
              </a:rPr>
              <a:t>gì</a:t>
            </a:r>
            <a:r>
              <a:rPr lang="en-US" altLang="en-US" sz="4000" b="1" dirty="0" smtClean="0">
                <a:solidFill>
                  <a:srgbClr val="FFFF00"/>
                </a:solidFill>
                <a:latin typeface="Times New Roman" panose="02020603050405020304" pitchFamily="18" charset="0"/>
                <a:cs typeface="Times New Roman" panose="02020603050405020304" pitchFamily="18" charset="0"/>
              </a:rPr>
              <a:t> </a:t>
            </a:r>
            <a:r>
              <a:rPr lang="en-US" altLang="en-US" sz="4000" b="1" dirty="0" err="1" smtClean="0">
                <a:solidFill>
                  <a:srgbClr val="FFFF00"/>
                </a:solidFill>
                <a:latin typeface="Times New Roman" panose="02020603050405020304" pitchFamily="18" charset="0"/>
                <a:cs typeface="Times New Roman" panose="02020603050405020304" pitchFamily="18" charset="0"/>
              </a:rPr>
              <a:t>với</a:t>
            </a:r>
            <a:r>
              <a:rPr lang="en-US" altLang="en-US" sz="4000" b="1" dirty="0" smtClean="0">
                <a:solidFill>
                  <a:srgbClr val="FFFF00"/>
                </a:solidFill>
                <a:latin typeface="Times New Roman" panose="02020603050405020304" pitchFamily="18" charset="0"/>
                <a:cs typeface="Times New Roman" panose="02020603050405020304" pitchFamily="18" charset="0"/>
              </a:rPr>
              <a:t> </a:t>
            </a:r>
            <a:r>
              <a:rPr lang="en-US" altLang="en-US" sz="4000" b="1" dirty="0" err="1" smtClean="0">
                <a:solidFill>
                  <a:srgbClr val="FFFF00"/>
                </a:solidFill>
                <a:latin typeface="Times New Roman" panose="02020603050405020304" pitchFamily="18" charset="0"/>
                <a:cs typeface="Times New Roman" panose="02020603050405020304" pitchFamily="18" charset="0"/>
              </a:rPr>
              <a:t>Xa-xa-cô</a:t>
            </a:r>
            <a:r>
              <a:rPr lang="en-US" altLang="en-US" sz="4000" b="1" dirty="0" smtClean="0">
                <a:solidFill>
                  <a:srgbClr val="FFFF00"/>
                </a:solidFill>
                <a:latin typeface="Times New Roman" panose="02020603050405020304" pitchFamily="18" charset="0"/>
                <a:cs typeface="Times New Roman" panose="02020603050405020304" pitchFamily="18" charset="0"/>
              </a:rPr>
              <a:t>?</a:t>
            </a:r>
            <a:endParaRPr lang="en-US" altLang="en-US" sz="4000" b="1" dirty="0">
              <a:solidFill>
                <a:srgbClr val="FFFF00"/>
              </a:solidFill>
              <a:latin typeface="Times New Roman" panose="02020603050405020304" pitchFamily="18" charset="0"/>
              <a:cs typeface="Times New Roman" panose="02020603050405020304" pitchFamily="18" charset="0"/>
            </a:endParaRPr>
          </a:p>
        </p:txBody>
      </p:sp>
      <p:pic>
        <p:nvPicPr>
          <p:cNvPr id="3" name="Picture 13" descr="1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8490" y="90948"/>
            <a:ext cx="1005051" cy="1371600"/>
          </a:xfrm>
          <a:prstGeom prst="rect">
            <a:avLst/>
          </a:prstGeom>
          <a:solidFill>
            <a:srgbClr val="00B0F0"/>
          </a:solidFill>
          <a:ln>
            <a:noFill/>
          </a:ln>
          <a:extLst/>
        </p:spPr>
      </p:pic>
      <p:pic>
        <p:nvPicPr>
          <p:cNvPr id="8" name="Picture 4" descr="10 địa điểm du lịch đáng đến tại Nhật Bản - Univiet Travel - Unique Always">
            <a:extLst>
              <a:ext uri="{FF2B5EF4-FFF2-40B4-BE49-F238E27FC236}">
                <a16:creationId xmlns:a16="http://schemas.microsoft.com/office/drawing/2014/main" id="{6AA854AD-73DF-481B-BC96-9FE4EA3F2B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086" r="2026"/>
          <a:stretch/>
        </p:blipFill>
        <p:spPr bwMode="auto">
          <a:xfrm>
            <a:off x="6312494" y="4728914"/>
            <a:ext cx="2672107" cy="2166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076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7" name="Picture 6" descr="A picture containing toy, drawing&#10;&#10;Description automatically generated">
            <a:extLst>
              <a:ext uri="{FF2B5EF4-FFF2-40B4-BE49-F238E27FC236}">
                <a16:creationId xmlns:a16="http://schemas.microsoft.com/office/drawing/2014/main" id="{134D73AA-F917-4F1F-B8D7-E38B94E722A9}"/>
              </a:ext>
            </a:extLst>
          </p:cNvPr>
          <p:cNvPicPr>
            <a:picLocks noChangeAspect="1"/>
          </p:cNvPicPr>
          <p:nvPr/>
        </p:nvPicPr>
        <p:blipFill rotWithShape="1">
          <a:blip r:embed="rId3">
            <a:extLst>
              <a:ext uri="{28A0092B-C50C-407E-A947-70E740481C1C}">
                <a14:useLocalDpi xmlns:a14="http://schemas.microsoft.com/office/drawing/2010/main" val="0"/>
              </a:ext>
            </a:extLst>
          </a:blip>
          <a:srcRect r="953" b="8149"/>
          <a:stretch/>
        </p:blipFill>
        <p:spPr>
          <a:xfrm>
            <a:off x="1409700" y="3808"/>
            <a:ext cx="4038600" cy="2438400"/>
          </a:xfrm>
          <a:prstGeom prst="rect">
            <a:avLst/>
          </a:prstGeom>
        </p:spPr>
      </p:pic>
      <p:pic>
        <p:nvPicPr>
          <p:cNvPr id="6" name="Picture 4" descr="10 địa điểm du lịch đáng đến tại Nhật Bản - Univiet Travel - Unique Always">
            <a:extLst>
              <a:ext uri="{FF2B5EF4-FFF2-40B4-BE49-F238E27FC236}">
                <a16:creationId xmlns:a16="http://schemas.microsoft.com/office/drawing/2014/main" id="{6AA854AD-73DF-481B-BC96-9FE4EA3F2B4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086" r="2026"/>
          <a:stretch/>
        </p:blipFill>
        <p:spPr bwMode="auto">
          <a:xfrm>
            <a:off x="5715000" y="3808"/>
            <a:ext cx="3262418" cy="273558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62000" y="2971800"/>
            <a:ext cx="6802582" cy="2246769"/>
          </a:xfrm>
          <a:prstGeom prst="rect">
            <a:avLst/>
          </a:prstGeom>
        </p:spPr>
        <p:txBody>
          <a:bodyPr wrap="square">
            <a:spAutoFit/>
          </a:bodyPr>
          <a:lstStyle/>
          <a:p>
            <a:pPr algn="just">
              <a:spcBef>
                <a:spcPct val="50000"/>
              </a:spcBef>
            </a:pPr>
            <a:r>
              <a:rPr lang="en-US" altLang="en-US" sz="2800" b="1" dirty="0" err="1">
                <a:solidFill>
                  <a:srgbClr val="002060"/>
                </a:solidFill>
                <a:latin typeface="Times New Roman" panose="02020603050405020304" pitchFamily="18" charset="0"/>
                <a:cs typeface="Times New Roman" panose="02020603050405020304" pitchFamily="18" charset="0"/>
              </a:rPr>
              <a:t>Nếu</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được</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đứng</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trước</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tượng</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đài</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em</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sẽ</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nói</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với</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Xa-xa-cô</a:t>
            </a:r>
            <a:r>
              <a:rPr lang="vi-VN" altLang="en-US" sz="2800" b="1" dirty="0">
                <a:solidFill>
                  <a:srgbClr val="002060"/>
                </a:solidFill>
                <a:latin typeface="Times New Roman" panose="02020603050405020304" pitchFamily="18" charset="0"/>
                <a:cs typeface="Times New Roman" panose="02020603050405020304" pitchFamily="18" charset="0"/>
              </a:rPr>
              <a:t> rằng: «</a:t>
            </a:r>
            <a:r>
              <a:rPr lang="vi-VN" sz="2800" b="1" dirty="0">
                <a:solidFill>
                  <a:srgbClr val="002060"/>
                </a:solidFill>
                <a:latin typeface="Times New Roman" pitchFamily="18" charset="0"/>
                <a:cs typeface="Times New Roman" pitchFamily="18" charset="0"/>
              </a:rPr>
              <a:t>Chúng tôi căm ghét chiến tranh, sự ra đi của bạn nhắc nhở mọi người trên thế giới cần chống lại chiến tranh, bảo vệ hòa bình cho thế giới".</a:t>
            </a:r>
            <a:endParaRPr lang="en-US" sz="28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3854114198"/>
      </p:ext>
    </p:extLst>
  </p:cSld>
  <p:clrMapOvr>
    <a:masterClrMapping/>
  </p:clrMapOvr>
  <p:transition spd="med">
    <p:pull/>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8" name="Picture 4" descr="10 địa điểm du lịch đáng đến tại Nhật Bản - Univiet Travel - Unique Always">
            <a:extLst>
              <a:ext uri="{FF2B5EF4-FFF2-40B4-BE49-F238E27FC236}">
                <a16:creationId xmlns:a16="http://schemas.microsoft.com/office/drawing/2014/main" id="{6AA854AD-73DF-481B-BC96-9FE4EA3F2B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86" r="2026"/>
          <a:stretch/>
        </p:blipFill>
        <p:spPr bwMode="auto">
          <a:xfrm>
            <a:off x="0" y="57116"/>
            <a:ext cx="9144000" cy="6743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75569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ownload Paper Crane - Origami - Full Size PNG Image - PNGkit">
            <a:extLst>
              <a:ext uri="{FF2B5EF4-FFF2-40B4-BE49-F238E27FC236}">
                <a16:creationId xmlns:a16="http://schemas.microsoft.com/office/drawing/2014/main" id="{D8C76F95-6AF1-41C4-95BE-2058F9AEE00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66936" y="5227352"/>
            <a:ext cx="941123" cy="67251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Soạn bài – Tập đọc: Những con sếu bằng giấy | Giải bài tập Tiếng Việt lớp 5">
            <a:extLst>
              <a:ext uri="{FF2B5EF4-FFF2-40B4-BE49-F238E27FC236}">
                <a16:creationId xmlns:a16="http://schemas.microsoft.com/office/drawing/2014/main" id="{C6A7097C-76D2-454D-BC42-C62304EDBF7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6610" y="2543989"/>
            <a:ext cx="2171700" cy="1295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D9C28B0B-8DBC-4AE9-AB91-6F61809135D2}"/>
              </a:ext>
            </a:extLst>
          </p:cNvPr>
          <p:cNvCxnSpPr>
            <a:cxnSpLocks/>
          </p:cNvCxnSpPr>
          <p:nvPr/>
        </p:nvCxnSpPr>
        <p:spPr>
          <a:xfrm flipV="1">
            <a:off x="4724400" y="1070650"/>
            <a:ext cx="1751135" cy="145869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5" name="TextBox 4">
            <a:extLst>
              <a:ext uri="{FF2B5EF4-FFF2-40B4-BE49-F238E27FC236}">
                <a16:creationId xmlns:a16="http://schemas.microsoft.com/office/drawing/2014/main" id="{6E0B2D8F-08D7-4834-ACB8-12E28D92F662}"/>
              </a:ext>
            </a:extLst>
          </p:cNvPr>
          <p:cNvSpPr txBox="1"/>
          <p:nvPr/>
        </p:nvSpPr>
        <p:spPr>
          <a:xfrm rot="19030488">
            <a:off x="5239924" y="1818134"/>
            <a:ext cx="997892" cy="400110"/>
          </a:xfrm>
          <a:prstGeom prst="rect">
            <a:avLst/>
          </a:prstGeom>
          <a:noFill/>
        </p:spPr>
        <p:txBody>
          <a:bodyPr wrap="square" rtlCol="0">
            <a:spAutoFit/>
          </a:bodyPr>
          <a:lstStyle/>
          <a:p>
            <a:pPr algn="ctr"/>
            <a:r>
              <a:rPr lang="en-US" sz="2000" b="1" dirty="0">
                <a:solidFill>
                  <a:srgbClr val="C00000"/>
                </a:solidFill>
                <a:latin typeface="Times New Roman" panose="02020603050405020304" pitchFamily="18" charset="0"/>
                <a:cs typeface="Times New Roman" panose="02020603050405020304" pitchFamily="18" charset="0"/>
              </a:rPr>
              <a:t>1945</a:t>
            </a:r>
          </a:p>
        </p:txBody>
      </p:sp>
      <p:pic>
        <p:nvPicPr>
          <p:cNvPr id="7174" name="Picture 6" descr="Quốc kỳ Hoa Kỳ – Wikipedia tiếng Việt">
            <a:extLst>
              <a:ext uri="{FF2B5EF4-FFF2-40B4-BE49-F238E27FC236}">
                <a16:creationId xmlns:a16="http://schemas.microsoft.com/office/drawing/2014/main" id="{78214060-C05C-4139-9AD8-D58671998BA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214911">
            <a:off x="4520234" y="1949035"/>
            <a:ext cx="694080" cy="36530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1393CEB9-704F-4611-88E3-25EECDC8D7F0}"/>
              </a:ext>
            </a:extLst>
          </p:cNvPr>
          <p:cNvCxnSpPr>
            <a:cxnSpLocks/>
          </p:cNvCxnSpPr>
          <p:nvPr/>
        </p:nvCxnSpPr>
        <p:spPr>
          <a:xfrm flipV="1">
            <a:off x="5174064" y="1517655"/>
            <a:ext cx="492872" cy="38089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3" name="AutoShape 8" descr="Quốc kỳ Nhật Bản – Wikipedia tiếng Việt">
            <a:extLst>
              <a:ext uri="{FF2B5EF4-FFF2-40B4-BE49-F238E27FC236}">
                <a16:creationId xmlns:a16="http://schemas.microsoft.com/office/drawing/2014/main" id="{90274408-F612-4ECF-8816-E7DBFEAC8788}"/>
              </a:ext>
            </a:extLst>
          </p:cNvPr>
          <p:cNvSpPr>
            <a:spLocks noChangeAspect="1" noChangeArrowheads="1"/>
          </p:cNvSpPr>
          <p:nvPr/>
        </p:nvSpPr>
        <p:spPr bwMode="auto">
          <a:xfrm>
            <a:off x="4267200" y="317754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7180" name="Picture 12" descr="VISA NHẬT ỦY THÁC – MỘT LẦN – THĂM THÂN – COFFEE TRAVEL">
            <a:extLst>
              <a:ext uri="{FF2B5EF4-FFF2-40B4-BE49-F238E27FC236}">
                <a16:creationId xmlns:a16="http://schemas.microsoft.com/office/drawing/2014/main" id="{1E7BA7C9-8E62-48F1-B85E-4572DFB1C1F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9174299">
            <a:off x="5581171" y="1001552"/>
            <a:ext cx="685800" cy="4114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18" name="Straight Arrow Connector 17">
            <a:extLst>
              <a:ext uri="{FF2B5EF4-FFF2-40B4-BE49-F238E27FC236}">
                <a16:creationId xmlns:a16="http://schemas.microsoft.com/office/drawing/2014/main" id="{6480C4E7-C6A2-4F9E-8F97-A89B4CD562B7}"/>
              </a:ext>
            </a:extLst>
          </p:cNvPr>
          <p:cNvCxnSpPr>
            <a:cxnSpLocks/>
          </p:cNvCxnSpPr>
          <p:nvPr/>
        </p:nvCxnSpPr>
        <p:spPr>
          <a:xfrm flipV="1">
            <a:off x="6396940" y="503030"/>
            <a:ext cx="883822" cy="634772"/>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27" name="Straight Arrow Connector 26">
            <a:extLst>
              <a:ext uri="{FF2B5EF4-FFF2-40B4-BE49-F238E27FC236}">
                <a16:creationId xmlns:a16="http://schemas.microsoft.com/office/drawing/2014/main" id="{1A188F77-4FA3-4881-AFBB-97178E23685E}"/>
              </a:ext>
            </a:extLst>
          </p:cNvPr>
          <p:cNvCxnSpPr>
            <a:cxnSpLocks/>
          </p:cNvCxnSpPr>
          <p:nvPr/>
        </p:nvCxnSpPr>
        <p:spPr>
          <a:xfrm>
            <a:off x="6396940" y="1099314"/>
            <a:ext cx="726802" cy="486961"/>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pic>
        <p:nvPicPr>
          <p:cNvPr id="7182" name="Picture 14" descr="Explosion Boom PNG | PNG All">
            <a:extLst>
              <a:ext uri="{FF2B5EF4-FFF2-40B4-BE49-F238E27FC236}">
                <a16:creationId xmlns:a16="http://schemas.microsoft.com/office/drawing/2014/main" id="{C0101A12-24DC-49C4-974B-19235701173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3069156">
            <a:off x="6110809" y="1985387"/>
            <a:ext cx="1285062" cy="1224824"/>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Straight Arrow Connector 31">
            <a:extLst>
              <a:ext uri="{FF2B5EF4-FFF2-40B4-BE49-F238E27FC236}">
                <a16:creationId xmlns:a16="http://schemas.microsoft.com/office/drawing/2014/main" id="{6098175A-FBA7-45A4-9832-D957D7F1ADB0}"/>
              </a:ext>
            </a:extLst>
          </p:cNvPr>
          <p:cNvCxnSpPr>
            <a:cxnSpLocks/>
          </p:cNvCxnSpPr>
          <p:nvPr/>
        </p:nvCxnSpPr>
        <p:spPr>
          <a:xfrm>
            <a:off x="5004186" y="3820492"/>
            <a:ext cx="1325501" cy="129540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35" name="TextBox 34">
            <a:extLst>
              <a:ext uri="{FF2B5EF4-FFF2-40B4-BE49-F238E27FC236}">
                <a16:creationId xmlns:a16="http://schemas.microsoft.com/office/drawing/2014/main" id="{304586B8-CFFE-4FA2-9B6F-B086B54D862B}"/>
              </a:ext>
            </a:extLst>
          </p:cNvPr>
          <p:cNvSpPr txBox="1"/>
          <p:nvPr/>
        </p:nvSpPr>
        <p:spPr>
          <a:xfrm rot="2745915">
            <a:off x="4859080" y="4064638"/>
            <a:ext cx="1615711" cy="707886"/>
          </a:xfrm>
          <a:prstGeom prst="rect">
            <a:avLst/>
          </a:prstGeom>
          <a:noFill/>
        </p:spPr>
        <p:txBody>
          <a:bodyPr wrap="square" rtlCol="0">
            <a:spAutoFit/>
          </a:bodyPr>
          <a:lstStyle/>
          <a:p>
            <a:pPr algn="ctr"/>
            <a:r>
              <a:rPr lang="en-US" sz="2000" b="1" dirty="0" err="1">
                <a:solidFill>
                  <a:srgbClr val="C00000"/>
                </a:solidFill>
                <a:latin typeface="Times New Roman" panose="02020603050405020304" pitchFamily="18" charset="0"/>
                <a:cs typeface="Times New Roman" panose="02020603050405020304" pitchFamily="18" charset="0"/>
              </a:rPr>
              <a:t>Khát</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vọng</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của</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Xa-xa-cô</a:t>
            </a:r>
            <a:endParaRPr lang="en-US" sz="2000" b="1" dirty="0">
              <a:solidFill>
                <a:srgbClr val="C00000"/>
              </a:solidFill>
              <a:latin typeface="Times New Roman" panose="02020603050405020304" pitchFamily="18" charset="0"/>
              <a:cs typeface="Times New Roman" panose="02020603050405020304" pitchFamily="18" charset="0"/>
            </a:endParaRPr>
          </a:p>
        </p:txBody>
      </p:sp>
      <p:pic>
        <p:nvPicPr>
          <p:cNvPr id="7184" name="Picture 16" descr="Sadako and the Thousand Cranes on Behance">
            <a:extLst>
              <a:ext uri="{FF2B5EF4-FFF2-40B4-BE49-F238E27FC236}">
                <a16:creationId xmlns:a16="http://schemas.microsoft.com/office/drawing/2014/main" id="{6E449225-32D5-4626-997C-E489F5C6D19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42789" y="3839389"/>
            <a:ext cx="2310190" cy="2866211"/>
          </a:xfrm>
          <a:prstGeom prst="rect">
            <a:avLst/>
          </a:prstGeom>
          <a:noFill/>
          <a:extLst>
            <a:ext uri="{909E8E84-426E-40DD-AFC4-6F175D3DCCD1}">
              <a14:hiddenFill xmlns:a14="http://schemas.microsoft.com/office/drawing/2010/main">
                <a:solidFill>
                  <a:srgbClr val="FFFFFF"/>
                </a:solidFill>
              </a14:hiddenFill>
            </a:ext>
          </a:extLst>
        </p:spPr>
      </p:pic>
      <p:cxnSp>
        <p:nvCxnSpPr>
          <p:cNvPr id="38" name="Straight Arrow Connector 37">
            <a:extLst>
              <a:ext uri="{FF2B5EF4-FFF2-40B4-BE49-F238E27FC236}">
                <a16:creationId xmlns:a16="http://schemas.microsoft.com/office/drawing/2014/main" id="{DC6BEE0E-032E-4852-9EA5-1FB5094E6A63}"/>
              </a:ext>
            </a:extLst>
          </p:cNvPr>
          <p:cNvCxnSpPr>
            <a:cxnSpLocks/>
          </p:cNvCxnSpPr>
          <p:nvPr/>
        </p:nvCxnSpPr>
        <p:spPr>
          <a:xfrm flipH="1">
            <a:off x="2707225" y="3756849"/>
            <a:ext cx="1263492" cy="66173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pic>
        <p:nvPicPr>
          <p:cNvPr id="44" name="Picture 4" descr="10 địa điểm du lịch đáng đến tại Nhật Bản - Univiet Travel - Unique Always">
            <a:extLst>
              <a:ext uri="{FF2B5EF4-FFF2-40B4-BE49-F238E27FC236}">
                <a16:creationId xmlns:a16="http://schemas.microsoft.com/office/drawing/2014/main" id="{E9841CF3-EF58-4E07-ADAE-4FAA0C7C20BA}"/>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086" r="2026"/>
          <a:stretch/>
        </p:blipFill>
        <p:spPr bwMode="auto">
          <a:xfrm>
            <a:off x="234246" y="503030"/>
            <a:ext cx="3119270" cy="3336359"/>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26CFDD02-4868-4EAE-A63A-CA3CEB70D1C1}"/>
              </a:ext>
            </a:extLst>
          </p:cNvPr>
          <p:cNvSpPr txBox="1"/>
          <p:nvPr/>
        </p:nvSpPr>
        <p:spPr>
          <a:xfrm rot="19932544">
            <a:off x="2545661" y="3696706"/>
            <a:ext cx="1615711" cy="707886"/>
          </a:xfrm>
          <a:prstGeom prst="rect">
            <a:avLst/>
          </a:prstGeom>
          <a:noFill/>
        </p:spPr>
        <p:txBody>
          <a:bodyPr wrap="square" rtlCol="0">
            <a:spAutoFit/>
          </a:bodyPr>
          <a:lstStyle/>
          <a:p>
            <a:pPr algn="ctr"/>
            <a:r>
              <a:rPr lang="en-US" sz="2000" b="1" dirty="0" err="1">
                <a:solidFill>
                  <a:srgbClr val="FF0000"/>
                </a:solidFill>
                <a:latin typeface="Times New Roman" panose="02020603050405020304" pitchFamily="18" charset="0"/>
                <a:cs typeface="Times New Roman" panose="02020603050405020304" pitchFamily="18" charset="0"/>
              </a:rPr>
              <a:t>Mong</a:t>
            </a:r>
            <a:r>
              <a:rPr lang="en-US" sz="2000" b="1" dirty="0">
                <a:solidFill>
                  <a:srgbClr val="FF0000"/>
                </a:solidFill>
                <a:latin typeface="Times New Roman" panose="02020603050405020304" pitchFamily="18" charset="0"/>
                <a:cs typeface="Times New Roman" panose="02020603050405020304" pitchFamily="18" charset="0"/>
              </a:rPr>
              <a:t> </a:t>
            </a:r>
            <a:r>
              <a:rPr lang="vi-VN" sz="2000" b="1" dirty="0">
                <a:solidFill>
                  <a:srgbClr val="FF0000"/>
                </a:solidFill>
                <a:latin typeface="Times New Roman" panose="02020603050405020304" pitchFamily="18" charset="0"/>
                <a:cs typeface="Times New Roman" panose="02020603050405020304" pitchFamily="18" charset="0"/>
              </a:rPr>
              <a:t>ư</a:t>
            </a:r>
            <a:r>
              <a:rPr lang="en-US" sz="2000" b="1" dirty="0" err="1">
                <a:solidFill>
                  <a:srgbClr val="FF0000"/>
                </a:solidFill>
                <a:latin typeface="Times New Roman" panose="02020603050405020304" pitchFamily="18" charset="0"/>
                <a:cs typeface="Times New Roman" panose="02020603050405020304" pitchFamily="18" charset="0"/>
              </a:rPr>
              <a:t>ớc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hòa</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bình</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57" name="Rectangle 56">
            <a:extLst>
              <a:ext uri="{FF2B5EF4-FFF2-40B4-BE49-F238E27FC236}">
                <a16:creationId xmlns:a16="http://schemas.microsoft.com/office/drawing/2014/main" id="{074C8ECA-24F4-4848-83BD-D25BDCD8EEEA}"/>
              </a:ext>
            </a:extLst>
          </p:cNvPr>
          <p:cNvSpPr/>
          <p:nvPr/>
        </p:nvSpPr>
        <p:spPr>
          <a:xfrm>
            <a:off x="144803" y="5994712"/>
            <a:ext cx="6096000" cy="522259"/>
          </a:xfrm>
          <a:prstGeom prst="rect">
            <a:avLst/>
          </a:prstGeom>
          <a:solidFill>
            <a:srgbClr val="FFFF00"/>
          </a:solidFill>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07000"/>
              </a:lnSpc>
              <a:spcAft>
                <a:spcPts val="800"/>
              </a:spcAft>
            </a:pP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chuyện</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muốn</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nói</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em</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23" name="Rectangle 3"/>
          <p:cNvSpPr/>
          <p:nvPr/>
        </p:nvSpPr>
        <p:spPr>
          <a:xfrm>
            <a:off x="7144524" y="54557"/>
            <a:ext cx="1600915" cy="707886"/>
          </a:xfrm>
          <a:prstGeom prst="rect">
            <a:avLst/>
          </a:prstGeom>
          <a:noFill/>
        </p:spPr>
        <p:txBody>
          <a:bodyPr wrap="square" lIns="91440" tIns="45720" rIns="91440" bIns="45720">
            <a:spAutoFit/>
          </a:bodyPr>
          <a:lstStyle/>
          <a:p>
            <a:pPr algn="ctr"/>
            <a:r>
              <a:rPr lang="en-US" sz="2000" b="1" dirty="0" err="1">
                <a:solidFill>
                  <a:srgbClr val="002060"/>
                </a:solidFill>
                <a:latin typeface="Times New Roman" panose="02020603050405020304" pitchFamily="18" charset="0"/>
                <a:cs typeface="Times New Roman" panose="02020603050405020304" pitchFamily="18" charset="0"/>
              </a:rPr>
              <a:t>Nửa</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triệu</a:t>
            </a:r>
            <a:r>
              <a:rPr lang="en-US" sz="2000" b="1" dirty="0">
                <a:solidFill>
                  <a:srgbClr val="002060"/>
                </a:solidFill>
                <a:latin typeface="Times New Roman" panose="02020603050405020304" pitchFamily="18" charset="0"/>
                <a:cs typeface="Times New Roman" panose="02020603050405020304" pitchFamily="18" charset="0"/>
              </a:rPr>
              <a:t> ng</a:t>
            </a:r>
            <a:r>
              <a:rPr lang="vi-VN" sz="2000" b="1" dirty="0">
                <a:solidFill>
                  <a:srgbClr val="002060"/>
                </a:solidFill>
                <a:latin typeface="Times New Roman" panose="02020603050405020304" pitchFamily="18" charset="0"/>
                <a:cs typeface="Times New Roman" panose="02020603050405020304" pitchFamily="18" charset="0"/>
              </a:rPr>
              <a:t>ư</a:t>
            </a:r>
            <a:r>
              <a:rPr lang="en-US" sz="2000" b="1" dirty="0" err="1">
                <a:solidFill>
                  <a:srgbClr val="002060"/>
                </a:solidFill>
                <a:latin typeface="Times New Roman" panose="02020603050405020304" pitchFamily="18" charset="0"/>
                <a:cs typeface="Times New Roman" panose="02020603050405020304" pitchFamily="18" charset="0"/>
              </a:rPr>
              <a:t>ời</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chết</a:t>
            </a:r>
            <a:endParaRPr lang="en-US" sz="2000" b="1" dirty="0">
              <a:solidFill>
                <a:srgbClr val="002060"/>
              </a:solidFill>
              <a:latin typeface="Times New Roman" panose="02020603050405020304" pitchFamily="18" charset="0"/>
              <a:cs typeface="Times New Roman" panose="02020603050405020304" pitchFamily="18" charset="0"/>
            </a:endParaRPr>
          </a:p>
        </p:txBody>
      </p:sp>
      <p:sp>
        <p:nvSpPr>
          <p:cNvPr id="25" name="Rectangle 3"/>
          <p:cNvSpPr/>
          <p:nvPr/>
        </p:nvSpPr>
        <p:spPr>
          <a:xfrm>
            <a:off x="335408" y="3933163"/>
            <a:ext cx="2255113" cy="1015663"/>
          </a:xfrm>
          <a:prstGeom prst="rect">
            <a:avLst/>
          </a:prstGeom>
          <a:noFill/>
        </p:spPr>
        <p:txBody>
          <a:bodyPr wrap="square" lIns="91440" tIns="45720" rIns="91440" bIns="45720">
            <a:spAutoFit/>
          </a:bodyPr>
          <a:lstStyle/>
          <a:p>
            <a:pPr algn="just"/>
            <a:r>
              <a:rPr lang="en-US" sz="2000" b="1" dirty="0">
                <a:solidFill>
                  <a:srgbClr val="002060"/>
                </a:solidFill>
                <a:latin typeface="Times New Roman" panose="02020603050405020304" pitchFamily="18" charset="0"/>
                <a:cs typeface="Times New Roman" panose="02020603050405020304" pitchFamily="18" charset="0"/>
              </a:rPr>
              <a:t>“</a:t>
            </a:r>
            <a:r>
              <a:rPr lang="en-US" sz="2000" b="1" dirty="0" err="1">
                <a:solidFill>
                  <a:srgbClr val="002060"/>
                </a:solidFill>
                <a:latin typeface="Times New Roman" panose="02020603050405020304" pitchFamily="18" charset="0"/>
                <a:cs typeface="Times New Roman" panose="02020603050405020304" pitchFamily="18" charset="0"/>
              </a:rPr>
              <a:t>Chúng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tôi</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muốn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thế</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giới</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này</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mãi</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mãi</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hòa</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bình</a:t>
            </a:r>
            <a:r>
              <a:rPr lang="en-US" sz="2000" b="1" dirty="0">
                <a:solidFill>
                  <a:srgbClr val="002060"/>
                </a:solidFill>
                <a:latin typeface="Times New Roman" panose="02020603050405020304" pitchFamily="18" charset="0"/>
                <a:cs typeface="Times New Roman" panose="02020603050405020304" pitchFamily="18" charset="0"/>
              </a:rPr>
              <a:t>.”</a:t>
            </a:r>
            <a:endParaRPr lang="en-US" sz="2000" b="1" dirty="0">
              <a:solidFill>
                <a:srgbClr val="002060"/>
              </a:solidFill>
              <a:latin typeface="Times New Roman" panose="02020603050405020304" pitchFamily="18" charset="0"/>
              <a:cs typeface="Times New Roman" panose="02020603050405020304" pitchFamily="18" charset="0"/>
            </a:endParaRPr>
          </a:p>
        </p:txBody>
      </p:sp>
      <p:sp>
        <p:nvSpPr>
          <p:cNvPr id="26" name="Rectangle 3"/>
          <p:cNvSpPr/>
          <p:nvPr/>
        </p:nvSpPr>
        <p:spPr>
          <a:xfrm>
            <a:off x="7097426" y="1333988"/>
            <a:ext cx="2046574" cy="1015663"/>
          </a:xfrm>
          <a:prstGeom prst="rect">
            <a:avLst/>
          </a:prstGeom>
          <a:noFill/>
        </p:spPr>
        <p:txBody>
          <a:bodyPr wrap="square" lIns="91440" tIns="45720" rIns="91440" bIns="45720">
            <a:spAutoFit/>
          </a:bodyPr>
          <a:lstStyle/>
          <a:p>
            <a:pPr algn="ctr"/>
            <a:r>
              <a:rPr lang="en-US" sz="2000" b="1" dirty="0">
                <a:solidFill>
                  <a:srgbClr val="002060"/>
                </a:solidFill>
                <a:latin typeface="Times New Roman" panose="02020603050405020304" pitchFamily="18" charset="0"/>
                <a:cs typeface="Times New Roman" panose="02020603050405020304" pitchFamily="18" charset="0"/>
              </a:rPr>
              <a:t>100 000 ng</a:t>
            </a:r>
            <a:r>
              <a:rPr lang="vi-VN" sz="2000" b="1" dirty="0">
                <a:solidFill>
                  <a:srgbClr val="002060"/>
                </a:solidFill>
                <a:latin typeface="Times New Roman" panose="02020603050405020304" pitchFamily="18" charset="0"/>
                <a:cs typeface="Times New Roman" panose="02020603050405020304" pitchFamily="18" charset="0"/>
              </a:rPr>
              <a:t>ư</a:t>
            </a:r>
            <a:r>
              <a:rPr lang="en-US" sz="2000" b="1" dirty="0" err="1">
                <a:solidFill>
                  <a:srgbClr val="002060"/>
                </a:solidFill>
                <a:latin typeface="Times New Roman" panose="02020603050405020304" pitchFamily="18" charset="0"/>
                <a:cs typeface="Times New Roman" panose="02020603050405020304" pitchFamily="18" charset="0"/>
              </a:rPr>
              <a:t>ời</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chết</a:t>
            </a:r>
            <a:r>
              <a:rPr lang="en-US" sz="2000" b="1" dirty="0">
                <a:solidFill>
                  <a:srgbClr val="002060"/>
                </a:solidFill>
                <a:latin typeface="Times New Roman" panose="02020603050405020304" pitchFamily="18" charset="0"/>
                <a:cs typeface="Times New Roman" panose="02020603050405020304" pitchFamily="18" charset="0"/>
              </a:rPr>
              <a:t> do </a:t>
            </a:r>
            <a:r>
              <a:rPr lang="en-US" sz="2000" b="1" dirty="0" err="1">
                <a:solidFill>
                  <a:srgbClr val="002060"/>
                </a:solidFill>
                <a:latin typeface="Times New Roman" panose="02020603050405020304" pitchFamily="18" charset="0"/>
                <a:cs typeface="Times New Roman" panose="02020603050405020304" pitchFamily="18" charset="0"/>
              </a:rPr>
              <a:t>nhiễm</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phóng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xạ</a:t>
            </a:r>
            <a:endParaRPr lang="en-US" sz="2000" b="1" dirty="0">
              <a:solidFill>
                <a:srgbClr val="00206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286000" y="2967335"/>
            <a:ext cx="4572000" cy="923330"/>
          </a:xfrm>
          <a:prstGeom prst="rect">
            <a:avLst/>
          </a:prstGeom>
        </p:spPr>
        <p:txBody>
          <a:bodyPr>
            <a:spAutoFit/>
          </a:bodyPr>
          <a:lstStyle/>
          <a:p>
            <a:pPr algn="ctr">
              <a:spcBef>
                <a:spcPct val="50000"/>
              </a:spcBef>
            </a:pPr>
            <a:r>
              <a:rPr lang="en-US" altLang="en-US" b="1" dirty="0" err="1">
                <a:solidFill>
                  <a:srgbClr val="C00000"/>
                </a:solidFill>
                <a:latin typeface="Times New Roman" panose="02020603050405020304" pitchFamily="18" charset="0"/>
              </a:rPr>
              <a:t>Một</a:t>
            </a:r>
            <a:r>
              <a:rPr lang="en-US" altLang="en-US" b="1" dirty="0">
                <a:solidFill>
                  <a:srgbClr val="C00000"/>
                </a:solidFill>
                <a:latin typeface="Times New Roman" panose="02020603050405020304" pitchFamily="18" charset="0"/>
              </a:rPr>
              <a:t> </a:t>
            </a:r>
            <a:r>
              <a:rPr lang="en-US" altLang="en-US" b="1" dirty="0" err="1">
                <a:solidFill>
                  <a:srgbClr val="C00000"/>
                </a:solidFill>
                <a:latin typeface="Times New Roman" panose="02020603050405020304" pitchFamily="18" charset="0"/>
              </a:rPr>
              <a:t>trong</a:t>
            </a:r>
            <a:r>
              <a:rPr lang="en-US" altLang="en-US" b="1" dirty="0">
                <a:solidFill>
                  <a:srgbClr val="C00000"/>
                </a:solidFill>
                <a:latin typeface="Times New Roman" panose="02020603050405020304" pitchFamily="18" charset="0"/>
              </a:rPr>
              <a:t> </a:t>
            </a:r>
            <a:r>
              <a:rPr lang="en-US" altLang="en-US" b="1" dirty="0" err="1">
                <a:solidFill>
                  <a:srgbClr val="C00000"/>
                </a:solidFill>
                <a:latin typeface="Times New Roman" panose="02020603050405020304" pitchFamily="18" charset="0"/>
              </a:rPr>
              <a:t>hàng</a:t>
            </a:r>
            <a:r>
              <a:rPr lang="en-US" altLang="en-US" b="1" dirty="0">
                <a:solidFill>
                  <a:srgbClr val="C00000"/>
                </a:solidFill>
                <a:latin typeface="Times New Roman" panose="02020603050405020304" pitchFamily="18" charset="0"/>
              </a:rPr>
              <a:t> </a:t>
            </a:r>
            <a:r>
              <a:rPr lang="en-US" altLang="en-US" b="1" dirty="0" err="1">
                <a:solidFill>
                  <a:srgbClr val="C00000"/>
                </a:solidFill>
                <a:latin typeface="Times New Roman" panose="02020603050405020304" pitchFamily="18" charset="0"/>
              </a:rPr>
              <a:t>trăm</a:t>
            </a:r>
            <a:r>
              <a:rPr lang="en-US" altLang="en-US" b="1" dirty="0">
                <a:solidFill>
                  <a:srgbClr val="C00000"/>
                </a:solidFill>
                <a:latin typeface="Times New Roman" panose="02020603050405020304" pitchFamily="18" charset="0"/>
              </a:rPr>
              <a:t> </a:t>
            </a:r>
            <a:r>
              <a:rPr lang="en-US" altLang="en-US" b="1" dirty="0" err="1">
                <a:solidFill>
                  <a:srgbClr val="C00000"/>
                </a:solidFill>
                <a:latin typeface="Times New Roman" panose="02020603050405020304" pitchFamily="18" charset="0"/>
              </a:rPr>
              <a:t>ngàn</a:t>
            </a:r>
            <a:r>
              <a:rPr lang="en-US" altLang="en-US" b="1" dirty="0">
                <a:solidFill>
                  <a:srgbClr val="C00000"/>
                </a:solidFill>
                <a:latin typeface="Times New Roman" panose="02020603050405020304" pitchFamily="18" charset="0"/>
              </a:rPr>
              <a:t> </a:t>
            </a:r>
            <a:r>
              <a:rPr lang="en-US" altLang="en-US" b="1" dirty="0" err="1">
                <a:solidFill>
                  <a:srgbClr val="C00000"/>
                </a:solidFill>
                <a:latin typeface="Times New Roman" panose="02020603050405020304" pitchFamily="18" charset="0"/>
              </a:rPr>
              <a:t>bệnh</a:t>
            </a:r>
            <a:r>
              <a:rPr lang="en-US" altLang="en-US" b="1" dirty="0">
                <a:solidFill>
                  <a:srgbClr val="C00000"/>
                </a:solidFill>
                <a:latin typeface="Times New Roman" panose="02020603050405020304" pitchFamily="18" charset="0"/>
              </a:rPr>
              <a:t> </a:t>
            </a:r>
            <a:r>
              <a:rPr lang="en-US" altLang="en-US" b="1" dirty="0" err="1">
                <a:solidFill>
                  <a:srgbClr val="C00000"/>
                </a:solidFill>
                <a:latin typeface="Times New Roman" panose="02020603050405020304" pitchFamily="18" charset="0"/>
              </a:rPr>
              <a:t>nhân</a:t>
            </a:r>
            <a:r>
              <a:rPr lang="en-US" altLang="en-US" b="1" dirty="0">
                <a:solidFill>
                  <a:srgbClr val="C00000"/>
                </a:solidFill>
                <a:latin typeface="Times New Roman" panose="02020603050405020304" pitchFamily="18" charset="0"/>
              </a:rPr>
              <a:t> ở </a:t>
            </a:r>
            <a:r>
              <a:rPr lang="en-US" altLang="en-US" b="1" dirty="0" err="1">
                <a:solidFill>
                  <a:srgbClr val="C00000"/>
                </a:solidFill>
                <a:latin typeface="Times New Roman" panose="02020603050405020304" pitchFamily="18" charset="0"/>
              </a:rPr>
              <a:t>Nhật</a:t>
            </a:r>
            <a:r>
              <a:rPr lang="en-US" altLang="en-US" b="1" dirty="0">
                <a:solidFill>
                  <a:srgbClr val="C00000"/>
                </a:solidFill>
                <a:latin typeface="Times New Roman" panose="02020603050405020304" pitchFamily="18" charset="0"/>
              </a:rPr>
              <a:t> </a:t>
            </a:r>
            <a:r>
              <a:rPr lang="en-US" altLang="en-US" b="1" dirty="0" err="1">
                <a:solidFill>
                  <a:srgbClr val="C00000"/>
                </a:solidFill>
                <a:latin typeface="Times New Roman" panose="02020603050405020304" pitchFamily="18" charset="0"/>
              </a:rPr>
              <a:t>Bản</a:t>
            </a:r>
            <a:r>
              <a:rPr lang="en-US" altLang="en-US" b="1" dirty="0">
                <a:solidFill>
                  <a:srgbClr val="C00000"/>
                </a:solidFill>
                <a:latin typeface="Times New Roman" panose="02020603050405020304" pitchFamily="18" charset="0"/>
              </a:rPr>
              <a:t> </a:t>
            </a:r>
            <a:r>
              <a:rPr lang="en-US" altLang="en-US" b="1" dirty="0" err="1">
                <a:solidFill>
                  <a:srgbClr val="C00000"/>
                </a:solidFill>
                <a:latin typeface="Times New Roman" panose="02020603050405020304" pitchFamily="18" charset="0"/>
              </a:rPr>
              <a:t>bị</a:t>
            </a:r>
            <a:r>
              <a:rPr lang="en-US" altLang="en-US" b="1" dirty="0">
                <a:solidFill>
                  <a:srgbClr val="C00000"/>
                </a:solidFill>
                <a:latin typeface="Times New Roman" panose="02020603050405020304" pitchFamily="18" charset="0"/>
              </a:rPr>
              <a:t> </a:t>
            </a:r>
            <a:r>
              <a:rPr lang="en-US" altLang="en-US" b="1" dirty="0" err="1">
                <a:solidFill>
                  <a:srgbClr val="C00000"/>
                </a:solidFill>
                <a:latin typeface="Times New Roman" panose="02020603050405020304" pitchFamily="18" charset="0"/>
              </a:rPr>
              <a:t>nhiễm</a:t>
            </a:r>
            <a:r>
              <a:rPr lang="en-US" altLang="en-US" b="1" dirty="0">
                <a:solidFill>
                  <a:srgbClr val="C00000"/>
                </a:solidFill>
                <a:latin typeface="Times New Roman" panose="02020603050405020304" pitchFamily="18" charset="0"/>
              </a:rPr>
              <a:t> </a:t>
            </a:r>
            <a:r>
              <a:rPr lang="en-US" altLang="en-US" b="1" dirty="0" err="1">
                <a:solidFill>
                  <a:srgbClr val="C00000"/>
                </a:solidFill>
                <a:latin typeface="Times New Roman" panose="02020603050405020304" pitchFamily="18" charset="0"/>
              </a:rPr>
              <a:t>phóng</a:t>
            </a:r>
            <a:r>
              <a:rPr lang="en-US" altLang="en-US" b="1" dirty="0">
                <a:solidFill>
                  <a:srgbClr val="C00000"/>
                </a:solidFill>
                <a:latin typeface="Times New Roman" panose="02020603050405020304" pitchFamily="18" charset="0"/>
              </a:rPr>
              <a:t> </a:t>
            </a:r>
            <a:r>
              <a:rPr lang="en-US" altLang="en-US" b="1" dirty="0" err="1">
                <a:solidFill>
                  <a:srgbClr val="C00000"/>
                </a:solidFill>
                <a:latin typeface="Times New Roman" panose="02020603050405020304" pitchFamily="18" charset="0"/>
              </a:rPr>
              <a:t>xa</a:t>
            </a:r>
            <a:r>
              <a:rPr lang="en-US" altLang="en-US" b="1" dirty="0">
                <a:solidFill>
                  <a:srgbClr val="C00000"/>
                </a:solidFill>
                <a:latin typeface="Times New Roman" panose="02020603050405020304" pitchFamily="18" charset="0"/>
              </a:rPr>
              <a:t>̣ </a:t>
            </a:r>
            <a:r>
              <a:rPr lang="en-US" altLang="en-US" b="1" dirty="0" err="1">
                <a:solidFill>
                  <a:srgbClr val="C00000"/>
                </a:solidFill>
                <a:latin typeface="Times New Roman" panose="02020603050405020304" pitchFamily="18" charset="0"/>
              </a:rPr>
              <a:t>nguyên</a:t>
            </a:r>
            <a:r>
              <a:rPr lang="en-US" altLang="en-US" b="1" dirty="0">
                <a:solidFill>
                  <a:srgbClr val="C00000"/>
                </a:solidFill>
                <a:latin typeface="Times New Roman" panose="02020603050405020304" pitchFamily="18" charset="0"/>
              </a:rPr>
              <a:t> </a:t>
            </a:r>
            <a:r>
              <a:rPr lang="en-US" altLang="en-US" b="1" dirty="0" err="1">
                <a:solidFill>
                  <a:srgbClr val="C00000"/>
                </a:solidFill>
                <a:latin typeface="Times New Roman" panose="02020603050405020304" pitchFamily="18" charset="0"/>
              </a:rPr>
              <a:t>tư</a:t>
            </a:r>
            <a:r>
              <a:rPr lang="en-US" altLang="en-US" b="1" dirty="0">
                <a:solidFill>
                  <a:srgbClr val="C00000"/>
                </a:solidFill>
                <a:latin typeface="Times New Roman" panose="02020603050405020304" pitchFamily="18" charset="0"/>
              </a:rPr>
              <a:t>̉ do M</a:t>
            </a:r>
            <a:r>
              <a:rPr lang="vi-VN" altLang="en-US" b="1" dirty="0">
                <a:solidFill>
                  <a:srgbClr val="C00000"/>
                </a:solidFill>
                <a:latin typeface="Times New Roman" panose="02020603050405020304" pitchFamily="18" charset="0"/>
              </a:rPr>
              <a:t>ĩ</a:t>
            </a:r>
            <a:r>
              <a:rPr lang="en-US" altLang="en-US" b="1" dirty="0">
                <a:solidFill>
                  <a:srgbClr val="C00000"/>
                </a:solidFill>
                <a:latin typeface="Times New Roman" panose="02020603050405020304" pitchFamily="18" charset="0"/>
              </a:rPr>
              <a:t> </a:t>
            </a:r>
            <a:r>
              <a:rPr lang="en-US" altLang="en-US" b="1" dirty="0" err="1">
                <a:solidFill>
                  <a:srgbClr val="C00000"/>
                </a:solidFill>
                <a:latin typeface="Times New Roman" panose="02020603050405020304" pitchFamily="18" charset="0"/>
              </a:rPr>
              <a:t>gây</a:t>
            </a:r>
            <a:r>
              <a:rPr lang="en-US" altLang="en-US" b="1" dirty="0">
                <a:solidFill>
                  <a:srgbClr val="C00000"/>
                </a:solidFill>
                <a:latin typeface="Times New Roman" panose="02020603050405020304" pitchFamily="18" charset="0"/>
              </a:rPr>
              <a:t> </a:t>
            </a:r>
            <a:r>
              <a:rPr lang="en-US" altLang="en-US" b="1" dirty="0" err="1">
                <a:solidFill>
                  <a:srgbClr val="C00000"/>
                </a:solidFill>
                <a:latin typeface="Times New Roman" panose="02020603050405020304" pitchFamily="18" charset="0"/>
              </a:rPr>
              <a:t>ra</a:t>
            </a:r>
            <a:r>
              <a:rPr lang="en-US" altLang="en-US" b="1" dirty="0">
                <a:solidFill>
                  <a:srgbClr val="C00000"/>
                </a:solidFill>
                <a:latin typeface="Times New Roman" panose="02020603050405020304" pitchFamily="18" charset="0"/>
              </a:rPr>
              <a:t> </a:t>
            </a:r>
            <a:r>
              <a:rPr lang="en-US" altLang="en-US" b="1" dirty="0" err="1">
                <a:solidFill>
                  <a:srgbClr val="C00000"/>
                </a:solidFill>
                <a:latin typeface="Times New Roman" panose="02020603050405020304" pitchFamily="18" charset="0"/>
              </a:rPr>
              <a:t>năm</a:t>
            </a:r>
            <a:r>
              <a:rPr lang="en-US" altLang="en-US" b="1" dirty="0">
                <a:solidFill>
                  <a:srgbClr val="C00000"/>
                </a:solidFill>
                <a:latin typeface="Times New Roman" panose="02020603050405020304" pitchFamily="18" charset="0"/>
              </a:rPr>
              <a:t> 1945</a:t>
            </a:r>
            <a:r>
              <a:rPr lang="vi-VN" altLang="en-US" b="1" dirty="0">
                <a:solidFill>
                  <a:srgbClr val="C00000"/>
                </a:solidFill>
                <a:latin typeface="Times New Roman" panose="02020603050405020304" pitchFamily="18" charset="0"/>
              </a:rPr>
              <a:t>.</a:t>
            </a:r>
            <a:endParaRPr lang="en-US" altLang="en-US" b="1" dirty="0">
              <a:solidFill>
                <a:srgbClr val="C00000"/>
              </a:solidFill>
              <a:latin typeface="Times New Roman" panose="02020603050405020304" pitchFamily="18" charset="0"/>
            </a:endParaRPr>
          </a:p>
        </p:txBody>
      </p:sp>
    </p:spTree>
    <p:extLst>
      <p:ext uri="{BB962C8B-B14F-4D97-AF65-F5344CB8AC3E}">
        <p14:creationId xmlns:p14="http://schemas.microsoft.com/office/powerpoint/2010/main" val="12902504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ô Trang ">
            <a:hlinkClick r:id="" action="ppaction://media"/>
            <a:extLst>
              <a:ext uri="{FF2B5EF4-FFF2-40B4-BE49-F238E27FC236}">
                <a16:creationId xmlns:a16="http://schemas.microsoft.com/office/drawing/2014/main" id="{67BD9392-0CEF-4E2B-9DA4-CBC18C90F33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258096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descr="h12"/>
          <p:cNvPicPr>
            <a:picLocks noGrp="1" noChangeAspect="1" noChangeArrowheads="1"/>
          </p:cNvPicPr>
          <p:nvPr>
            <p:ph type="title"/>
          </p:nvPr>
        </p:nvPicPr>
        <p:blipFill>
          <a:blip r:embed="rId2">
            <a:extLst>
              <a:ext uri="{28A0092B-C50C-407E-A947-70E740481C1C}">
                <a14:useLocalDpi xmlns:a14="http://schemas.microsoft.com/office/drawing/2010/main" val="0"/>
              </a:ext>
            </a:extLst>
          </a:blip>
          <a:stretch>
            <a:fillRect/>
          </a:stretch>
        </p:blipFill>
        <p:spPr>
          <a:xfrm>
            <a:off x="117987" y="76200"/>
            <a:ext cx="8915400" cy="5791200"/>
          </a:xfrm>
          <a:noFill/>
          <a:ln w="28575">
            <a:solidFill>
              <a:srgbClr val="FF0000"/>
            </a:solidFill>
            <a:miter lim="800000"/>
            <a:headEnd/>
            <a:tailEnd/>
          </a:ln>
        </p:spPr>
      </p:pic>
      <p:sp>
        <p:nvSpPr>
          <p:cNvPr id="4" name="Rectangle 3"/>
          <p:cNvSpPr/>
          <p:nvPr/>
        </p:nvSpPr>
        <p:spPr>
          <a:xfrm>
            <a:off x="228600" y="5815418"/>
            <a:ext cx="8915400" cy="1077218"/>
          </a:xfrm>
          <a:prstGeom prst="rect">
            <a:avLst/>
          </a:prstGeom>
          <a:noFill/>
        </p:spPr>
        <p:txBody>
          <a:bodyPr wrap="square" lIns="91440" tIns="45720" rIns="91440" bIns="45720">
            <a:spAutoFit/>
          </a:bodyPr>
          <a:lstStyle/>
          <a:p>
            <a:pPr algn="ctr">
              <a:spcBef>
                <a:spcPct val="50000"/>
              </a:spcBef>
            </a:pPr>
            <a:r>
              <a:rPr lang="en-US" altLang="en-US" sz="3200" b="1" dirty="0" err="1">
                <a:solidFill>
                  <a:srgbClr val="C00000"/>
                </a:solidFill>
                <a:latin typeface="Times New Roman" panose="02020603050405020304" pitchFamily="18" charset="0"/>
              </a:rPr>
              <a:t>Thành</a:t>
            </a:r>
            <a:r>
              <a:rPr lang="en-US" altLang="en-US" sz="3200" b="1" dirty="0">
                <a:solidFill>
                  <a:srgbClr val="C00000"/>
                </a:solidFill>
                <a:latin typeface="Times New Roman" panose="02020603050405020304" pitchFamily="18" charset="0"/>
              </a:rPr>
              <a:t> </a:t>
            </a:r>
            <a:r>
              <a:rPr lang="en-US" altLang="en-US" sz="3200" b="1" dirty="0" err="1">
                <a:solidFill>
                  <a:srgbClr val="C00000"/>
                </a:solidFill>
                <a:latin typeface="Times New Roman" panose="02020603050405020304" pitchFamily="18" charset="0"/>
              </a:rPr>
              <a:t>phô</a:t>
            </a:r>
            <a:r>
              <a:rPr lang="en-US" altLang="en-US" sz="3200" b="1" dirty="0">
                <a:solidFill>
                  <a:srgbClr val="C00000"/>
                </a:solidFill>
                <a:latin typeface="Times New Roman" panose="02020603050405020304" pitchFamily="18" charset="0"/>
              </a:rPr>
              <a:t>́ Hi-</a:t>
            </a:r>
            <a:r>
              <a:rPr lang="en-US" altLang="en-US" sz="3200" b="1" dirty="0" err="1">
                <a:solidFill>
                  <a:srgbClr val="C00000"/>
                </a:solidFill>
                <a:latin typeface="Times New Roman" panose="02020603050405020304" pitchFamily="18" charset="0"/>
              </a:rPr>
              <a:t>rô</a:t>
            </a:r>
            <a:r>
              <a:rPr lang="en-US" altLang="en-US" sz="3200" b="1" dirty="0">
                <a:solidFill>
                  <a:srgbClr val="C00000"/>
                </a:solidFill>
                <a:latin typeface="Times New Roman" panose="02020603050405020304" pitchFamily="18" charset="0"/>
              </a:rPr>
              <a:t>-</a:t>
            </a:r>
            <a:r>
              <a:rPr lang="en-US" altLang="en-US" sz="3200" b="1" dirty="0" err="1">
                <a:solidFill>
                  <a:srgbClr val="C00000"/>
                </a:solidFill>
                <a:latin typeface="Times New Roman" panose="02020603050405020304" pitchFamily="18" charset="0"/>
              </a:rPr>
              <a:t>si</a:t>
            </a:r>
            <a:r>
              <a:rPr lang="en-US" altLang="en-US" sz="3200" b="1" dirty="0">
                <a:solidFill>
                  <a:srgbClr val="C00000"/>
                </a:solidFill>
                <a:latin typeface="Times New Roman" panose="02020603050405020304" pitchFamily="18" charset="0"/>
              </a:rPr>
              <a:t>-ma </a:t>
            </a:r>
            <a:r>
              <a:rPr lang="en-US" altLang="en-US" sz="3200" b="1" dirty="0" err="1">
                <a:solidFill>
                  <a:srgbClr val="C00000"/>
                </a:solidFill>
                <a:latin typeface="Times New Roman" panose="02020603050405020304" pitchFamily="18" charset="0"/>
              </a:rPr>
              <a:t>sau</a:t>
            </a:r>
            <a:r>
              <a:rPr lang="en-US" altLang="en-US" sz="3200" b="1" dirty="0">
                <a:solidFill>
                  <a:srgbClr val="C00000"/>
                </a:solidFill>
                <a:latin typeface="Times New Roman" panose="02020603050405020304" pitchFamily="18" charset="0"/>
              </a:rPr>
              <a:t> </a:t>
            </a:r>
            <a:r>
              <a:rPr lang="en-US" altLang="en-US" sz="3200" b="1" dirty="0" err="1">
                <a:solidFill>
                  <a:srgbClr val="C00000"/>
                </a:solidFill>
                <a:latin typeface="Times New Roman" panose="02020603050405020304" pitchFamily="18" charset="0"/>
              </a:rPr>
              <a:t>khi</a:t>
            </a:r>
            <a:r>
              <a:rPr lang="en-US" altLang="en-US" sz="3200" b="1" dirty="0">
                <a:solidFill>
                  <a:srgbClr val="C00000"/>
                </a:solidFill>
                <a:latin typeface="Times New Roman" panose="02020603050405020304" pitchFamily="18" charset="0"/>
              </a:rPr>
              <a:t> </a:t>
            </a:r>
            <a:r>
              <a:rPr lang="en-US" altLang="en-US" sz="3200" b="1" dirty="0" err="1">
                <a:solidFill>
                  <a:srgbClr val="C00000"/>
                </a:solidFill>
                <a:latin typeface="Times New Roman" panose="02020603050405020304" pitchFamily="18" charset="0"/>
              </a:rPr>
              <a:t>bị</a:t>
            </a:r>
            <a:r>
              <a:rPr lang="en-US" altLang="en-US" sz="3200" b="1" dirty="0">
                <a:solidFill>
                  <a:srgbClr val="C00000"/>
                </a:solidFill>
                <a:latin typeface="Times New Roman" panose="02020603050405020304" pitchFamily="18" charset="0"/>
              </a:rPr>
              <a:t> M</a:t>
            </a:r>
            <a:r>
              <a:rPr lang="vi-VN" altLang="en-US" sz="3200" b="1" dirty="0">
                <a:solidFill>
                  <a:srgbClr val="C00000"/>
                </a:solidFill>
                <a:latin typeface="Times New Roman" panose="02020603050405020304" pitchFamily="18" charset="0"/>
              </a:rPr>
              <a:t>ĩ</a:t>
            </a:r>
            <a:r>
              <a:rPr lang="en-US" altLang="en-US" sz="3200" b="1" dirty="0">
                <a:solidFill>
                  <a:srgbClr val="C00000"/>
                </a:solidFill>
                <a:latin typeface="Times New Roman" panose="02020603050405020304" pitchFamily="18" charset="0"/>
              </a:rPr>
              <a:t> </a:t>
            </a:r>
            <a:r>
              <a:rPr lang="en-US" altLang="en-US" sz="3200" b="1" dirty="0" err="1">
                <a:solidFill>
                  <a:srgbClr val="C00000"/>
                </a:solidFill>
                <a:latin typeface="Times New Roman" panose="02020603050405020304" pitchFamily="18" charset="0"/>
              </a:rPr>
              <a:t>ném</a:t>
            </a:r>
            <a:r>
              <a:rPr lang="en-US" altLang="en-US" sz="3200" b="1" dirty="0">
                <a:solidFill>
                  <a:srgbClr val="C00000"/>
                </a:solidFill>
                <a:latin typeface="Times New Roman" panose="02020603050405020304" pitchFamily="18" charset="0"/>
              </a:rPr>
              <a:t> </a:t>
            </a:r>
            <a:r>
              <a:rPr lang="en-US" altLang="en-US" sz="3200" b="1" dirty="0" err="1">
                <a:solidFill>
                  <a:srgbClr val="C00000"/>
                </a:solidFill>
                <a:latin typeface="Times New Roman" panose="02020603050405020304" pitchFamily="18" charset="0"/>
              </a:rPr>
              <a:t>bom</a:t>
            </a:r>
            <a:r>
              <a:rPr lang="en-US" altLang="en-US" sz="3200" b="1" dirty="0">
                <a:solidFill>
                  <a:srgbClr val="C00000"/>
                </a:solidFill>
                <a:latin typeface="Times New Roman" panose="02020603050405020304" pitchFamily="18" charset="0"/>
              </a:rPr>
              <a:t> </a:t>
            </a:r>
            <a:r>
              <a:rPr lang="en-US" altLang="en-US" sz="3200" b="1" dirty="0" err="1">
                <a:solidFill>
                  <a:srgbClr val="C00000"/>
                </a:solidFill>
                <a:latin typeface="Times New Roman" panose="02020603050405020304" pitchFamily="18" charset="0"/>
              </a:rPr>
              <a:t>ngày</a:t>
            </a:r>
            <a:r>
              <a:rPr lang="en-US" altLang="en-US" sz="3200" b="1" dirty="0">
                <a:solidFill>
                  <a:srgbClr val="C00000"/>
                </a:solidFill>
                <a:latin typeface="Times New Roman" panose="02020603050405020304" pitchFamily="18" charset="0"/>
              </a:rPr>
              <a:t> 6-8-1945</a:t>
            </a:r>
            <a:r>
              <a:rPr lang="vi-VN" altLang="en-US" sz="3200" b="1" dirty="0">
                <a:solidFill>
                  <a:srgbClr val="C00000"/>
                </a:solidFill>
                <a:latin typeface="Times New Roman" panose="02020603050405020304" pitchFamily="18" charset="0"/>
              </a:rPr>
              <a:t>.</a:t>
            </a:r>
            <a:endParaRPr lang="en-US" altLang="en-US" sz="3200" b="1" dirty="0">
              <a:solidFill>
                <a:srgbClr val="C00000"/>
              </a:solidFill>
              <a:latin typeface="Times New Roman" panose="02020603050405020304" pitchFamily="18" charset="0"/>
            </a:endParaRPr>
          </a:p>
        </p:txBody>
      </p:sp>
    </p:spTree>
    <p:extLst>
      <p:ext uri="{BB962C8B-B14F-4D97-AF65-F5344CB8AC3E}">
        <p14:creationId xmlns:p14="http://schemas.microsoft.com/office/powerpoint/2010/main" val="3518953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6322"/>
                                        </p:tgtEl>
                                        <p:attrNameLst>
                                          <p:attrName>style.visibility</p:attrName>
                                        </p:attrNameLst>
                                      </p:cBhvr>
                                      <p:to>
                                        <p:strVal val="visible"/>
                                      </p:to>
                                    </p:set>
                                    <p:animEffect transition="in" filter="circle(in)">
                                      <p:cBhvr>
                                        <p:cTn id="7" dur="2000"/>
                                        <p:tgtEl>
                                          <p:spTgt spid="56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1"/>
          <p:cNvSpPr>
            <a:spLocks noChangeArrowheads="1"/>
          </p:cNvSpPr>
          <p:nvPr/>
        </p:nvSpPr>
        <p:spPr bwMode="auto">
          <a:xfrm>
            <a:off x="143985" y="1524000"/>
            <a:ext cx="8826909" cy="3429000"/>
          </a:xfrm>
          <a:prstGeom prst="cloudCallout">
            <a:avLst>
              <a:gd name="adj1" fmla="val -47505"/>
              <a:gd name="adj2" fmla="val 98306"/>
            </a:avLst>
          </a:prstGeom>
          <a:solidFill>
            <a:srgbClr val="00B0F0"/>
          </a:solidFill>
          <a:ln w="9525">
            <a:solidFill>
              <a:schemeClr val="bg1"/>
            </a:solidFill>
            <a:round/>
            <a:headEnd/>
            <a:tailEnd/>
          </a:ln>
          <a:effectLst>
            <a:prstShdw prst="shdw13" dist="157090" dir="15357825">
              <a:srgbClr val="FF3300">
                <a:alpha val="50000"/>
              </a:srgbClr>
            </a:prstShdw>
          </a:effectLst>
        </p:spPr>
        <p:txBody>
          <a:bodyPr/>
          <a:lstStyle/>
          <a:p>
            <a:pPr algn="ctr">
              <a:spcBef>
                <a:spcPct val="50000"/>
              </a:spcBef>
            </a:pPr>
            <a:r>
              <a:rPr lang="vi-VN" altLang="en-US" sz="5400" b="1" dirty="0" smtClean="0">
                <a:solidFill>
                  <a:srgbClr val="FFFF00"/>
                </a:solidFill>
                <a:latin typeface="Times New Roman" pitchFamily="18" charset="0"/>
                <a:cs typeface="Times New Roman" pitchFamily="18" charset="0"/>
              </a:rPr>
              <a:t> </a:t>
            </a:r>
            <a:r>
              <a:rPr lang="en-US" altLang="en-US" sz="5400" b="1" dirty="0" err="1">
                <a:solidFill>
                  <a:srgbClr val="FFFF00"/>
                </a:solidFill>
                <a:latin typeface="Times New Roman" pitchFamily="18" charset="0"/>
                <a:cs typeface="Times New Roman" pitchFamily="18" charset="0"/>
              </a:rPr>
              <a:t>Vì</a:t>
            </a:r>
            <a:r>
              <a:rPr lang="en-US" altLang="en-US" sz="5400" b="1" dirty="0">
                <a:solidFill>
                  <a:srgbClr val="FFFF00"/>
                </a:solidFill>
                <a:latin typeface="Times New Roman" pitchFamily="18" charset="0"/>
                <a:cs typeface="Times New Roman" pitchFamily="18" charset="0"/>
              </a:rPr>
              <a:t> </a:t>
            </a:r>
            <a:r>
              <a:rPr lang="en-US" altLang="en-US" sz="5400" b="1" dirty="0" err="1">
                <a:solidFill>
                  <a:srgbClr val="FFFF00"/>
                </a:solidFill>
                <a:latin typeface="Times New Roman" pitchFamily="18" charset="0"/>
                <a:cs typeface="Times New Roman" pitchFamily="18" charset="0"/>
              </a:rPr>
              <a:t>sao</a:t>
            </a:r>
            <a:r>
              <a:rPr lang="en-US" altLang="en-US" sz="5400" b="1" dirty="0">
                <a:solidFill>
                  <a:srgbClr val="FFFF00"/>
                </a:solidFill>
                <a:latin typeface="Times New Roman" pitchFamily="18" charset="0"/>
                <a:cs typeface="Times New Roman" pitchFamily="18" charset="0"/>
              </a:rPr>
              <a:t> </a:t>
            </a:r>
            <a:r>
              <a:rPr lang="en-US" altLang="en-US" sz="5400" b="1" dirty="0" err="1">
                <a:solidFill>
                  <a:srgbClr val="FFFF00"/>
                </a:solidFill>
                <a:latin typeface="Times New Roman" pitchFamily="18" charset="0"/>
                <a:cs typeface="Times New Roman" pitchFamily="18" charset="0"/>
              </a:rPr>
              <a:t>vở</a:t>
            </a:r>
            <a:r>
              <a:rPr lang="en-US" altLang="en-US" sz="5400" b="1" dirty="0">
                <a:solidFill>
                  <a:srgbClr val="FFFF00"/>
                </a:solidFill>
                <a:latin typeface="Times New Roman" pitchFamily="18" charset="0"/>
                <a:cs typeface="Times New Roman" pitchFamily="18" charset="0"/>
              </a:rPr>
              <a:t> </a:t>
            </a:r>
            <a:r>
              <a:rPr lang="en-US" altLang="en-US" sz="5400" b="1" dirty="0" err="1">
                <a:solidFill>
                  <a:srgbClr val="FFFF00"/>
                </a:solidFill>
                <a:latin typeface="Times New Roman" pitchFamily="18" charset="0"/>
                <a:cs typeface="Times New Roman" pitchFamily="18" charset="0"/>
              </a:rPr>
              <a:t>kịch</a:t>
            </a:r>
            <a:r>
              <a:rPr lang="en-US" altLang="en-US" sz="5400" b="1" dirty="0">
                <a:solidFill>
                  <a:srgbClr val="FFFF00"/>
                </a:solidFill>
                <a:latin typeface="Times New Roman" pitchFamily="18" charset="0"/>
                <a:cs typeface="Times New Roman" pitchFamily="18" charset="0"/>
              </a:rPr>
              <a:t> </a:t>
            </a:r>
            <a:r>
              <a:rPr lang="en-US" altLang="en-US" sz="5400" b="1" dirty="0" err="1">
                <a:solidFill>
                  <a:srgbClr val="FFFF00"/>
                </a:solidFill>
                <a:latin typeface="Times New Roman" pitchFamily="18" charset="0"/>
                <a:cs typeface="Times New Roman" pitchFamily="18" charset="0"/>
              </a:rPr>
              <a:t>được</a:t>
            </a:r>
            <a:r>
              <a:rPr lang="en-US" altLang="en-US" sz="5400" b="1" dirty="0">
                <a:solidFill>
                  <a:srgbClr val="FFFF00"/>
                </a:solidFill>
                <a:latin typeface="Times New Roman" pitchFamily="18" charset="0"/>
                <a:cs typeface="Times New Roman" pitchFamily="18" charset="0"/>
              </a:rPr>
              <a:t> </a:t>
            </a:r>
            <a:r>
              <a:rPr lang="en-US" altLang="en-US" sz="5400" b="1" dirty="0" err="1">
                <a:solidFill>
                  <a:srgbClr val="FFFF00"/>
                </a:solidFill>
                <a:latin typeface="Times New Roman" pitchFamily="18" charset="0"/>
                <a:cs typeface="Times New Roman" pitchFamily="18" charset="0"/>
              </a:rPr>
              <a:t>đặt</a:t>
            </a:r>
            <a:r>
              <a:rPr lang="en-US" altLang="en-US" sz="5400" b="1" dirty="0">
                <a:solidFill>
                  <a:srgbClr val="FFFF00"/>
                </a:solidFill>
                <a:latin typeface="Times New Roman" pitchFamily="18" charset="0"/>
                <a:cs typeface="Times New Roman" pitchFamily="18" charset="0"/>
              </a:rPr>
              <a:t> </a:t>
            </a:r>
            <a:r>
              <a:rPr lang="en-US" altLang="en-US" sz="5400" b="1" dirty="0" err="1">
                <a:solidFill>
                  <a:srgbClr val="FFFF00"/>
                </a:solidFill>
                <a:latin typeface="Times New Roman" pitchFamily="18" charset="0"/>
                <a:cs typeface="Times New Roman" pitchFamily="18" charset="0"/>
              </a:rPr>
              <a:t>tên</a:t>
            </a:r>
            <a:r>
              <a:rPr lang="en-US" altLang="en-US" sz="5400" b="1" dirty="0">
                <a:solidFill>
                  <a:srgbClr val="FFFF00"/>
                </a:solidFill>
                <a:latin typeface="Times New Roman" pitchFamily="18" charset="0"/>
                <a:cs typeface="Times New Roman" pitchFamily="18" charset="0"/>
              </a:rPr>
              <a:t> </a:t>
            </a:r>
            <a:r>
              <a:rPr lang="en-US" altLang="en-US" sz="5400" b="1" dirty="0" err="1">
                <a:solidFill>
                  <a:srgbClr val="FFFF00"/>
                </a:solidFill>
                <a:latin typeface="Times New Roman" pitchFamily="18" charset="0"/>
                <a:cs typeface="Times New Roman" pitchFamily="18" charset="0"/>
              </a:rPr>
              <a:t>là</a:t>
            </a:r>
            <a:r>
              <a:rPr lang="en-US" altLang="en-US" sz="5400" b="1" dirty="0">
                <a:solidFill>
                  <a:srgbClr val="FFFF00"/>
                </a:solidFill>
                <a:latin typeface="Times New Roman" pitchFamily="18" charset="0"/>
                <a:cs typeface="Times New Roman" pitchFamily="18" charset="0"/>
              </a:rPr>
              <a:t> </a:t>
            </a:r>
            <a:r>
              <a:rPr lang="en-US" altLang="en-US" sz="5400" b="1" dirty="0" err="1">
                <a:solidFill>
                  <a:srgbClr val="FF0000"/>
                </a:solidFill>
                <a:latin typeface="Times New Roman" pitchFamily="18" charset="0"/>
                <a:cs typeface="Times New Roman" pitchFamily="18" charset="0"/>
              </a:rPr>
              <a:t>Lòng</a:t>
            </a:r>
            <a:r>
              <a:rPr lang="en-US" altLang="en-US" sz="5400" b="1" dirty="0">
                <a:solidFill>
                  <a:srgbClr val="FF0000"/>
                </a:solidFill>
                <a:latin typeface="Times New Roman" pitchFamily="18" charset="0"/>
                <a:cs typeface="Times New Roman" pitchFamily="18" charset="0"/>
              </a:rPr>
              <a:t> </a:t>
            </a:r>
            <a:r>
              <a:rPr lang="en-US" altLang="en-US" sz="5400" b="1" dirty="0" err="1">
                <a:solidFill>
                  <a:srgbClr val="FF0000"/>
                </a:solidFill>
                <a:latin typeface="Times New Roman" pitchFamily="18" charset="0"/>
                <a:cs typeface="Times New Roman" pitchFamily="18" charset="0"/>
              </a:rPr>
              <a:t>dân</a:t>
            </a:r>
            <a:r>
              <a:rPr lang="en-US" altLang="en-US" sz="5400" b="1" dirty="0">
                <a:solidFill>
                  <a:srgbClr val="FFFF00"/>
                </a:solidFill>
                <a:latin typeface="Times New Roman" pitchFamily="18" charset="0"/>
                <a:cs typeface="Times New Roman" pitchFamily="18" charset="0"/>
              </a:rPr>
              <a:t>?</a:t>
            </a:r>
          </a:p>
        </p:txBody>
      </p:sp>
      <p:pic>
        <p:nvPicPr>
          <p:cNvPr id="3" name="Picture 13" descr="1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36129" y="152400"/>
            <a:ext cx="1005051" cy="1371600"/>
          </a:xfrm>
          <a:prstGeom prst="rect">
            <a:avLst/>
          </a:prstGeom>
          <a:solidFill>
            <a:srgbClr val="FF0000"/>
          </a:solidFill>
          <a:ln>
            <a:noFill/>
          </a:ln>
          <a:extLst/>
        </p:spPr>
      </p:pic>
      <p:pic>
        <p:nvPicPr>
          <p:cNvPr id="4" name="Picture 37" descr="blumen-pflanzen10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4724398"/>
            <a:ext cx="2046960" cy="1786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98835" y="4191000"/>
            <a:ext cx="2072059" cy="258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824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descr="090806095811-419-82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76201"/>
            <a:ext cx="9144000" cy="5513388"/>
          </a:xfrm>
          <a:noFill/>
          <a:ln w="28575">
            <a:solidFill>
              <a:srgbClr val="FF0000"/>
            </a:solidFill>
            <a:miter lim="800000"/>
            <a:headEnd/>
            <a:tailEnd/>
          </a:ln>
        </p:spPr>
      </p:pic>
      <p:sp>
        <p:nvSpPr>
          <p:cNvPr id="4" name="Rectangle 3"/>
          <p:cNvSpPr/>
          <p:nvPr/>
        </p:nvSpPr>
        <p:spPr>
          <a:xfrm>
            <a:off x="34636" y="5589589"/>
            <a:ext cx="8915400" cy="1077218"/>
          </a:xfrm>
          <a:prstGeom prst="rect">
            <a:avLst/>
          </a:prstGeom>
          <a:noFill/>
        </p:spPr>
        <p:txBody>
          <a:bodyPr wrap="square" lIns="91440" tIns="45720" rIns="91440" bIns="45720">
            <a:spAutoFit/>
          </a:bodyPr>
          <a:lstStyle/>
          <a:p>
            <a:pPr algn="ctr">
              <a:spcBef>
                <a:spcPct val="50000"/>
              </a:spcBef>
            </a:pPr>
            <a:r>
              <a:rPr lang="en-US" altLang="en-US" sz="3200" b="1" dirty="0" err="1">
                <a:solidFill>
                  <a:srgbClr val="C00000"/>
                </a:solidFill>
                <a:latin typeface="Times New Roman" panose="02020603050405020304" pitchFamily="18" charset="0"/>
              </a:rPr>
              <a:t>Thành</a:t>
            </a:r>
            <a:r>
              <a:rPr lang="en-US" altLang="en-US" sz="3200" b="1" dirty="0">
                <a:solidFill>
                  <a:srgbClr val="C00000"/>
                </a:solidFill>
                <a:latin typeface="Times New Roman" panose="02020603050405020304" pitchFamily="18" charset="0"/>
              </a:rPr>
              <a:t> </a:t>
            </a:r>
            <a:r>
              <a:rPr lang="en-US" altLang="en-US" sz="3200" b="1" dirty="0" err="1">
                <a:solidFill>
                  <a:srgbClr val="C00000"/>
                </a:solidFill>
                <a:latin typeface="Times New Roman" panose="02020603050405020304" pitchFamily="18" charset="0"/>
              </a:rPr>
              <a:t>phô</a:t>
            </a:r>
            <a:r>
              <a:rPr lang="en-US" altLang="en-US" sz="3200" b="1" dirty="0">
                <a:solidFill>
                  <a:srgbClr val="C00000"/>
                </a:solidFill>
                <a:latin typeface="Times New Roman" panose="02020603050405020304" pitchFamily="18" charset="0"/>
              </a:rPr>
              <a:t>́ Hi-</a:t>
            </a:r>
            <a:r>
              <a:rPr lang="en-US" altLang="en-US" sz="3200" b="1" dirty="0" err="1">
                <a:solidFill>
                  <a:srgbClr val="C00000"/>
                </a:solidFill>
                <a:latin typeface="Times New Roman" panose="02020603050405020304" pitchFamily="18" charset="0"/>
              </a:rPr>
              <a:t>rô</a:t>
            </a:r>
            <a:r>
              <a:rPr lang="en-US" altLang="en-US" sz="3200" b="1" dirty="0">
                <a:solidFill>
                  <a:srgbClr val="C00000"/>
                </a:solidFill>
                <a:latin typeface="Times New Roman" panose="02020603050405020304" pitchFamily="18" charset="0"/>
              </a:rPr>
              <a:t>-</a:t>
            </a:r>
            <a:r>
              <a:rPr lang="en-US" altLang="en-US" sz="3200" b="1" dirty="0" err="1">
                <a:solidFill>
                  <a:srgbClr val="C00000"/>
                </a:solidFill>
                <a:latin typeface="Times New Roman" panose="02020603050405020304" pitchFamily="18" charset="0"/>
              </a:rPr>
              <a:t>si</a:t>
            </a:r>
            <a:r>
              <a:rPr lang="en-US" altLang="en-US" sz="3200" b="1" dirty="0">
                <a:solidFill>
                  <a:srgbClr val="C00000"/>
                </a:solidFill>
                <a:latin typeface="Times New Roman" panose="02020603050405020304" pitchFamily="18" charset="0"/>
              </a:rPr>
              <a:t>-ma </a:t>
            </a:r>
            <a:r>
              <a:rPr lang="en-US" altLang="en-US" sz="3200" b="1" dirty="0" err="1">
                <a:solidFill>
                  <a:srgbClr val="C00000"/>
                </a:solidFill>
                <a:latin typeface="Times New Roman" panose="02020603050405020304" pitchFamily="18" charset="0"/>
              </a:rPr>
              <a:t>gần</a:t>
            </a:r>
            <a:r>
              <a:rPr lang="en-US" altLang="en-US" sz="3200" b="1" dirty="0">
                <a:solidFill>
                  <a:srgbClr val="C00000"/>
                </a:solidFill>
                <a:latin typeface="Times New Roman" panose="02020603050405020304" pitchFamily="18" charset="0"/>
              </a:rPr>
              <a:t> </a:t>
            </a:r>
            <a:r>
              <a:rPr lang="en-US" altLang="en-US" sz="3200" b="1" dirty="0" err="1">
                <a:solidFill>
                  <a:srgbClr val="C00000"/>
                </a:solidFill>
                <a:latin typeface="Times New Roman" panose="02020603050405020304" pitchFamily="18" charset="0"/>
              </a:rPr>
              <a:t>như</a:t>
            </a:r>
            <a:r>
              <a:rPr lang="en-US" altLang="en-US" sz="3200" b="1" dirty="0">
                <a:solidFill>
                  <a:srgbClr val="C00000"/>
                </a:solidFill>
                <a:latin typeface="Times New Roman" panose="02020603050405020304" pitchFamily="18" charset="0"/>
              </a:rPr>
              <a:t> </a:t>
            </a:r>
            <a:r>
              <a:rPr lang="en-US" altLang="en-US" sz="3200" b="1" dirty="0" err="1">
                <a:solidFill>
                  <a:srgbClr val="C00000"/>
                </a:solidFill>
                <a:latin typeface="Times New Roman" panose="02020603050405020304" pitchFamily="18" charset="0"/>
              </a:rPr>
              <a:t>bị</a:t>
            </a:r>
            <a:r>
              <a:rPr lang="en-US" altLang="en-US" sz="3200" b="1" dirty="0">
                <a:solidFill>
                  <a:srgbClr val="C00000"/>
                </a:solidFill>
                <a:latin typeface="Times New Roman" panose="02020603050405020304" pitchFamily="18" charset="0"/>
              </a:rPr>
              <a:t> san </a:t>
            </a:r>
            <a:r>
              <a:rPr lang="en-US" altLang="en-US" sz="3200" b="1" dirty="0" err="1">
                <a:solidFill>
                  <a:srgbClr val="C00000"/>
                </a:solidFill>
                <a:latin typeface="Times New Roman" panose="02020603050405020304" pitchFamily="18" charset="0"/>
              </a:rPr>
              <a:t>phẳng</a:t>
            </a:r>
            <a:r>
              <a:rPr lang="en-US" altLang="en-US" sz="3200" b="1" dirty="0">
                <a:solidFill>
                  <a:srgbClr val="C00000"/>
                </a:solidFill>
                <a:latin typeface="Times New Roman" panose="02020603050405020304" pitchFamily="18" charset="0"/>
              </a:rPr>
              <a:t> </a:t>
            </a:r>
            <a:r>
              <a:rPr lang="en-US" altLang="en-US" sz="3200" b="1" dirty="0" err="1" smtClean="0">
                <a:solidFill>
                  <a:srgbClr val="C00000"/>
                </a:solidFill>
                <a:latin typeface="Times New Roman" panose="02020603050405020304" pitchFamily="18" charset="0"/>
              </a:rPr>
              <a:t>sau</a:t>
            </a:r>
            <a:r>
              <a:rPr lang="en-US" altLang="en-US" sz="3200" b="1" dirty="0" smtClean="0">
                <a:solidFill>
                  <a:srgbClr val="C00000"/>
                </a:solidFill>
                <a:latin typeface="Times New Roman" panose="02020603050405020304" pitchFamily="18" charset="0"/>
              </a:rPr>
              <a:t> </a:t>
            </a:r>
            <a:r>
              <a:rPr lang="en-US" altLang="en-US" sz="3200" b="1" dirty="0" err="1">
                <a:solidFill>
                  <a:srgbClr val="C00000"/>
                </a:solidFill>
                <a:latin typeface="Times New Roman" panose="02020603050405020304" pitchFamily="18" charset="0"/>
              </a:rPr>
              <a:t>khi</a:t>
            </a:r>
            <a:r>
              <a:rPr lang="en-US" altLang="en-US" sz="3200" b="1" dirty="0">
                <a:solidFill>
                  <a:srgbClr val="C00000"/>
                </a:solidFill>
                <a:latin typeface="Times New Roman" panose="02020603050405020304" pitchFamily="18" charset="0"/>
              </a:rPr>
              <a:t> M</a:t>
            </a:r>
            <a:r>
              <a:rPr lang="vi-VN" altLang="en-US" sz="3200" b="1" dirty="0">
                <a:solidFill>
                  <a:srgbClr val="C00000"/>
                </a:solidFill>
                <a:latin typeface="Times New Roman" panose="02020603050405020304" pitchFamily="18" charset="0"/>
              </a:rPr>
              <a:t>ĩ</a:t>
            </a:r>
            <a:r>
              <a:rPr lang="en-US" altLang="en-US" sz="3200" b="1" dirty="0">
                <a:solidFill>
                  <a:srgbClr val="C00000"/>
                </a:solidFill>
                <a:latin typeface="Times New Roman" panose="02020603050405020304" pitchFamily="18" charset="0"/>
              </a:rPr>
              <a:t> </a:t>
            </a:r>
            <a:r>
              <a:rPr lang="en-US" altLang="en-US" sz="3200" b="1" dirty="0" err="1">
                <a:solidFill>
                  <a:srgbClr val="C00000"/>
                </a:solidFill>
                <a:latin typeface="Times New Roman" panose="02020603050405020304" pitchFamily="18" charset="0"/>
              </a:rPr>
              <a:t>ném</a:t>
            </a:r>
            <a:r>
              <a:rPr lang="en-US" altLang="en-US" sz="3200" b="1" dirty="0">
                <a:solidFill>
                  <a:srgbClr val="C00000"/>
                </a:solidFill>
                <a:latin typeface="Times New Roman" panose="02020603050405020304" pitchFamily="18" charset="0"/>
              </a:rPr>
              <a:t> </a:t>
            </a:r>
            <a:r>
              <a:rPr lang="en-US" altLang="en-US" sz="3200" b="1" dirty="0" err="1">
                <a:solidFill>
                  <a:srgbClr val="C00000"/>
                </a:solidFill>
                <a:latin typeface="Times New Roman" panose="02020603050405020304" pitchFamily="18" charset="0"/>
              </a:rPr>
              <a:t>bom</a:t>
            </a:r>
            <a:r>
              <a:rPr lang="en-US" altLang="en-US" sz="3200" b="1" dirty="0">
                <a:solidFill>
                  <a:srgbClr val="C00000"/>
                </a:solidFill>
                <a:latin typeface="Times New Roman" panose="02020603050405020304" pitchFamily="18" charset="0"/>
              </a:rPr>
              <a:t> </a:t>
            </a:r>
            <a:r>
              <a:rPr lang="en-US" altLang="en-US" sz="3200" b="1" dirty="0" err="1">
                <a:solidFill>
                  <a:srgbClr val="C00000"/>
                </a:solidFill>
                <a:latin typeface="Times New Roman" panose="02020603050405020304" pitchFamily="18" charset="0"/>
              </a:rPr>
              <a:t>nguyên</a:t>
            </a:r>
            <a:r>
              <a:rPr lang="en-US" altLang="en-US" sz="3200" b="1" dirty="0">
                <a:solidFill>
                  <a:srgbClr val="C00000"/>
                </a:solidFill>
                <a:latin typeface="Times New Roman" panose="02020603050405020304" pitchFamily="18" charset="0"/>
              </a:rPr>
              <a:t> </a:t>
            </a:r>
            <a:r>
              <a:rPr lang="en-US" altLang="en-US" sz="3200" b="1" dirty="0" err="1">
                <a:solidFill>
                  <a:srgbClr val="C00000"/>
                </a:solidFill>
                <a:latin typeface="Times New Roman" panose="02020603050405020304" pitchFamily="18" charset="0"/>
              </a:rPr>
              <a:t>tử</a:t>
            </a:r>
            <a:r>
              <a:rPr lang="en-US" altLang="en-US" sz="3200" b="1" dirty="0">
                <a:solidFill>
                  <a:srgbClr val="C00000"/>
                </a:solidFill>
                <a:latin typeface="Times New Roman" panose="02020603050405020304" pitchFamily="18" charset="0"/>
              </a:rPr>
              <a:t> </a:t>
            </a:r>
            <a:r>
              <a:rPr lang="en-US" altLang="en-US" sz="3200" b="1" dirty="0" err="1">
                <a:solidFill>
                  <a:srgbClr val="C00000"/>
                </a:solidFill>
                <a:latin typeface="Times New Roman" panose="02020603050405020304" pitchFamily="18" charset="0"/>
              </a:rPr>
              <a:t>ngày</a:t>
            </a:r>
            <a:r>
              <a:rPr lang="en-US" altLang="en-US" sz="3200" b="1" dirty="0">
                <a:solidFill>
                  <a:srgbClr val="C00000"/>
                </a:solidFill>
                <a:latin typeface="Times New Roman" panose="02020603050405020304" pitchFamily="18" charset="0"/>
              </a:rPr>
              <a:t> 6-8-1945.</a:t>
            </a:r>
            <a:endParaRPr lang="en-US" altLang="en-US" sz="3200" b="1" dirty="0">
              <a:solidFill>
                <a:srgbClr val="C00000"/>
              </a:solidFill>
              <a:latin typeface="Times New Roman" panose="02020603050405020304" pitchFamily="18" charset="0"/>
            </a:endParaRPr>
          </a:p>
        </p:txBody>
      </p:sp>
    </p:spTree>
    <p:extLst>
      <p:ext uri="{BB962C8B-B14F-4D97-AF65-F5344CB8AC3E}">
        <p14:creationId xmlns:p14="http://schemas.microsoft.com/office/powerpoint/2010/main" val="408380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2226"/>
                                        </p:tgtEl>
                                        <p:attrNameLst>
                                          <p:attrName>style.visibility</p:attrName>
                                        </p:attrNameLst>
                                      </p:cBhvr>
                                      <p:to>
                                        <p:strVal val="visible"/>
                                      </p:to>
                                    </p:set>
                                    <p:anim calcmode="lin" valueType="num">
                                      <p:cBhvr additive="base">
                                        <p:cTn id="7" dur="500" fill="hold"/>
                                        <p:tgtEl>
                                          <p:spTgt spid="52226"/>
                                        </p:tgtEl>
                                        <p:attrNameLst>
                                          <p:attrName>ppt_x</p:attrName>
                                        </p:attrNameLst>
                                      </p:cBhvr>
                                      <p:tavLst>
                                        <p:tav tm="0">
                                          <p:val>
                                            <p:strVal val="#ppt_x"/>
                                          </p:val>
                                        </p:tav>
                                        <p:tav tm="100000">
                                          <p:val>
                                            <p:strVal val="#ppt_x"/>
                                          </p:val>
                                        </p:tav>
                                      </p:tavLst>
                                    </p:anim>
                                    <p:anim calcmode="lin" valueType="num">
                                      <p:cBhvr additive="base">
                                        <p:cTn id="8" dur="500" fill="hold"/>
                                        <p:tgtEl>
                                          <p:spTgt spid="522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cms3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855" y="0"/>
            <a:ext cx="9144000" cy="5671691"/>
          </a:xfrm>
          <a:noFill/>
          <a:ln w="28575">
            <a:solidFill>
              <a:srgbClr val="FF0000"/>
            </a:solidFill>
            <a:miter lim="800000"/>
            <a:headEnd/>
            <a:tailEnd/>
          </a:ln>
        </p:spPr>
      </p:pic>
      <p:sp>
        <p:nvSpPr>
          <p:cNvPr id="53251" name="Text Box 6"/>
          <p:cNvSpPr txBox="1">
            <a:spLocks noChangeArrowheads="1"/>
          </p:cNvSpPr>
          <p:nvPr/>
        </p:nvSpPr>
        <p:spPr bwMode="auto">
          <a:xfrm>
            <a:off x="950913" y="6088063"/>
            <a:ext cx="6213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000">
              <a:solidFill>
                <a:prstClr val="black"/>
              </a:solidFill>
            </a:endParaRPr>
          </a:p>
        </p:txBody>
      </p:sp>
      <p:sp>
        <p:nvSpPr>
          <p:cNvPr id="2" name="Rectangle 1"/>
          <p:cNvSpPr/>
          <p:nvPr/>
        </p:nvSpPr>
        <p:spPr>
          <a:xfrm>
            <a:off x="304800" y="5634707"/>
            <a:ext cx="8839200" cy="1077218"/>
          </a:xfrm>
          <a:prstGeom prst="rect">
            <a:avLst/>
          </a:prstGeom>
        </p:spPr>
        <p:txBody>
          <a:bodyPr wrap="square">
            <a:spAutoFit/>
          </a:bodyPr>
          <a:lstStyle/>
          <a:p>
            <a:pPr algn="ctr"/>
            <a:r>
              <a:rPr lang="en-US" altLang="en-US" sz="3200" b="1" dirty="0" err="1">
                <a:solidFill>
                  <a:srgbClr val="C00000"/>
                </a:solidFill>
                <a:latin typeface="Times New Roman" panose="02020603050405020304" pitchFamily="18" charset="0"/>
              </a:rPr>
              <a:t>Thành</a:t>
            </a:r>
            <a:r>
              <a:rPr lang="en-US" altLang="en-US" sz="3200" b="1" dirty="0">
                <a:solidFill>
                  <a:srgbClr val="C00000"/>
                </a:solidFill>
                <a:latin typeface="Times New Roman" panose="02020603050405020304" pitchFamily="18" charset="0"/>
              </a:rPr>
              <a:t> </a:t>
            </a:r>
            <a:r>
              <a:rPr lang="en-US" altLang="en-US" sz="3200" b="1" dirty="0" err="1">
                <a:solidFill>
                  <a:srgbClr val="C00000"/>
                </a:solidFill>
                <a:latin typeface="Times New Roman" panose="02020603050405020304" pitchFamily="18" charset="0"/>
              </a:rPr>
              <a:t>phô</a:t>
            </a:r>
            <a:r>
              <a:rPr lang="en-US" altLang="en-US" sz="3200" b="1" dirty="0">
                <a:solidFill>
                  <a:srgbClr val="C00000"/>
                </a:solidFill>
                <a:latin typeface="Times New Roman" panose="02020603050405020304" pitchFamily="18" charset="0"/>
              </a:rPr>
              <a:t>́ Na-</a:t>
            </a:r>
            <a:r>
              <a:rPr lang="en-US" altLang="en-US" sz="3200" b="1" dirty="0" err="1">
                <a:solidFill>
                  <a:srgbClr val="C00000"/>
                </a:solidFill>
                <a:latin typeface="Times New Roman" panose="02020603050405020304" pitchFamily="18" charset="0"/>
              </a:rPr>
              <a:t>ga</a:t>
            </a:r>
            <a:r>
              <a:rPr lang="en-US" altLang="en-US" sz="3200" b="1" dirty="0">
                <a:solidFill>
                  <a:srgbClr val="C00000"/>
                </a:solidFill>
                <a:latin typeface="Times New Roman" panose="02020603050405020304" pitchFamily="18" charset="0"/>
              </a:rPr>
              <a:t>-</a:t>
            </a:r>
            <a:r>
              <a:rPr lang="en-US" altLang="en-US" sz="3200" b="1" dirty="0" err="1">
                <a:solidFill>
                  <a:srgbClr val="C00000"/>
                </a:solidFill>
                <a:latin typeface="Times New Roman" panose="02020603050405020304" pitchFamily="18" charset="0"/>
              </a:rPr>
              <a:t>xa-ki</a:t>
            </a:r>
            <a:r>
              <a:rPr lang="en-US" altLang="en-US" sz="3200" b="1" dirty="0">
                <a:solidFill>
                  <a:srgbClr val="C00000"/>
                </a:solidFill>
                <a:latin typeface="Times New Roman" panose="02020603050405020304" pitchFamily="18" charset="0"/>
              </a:rPr>
              <a:t> </a:t>
            </a:r>
            <a:endParaRPr lang="en-US" altLang="en-US" sz="3200" b="1" dirty="0" smtClean="0">
              <a:solidFill>
                <a:srgbClr val="C00000"/>
              </a:solidFill>
              <a:latin typeface="Times New Roman" panose="02020603050405020304" pitchFamily="18" charset="0"/>
            </a:endParaRPr>
          </a:p>
          <a:p>
            <a:pPr algn="ctr"/>
            <a:r>
              <a:rPr lang="en-US" altLang="en-US" sz="3200" b="1" dirty="0" err="1" smtClean="0">
                <a:solidFill>
                  <a:srgbClr val="C00000"/>
                </a:solidFill>
                <a:latin typeface="Times New Roman" panose="02020603050405020304" pitchFamily="18" charset="0"/>
              </a:rPr>
              <a:t>sau</a:t>
            </a:r>
            <a:r>
              <a:rPr lang="en-US" altLang="en-US" sz="3200" b="1" dirty="0" smtClean="0">
                <a:solidFill>
                  <a:srgbClr val="C00000"/>
                </a:solidFill>
                <a:latin typeface="Times New Roman" panose="02020603050405020304" pitchFamily="18" charset="0"/>
              </a:rPr>
              <a:t> </a:t>
            </a:r>
            <a:r>
              <a:rPr lang="en-US" altLang="en-US" sz="3200" b="1" dirty="0" err="1">
                <a:solidFill>
                  <a:srgbClr val="C00000"/>
                </a:solidFill>
                <a:latin typeface="Times New Roman" panose="02020603050405020304" pitchFamily="18" charset="0"/>
              </a:rPr>
              <a:t>khi</a:t>
            </a:r>
            <a:r>
              <a:rPr lang="en-US" altLang="en-US" sz="3200" b="1" dirty="0">
                <a:solidFill>
                  <a:srgbClr val="C00000"/>
                </a:solidFill>
                <a:latin typeface="Times New Roman" panose="02020603050405020304" pitchFamily="18" charset="0"/>
              </a:rPr>
              <a:t> </a:t>
            </a:r>
            <a:r>
              <a:rPr lang="en-US" altLang="en-US" sz="3200" b="1" dirty="0" err="1">
                <a:solidFill>
                  <a:srgbClr val="C00000"/>
                </a:solidFill>
                <a:latin typeface="Times New Roman" panose="02020603050405020304" pitchFamily="18" charset="0"/>
              </a:rPr>
              <a:t>bị</a:t>
            </a:r>
            <a:r>
              <a:rPr lang="en-US" altLang="en-US" sz="3200" b="1" dirty="0">
                <a:solidFill>
                  <a:srgbClr val="C00000"/>
                </a:solidFill>
                <a:latin typeface="Times New Roman" panose="02020603050405020304" pitchFamily="18" charset="0"/>
              </a:rPr>
              <a:t> Mỹ </a:t>
            </a:r>
            <a:r>
              <a:rPr lang="en-US" altLang="en-US" sz="3200" b="1" dirty="0" err="1">
                <a:solidFill>
                  <a:srgbClr val="C00000"/>
                </a:solidFill>
                <a:latin typeface="Times New Roman" panose="02020603050405020304" pitchFamily="18" charset="0"/>
              </a:rPr>
              <a:t>ném</a:t>
            </a:r>
            <a:r>
              <a:rPr lang="en-US" altLang="en-US" sz="3200" b="1" dirty="0">
                <a:solidFill>
                  <a:srgbClr val="C00000"/>
                </a:solidFill>
                <a:latin typeface="Times New Roman" panose="02020603050405020304" pitchFamily="18" charset="0"/>
              </a:rPr>
              <a:t> </a:t>
            </a:r>
            <a:r>
              <a:rPr lang="en-US" altLang="en-US" sz="3200" b="1" dirty="0" err="1">
                <a:solidFill>
                  <a:srgbClr val="C00000"/>
                </a:solidFill>
                <a:latin typeface="Times New Roman" panose="02020603050405020304" pitchFamily="18" charset="0"/>
              </a:rPr>
              <a:t>bom</a:t>
            </a:r>
            <a:r>
              <a:rPr lang="en-US" altLang="en-US" sz="3200" b="1" dirty="0">
                <a:solidFill>
                  <a:srgbClr val="C00000"/>
                </a:solidFill>
                <a:latin typeface="Times New Roman" panose="02020603050405020304" pitchFamily="18" charset="0"/>
              </a:rPr>
              <a:t> </a:t>
            </a:r>
            <a:r>
              <a:rPr lang="en-US" altLang="en-US" sz="3200" b="1" dirty="0" err="1">
                <a:solidFill>
                  <a:srgbClr val="C00000"/>
                </a:solidFill>
                <a:latin typeface="Times New Roman" panose="02020603050405020304" pitchFamily="18" charset="0"/>
              </a:rPr>
              <a:t>nguyên</a:t>
            </a:r>
            <a:r>
              <a:rPr lang="en-US" altLang="en-US" sz="3200" b="1" dirty="0">
                <a:solidFill>
                  <a:srgbClr val="C00000"/>
                </a:solidFill>
                <a:latin typeface="Times New Roman" panose="02020603050405020304" pitchFamily="18" charset="0"/>
              </a:rPr>
              <a:t> </a:t>
            </a:r>
            <a:r>
              <a:rPr lang="en-US" altLang="en-US" sz="3200" b="1" dirty="0" err="1">
                <a:solidFill>
                  <a:srgbClr val="C00000"/>
                </a:solidFill>
                <a:latin typeface="Times New Roman" panose="02020603050405020304" pitchFamily="18" charset="0"/>
              </a:rPr>
              <a:t>tư</a:t>
            </a:r>
            <a:r>
              <a:rPr lang="en-US" altLang="en-US" sz="3200" b="1" dirty="0">
                <a:solidFill>
                  <a:srgbClr val="C00000"/>
                </a:solidFill>
                <a:latin typeface="Times New Roman" panose="02020603050405020304" pitchFamily="18" charset="0"/>
              </a:rPr>
              <a:t>̉</a:t>
            </a:r>
            <a:r>
              <a:rPr lang="vi-VN" altLang="en-US" sz="3200" b="1" dirty="0">
                <a:solidFill>
                  <a:srgbClr val="C00000"/>
                </a:solidFill>
                <a:latin typeface="Times New Roman" panose="02020603050405020304" pitchFamily="18" charset="0"/>
              </a:rPr>
              <a:t> </a:t>
            </a:r>
            <a:r>
              <a:rPr lang="en-US" altLang="en-US" sz="3200" b="1" dirty="0" err="1">
                <a:solidFill>
                  <a:srgbClr val="C00000"/>
                </a:solidFill>
                <a:latin typeface="Times New Roman" panose="02020603050405020304" pitchFamily="18" charset="0"/>
              </a:rPr>
              <a:t>ngày</a:t>
            </a:r>
            <a:r>
              <a:rPr lang="en-US" altLang="en-US" sz="3200" b="1" dirty="0">
                <a:solidFill>
                  <a:srgbClr val="C00000"/>
                </a:solidFill>
                <a:latin typeface="Times New Roman" panose="02020603050405020304" pitchFamily="18" charset="0"/>
              </a:rPr>
              <a:t> 9-8-1945</a:t>
            </a:r>
            <a:endParaRPr lang="en-US" sz="3200" dirty="0"/>
          </a:p>
        </p:txBody>
      </p:sp>
    </p:spTree>
    <p:extLst>
      <p:ext uri="{BB962C8B-B14F-4D97-AF65-F5344CB8AC3E}">
        <p14:creationId xmlns:p14="http://schemas.microsoft.com/office/powerpoint/2010/main" val="163571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3250"/>
                                        </p:tgtEl>
                                        <p:attrNameLst>
                                          <p:attrName>style.visibility</p:attrName>
                                        </p:attrNameLst>
                                      </p:cBhvr>
                                      <p:to>
                                        <p:strVal val="visible"/>
                                      </p:to>
                                    </p:set>
                                    <p:animEffect transition="in" filter="circle(in)">
                                      <p:cBhvr>
                                        <p:cTn id="7" dur="2000"/>
                                        <p:tgtEl>
                                          <p:spTgt spid="53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5" descr="Một trong hàng trăm ngàn nạn nhân của vụ tấn công thảm khố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8991600"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 Box 6"/>
          <p:cNvSpPr txBox="1">
            <a:spLocks noChangeArrowheads="1"/>
          </p:cNvSpPr>
          <p:nvPr/>
        </p:nvSpPr>
        <p:spPr bwMode="auto">
          <a:xfrm>
            <a:off x="1547813" y="6092825"/>
            <a:ext cx="57800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000">
              <a:solidFill>
                <a:prstClr val="black"/>
              </a:solidFill>
            </a:endParaRPr>
          </a:p>
        </p:txBody>
      </p:sp>
      <p:sp>
        <p:nvSpPr>
          <p:cNvPr id="2" name="Rectangle 1"/>
          <p:cNvSpPr/>
          <p:nvPr/>
        </p:nvSpPr>
        <p:spPr>
          <a:xfrm>
            <a:off x="152400" y="5734050"/>
            <a:ext cx="8763000" cy="1015663"/>
          </a:xfrm>
          <a:prstGeom prst="rect">
            <a:avLst/>
          </a:prstGeom>
        </p:spPr>
        <p:txBody>
          <a:bodyPr wrap="square">
            <a:spAutoFit/>
          </a:bodyPr>
          <a:lstStyle/>
          <a:p>
            <a:pPr algn="ctr">
              <a:spcBef>
                <a:spcPct val="50000"/>
              </a:spcBef>
            </a:pPr>
            <a:r>
              <a:rPr lang="en-US" altLang="en-US" sz="3000" b="1" dirty="0" err="1">
                <a:solidFill>
                  <a:srgbClr val="C00000"/>
                </a:solidFill>
                <a:latin typeface="Times New Roman" panose="02020603050405020304" pitchFamily="18" charset="0"/>
              </a:rPr>
              <a:t>Một</a:t>
            </a:r>
            <a:r>
              <a:rPr lang="en-US" altLang="en-US" sz="3000" b="1" dirty="0">
                <a:solidFill>
                  <a:srgbClr val="C00000"/>
                </a:solidFill>
                <a:latin typeface="Times New Roman" panose="02020603050405020304" pitchFamily="18" charset="0"/>
              </a:rPr>
              <a:t> </a:t>
            </a:r>
            <a:r>
              <a:rPr lang="en-US" altLang="en-US" sz="3000" b="1" dirty="0" err="1">
                <a:solidFill>
                  <a:srgbClr val="C00000"/>
                </a:solidFill>
                <a:latin typeface="Times New Roman" panose="02020603050405020304" pitchFamily="18" charset="0"/>
              </a:rPr>
              <a:t>trong</a:t>
            </a:r>
            <a:r>
              <a:rPr lang="en-US" altLang="en-US" sz="3000" b="1" dirty="0">
                <a:solidFill>
                  <a:srgbClr val="C00000"/>
                </a:solidFill>
                <a:latin typeface="Times New Roman" panose="02020603050405020304" pitchFamily="18" charset="0"/>
              </a:rPr>
              <a:t> </a:t>
            </a:r>
            <a:r>
              <a:rPr lang="en-US" altLang="en-US" sz="3000" b="1" dirty="0" err="1">
                <a:solidFill>
                  <a:srgbClr val="C00000"/>
                </a:solidFill>
                <a:latin typeface="Times New Roman" panose="02020603050405020304" pitchFamily="18" charset="0"/>
              </a:rPr>
              <a:t>hàng</a:t>
            </a:r>
            <a:r>
              <a:rPr lang="en-US" altLang="en-US" sz="3000" b="1" dirty="0">
                <a:solidFill>
                  <a:srgbClr val="C00000"/>
                </a:solidFill>
                <a:latin typeface="Times New Roman" panose="02020603050405020304" pitchFamily="18" charset="0"/>
              </a:rPr>
              <a:t> </a:t>
            </a:r>
            <a:r>
              <a:rPr lang="en-US" altLang="en-US" sz="3000" b="1" dirty="0" err="1">
                <a:solidFill>
                  <a:srgbClr val="C00000"/>
                </a:solidFill>
                <a:latin typeface="Times New Roman" panose="02020603050405020304" pitchFamily="18" charset="0"/>
              </a:rPr>
              <a:t>trăm</a:t>
            </a:r>
            <a:r>
              <a:rPr lang="en-US" altLang="en-US" sz="3000" b="1" dirty="0">
                <a:solidFill>
                  <a:srgbClr val="C00000"/>
                </a:solidFill>
                <a:latin typeface="Times New Roman" panose="02020603050405020304" pitchFamily="18" charset="0"/>
              </a:rPr>
              <a:t> </a:t>
            </a:r>
            <a:r>
              <a:rPr lang="en-US" altLang="en-US" sz="3000" b="1" dirty="0" err="1">
                <a:solidFill>
                  <a:srgbClr val="C00000"/>
                </a:solidFill>
                <a:latin typeface="Times New Roman" panose="02020603050405020304" pitchFamily="18" charset="0"/>
              </a:rPr>
              <a:t>ngàn</a:t>
            </a:r>
            <a:r>
              <a:rPr lang="en-US" altLang="en-US" sz="3000" b="1" dirty="0">
                <a:solidFill>
                  <a:srgbClr val="C00000"/>
                </a:solidFill>
                <a:latin typeface="Times New Roman" panose="02020603050405020304" pitchFamily="18" charset="0"/>
              </a:rPr>
              <a:t> </a:t>
            </a:r>
            <a:r>
              <a:rPr lang="en-US" altLang="en-US" sz="3000" b="1" dirty="0" err="1">
                <a:solidFill>
                  <a:srgbClr val="C00000"/>
                </a:solidFill>
                <a:latin typeface="Times New Roman" panose="02020603050405020304" pitchFamily="18" charset="0"/>
              </a:rPr>
              <a:t>bệnh</a:t>
            </a:r>
            <a:r>
              <a:rPr lang="en-US" altLang="en-US" sz="3000" b="1" dirty="0">
                <a:solidFill>
                  <a:srgbClr val="C00000"/>
                </a:solidFill>
                <a:latin typeface="Times New Roman" panose="02020603050405020304" pitchFamily="18" charset="0"/>
              </a:rPr>
              <a:t> </a:t>
            </a:r>
            <a:r>
              <a:rPr lang="en-US" altLang="en-US" sz="3000" b="1" dirty="0" err="1">
                <a:solidFill>
                  <a:srgbClr val="C00000"/>
                </a:solidFill>
                <a:latin typeface="Times New Roman" panose="02020603050405020304" pitchFamily="18" charset="0"/>
              </a:rPr>
              <a:t>nhân</a:t>
            </a:r>
            <a:r>
              <a:rPr lang="en-US" altLang="en-US" sz="3000" b="1" dirty="0">
                <a:solidFill>
                  <a:srgbClr val="C00000"/>
                </a:solidFill>
                <a:latin typeface="Times New Roman" panose="02020603050405020304" pitchFamily="18" charset="0"/>
              </a:rPr>
              <a:t> ở </a:t>
            </a:r>
            <a:r>
              <a:rPr lang="en-US" altLang="en-US" sz="3000" b="1" dirty="0" err="1">
                <a:solidFill>
                  <a:srgbClr val="C00000"/>
                </a:solidFill>
                <a:latin typeface="Times New Roman" panose="02020603050405020304" pitchFamily="18" charset="0"/>
              </a:rPr>
              <a:t>Nhật</a:t>
            </a:r>
            <a:r>
              <a:rPr lang="en-US" altLang="en-US" sz="3000" b="1" dirty="0">
                <a:solidFill>
                  <a:srgbClr val="C00000"/>
                </a:solidFill>
                <a:latin typeface="Times New Roman" panose="02020603050405020304" pitchFamily="18" charset="0"/>
              </a:rPr>
              <a:t> </a:t>
            </a:r>
            <a:r>
              <a:rPr lang="en-US" altLang="en-US" sz="3000" b="1" dirty="0" err="1">
                <a:solidFill>
                  <a:srgbClr val="C00000"/>
                </a:solidFill>
                <a:latin typeface="Times New Roman" panose="02020603050405020304" pitchFamily="18" charset="0"/>
              </a:rPr>
              <a:t>Bản</a:t>
            </a:r>
            <a:r>
              <a:rPr lang="en-US" altLang="en-US" sz="3000" b="1" dirty="0">
                <a:solidFill>
                  <a:srgbClr val="C00000"/>
                </a:solidFill>
                <a:latin typeface="Times New Roman" panose="02020603050405020304" pitchFamily="18" charset="0"/>
              </a:rPr>
              <a:t> </a:t>
            </a:r>
            <a:r>
              <a:rPr lang="en-US" altLang="en-US" sz="3000" b="1" dirty="0" err="1" smtClean="0">
                <a:solidFill>
                  <a:srgbClr val="C00000"/>
                </a:solidFill>
                <a:latin typeface="Times New Roman" panose="02020603050405020304" pitchFamily="18" charset="0"/>
              </a:rPr>
              <a:t>bị</a:t>
            </a:r>
            <a:r>
              <a:rPr lang="en-US" altLang="en-US" sz="3000" b="1" dirty="0" smtClean="0">
                <a:solidFill>
                  <a:srgbClr val="C00000"/>
                </a:solidFill>
                <a:latin typeface="Times New Roman" panose="02020603050405020304" pitchFamily="18" charset="0"/>
              </a:rPr>
              <a:t> </a:t>
            </a:r>
            <a:r>
              <a:rPr lang="en-US" altLang="en-US" sz="3000" b="1" dirty="0" err="1">
                <a:solidFill>
                  <a:srgbClr val="C00000"/>
                </a:solidFill>
                <a:latin typeface="Times New Roman" panose="02020603050405020304" pitchFamily="18" charset="0"/>
              </a:rPr>
              <a:t>nhiễm</a:t>
            </a:r>
            <a:r>
              <a:rPr lang="en-US" altLang="en-US" sz="3000" b="1" dirty="0">
                <a:solidFill>
                  <a:srgbClr val="C00000"/>
                </a:solidFill>
                <a:latin typeface="Times New Roman" panose="02020603050405020304" pitchFamily="18" charset="0"/>
              </a:rPr>
              <a:t> </a:t>
            </a:r>
            <a:r>
              <a:rPr lang="en-US" altLang="en-US" sz="3000" b="1" dirty="0" err="1">
                <a:solidFill>
                  <a:srgbClr val="C00000"/>
                </a:solidFill>
                <a:latin typeface="Times New Roman" panose="02020603050405020304" pitchFamily="18" charset="0"/>
              </a:rPr>
              <a:t>phóng</a:t>
            </a:r>
            <a:r>
              <a:rPr lang="en-US" altLang="en-US" sz="3000" b="1" dirty="0">
                <a:solidFill>
                  <a:srgbClr val="C00000"/>
                </a:solidFill>
                <a:latin typeface="Times New Roman" panose="02020603050405020304" pitchFamily="18" charset="0"/>
              </a:rPr>
              <a:t> </a:t>
            </a:r>
            <a:r>
              <a:rPr lang="en-US" altLang="en-US" sz="3000" b="1" dirty="0" err="1">
                <a:solidFill>
                  <a:srgbClr val="C00000"/>
                </a:solidFill>
                <a:latin typeface="Times New Roman" panose="02020603050405020304" pitchFamily="18" charset="0"/>
              </a:rPr>
              <a:t>xa</a:t>
            </a:r>
            <a:r>
              <a:rPr lang="en-US" altLang="en-US" sz="3000" b="1" dirty="0">
                <a:solidFill>
                  <a:srgbClr val="C00000"/>
                </a:solidFill>
                <a:latin typeface="Times New Roman" panose="02020603050405020304" pitchFamily="18" charset="0"/>
              </a:rPr>
              <a:t>̣ </a:t>
            </a:r>
            <a:r>
              <a:rPr lang="en-US" altLang="en-US" sz="3000" b="1" dirty="0" err="1">
                <a:solidFill>
                  <a:srgbClr val="C00000"/>
                </a:solidFill>
                <a:latin typeface="Times New Roman" panose="02020603050405020304" pitchFamily="18" charset="0"/>
              </a:rPr>
              <a:t>nguyên</a:t>
            </a:r>
            <a:r>
              <a:rPr lang="en-US" altLang="en-US" sz="3000" b="1" dirty="0">
                <a:solidFill>
                  <a:srgbClr val="C00000"/>
                </a:solidFill>
                <a:latin typeface="Times New Roman" panose="02020603050405020304" pitchFamily="18" charset="0"/>
              </a:rPr>
              <a:t> </a:t>
            </a:r>
            <a:r>
              <a:rPr lang="en-US" altLang="en-US" sz="3000" b="1" dirty="0" err="1">
                <a:solidFill>
                  <a:srgbClr val="C00000"/>
                </a:solidFill>
                <a:latin typeface="Times New Roman" panose="02020603050405020304" pitchFamily="18" charset="0"/>
              </a:rPr>
              <a:t>tư</a:t>
            </a:r>
            <a:r>
              <a:rPr lang="en-US" altLang="en-US" sz="3000" b="1" dirty="0">
                <a:solidFill>
                  <a:srgbClr val="C00000"/>
                </a:solidFill>
                <a:latin typeface="Times New Roman" panose="02020603050405020304" pitchFamily="18" charset="0"/>
              </a:rPr>
              <a:t>̉ do M</a:t>
            </a:r>
            <a:r>
              <a:rPr lang="vi-VN" altLang="en-US" sz="3000" b="1" dirty="0">
                <a:solidFill>
                  <a:srgbClr val="C00000"/>
                </a:solidFill>
                <a:latin typeface="Times New Roman" panose="02020603050405020304" pitchFamily="18" charset="0"/>
              </a:rPr>
              <a:t>ĩ</a:t>
            </a:r>
            <a:r>
              <a:rPr lang="en-US" altLang="en-US" sz="3000" b="1" dirty="0">
                <a:solidFill>
                  <a:srgbClr val="C00000"/>
                </a:solidFill>
                <a:latin typeface="Times New Roman" panose="02020603050405020304" pitchFamily="18" charset="0"/>
              </a:rPr>
              <a:t> </a:t>
            </a:r>
            <a:r>
              <a:rPr lang="en-US" altLang="en-US" sz="3000" b="1" dirty="0" err="1">
                <a:solidFill>
                  <a:srgbClr val="C00000"/>
                </a:solidFill>
                <a:latin typeface="Times New Roman" panose="02020603050405020304" pitchFamily="18" charset="0"/>
              </a:rPr>
              <a:t>gây</a:t>
            </a:r>
            <a:r>
              <a:rPr lang="en-US" altLang="en-US" sz="3000" b="1" dirty="0">
                <a:solidFill>
                  <a:srgbClr val="C00000"/>
                </a:solidFill>
                <a:latin typeface="Times New Roman" panose="02020603050405020304" pitchFamily="18" charset="0"/>
              </a:rPr>
              <a:t> </a:t>
            </a:r>
            <a:r>
              <a:rPr lang="en-US" altLang="en-US" sz="3000" b="1" dirty="0" err="1">
                <a:solidFill>
                  <a:srgbClr val="C00000"/>
                </a:solidFill>
                <a:latin typeface="Times New Roman" panose="02020603050405020304" pitchFamily="18" charset="0"/>
              </a:rPr>
              <a:t>ra</a:t>
            </a:r>
            <a:r>
              <a:rPr lang="en-US" altLang="en-US" sz="3000" b="1" dirty="0">
                <a:solidFill>
                  <a:srgbClr val="C00000"/>
                </a:solidFill>
                <a:latin typeface="Times New Roman" panose="02020603050405020304" pitchFamily="18" charset="0"/>
              </a:rPr>
              <a:t> </a:t>
            </a:r>
            <a:r>
              <a:rPr lang="en-US" altLang="en-US" sz="3000" b="1" dirty="0" err="1">
                <a:solidFill>
                  <a:srgbClr val="C00000"/>
                </a:solidFill>
                <a:latin typeface="Times New Roman" panose="02020603050405020304" pitchFamily="18" charset="0"/>
              </a:rPr>
              <a:t>năm</a:t>
            </a:r>
            <a:r>
              <a:rPr lang="en-US" altLang="en-US" sz="3000" b="1" dirty="0">
                <a:solidFill>
                  <a:srgbClr val="C00000"/>
                </a:solidFill>
                <a:latin typeface="Times New Roman" panose="02020603050405020304" pitchFamily="18" charset="0"/>
              </a:rPr>
              <a:t> 1945</a:t>
            </a:r>
            <a:r>
              <a:rPr lang="vi-VN" altLang="en-US" sz="3000" b="1" dirty="0">
                <a:solidFill>
                  <a:srgbClr val="C00000"/>
                </a:solidFill>
                <a:latin typeface="Times New Roman" panose="02020603050405020304" pitchFamily="18" charset="0"/>
              </a:rPr>
              <a:t>.</a:t>
            </a:r>
            <a:endParaRPr lang="en-US" altLang="en-US" sz="3000" b="1" dirty="0">
              <a:solidFill>
                <a:srgbClr val="C00000"/>
              </a:solidFill>
              <a:latin typeface="Times New Roman" panose="02020603050405020304" pitchFamily="18" charset="0"/>
            </a:endParaRPr>
          </a:p>
        </p:txBody>
      </p:sp>
    </p:spTree>
    <p:extLst>
      <p:ext uri="{BB962C8B-B14F-4D97-AF65-F5344CB8AC3E}">
        <p14:creationId xmlns:p14="http://schemas.microsoft.com/office/powerpoint/2010/main" val="2043142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7346"/>
                                        </p:tgtEl>
                                        <p:attrNameLst>
                                          <p:attrName>style.visibility</p:attrName>
                                        </p:attrNameLst>
                                      </p:cBhvr>
                                      <p:to>
                                        <p:strVal val="visible"/>
                                      </p:to>
                                    </p:set>
                                    <p:animEffect transition="in" filter="wheel(1)">
                                      <p:cBhvr>
                                        <p:cTn id="7" dur="2000"/>
                                        <p:tgtEl>
                                          <p:spTgt spid="57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5" name="Picture 13" descr="1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76402" y="725559"/>
            <a:ext cx="1005051" cy="1371600"/>
          </a:xfrm>
          <a:prstGeom prst="rect">
            <a:avLst/>
          </a:prstGeom>
          <a:solidFill>
            <a:srgbClr val="00B0F0"/>
          </a:solidFill>
          <a:ln>
            <a:noFill/>
          </a:ln>
          <a:extLst/>
        </p:spPr>
      </p:pic>
      <p:pic>
        <p:nvPicPr>
          <p:cNvPr id="10" name="Picture 4" descr="Nhung con seu bang gia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67523" y="339086"/>
            <a:ext cx="3533278" cy="1758073"/>
          </a:xfrm>
          <a:prstGeom prst="rect">
            <a:avLst/>
          </a:prstGeom>
          <a:noFill/>
          <a:ln w="57150" cmpd="thinThick">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Cloud 7"/>
          <p:cNvSpPr/>
          <p:nvPr/>
        </p:nvSpPr>
        <p:spPr>
          <a:xfrm>
            <a:off x="1100469" y="2667000"/>
            <a:ext cx="6629400" cy="1419543"/>
          </a:xfrm>
          <a:prstGeom prst="cloud">
            <a:avLst/>
          </a:prstGeom>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Câu</a:t>
            </a:r>
            <a:r>
              <a:rPr lang="en-US" sz="3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chuyện</a:t>
            </a:r>
            <a:r>
              <a:rPr lang="en-US" sz="3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endParaRPr lang="en-US" sz="30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3000" b="1"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muốn</a:t>
            </a:r>
            <a:r>
              <a:rPr lang="en-US" sz="30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nói</a:t>
            </a:r>
            <a:r>
              <a:rPr lang="en-US" sz="3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với</a:t>
            </a:r>
            <a:r>
              <a:rPr lang="en-US" sz="3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em</a:t>
            </a:r>
            <a:r>
              <a:rPr lang="en-US" sz="3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3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gì</a:t>
            </a:r>
            <a:r>
              <a:rPr lang="en-US" sz="30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sz="3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8066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1905000" y="893763"/>
            <a:ext cx="5791200"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573" tIns="19286" rIns="38573" bIns="19286">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vi-VN" sz="2800" b="1" dirty="0" err="1">
                <a:solidFill>
                  <a:srgbClr val="FFFFFF"/>
                </a:solidFill>
                <a:latin typeface="Times New Roman" panose="02020603050405020304" pitchFamily="18" charset="0"/>
                <a:ea typeface="HP001 5Ha"/>
                <a:cs typeface="Times New Roman" panose="02020603050405020304" pitchFamily="18" charset="0"/>
              </a:rPr>
              <a:t>Thứ</a:t>
            </a:r>
            <a:r>
              <a:rPr lang="en-US" altLang="vi-VN" sz="2800" b="1" dirty="0">
                <a:solidFill>
                  <a:srgbClr val="FFFFFF"/>
                </a:solidFill>
                <a:latin typeface="Times New Roman" panose="02020603050405020304" pitchFamily="18" charset="0"/>
                <a:ea typeface="HP001 5Ha"/>
                <a:cs typeface="Times New Roman" panose="02020603050405020304" pitchFamily="18" charset="0"/>
              </a:rPr>
              <a:t> </a:t>
            </a:r>
            <a:r>
              <a:rPr lang="en-US" altLang="vi-VN" sz="2800" b="1" dirty="0" smtClean="0">
                <a:solidFill>
                  <a:srgbClr val="FFFFFF"/>
                </a:solidFill>
                <a:latin typeface="Times New Roman" panose="02020603050405020304" pitchFamily="18" charset="0"/>
                <a:ea typeface="HP001 5Ha"/>
                <a:cs typeface="Times New Roman" panose="02020603050405020304" pitchFamily="18" charset="0"/>
              </a:rPr>
              <a:t> </a:t>
            </a:r>
            <a:r>
              <a:rPr lang="en-US" altLang="vi-VN" sz="2800" b="1" dirty="0" err="1" smtClean="0">
                <a:solidFill>
                  <a:srgbClr val="FFFFFF"/>
                </a:solidFill>
                <a:latin typeface="Times New Roman" panose="02020603050405020304" pitchFamily="18" charset="0"/>
                <a:ea typeface="HP001 5Ha"/>
                <a:cs typeface="Times New Roman" panose="02020603050405020304" pitchFamily="18" charset="0"/>
              </a:rPr>
              <a:t>hai</a:t>
            </a:r>
            <a:r>
              <a:rPr lang="en-US" altLang="vi-VN" sz="2800" b="1" dirty="0" smtClean="0">
                <a:solidFill>
                  <a:srgbClr val="FFFFFF"/>
                </a:solidFill>
                <a:latin typeface="Times New Roman" panose="02020603050405020304" pitchFamily="18" charset="0"/>
                <a:ea typeface="HP001 5Ha"/>
                <a:cs typeface="Times New Roman" panose="02020603050405020304" pitchFamily="18" charset="0"/>
              </a:rPr>
              <a:t>   </a:t>
            </a:r>
            <a:r>
              <a:rPr lang="en-US" altLang="vi-VN" sz="2800" b="1" dirty="0" err="1">
                <a:solidFill>
                  <a:srgbClr val="FFFFFF"/>
                </a:solidFill>
                <a:latin typeface="Times New Roman" panose="02020603050405020304" pitchFamily="18" charset="0"/>
                <a:ea typeface="HP001 5Ha"/>
                <a:cs typeface="Times New Roman" panose="02020603050405020304" pitchFamily="18" charset="0"/>
              </a:rPr>
              <a:t>ngày</a:t>
            </a:r>
            <a:r>
              <a:rPr lang="en-US" altLang="vi-VN" sz="2800" b="1" dirty="0">
                <a:solidFill>
                  <a:srgbClr val="FFFFFF"/>
                </a:solidFill>
                <a:latin typeface="Times New Roman" panose="02020603050405020304" pitchFamily="18" charset="0"/>
                <a:ea typeface="HP001 5Ha"/>
                <a:cs typeface="Times New Roman" panose="02020603050405020304" pitchFamily="18" charset="0"/>
              </a:rPr>
              <a:t> </a:t>
            </a:r>
            <a:r>
              <a:rPr lang="en-US" altLang="vi-VN" sz="2800" b="1" dirty="0">
                <a:solidFill>
                  <a:srgbClr val="FFFFFF"/>
                </a:solidFill>
                <a:latin typeface="Times New Roman" panose="02020603050405020304" pitchFamily="18" charset="0"/>
                <a:ea typeface="HP001 5Ha"/>
                <a:cs typeface="Times New Roman" panose="02020603050405020304" pitchFamily="18" charset="0"/>
              </a:rPr>
              <a:t>2</a:t>
            </a:r>
            <a:r>
              <a:rPr lang="en-US" altLang="vi-VN" sz="2800" b="1" dirty="0" smtClean="0">
                <a:solidFill>
                  <a:srgbClr val="FFFFFF"/>
                </a:solidFill>
                <a:latin typeface="Times New Roman" panose="02020603050405020304" pitchFamily="18" charset="0"/>
                <a:ea typeface="HP001 5Ha"/>
                <a:cs typeface="Times New Roman" panose="02020603050405020304" pitchFamily="18" charset="0"/>
              </a:rPr>
              <a:t>7 </a:t>
            </a:r>
            <a:r>
              <a:rPr lang="en-US" altLang="vi-VN" sz="2800" b="1" dirty="0" err="1">
                <a:solidFill>
                  <a:srgbClr val="FFFFFF"/>
                </a:solidFill>
                <a:latin typeface="Times New Roman" panose="02020603050405020304" pitchFamily="18" charset="0"/>
                <a:ea typeface="HP001 5Ha"/>
                <a:cs typeface="Times New Roman" panose="02020603050405020304" pitchFamily="18" charset="0"/>
              </a:rPr>
              <a:t>tháng</a:t>
            </a:r>
            <a:r>
              <a:rPr lang="en-US" altLang="vi-VN" sz="2800" b="1" dirty="0">
                <a:solidFill>
                  <a:srgbClr val="FFFFFF"/>
                </a:solidFill>
                <a:latin typeface="Times New Roman" panose="02020603050405020304" pitchFamily="18" charset="0"/>
                <a:ea typeface="HP001 5Ha"/>
                <a:cs typeface="Times New Roman" panose="02020603050405020304" pitchFamily="18" charset="0"/>
              </a:rPr>
              <a:t> 9 </a:t>
            </a:r>
            <a:r>
              <a:rPr lang="en-US" altLang="vi-VN" sz="2800" b="1" dirty="0" err="1">
                <a:solidFill>
                  <a:srgbClr val="FFFFFF"/>
                </a:solidFill>
                <a:latin typeface="Times New Roman" panose="02020603050405020304" pitchFamily="18" charset="0"/>
                <a:ea typeface="HP001 5Ha"/>
                <a:cs typeface="Times New Roman" panose="02020603050405020304" pitchFamily="18" charset="0"/>
              </a:rPr>
              <a:t>năm</a:t>
            </a:r>
            <a:r>
              <a:rPr lang="en-US" altLang="vi-VN" sz="2800" b="1" dirty="0">
                <a:solidFill>
                  <a:srgbClr val="FFFFFF"/>
                </a:solidFill>
                <a:latin typeface="Times New Roman" panose="02020603050405020304" pitchFamily="18" charset="0"/>
                <a:ea typeface="HP001 5Ha"/>
                <a:cs typeface="Times New Roman" panose="02020603050405020304" pitchFamily="18" charset="0"/>
              </a:rPr>
              <a:t> 2021</a:t>
            </a:r>
          </a:p>
          <a:p>
            <a:pPr algn="ctr" eaLnBrk="1" hangingPunct="1">
              <a:spcBef>
                <a:spcPct val="0"/>
              </a:spcBef>
              <a:buFontTx/>
              <a:buNone/>
              <a:defRPr/>
            </a:pPr>
            <a:endParaRPr lang="en-US" altLang="vi-VN" sz="563" b="1" dirty="0">
              <a:solidFill>
                <a:srgbClr val="FFFFFF"/>
              </a:solidFill>
              <a:latin typeface="Times New Roman" panose="02020603050405020304" pitchFamily="18" charset="0"/>
              <a:ea typeface="HP001 5Ha"/>
              <a:cs typeface="Times New Roman" panose="02020603050405020304" pitchFamily="18" charset="0"/>
            </a:endParaRPr>
          </a:p>
          <a:p>
            <a:pPr algn="ctr" eaLnBrk="1" hangingPunct="1">
              <a:spcBef>
                <a:spcPct val="0"/>
              </a:spcBef>
              <a:buFontTx/>
              <a:buNone/>
              <a:defRPr/>
            </a:pPr>
            <a:r>
              <a:rPr lang="en-US" altLang="vi-VN" sz="2800" b="1" dirty="0" err="1" smtClean="0">
                <a:solidFill>
                  <a:srgbClr val="FFFFFF"/>
                </a:solidFill>
                <a:latin typeface="Times New Roman" panose="02020603050405020304" pitchFamily="18" charset="0"/>
                <a:ea typeface="HP001 5Ha"/>
                <a:cs typeface="Times New Roman" panose="02020603050405020304" pitchFamily="18" charset="0"/>
              </a:rPr>
              <a:t>Tập</a:t>
            </a:r>
            <a:r>
              <a:rPr lang="en-US" altLang="vi-VN" sz="2800" b="1" dirty="0" smtClean="0">
                <a:solidFill>
                  <a:srgbClr val="FFFFFF"/>
                </a:solidFill>
                <a:latin typeface="Times New Roman" panose="02020603050405020304" pitchFamily="18" charset="0"/>
                <a:ea typeface="HP001 5Ha"/>
                <a:cs typeface="Times New Roman" panose="02020603050405020304" pitchFamily="18" charset="0"/>
              </a:rPr>
              <a:t> </a:t>
            </a:r>
            <a:r>
              <a:rPr lang="en-US" altLang="vi-VN" sz="2800" b="1" dirty="0" err="1" smtClean="0">
                <a:solidFill>
                  <a:srgbClr val="FFFFFF"/>
                </a:solidFill>
                <a:latin typeface="Times New Roman" panose="02020603050405020304" pitchFamily="18" charset="0"/>
                <a:ea typeface="HP001 5Ha"/>
                <a:cs typeface="Times New Roman" panose="02020603050405020304" pitchFamily="18" charset="0"/>
              </a:rPr>
              <a:t>đọc</a:t>
            </a:r>
            <a:endParaRPr lang="en-US" altLang="vi-VN" sz="2800" b="1" dirty="0">
              <a:solidFill>
                <a:srgbClr val="FFFFFF"/>
              </a:solidFill>
              <a:latin typeface="Times New Roman" panose="02020603050405020304" pitchFamily="18" charset="0"/>
              <a:ea typeface="HP001 5Ha"/>
              <a:cs typeface="Times New Roman" panose="02020603050405020304" pitchFamily="18" charset="0"/>
            </a:endParaRPr>
          </a:p>
        </p:txBody>
      </p:sp>
      <p:sp>
        <p:nvSpPr>
          <p:cNvPr id="4" name="TextBox 3"/>
          <p:cNvSpPr txBox="1">
            <a:spLocks noChangeArrowheads="1"/>
          </p:cNvSpPr>
          <p:nvPr/>
        </p:nvSpPr>
        <p:spPr bwMode="auto">
          <a:xfrm>
            <a:off x="1814513" y="2006600"/>
            <a:ext cx="6200775"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573" tIns="19286" rIns="38573" bIns="19286">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vi-VN" sz="2800" b="1" dirty="0" err="1" smtClean="0">
                <a:solidFill>
                  <a:srgbClr val="FFFFFF"/>
                </a:solidFill>
                <a:latin typeface="Times New Roman" panose="02020603050405020304" pitchFamily="18" charset="0"/>
                <a:ea typeface="HP001 5Ha"/>
                <a:cs typeface="Times New Roman" panose="02020603050405020304" pitchFamily="18" charset="0"/>
              </a:rPr>
              <a:t>Những</a:t>
            </a:r>
            <a:r>
              <a:rPr lang="en-US" altLang="vi-VN" sz="2800" b="1" dirty="0" smtClean="0">
                <a:solidFill>
                  <a:srgbClr val="FFFFFF"/>
                </a:solidFill>
                <a:latin typeface="Times New Roman" panose="02020603050405020304" pitchFamily="18" charset="0"/>
                <a:ea typeface="HP001 5Ha"/>
                <a:cs typeface="Times New Roman" panose="02020603050405020304" pitchFamily="18" charset="0"/>
              </a:rPr>
              <a:t> con </a:t>
            </a:r>
            <a:r>
              <a:rPr lang="en-US" altLang="vi-VN" sz="2800" b="1" dirty="0" err="1" smtClean="0">
                <a:solidFill>
                  <a:srgbClr val="FFFFFF"/>
                </a:solidFill>
                <a:latin typeface="Times New Roman" panose="02020603050405020304" pitchFamily="18" charset="0"/>
                <a:ea typeface="HP001 5Ha"/>
                <a:cs typeface="Times New Roman" panose="02020603050405020304" pitchFamily="18" charset="0"/>
              </a:rPr>
              <a:t>sếu</a:t>
            </a:r>
            <a:r>
              <a:rPr lang="en-US" altLang="vi-VN" sz="2800" b="1" dirty="0" smtClean="0">
                <a:solidFill>
                  <a:srgbClr val="FFFFFF"/>
                </a:solidFill>
                <a:latin typeface="Times New Roman" panose="02020603050405020304" pitchFamily="18" charset="0"/>
                <a:ea typeface="HP001 5Ha"/>
                <a:cs typeface="Times New Roman" panose="02020603050405020304" pitchFamily="18" charset="0"/>
              </a:rPr>
              <a:t> </a:t>
            </a:r>
            <a:r>
              <a:rPr lang="en-US" altLang="vi-VN" sz="2800" b="1" dirty="0" err="1" smtClean="0">
                <a:solidFill>
                  <a:srgbClr val="FFFFFF"/>
                </a:solidFill>
                <a:latin typeface="Times New Roman" panose="02020603050405020304" pitchFamily="18" charset="0"/>
                <a:ea typeface="HP001 5Ha"/>
                <a:cs typeface="Times New Roman" panose="02020603050405020304" pitchFamily="18" charset="0"/>
              </a:rPr>
              <a:t>bằng</a:t>
            </a:r>
            <a:r>
              <a:rPr lang="en-US" altLang="vi-VN" sz="2800" b="1" dirty="0" smtClean="0">
                <a:solidFill>
                  <a:srgbClr val="FFFFFF"/>
                </a:solidFill>
                <a:latin typeface="Times New Roman" panose="02020603050405020304" pitchFamily="18" charset="0"/>
                <a:ea typeface="HP001 5Ha"/>
                <a:cs typeface="Times New Roman" panose="02020603050405020304" pitchFamily="18" charset="0"/>
              </a:rPr>
              <a:t> </a:t>
            </a:r>
            <a:r>
              <a:rPr lang="en-US" altLang="vi-VN" sz="2800" b="1" dirty="0" err="1" smtClean="0">
                <a:solidFill>
                  <a:srgbClr val="FFFFFF"/>
                </a:solidFill>
                <a:latin typeface="Times New Roman" panose="02020603050405020304" pitchFamily="18" charset="0"/>
                <a:ea typeface="HP001 5Ha"/>
                <a:cs typeface="Times New Roman" panose="02020603050405020304" pitchFamily="18" charset="0"/>
              </a:rPr>
              <a:t>giấy</a:t>
            </a:r>
            <a:r>
              <a:rPr lang="en-US" altLang="vi-VN" sz="2800" b="1" dirty="0" smtClean="0">
                <a:solidFill>
                  <a:srgbClr val="FFFFFF"/>
                </a:solidFill>
                <a:latin typeface="Times New Roman" panose="02020603050405020304" pitchFamily="18" charset="0"/>
                <a:ea typeface="HP001 5Ha"/>
                <a:cs typeface="Times New Roman" panose="02020603050405020304" pitchFamily="18" charset="0"/>
              </a:rPr>
              <a:t> </a:t>
            </a:r>
            <a:r>
              <a:rPr lang="en-US" altLang="vi-VN" sz="2800" b="1" dirty="0">
                <a:solidFill>
                  <a:srgbClr val="FFFFFF"/>
                </a:solidFill>
                <a:latin typeface="Times New Roman" panose="02020603050405020304" pitchFamily="18" charset="0"/>
                <a:ea typeface="HP001 5Ha"/>
                <a:cs typeface="Times New Roman" panose="02020603050405020304" pitchFamily="18" charset="0"/>
              </a:rPr>
              <a:t>( </a:t>
            </a:r>
            <a:r>
              <a:rPr lang="en-US" altLang="vi-VN" sz="2800" b="1" dirty="0" err="1">
                <a:solidFill>
                  <a:srgbClr val="FFFFFF"/>
                </a:solidFill>
                <a:latin typeface="Times New Roman" panose="02020603050405020304" pitchFamily="18" charset="0"/>
                <a:ea typeface="HP001 5Ha"/>
                <a:cs typeface="Times New Roman" panose="02020603050405020304" pitchFamily="18" charset="0"/>
              </a:rPr>
              <a:t>trang</a:t>
            </a:r>
            <a:r>
              <a:rPr lang="en-US" altLang="vi-VN" sz="2800" b="1" dirty="0">
                <a:solidFill>
                  <a:srgbClr val="FFFFFF"/>
                </a:solidFill>
                <a:latin typeface="Times New Roman" panose="02020603050405020304" pitchFamily="18" charset="0"/>
                <a:ea typeface="HP001 5Ha"/>
                <a:cs typeface="Times New Roman" panose="02020603050405020304" pitchFamily="18" charset="0"/>
              </a:rPr>
              <a:t> </a:t>
            </a:r>
            <a:r>
              <a:rPr lang="en-US" altLang="vi-VN" sz="2800" b="1" dirty="0" smtClean="0">
                <a:solidFill>
                  <a:srgbClr val="FFFFFF"/>
                </a:solidFill>
                <a:latin typeface="Times New Roman" panose="02020603050405020304" pitchFamily="18" charset="0"/>
                <a:ea typeface="HP001 5Ha"/>
                <a:cs typeface="Times New Roman" panose="02020603050405020304" pitchFamily="18" charset="0"/>
              </a:rPr>
              <a:t>36)</a:t>
            </a:r>
            <a:endParaRPr lang="en-US" altLang="vi-VN" sz="2800" b="1" dirty="0">
              <a:solidFill>
                <a:srgbClr val="FFFFFF"/>
              </a:solidFill>
              <a:latin typeface="Times New Roman" panose="02020603050405020304" pitchFamily="18" charset="0"/>
              <a:ea typeface="HP001 5Ha"/>
              <a:cs typeface="Times New Roman" panose="02020603050405020304" pitchFamily="18" charset="0"/>
            </a:endParaRPr>
          </a:p>
          <a:p>
            <a:pPr algn="ctr" eaLnBrk="1" hangingPunct="1">
              <a:spcBef>
                <a:spcPct val="0"/>
              </a:spcBef>
              <a:buFontTx/>
              <a:buNone/>
              <a:defRPr/>
            </a:pPr>
            <a:endParaRPr lang="en-US" altLang="vi-VN" sz="563" b="1" dirty="0">
              <a:solidFill>
                <a:srgbClr val="FFFFFF"/>
              </a:solidFill>
              <a:latin typeface="Times New Roman" panose="02020603050405020304" pitchFamily="18" charset="0"/>
              <a:ea typeface="HP001 5Ha"/>
              <a:cs typeface="Times New Roman" panose="02020603050405020304" pitchFamily="18" charset="0"/>
            </a:endParaRPr>
          </a:p>
        </p:txBody>
      </p:sp>
      <p:sp>
        <p:nvSpPr>
          <p:cNvPr id="5" name="Rectangle 4"/>
          <p:cNvSpPr/>
          <p:nvPr/>
        </p:nvSpPr>
        <p:spPr>
          <a:xfrm>
            <a:off x="1028700" y="2398219"/>
            <a:ext cx="7543800" cy="2031325"/>
          </a:xfrm>
          <a:prstGeom prst="rect">
            <a:avLst/>
          </a:prstGeom>
          <a:noFill/>
        </p:spPr>
        <p:txBody>
          <a:bodyPr wrap="square">
            <a:spAutoFit/>
          </a:bodyPr>
          <a:lstStyle/>
          <a:p>
            <a:pPr algn="just">
              <a:lnSpc>
                <a:spcPct val="150000"/>
              </a:lnSpc>
            </a:pPr>
            <a:r>
              <a:rPr lang="en-US" sz="2800" b="1" u="sng" dirty="0" err="1" smtClean="0">
                <a:solidFill>
                  <a:schemeClr val="bg1"/>
                </a:solidFill>
                <a:latin typeface="Times New Roman" panose="02020603050405020304" pitchFamily="18" charset="0"/>
                <a:cs typeface="Times New Roman" panose="02020603050405020304" pitchFamily="18" charset="0"/>
              </a:rPr>
              <a:t>Nội</a:t>
            </a:r>
            <a:r>
              <a:rPr lang="en-US" sz="2800" b="1" u="sng" dirty="0" smtClean="0">
                <a:solidFill>
                  <a:schemeClr val="bg1"/>
                </a:solidFill>
                <a:latin typeface="Times New Roman" panose="02020603050405020304" pitchFamily="18" charset="0"/>
                <a:cs typeface="Times New Roman" panose="02020603050405020304" pitchFamily="18" charset="0"/>
              </a:rPr>
              <a:t> dung</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Tố</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cáo</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tội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ác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chiến</a:t>
            </a:r>
            <a:r>
              <a:rPr lang="vi-VN" sz="2800" b="1" dirty="0" smtClean="0">
                <a:solidFill>
                  <a:schemeClr val="bg1"/>
                </a:solidFill>
                <a:latin typeface="Times New Roman" panose="02020603050405020304" pitchFamily="18" charset="0"/>
                <a:cs typeface="Times New Roman" panose="02020603050405020304" pitchFamily="18" charset="0"/>
              </a:rPr>
              <a:t> tranh; thể hiện khát vọng sống, khát vọng hòa bình</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của</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trẻ</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em</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trên</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toàn</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thế</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giới</a:t>
            </a:r>
            <a:r>
              <a:rPr lang="en-US" sz="2800" b="1" dirty="0" smtClean="0">
                <a:solidFill>
                  <a:schemeClr val="bg1"/>
                </a:solidFill>
                <a:latin typeface="Times New Roman" panose="02020603050405020304" pitchFamily="18" charset="0"/>
                <a:cs typeface="Times New Roman" panose="02020603050405020304" pitchFamily="18" charset="0"/>
              </a:rPr>
              <a:t>.</a:t>
            </a:r>
            <a:endParaRPr lang="en-US" sz="2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63966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3000"/>
                                        <p:tgtEl>
                                          <p:spTgt spid="3"/>
                                        </p:tgtEl>
                                      </p:cBhvr>
                                    </p:animEffect>
                                  </p:childTnLst>
                                </p:cTn>
                              </p:par>
                            </p:childTnLst>
                          </p:cTn>
                        </p:par>
                        <p:par>
                          <p:cTn id="8" fill="hold" nodeType="afterGroup">
                            <p:stCondLst>
                              <p:cond delay="30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3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5123" name="Picture 3" descr="PLNTC048"/>
          <p:cNvPicPr>
            <a:picLocks noChangeAspect="1"/>
          </p:cNvPicPr>
          <p:nvPr/>
        </p:nvPicPr>
        <p:blipFill>
          <a:blip r:embed="rId2"/>
          <a:stretch>
            <a:fillRect/>
          </a:stretch>
        </p:blipFill>
        <p:spPr>
          <a:xfrm>
            <a:off x="8135938" y="5495925"/>
            <a:ext cx="1028700" cy="1362075"/>
          </a:xfrm>
          <a:prstGeom prst="rect">
            <a:avLst/>
          </a:prstGeom>
          <a:noFill/>
          <a:ln w="9525">
            <a:noFill/>
          </a:ln>
        </p:spPr>
      </p:pic>
      <p:pic>
        <p:nvPicPr>
          <p:cNvPr id="5124" name="Picture 4" descr="PLNTC048"/>
          <p:cNvPicPr>
            <a:picLocks noChangeAspect="1"/>
          </p:cNvPicPr>
          <p:nvPr/>
        </p:nvPicPr>
        <p:blipFill>
          <a:blip r:embed="rId2"/>
          <a:stretch>
            <a:fillRect/>
          </a:stretch>
        </p:blipFill>
        <p:spPr>
          <a:xfrm>
            <a:off x="20638" y="5495925"/>
            <a:ext cx="1028700" cy="1362075"/>
          </a:xfrm>
          <a:prstGeom prst="rect">
            <a:avLst/>
          </a:prstGeom>
          <a:noFill/>
          <a:ln w="9525">
            <a:noFill/>
          </a:ln>
        </p:spPr>
      </p:pic>
      <p:pic>
        <p:nvPicPr>
          <p:cNvPr id="5125" name="Picture 144" descr="Sao"/>
          <p:cNvPicPr>
            <a:picLocks noChangeAspect="1"/>
          </p:cNvPicPr>
          <p:nvPr/>
        </p:nvPicPr>
        <p:blipFill>
          <a:blip r:embed="rId3"/>
          <a:stretch>
            <a:fillRect/>
          </a:stretch>
        </p:blipFill>
        <p:spPr>
          <a:xfrm>
            <a:off x="7945438" y="533400"/>
            <a:ext cx="1219200" cy="1077913"/>
          </a:xfrm>
          <a:prstGeom prst="rect">
            <a:avLst/>
          </a:prstGeom>
          <a:noFill/>
          <a:ln w="9525">
            <a:noFill/>
          </a:ln>
        </p:spPr>
      </p:pic>
      <p:pic>
        <p:nvPicPr>
          <p:cNvPr id="5128" name="Picture 143" descr="Sao"/>
          <p:cNvPicPr>
            <a:picLocks noChangeAspect="1"/>
          </p:cNvPicPr>
          <p:nvPr/>
        </p:nvPicPr>
        <p:blipFill>
          <a:blip r:embed="rId3"/>
          <a:stretch>
            <a:fillRect/>
          </a:stretch>
        </p:blipFill>
        <p:spPr>
          <a:xfrm>
            <a:off x="1108075" y="1125538"/>
            <a:ext cx="1219200" cy="1077912"/>
          </a:xfrm>
          <a:prstGeom prst="rect">
            <a:avLst/>
          </a:prstGeom>
          <a:noFill/>
          <a:ln w="9525">
            <a:noFill/>
          </a:ln>
        </p:spPr>
      </p:pic>
      <p:pic>
        <p:nvPicPr>
          <p:cNvPr id="5129" name="Picture 145" descr="Sao"/>
          <p:cNvPicPr>
            <a:picLocks noChangeAspect="1"/>
          </p:cNvPicPr>
          <p:nvPr/>
        </p:nvPicPr>
        <p:blipFill>
          <a:blip r:embed="rId3"/>
          <a:stretch>
            <a:fillRect/>
          </a:stretch>
        </p:blipFill>
        <p:spPr>
          <a:xfrm>
            <a:off x="1076325" y="5976938"/>
            <a:ext cx="1219200" cy="1076325"/>
          </a:xfrm>
          <a:prstGeom prst="rect">
            <a:avLst/>
          </a:prstGeom>
          <a:noFill/>
          <a:ln w="9525">
            <a:noFill/>
          </a:ln>
        </p:spPr>
      </p:pic>
      <p:pic>
        <p:nvPicPr>
          <p:cNvPr id="5130" name="Picture 142" descr="Sao"/>
          <p:cNvPicPr>
            <a:picLocks noChangeAspect="1"/>
          </p:cNvPicPr>
          <p:nvPr/>
        </p:nvPicPr>
        <p:blipFill>
          <a:blip r:embed="rId3"/>
          <a:stretch>
            <a:fillRect/>
          </a:stretch>
        </p:blipFill>
        <p:spPr>
          <a:xfrm>
            <a:off x="5791200" y="3200083"/>
            <a:ext cx="1219200" cy="1077912"/>
          </a:xfrm>
          <a:prstGeom prst="rect">
            <a:avLst/>
          </a:prstGeom>
          <a:noFill/>
          <a:ln w="9525">
            <a:noFill/>
          </a:ln>
        </p:spPr>
      </p:pic>
      <p:pic>
        <p:nvPicPr>
          <p:cNvPr id="9218" name="Picture 2" descr="Kết quả hình ảnh cho hình nền powerpoint"/>
          <p:cNvPicPr>
            <a:picLocks noGrp="1" noChangeAspect="1"/>
          </p:cNvPicPr>
          <p:nvPr>
            <p:ph idx="1"/>
          </p:nvPr>
        </p:nvPicPr>
        <p:blipFill>
          <a:blip r:embed="rId4"/>
          <a:stretch>
            <a:fillRect/>
          </a:stretch>
        </p:blipFill>
        <p:spPr>
          <a:xfrm>
            <a:off x="22225" y="-19050"/>
            <a:ext cx="9208135" cy="6896100"/>
          </a:xfrm>
          <a:prstGeom prst="rect">
            <a:avLst/>
          </a:prstGeom>
          <a:noFill/>
          <a:ln w="9525">
            <a:noFill/>
          </a:ln>
        </p:spPr>
      </p:pic>
      <p:sp>
        <p:nvSpPr>
          <p:cNvPr id="2" name="Cloud 1"/>
          <p:cNvSpPr/>
          <p:nvPr/>
        </p:nvSpPr>
        <p:spPr>
          <a:xfrm>
            <a:off x="914400" y="67397"/>
            <a:ext cx="6629400" cy="1419543"/>
          </a:xfrm>
          <a:prstGeom prst="cloud">
            <a:avLst/>
          </a:prstGeom>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rgbClr val="0000CC"/>
                </a:solidFill>
                <a:latin typeface="Times New Roman" panose="02020603050405020304" pitchFamily="18" charset="0"/>
                <a:cs typeface="Times New Roman" panose="02020603050405020304" pitchFamily="18" charset="0"/>
              </a:rPr>
              <a:t>Hãy</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tưởng</a:t>
            </a:r>
            <a:r>
              <a:rPr lang="en-US" sz="4400" dirty="0">
                <a:solidFill>
                  <a:srgbClr val="0000CC"/>
                </a:solidFill>
                <a:latin typeface="Times New Roman" panose="02020603050405020304" pitchFamily="18" charset="0"/>
                <a:cs typeface="Times New Roman" panose="02020603050405020304" pitchFamily="18" charset="0"/>
              </a:rPr>
              <a:t> </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tượng</a:t>
            </a:r>
            <a:endParaRPr lang="en-US" sz="4400" dirty="0">
              <a:solidFill>
                <a:srgbClr val="0000CC"/>
              </a:solidFill>
              <a:latin typeface="Times New Roman" panose="02020603050405020304" pitchFamily="18" charset="0"/>
              <a:cs typeface="Times New Roman" panose="02020603050405020304" pitchFamily="18" charset="0"/>
            </a:endParaRPr>
          </a:p>
        </p:txBody>
      </p:sp>
      <p:sp>
        <p:nvSpPr>
          <p:cNvPr id="3" name="TextBox 6"/>
          <p:cNvSpPr txBox="1"/>
          <p:nvPr/>
        </p:nvSpPr>
        <p:spPr>
          <a:xfrm>
            <a:off x="109220" y="1963738"/>
            <a:ext cx="9077960" cy="2569934"/>
          </a:xfrm>
          <a:prstGeom prst="rect">
            <a:avLst/>
          </a:prstGeom>
          <a:noFill/>
          <a:ln w="9525">
            <a:noFill/>
          </a:ln>
        </p:spPr>
        <p:txBody>
          <a:bodyPr wrap="square">
            <a:spAutoFit/>
          </a:bodyPr>
          <a:lstStyle/>
          <a:p>
            <a:pPr algn="just">
              <a:lnSpc>
                <a:spcPct val="115000"/>
              </a:lnSpc>
              <a:spcAft>
                <a:spcPts val="0"/>
              </a:spcAft>
            </a:pPr>
            <a:r>
              <a:rPr lang="en-US" altLang="x-none" sz="2800" b="1" dirty="0">
                <a:latin typeface="Times New Roman" panose="02020603050405020304" pitchFamily="18" charset="0"/>
                <a:cs typeface="Times New Roman" panose="02020603050405020304" pitchFamily="18" charset="0"/>
              </a:rPr>
              <a:t> </a:t>
            </a:r>
            <a:r>
              <a:rPr lang="en-US" altLang="x-none" sz="2800" b="1" dirty="0" smtClean="0">
                <a:latin typeface="Times New Roman" panose="02020603050405020304" pitchFamily="18" charset="0"/>
                <a:cs typeface="Times New Roman" panose="02020603050405020304" pitchFamily="18" charset="0"/>
              </a:rPr>
              <a:t>         </a:t>
            </a:r>
            <a:r>
              <a:rPr lang="en-US" altLang="x-none" sz="2800" b="1" dirty="0">
                <a:solidFill>
                  <a:srgbClr val="002060"/>
                </a:solidFill>
                <a:highlight>
                  <a:srgbClr val="FFFFFF"/>
                </a:highlight>
                <a:latin typeface="Times New Roman"/>
                <a:cs typeface="Times New Roman"/>
              </a:rPr>
              <a:t>E</a:t>
            </a:r>
            <a:r>
              <a:rPr lang="vi-VN" sz="2800" b="1" dirty="0" smtClean="0">
                <a:solidFill>
                  <a:srgbClr val="002060"/>
                </a:solidFill>
                <a:highlight>
                  <a:srgbClr val="FFFFFF"/>
                </a:highlight>
                <a:latin typeface="Times New Roman"/>
                <a:ea typeface="Calibri"/>
                <a:cs typeface="Times New Roman"/>
              </a:rPr>
              <a:t>m</a:t>
            </a:r>
            <a:r>
              <a:rPr lang="vi-VN" sz="2800" b="1" dirty="0" smtClean="0">
                <a:solidFill>
                  <a:srgbClr val="002060"/>
                </a:solidFill>
                <a:latin typeface="Times New Roman"/>
                <a:ea typeface="Calibri"/>
                <a:cs typeface="Times New Roman"/>
              </a:rPr>
              <a:t> </a:t>
            </a:r>
            <a:r>
              <a:rPr lang="vi-VN" sz="2800" b="1" dirty="0">
                <a:solidFill>
                  <a:srgbClr val="002060"/>
                </a:solidFill>
                <a:highlight>
                  <a:srgbClr val="FFFFFF"/>
                </a:highlight>
                <a:latin typeface="Times New Roman"/>
                <a:ea typeface="Calibri"/>
                <a:cs typeface="Times New Roman"/>
              </a:rPr>
              <a:t>sang</a:t>
            </a:r>
            <a:r>
              <a:rPr lang="vi-VN" sz="2800" b="1" dirty="0">
                <a:solidFill>
                  <a:srgbClr val="002060"/>
                </a:solidFill>
                <a:latin typeface="Times New Roman"/>
                <a:ea typeface="Calibri"/>
                <a:cs typeface="Times New Roman"/>
              </a:rPr>
              <a:t> </a:t>
            </a:r>
            <a:r>
              <a:rPr lang="vi-VN" sz="2800" b="1" dirty="0">
                <a:solidFill>
                  <a:srgbClr val="002060"/>
                </a:solidFill>
                <a:highlight>
                  <a:srgbClr val="FFFFFF"/>
                </a:highlight>
                <a:latin typeface="Times New Roman"/>
                <a:ea typeface="Calibri"/>
                <a:cs typeface="Times New Roman"/>
              </a:rPr>
              <a:t>thăm</a:t>
            </a:r>
            <a:r>
              <a:rPr lang="vi-VN" sz="2800" b="1" dirty="0">
                <a:solidFill>
                  <a:srgbClr val="002060"/>
                </a:solidFill>
                <a:latin typeface="Times New Roman"/>
                <a:ea typeface="Calibri"/>
                <a:cs typeface="Times New Roman"/>
              </a:rPr>
              <a:t> </a:t>
            </a:r>
            <a:r>
              <a:rPr lang="vi-VN" sz="2800" b="1" dirty="0">
                <a:solidFill>
                  <a:srgbClr val="002060"/>
                </a:solidFill>
                <a:highlight>
                  <a:srgbClr val="FFFFFF"/>
                </a:highlight>
                <a:latin typeface="Times New Roman"/>
                <a:ea typeface="Calibri"/>
                <a:cs typeface="Times New Roman"/>
              </a:rPr>
              <a:t>nước</a:t>
            </a:r>
            <a:r>
              <a:rPr lang="vi-VN" sz="2800" b="1" dirty="0">
                <a:solidFill>
                  <a:srgbClr val="002060"/>
                </a:solidFill>
                <a:latin typeface="Times New Roman"/>
                <a:ea typeface="Calibri"/>
                <a:cs typeface="Times New Roman"/>
              </a:rPr>
              <a:t> </a:t>
            </a:r>
            <a:r>
              <a:rPr lang="vi-VN" sz="2800" b="1" dirty="0">
                <a:solidFill>
                  <a:srgbClr val="002060"/>
                </a:solidFill>
                <a:highlight>
                  <a:srgbClr val="FFFFFF"/>
                </a:highlight>
                <a:latin typeface="Times New Roman"/>
                <a:ea typeface="Calibri"/>
                <a:cs typeface="Times New Roman"/>
              </a:rPr>
              <a:t>Nhật</a:t>
            </a:r>
            <a:r>
              <a:rPr lang="vi-VN" sz="2800" b="1" dirty="0">
                <a:solidFill>
                  <a:srgbClr val="002060"/>
                </a:solidFill>
                <a:latin typeface="Times New Roman"/>
                <a:ea typeface="Calibri"/>
                <a:cs typeface="Times New Roman"/>
              </a:rPr>
              <a:t> </a:t>
            </a:r>
            <a:r>
              <a:rPr lang="vi-VN" sz="2800" b="1" dirty="0">
                <a:solidFill>
                  <a:srgbClr val="002060"/>
                </a:solidFill>
                <a:highlight>
                  <a:srgbClr val="FFFFFF"/>
                </a:highlight>
                <a:latin typeface="Times New Roman"/>
                <a:ea typeface="Calibri"/>
                <a:cs typeface="Times New Roman"/>
              </a:rPr>
              <a:t>và</a:t>
            </a:r>
            <a:r>
              <a:rPr lang="vi-VN" sz="2800" b="1" dirty="0">
                <a:solidFill>
                  <a:srgbClr val="002060"/>
                </a:solidFill>
                <a:latin typeface="Times New Roman"/>
                <a:ea typeface="Calibri"/>
                <a:cs typeface="Times New Roman"/>
              </a:rPr>
              <a:t> </a:t>
            </a:r>
            <a:r>
              <a:rPr lang="vi-VN" sz="2800" b="1" dirty="0">
                <a:solidFill>
                  <a:srgbClr val="002060"/>
                </a:solidFill>
                <a:highlight>
                  <a:srgbClr val="FFFFFF"/>
                </a:highlight>
                <a:latin typeface="Times New Roman"/>
                <a:ea typeface="Calibri"/>
                <a:cs typeface="Times New Roman"/>
              </a:rPr>
              <a:t>sẽ</a:t>
            </a:r>
            <a:r>
              <a:rPr lang="vi-VN" sz="2800" b="1" dirty="0">
                <a:solidFill>
                  <a:srgbClr val="002060"/>
                </a:solidFill>
                <a:latin typeface="Times New Roman"/>
                <a:ea typeface="Calibri"/>
                <a:cs typeface="Times New Roman"/>
              </a:rPr>
              <a:t> </a:t>
            </a:r>
            <a:r>
              <a:rPr lang="vi-VN" sz="2800" b="1" dirty="0">
                <a:solidFill>
                  <a:srgbClr val="002060"/>
                </a:solidFill>
                <a:highlight>
                  <a:srgbClr val="FFFFFF"/>
                </a:highlight>
                <a:latin typeface="Times New Roman"/>
                <a:ea typeface="Calibri"/>
                <a:cs typeface="Times New Roman"/>
              </a:rPr>
              <a:t>đến</a:t>
            </a:r>
            <a:r>
              <a:rPr lang="vi-VN" sz="2800" b="1" dirty="0">
                <a:solidFill>
                  <a:srgbClr val="002060"/>
                </a:solidFill>
                <a:latin typeface="Times New Roman"/>
                <a:ea typeface="Calibri"/>
                <a:cs typeface="Times New Roman"/>
              </a:rPr>
              <a:t> </a:t>
            </a:r>
            <a:r>
              <a:rPr lang="vi-VN" sz="2800" b="1" dirty="0">
                <a:solidFill>
                  <a:srgbClr val="002060"/>
                </a:solidFill>
                <a:highlight>
                  <a:srgbClr val="FFFFFF"/>
                </a:highlight>
                <a:latin typeface="Times New Roman"/>
                <a:ea typeface="Calibri"/>
                <a:cs typeface="Times New Roman"/>
              </a:rPr>
              <a:t>tượng</a:t>
            </a:r>
            <a:r>
              <a:rPr lang="vi-VN" sz="2800" b="1" dirty="0">
                <a:solidFill>
                  <a:srgbClr val="002060"/>
                </a:solidFill>
                <a:latin typeface="Times New Roman"/>
                <a:ea typeface="Calibri"/>
                <a:cs typeface="Times New Roman"/>
              </a:rPr>
              <a:t> </a:t>
            </a:r>
            <a:r>
              <a:rPr lang="vi-VN" sz="2800" b="1" dirty="0">
                <a:solidFill>
                  <a:srgbClr val="002060"/>
                </a:solidFill>
                <a:highlight>
                  <a:srgbClr val="FFFFFF"/>
                </a:highlight>
                <a:latin typeface="Times New Roman"/>
                <a:ea typeface="Calibri"/>
                <a:cs typeface="Times New Roman"/>
              </a:rPr>
              <a:t>đài</a:t>
            </a:r>
            <a:r>
              <a:rPr lang="vi-VN" sz="2800" b="1" dirty="0">
                <a:solidFill>
                  <a:srgbClr val="002060"/>
                </a:solidFill>
                <a:latin typeface="Times New Roman"/>
                <a:ea typeface="Calibri"/>
                <a:cs typeface="Times New Roman"/>
              </a:rPr>
              <a:t> </a:t>
            </a:r>
            <a:endParaRPr lang="en-US" sz="2800" b="1" dirty="0" smtClean="0">
              <a:solidFill>
                <a:srgbClr val="002060"/>
              </a:solidFill>
              <a:latin typeface="Times New Roman"/>
              <a:ea typeface="Calibri"/>
              <a:cs typeface="Times New Roman"/>
            </a:endParaRPr>
          </a:p>
          <a:p>
            <a:pPr algn="just">
              <a:lnSpc>
                <a:spcPct val="115000"/>
              </a:lnSpc>
              <a:spcAft>
                <a:spcPts val="0"/>
              </a:spcAft>
            </a:pPr>
            <a:r>
              <a:rPr lang="vi-VN" sz="2800" b="1" dirty="0" smtClean="0">
                <a:solidFill>
                  <a:srgbClr val="002060"/>
                </a:solidFill>
                <a:highlight>
                  <a:srgbClr val="FFFFFF"/>
                </a:highlight>
                <a:latin typeface="Times New Roman"/>
                <a:ea typeface="Calibri"/>
                <a:cs typeface="Times New Roman"/>
              </a:rPr>
              <a:t>Xa</a:t>
            </a:r>
            <a:r>
              <a:rPr lang="vi-VN" sz="2800" b="1" dirty="0" smtClean="0">
                <a:solidFill>
                  <a:srgbClr val="002060"/>
                </a:solidFill>
                <a:latin typeface="Times New Roman"/>
                <a:ea typeface="Calibri"/>
                <a:cs typeface="Times New Roman"/>
              </a:rPr>
              <a:t>-</a:t>
            </a:r>
            <a:r>
              <a:rPr lang="vi-VN" sz="2800" b="1" dirty="0" smtClean="0">
                <a:solidFill>
                  <a:srgbClr val="002060"/>
                </a:solidFill>
                <a:highlight>
                  <a:srgbClr val="FFFFFF"/>
                </a:highlight>
                <a:latin typeface="Times New Roman"/>
                <a:ea typeface="Calibri"/>
                <a:cs typeface="Times New Roman"/>
              </a:rPr>
              <a:t>xa</a:t>
            </a:r>
            <a:r>
              <a:rPr lang="vi-VN" sz="2800" b="1" dirty="0" smtClean="0">
                <a:solidFill>
                  <a:srgbClr val="002060"/>
                </a:solidFill>
                <a:latin typeface="Times New Roman"/>
                <a:ea typeface="Calibri"/>
                <a:cs typeface="Times New Roman"/>
              </a:rPr>
              <a:t>-</a:t>
            </a:r>
            <a:r>
              <a:rPr lang="vi-VN" sz="2800" b="1" dirty="0" smtClean="0">
                <a:solidFill>
                  <a:srgbClr val="002060"/>
                </a:solidFill>
                <a:highlight>
                  <a:srgbClr val="FFFFFF"/>
                </a:highlight>
                <a:latin typeface="Times New Roman"/>
                <a:ea typeface="Calibri"/>
                <a:cs typeface="Times New Roman"/>
              </a:rPr>
              <a:t>cô</a:t>
            </a:r>
            <a:r>
              <a:rPr lang="vi-VN" sz="2800" b="1" dirty="0">
                <a:solidFill>
                  <a:srgbClr val="002060"/>
                </a:solidFill>
                <a:latin typeface="Times New Roman"/>
                <a:ea typeface="Calibri"/>
                <a:cs typeface="Times New Roman"/>
              </a:rPr>
              <a:t>. </a:t>
            </a:r>
            <a:r>
              <a:rPr lang="vi-VN" sz="2800" b="1" dirty="0">
                <a:solidFill>
                  <a:srgbClr val="002060"/>
                </a:solidFill>
                <a:highlight>
                  <a:srgbClr val="FFFFFF"/>
                </a:highlight>
                <a:latin typeface="Times New Roman"/>
                <a:ea typeface="Calibri"/>
                <a:cs typeface="Times New Roman"/>
              </a:rPr>
              <a:t>Em</a:t>
            </a:r>
            <a:r>
              <a:rPr lang="vi-VN" sz="2800" b="1" dirty="0">
                <a:solidFill>
                  <a:srgbClr val="002060"/>
                </a:solidFill>
                <a:latin typeface="Times New Roman"/>
                <a:ea typeface="Calibri"/>
                <a:cs typeface="Times New Roman"/>
              </a:rPr>
              <a:t> </a:t>
            </a:r>
            <a:r>
              <a:rPr lang="vi-VN" sz="2800" b="1" dirty="0">
                <a:solidFill>
                  <a:srgbClr val="002060"/>
                </a:solidFill>
                <a:highlight>
                  <a:srgbClr val="FFFFFF"/>
                </a:highlight>
                <a:latin typeface="Times New Roman"/>
                <a:ea typeface="Calibri"/>
                <a:cs typeface="Times New Roman"/>
              </a:rPr>
              <a:t>muốn</a:t>
            </a:r>
            <a:r>
              <a:rPr lang="vi-VN" sz="2800" b="1" dirty="0">
                <a:solidFill>
                  <a:srgbClr val="002060"/>
                </a:solidFill>
                <a:latin typeface="Times New Roman"/>
                <a:ea typeface="Calibri"/>
                <a:cs typeface="Times New Roman"/>
              </a:rPr>
              <a:t> </a:t>
            </a:r>
            <a:r>
              <a:rPr lang="vi-VN" sz="2800" b="1" dirty="0">
                <a:solidFill>
                  <a:srgbClr val="002060"/>
                </a:solidFill>
                <a:highlight>
                  <a:srgbClr val="FFFFFF"/>
                </a:highlight>
                <a:latin typeface="Times New Roman"/>
                <a:ea typeface="Calibri"/>
                <a:cs typeface="Times New Roman"/>
              </a:rPr>
              <a:t>nói</a:t>
            </a:r>
            <a:r>
              <a:rPr lang="vi-VN" sz="2800" b="1" dirty="0">
                <a:solidFill>
                  <a:srgbClr val="002060"/>
                </a:solidFill>
                <a:latin typeface="Times New Roman"/>
                <a:ea typeface="Calibri"/>
                <a:cs typeface="Times New Roman"/>
              </a:rPr>
              <a:t> </a:t>
            </a:r>
            <a:r>
              <a:rPr lang="vi-VN" sz="2800" b="1" dirty="0">
                <a:solidFill>
                  <a:srgbClr val="002060"/>
                </a:solidFill>
                <a:highlight>
                  <a:srgbClr val="FFFFFF"/>
                </a:highlight>
                <a:latin typeface="Times New Roman"/>
                <a:ea typeface="Calibri"/>
                <a:cs typeface="Times New Roman"/>
              </a:rPr>
              <a:t>gì</a:t>
            </a:r>
            <a:r>
              <a:rPr lang="vi-VN" sz="2800" b="1" dirty="0">
                <a:solidFill>
                  <a:srgbClr val="002060"/>
                </a:solidFill>
                <a:latin typeface="Times New Roman"/>
                <a:ea typeface="Calibri"/>
                <a:cs typeface="Times New Roman"/>
              </a:rPr>
              <a:t> </a:t>
            </a:r>
            <a:r>
              <a:rPr lang="vi-VN" sz="2800" b="1" dirty="0">
                <a:solidFill>
                  <a:srgbClr val="002060"/>
                </a:solidFill>
                <a:highlight>
                  <a:srgbClr val="FFFFFF"/>
                </a:highlight>
                <a:latin typeface="Times New Roman"/>
                <a:ea typeface="Calibri"/>
                <a:cs typeface="Times New Roman"/>
              </a:rPr>
              <a:t>với</a:t>
            </a:r>
            <a:r>
              <a:rPr lang="vi-VN" sz="2800" b="1" dirty="0">
                <a:solidFill>
                  <a:srgbClr val="002060"/>
                </a:solidFill>
                <a:latin typeface="Times New Roman"/>
                <a:ea typeface="Calibri"/>
                <a:cs typeface="Times New Roman"/>
              </a:rPr>
              <a:t> </a:t>
            </a:r>
            <a:r>
              <a:rPr lang="vi-VN" sz="2800" b="1" dirty="0">
                <a:solidFill>
                  <a:srgbClr val="002060"/>
                </a:solidFill>
                <a:highlight>
                  <a:srgbClr val="FFFFFF"/>
                </a:highlight>
                <a:latin typeface="Times New Roman"/>
                <a:ea typeface="Calibri"/>
                <a:cs typeface="Times New Roman"/>
              </a:rPr>
              <a:t>Xa</a:t>
            </a:r>
            <a:r>
              <a:rPr lang="vi-VN" sz="2800" b="1" dirty="0">
                <a:solidFill>
                  <a:srgbClr val="002060"/>
                </a:solidFill>
                <a:latin typeface="Times New Roman"/>
                <a:ea typeface="Calibri"/>
                <a:cs typeface="Times New Roman"/>
              </a:rPr>
              <a:t>-</a:t>
            </a:r>
            <a:r>
              <a:rPr lang="vi-VN" sz="2800" b="1" dirty="0">
                <a:solidFill>
                  <a:srgbClr val="002060"/>
                </a:solidFill>
                <a:highlight>
                  <a:srgbClr val="FFFFFF"/>
                </a:highlight>
                <a:latin typeface="Times New Roman"/>
                <a:ea typeface="Calibri"/>
                <a:cs typeface="Times New Roman"/>
              </a:rPr>
              <a:t>xa</a:t>
            </a:r>
            <a:r>
              <a:rPr lang="vi-VN" sz="2800" b="1" dirty="0">
                <a:solidFill>
                  <a:srgbClr val="002060"/>
                </a:solidFill>
                <a:latin typeface="Times New Roman"/>
                <a:ea typeface="Calibri"/>
                <a:cs typeface="Times New Roman"/>
              </a:rPr>
              <a:t>-</a:t>
            </a:r>
            <a:r>
              <a:rPr lang="vi-VN" sz="2800" b="1" dirty="0">
                <a:solidFill>
                  <a:srgbClr val="002060"/>
                </a:solidFill>
                <a:highlight>
                  <a:srgbClr val="FFFFFF"/>
                </a:highlight>
                <a:latin typeface="Times New Roman"/>
                <a:ea typeface="Calibri"/>
                <a:cs typeface="Times New Roman"/>
              </a:rPr>
              <a:t>cô để tỏ tình đoàn kết của trẻ em khắp năm châu và khát vọng thế giới được sống cuộc sống hòa bình? Hãy viết đoạn văn ghi lại những điều em muốn nói.</a:t>
            </a:r>
            <a:endParaRPr lang="en-US" sz="2800" b="1" dirty="0">
              <a:solidFill>
                <a:srgbClr val="002060"/>
              </a:solidFill>
              <a:latin typeface="Calibri"/>
              <a:ea typeface="Calibri"/>
              <a:cs typeface="Times New Roman"/>
            </a:endParaRPr>
          </a:p>
        </p:txBody>
      </p:sp>
    </p:spTree>
    <p:extLst>
      <p:ext uri="{BB962C8B-B14F-4D97-AF65-F5344CB8AC3E}">
        <p14:creationId xmlns:p14="http://schemas.microsoft.com/office/powerpoint/2010/main" val="2665919878"/>
      </p:ext>
    </p:extLst>
  </p:cSld>
  <p:clrMapOvr>
    <a:masterClrMapping/>
  </p:clrMapOvr>
  <p:transition>
    <p:circl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85800" y="1839202"/>
            <a:ext cx="8229600" cy="2655862"/>
          </a:xfrm>
          <a:prstGeom prst="rect">
            <a:avLst/>
          </a:prstGeom>
        </p:spPr>
        <p:txBody>
          <a:bodyPr wrap="square">
            <a:prstTxWarp prst="textWave1">
              <a:avLst>
                <a:gd name="adj1" fmla="val 16899"/>
                <a:gd name="adj2" fmla="val 0"/>
              </a:avLst>
            </a:prstTxWarp>
            <a:spAutoFit/>
          </a:bodyPr>
          <a:lstStyle/>
          <a:p>
            <a:pPr algn="ctr">
              <a:spcBef>
                <a:spcPct val="0"/>
              </a:spcBef>
            </a:pPr>
            <a:r>
              <a:rPr lang="en-US" altLang="en-US" sz="4400" b="1" dirty="0" smtClean="0">
                <a:solidFill>
                  <a:srgbClr val="FF0000"/>
                </a:solidFill>
                <a:latin typeface="Arial" panose="020B0604020202020204" pitchFamily="34" charset="0"/>
                <a:cs typeface="Arial" panose="020B0604020202020204" pitchFamily="34" charset="0"/>
              </a:rPr>
              <a:t>TUYỂN </a:t>
            </a:r>
            <a:r>
              <a:rPr lang="en-US" altLang="en-US" sz="4400" b="1" dirty="0">
                <a:solidFill>
                  <a:srgbClr val="FF0000"/>
                </a:solidFill>
                <a:latin typeface="Arial" panose="020B0604020202020204" pitchFamily="34" charset="0"/>
                <a:cs typeface="Arial" panose="020B0604020202020204" pitchFamily="34" charset="0"/>
              </a:rPr>
              <a:t>CHỌN </a:t>
            </a:r>
          </a:p>
          <a:p>
            <a:pPr algn="ctr">
              <a:spcBef>
                <a:spcPct val="0"/>
              </a:spcBef>
            </a:pPr>
            <a:r>
              <a:rPr lang="en-US" altLang="en-US" sz="4400" b="1" dirty="0">
                <a:solidFill>
                  <a:srgbClr val="FF0000"/>
                </a:solidFill>
                <a:latin typeface="Arial" panose="020B0604020202020204" pitchFamily="34" charset="0"/>
                <a:cs typeface="Arial" panose="020B0604020202020204" pitchFamily="34" charset="0"/>
              </a:rPr>
              <a:t>GIỌNG ĐỌC HAY</a:t>
            </a:r>
          </a:p>
        </p:txBody>
      </p:sp>
      <p:pic>
        <p:nvPicPr>
          <p:cNvPr id="7" name="Picture 6" descr="A picture containing toy, drawing&#10;&#10;Description automatically generated">
            <a:extLst>
              <a:ext uri="{FF2B5EF4-FFF2-40B4-BE49-F238E27FC236}">
                <a16:creationId xmlns:a16="http://schemas.microsoft.com/office/drawing/2014/main" id="{134D73AA-F917-4F1F-B8D7-E38B94E722A9}"/>
              </a:ext>
            </a:extLst>
          </p:cNvPr>
          <p:cNvPicPr>
            <a:picLocks noChangeAspect="1"/>
          </p:cNvPicPr>
          <p:nvPr/>
        </p:nvPicPr>
        <p:blipFill rotWithShape="1">
          <a:blip r:embed="rId2">
            <a:extLst>
              <a:ext uri="{28A0092B-C50C-407E-A947-70E740481C1C}">
                <a14:useLocalDpi xmlns:a14="http://schemas.microsoft.com/office/drawing/2010/main" val="0"/>
              </a:ext>
            </a:extLst>
          </a:blip>
          <a:srcRect r="953" b="8149"/>
          <a:stretch/>
        </p:blipFill>
        <p:spPr>
          <a:xfrm>
            <a:off x="2057400" y="4467355"/>
            <a:ext cx="6096000" cy="2242807"/>
          </a:xfrm>
          <a:prstGeom prst="rect">
            <a:avLst/>
          </a:prstGeom>
          <a:noFill/>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775" y="228601"/>
            <a:ext cx="5889024" cy="1828800"/>
          </a:xfrm>
          <a:prstGeom prst="rect">
            <a:avLst/>
          </a:prstGeom>
          <a:noFill/>
          <a:ln>
            <a:noFill/>
          </a:ln>
        </p:spPr>
      </p:pic>
    </p:spTree>
    <p:extLst>
      <p:ext uri="{BB962C8B-B14F-4D97-AF65-F5344CB8AC3E}">
        <p14:creationId xmlns:p14="http://schemas.microsoft.com/office/powerpoint/2010/main" val="1224549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E0B10F2-2BCF-4636-9ED9-8D136057C3A5}"/>
              </a:ext>
            </a:extLst>
          </p:cNvPr>
          <p:cNvSpPr/>
          <p:nvPr/>
        </p:nvSpPr>
        <p:spPr>
          <a:xfrm>
            <a:off x="304800" y="2133600"/>
            <a:ext cx="8382000" cy="2862322"/>
          </a:xfrm>
          <a:prstGeom prst="rect">
            <a:avLst/>
          </a:prstGeom>
        </p:spPr>
        <p:txBody>
          <a:bodyPr wrap="square">
            <a:spAutoFit/>
          </a:bodyPr>
          <a:lstStyle/>
          <a:p>
            <a:pPr algn="just"/>
            <a:r>
              <a:rPr lang="en-US" sz="2800" dirty="0">
                <a:solidFill>
                  <a:prstClr val="black"/>
                </a:solidFill>
                <a:latin typeface="Times New Roman" panose="02020603050405020304" pitchFamily="18" charset="0"/>
                <a:ea typeface="Times New Roman" panose="02020603050405020304" pitchFamily="18" charset="0"/>
              </a:rPr>
              <a:t>   </a:t>
            </a:r>
            <a:r>
              <a:rPr lang="en-US" sz="3600" b="1" dirty="0" smtClean="0">
                <a:solidFill>
                  <a:srgbClr val="002060"/>
                </a:solidFill>
                <a:latin typeface="Times New Roman" panose="02020603050405020304" pitchFamily="18" charset="0"/>
                <a:ea typeface="Times New Roman" panose="02020603050405020304" pitchFamily="18" charset="0"/>
              </a:rPr>
              <a:t>Đ</a:t>
            </a:r>
            <a:r>
              <a:rPr lang="vi-VN" sz="3600" b="1" dirty="0" smtClean="0">
                <a:solidFill>
                  <a:srgbClr val="002060"/>
                </a:solidFill>
                <a:latin typeface="Times New Roman" panose="02020603050405020304" pitchFamily="18" charset="0"/>
                <a:ea typeface="Times New Roman" panose="02020603050405020304" pitchFamily="18" charset="0"/>
              </a:rPr>
              <a:t>ọ</a:t>
            </a:r>
            <a:r>
              <a:rPr lang="en-US" sz="3600" b="1" dirty="0" smtClean="0">
                <a:solidFill>
                  <a:srgbClr val="002060"/>
                </a:solidFill>
                <a:latin typeface="Times New Roman" panose="02020603050405020304" pitchFamily="18" charset="0"/>
                <a:ea typeface="Times New Roman" panose="02020603050405020304" pitchFamily="18" charset="0"/>
              </a:rPr>
              <a:t>c </a:t>
            </a:r>
            <a:r>
              <a:rPr lang="en-US" sz="3600" b="1" dirty="0" err="1">
                <a:solidFill>
                  <a:srgbClr val="002060"/>
                </a:solidFill>
                <a:latin typeface="Times New Roman" panose="02020603050405020304" pitchFamily="18" charset="0"/>
                <a:ea typeface="Times New Roman" panose="02020603050405020304" pitchFamily="18" charset="0"/>
              </a:rPr>
              <a:t>giọng</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trầm</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buồn</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nhấn</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giọng</a:t>
            </a:r>
            <a:r>
              <a:rPr lang="en-US" sz="3600" b="1" dirty="0">
                <a:solidFill>
                  <a:srgbClr val="002060"/>
                </a:solidFill>
                <a:latin typeface="Times New Roman" panose="02020603050405020304" pitchFamily="18" charset="0"/>
                <a:ea typeface="Times New Roman" panose="02020603050405020304" pitchFamily="18" charset="0"/>
              </a:rPr>
              <a:t> ở </a:t>
            </a:r>
            <a:r>
              <a:rPr lang="en-US" sz="3600" b="1" dirty="0" err="1">
                <a:solidFill>
                  <a:srgbClr val="002060"/>
                </a:solidFill>
                <a:latin typeface="Times New Roman" panose="02020603050405020304" pitchFamily="18" charset="0"/>
                <a:ea typeface="Times New Roman" panose="02020603050405020304" pitchFamily="18" charset="0"/>
              </a:rPr>
              <a:t>những</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từ</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ngữ</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miêu</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tả</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hậu</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quả</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nặng</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nề</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của</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chiến</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tranh</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hạt</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nhân</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khát</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vọng</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sống</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của</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cô</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bé</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Xa-xa-cô</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và</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mơ</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ước</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hòa</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bình</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của</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thiếu</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nhi</a:t>
            </a:r>
            <a:r>
              <a:rPr lang="en-US" sz="3600" b="1" dirty="0">
                <a:solidFill>
                  <a:srgbClr val="002060"/>
                </a:solidFill>
                <a:latin typeface="Times New Roman" panose="02020603050405020304" pitchFamily="18" charset="0"/>
                <a:ea typeface="Times New Roman" panose="02020603050405020304" pitchFamily="18" charset="0"/>
              </a:rPr>
              <a:t>.</a:t>
            </a:r>
          </a:p>
        </p:txBody>
      </p:sp>
      <p:pic>
        <p:nvPicPr>
          <p:cNvPr id="4"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4724400"/>
            <a:ext cx="5889024" cy="2099187"/>
          </a:xfrm>
          <a:prstGeom prst="rect">
            <a:avLst/>
          </a:prstGeom>
          <a:noFill/>
          <a:ln>
            <a:noFill/>
          </a:ln>
        </p:spPr>
      </p:pic>
      <p:sp>
        <p:nvSpPr>
          <p:cNvPr id="5" name="Cloud 4"/>
          <p:cNvSpPr/>
          <p:nvPr/>
        </p:nvSpPr>
        <p:spPr>
          <a:xfrm>
            <a:off x="990600" y="122553"/>
            <a:ext cx="7239000" cy="1419543"/>
          </a:xfrm>
          <a:prstGeom prst="cloud">
            <a:avLst/>
          </a:prstGeom>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rgbClr val="0000CC"/>
                </a:solidFill>
                <a:latin typeface="Times New Roman" panose="02020603050405020304" pitchFamily="18" charset="0"/>
                <a:cs typeface="Times New Roman" panose="02020603050405020304" pitchFamily="18" charset="0"/>
              </a:rPr>
              <a:t>Luyện</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đọc</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diễn</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cảm</a:t>
            </a:r>
            <a:endParaRPr lang="en-US" sz="4400"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784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5EE810-EBA7-41AE-B51B-F468905DACC6}"/>
              </a:ext>
            </a:extLst>
          </p:cNvPr>
          <p:cNvSpPr/>
          <p:nvPr/>
        </p:nvSpPr>
        <p:spPr>
          <a:xfrm>
            <a:off x="381000" y="1676400"/>
            <a:ext cx="8382000" cy="4524315"/>
          </a:xfrm>
          <a:prstGeom prst="rect">
            <a:avLst/>
          </a:prstGeom>
        </p:spPr>
        <p:txBody>
          <a:bodyPr wrap="square">
            <a:spAutoFit/>
          </a:bodyPr>
          <a:lstStyle/>
          <a:p>
            <a:pPr algn="just"/>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Nằm</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trong</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bệnh</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viện</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nhẩm</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đếm</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từng</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ngày</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còn</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lại</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của</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đời</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mình</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cô</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bé</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ngây</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thơ</a:t>
            </a:r>
            <a:r>
              <a:rPr lang="en-US" sz="3200" dirty="0">
                <a:solidFill>
                  <a:srgbClr val="002060"/>
                </a:solidFill>
                <a:latin typeface="Times New Roman" panose="02020603050405020304" pitchFamily="18" charset="0"/>
                <a:ea typeface="Times New Roman" panose="02020603050405020304" pitchFamily="18" charset="0"/>
              </a:rPr>
              <a:t> tin </a:t>
            </a:r>
            <a:r>
              <a:rPr lang="en-US" sz="3200" dirty="0" err="1">
                <a:solidFill>
                  <a:srgbClr val="002060"/>
                </a:solidFill>
                <a:latin typeface="Times New Roman" panose="02020603050405020304" pitchFamily="18" charset="0"/>
                <a:ea typeface="Times New Roman" panose="02020603050405020304" pitchFamily="18" charset="0"/>
              </a:rPr>
              <a:t>vào</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một</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truyền</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thuyết</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nói</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rằng</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nếu</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gấp</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đủ</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một</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nghìn</a:t>
            </a:r>
            <a:r>
              <a:rPr lang="en-US" sz="3200" dirty="0">
                <a:solidFill>
                  <a:srgbClr val="002060"/>
                </a:solidFill>
                <a:latin typeface="Times New Roman" panose="02020603050405020304" pitchFamily="18" charset="0"/>
                <a:ea typeface="Times New Roman" panose="02020603050405020304" pitchFamily="18" charset="0"/>
              </a:rPr>
              <a:t> con </a:t>
            </a:r>
            <a:r>
              <a:rPr lang="en-US" sz="3200" dirty="0" err="1">
                <a:solidFill>
                  <a:srgbClr val="002060"/>
                </a:solidFill>
                <a:latin typeface="Times New Roman" panose="02020603050405020304" pitchFamily="18" charset="0"/>
                <a:ea typeface="Times New Roman" panose="02020603050405020304" pitchFamily="18" charset="0"/>
              </a:rPr>
              <a:t>sếu</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bằng</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giấy</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treo</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quanh</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phòng</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em</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sẽ</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khỏi</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bệnh</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Em</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liền</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lặng</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lẽ</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gấp</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sếu</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Biết</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chuyện</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trẻ</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em</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toàn</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nước</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Nhật</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và</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nhiều</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nơi</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trên</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thế</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giới</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đã</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tới</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tấp</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gửi</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hàng</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nghìn</a:t>
            </a:r>
            <a:r>
              <a:rPr lang="en-US" sz="3200" dirty="0">
                <a:solidFill>
                  <a:srgbClr val="002060"/>
                </a:solidFill>
                <a:latin typeface="Times New Roman" panose="02020603050405020304" pitchFamily="18" charset="0"/>
                <a:ea typeface="Times New Roman" panose="02020603050405020304" pitchFamily="18" charset="0"/>
              </a:rPr>
              <a:t> con </a:t>
            </a:r>
            <a:r>
              <a:rPr lang="en-US" sz="3200" dirty="0" err="1">
                <a:solidFill>
                  <a:srgbClr val="002060"/>
                </a:solidFill>
                <a:latin typeface="Times New Roman" panose="02020603050405020304" pitchFamily="18" charset="0"/>
                <a:ea typeface="Times New Roman" panose="02020603050405020304" pitchFamily="18" charset="0"/>
              </a:rPr>
              <a:t>sếu</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giấy</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đến</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cho</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Xa</a:t>
            </a:r>
            <a:r>
              <a:rPr lang="en-US" sz="3200" dirty="0">
                <a:solidFill>
                  <a:srgbClr val="002060"/>
                </a:solidFill>
                <a:latin typeface="Times New Roman" panose="02020603050405020304" pitchFamily="18" charset="0"/>
                <a:ea typeface="Times New Roman" panose="02020603050405020304" pitchFamily="18" charset="0"/>
              </a:rPr>
              <a:t>-da-</a:t>
            </a:r>
            <a:r>
              <a:rPr lang="en-US" sz="3200" dirty="0" err="1">
                <a:solidFill>
                  <a:srgbClr val="002060"/>
                </a:solidFill>
                <a:latin typeface="Times New Roman" panose="02020603050405020304" pitchFamily="18" charset="0"/>
                <a:ea typeface="Times New Roman" panose="02020603050405020304" pitchFamily="18" charset="0"/>
              </a:rPr>
              <a:t>cô</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Nhưng</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Xa</a:t>
            </a:r>
            <a:r>
              <a:rPr lang="en-US" sz="3200" dirty="0">
                <a:solidFill>
                  <a:srgbClr val="002060"/>
                </a:solidFill>
                <a:latin typeface="Times New Roman" panose="02020603050405020304" pitchFamily="18" charset="0"/>
                <a:ea typeface="Times New Roman" panose="02020603050405020304" pitchFamily="18" charset="0"/>
              </a:rPr>
              <a:t>-da-</a:t>
            </a:r>
            <a:r>
              <a:rPr lang="en-US" sz="3200" dirty="0" err="1">
                <a:solidFill>
                  <a:srgbClr val="002060"/>
                </a:solidFill>
                <a:latin typeface="Times New Roman" panose="02020603050405020304" pitchFamily="18" charset="0"/>
                <a:ea typeface="Times New Roman" panose="02020603050405020304" pitchFamily="18" charset="0"/>
              </a:rPr>
              <a:t>cô</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chết</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khi</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em</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mới</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gấp</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được</a:t>
            </a:r>
            <a:r>
              <a:rPr lang="en-US" sz="3200" dirty="0">
                <a:solidFill>
                  <a:srgbClr val="002060"/>
                </a:solidFill>
                <a:latin typeface="Times New Roman" panose="02020603050405020304" pitchFamily="18" charset="0"/>
                <a:ea typeface="Times New Roman" panose="02020603050405020304" pitchFamily="18" charset="0"/>
              </a:rPr>
              <a:t> 644 con..</a:t>
            </a:r>
          </a:p>
        </p:txBody>
      </p:sp>
      <p:cxnSp>
        <p:nvCxnSpPr>
          <p:cNvPr id="4" name="Straight Connector 3">
            <a:extLst>
              <a:ext uri="{FF2B5EF4-FFF2-40B4-BE49-F238E27FC236}">
                <a16:creationId xmlns:a16="http://schemas.microsoft.com/office/drawing/2014/main" id="{6920FF7E-F14A-4930-8491-C35529929810}"/>
              </a:ext>
            </a:extLst>
          </p:cNvPr>
          <p:cNvCxnSpPr>
            <a:cxnSpLocks/>
          </p:cNvCxnSpPr>
          <p:nvPr/>
        </p:nvCxnSpPr>
        <p:spPr>
          <a:xfrm>
            <a:off x="6286251" y="2180304"/>
            <a:ext cx="2476749"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7" name="Straight Connector 6">
            <a:extLst>
              <a:ext uri="{FF2B5EF4-FFF2-40B4-BE49-F238E27FC236}">
                <a16:creationId xmlns:a16="http://schemas.microsoft.com/office/drawing/2014/main" id="{E69E9F87-F0D2-4775-B08A-8F102F88CF31}"/>
              </a:ext>
            </a:extLst>
          </p:cNvPr>
          <p:cNvCxnSpPr>
            <a:cxnSpLocks/>
          </p:cNvCxnSpPr>
          <p:nvPr/>
        </p:nvCxnSpPr>
        <p:spPr>
          <a:xfrm>
            <a:off x="457200" y="2667000"/>
            <a:ext cx="4572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DD327467-5D9D-40C1-878A-72B49586B35D}"/>
              </a:ext>
            </a:extLst>
          </p:cNvPr>
          <p:cNvCxnSpPr>
            <a:cxnSpLocks/>
          </p:cNvCxnSpPr>
          <p:nvPr/>
        </p:nvCxnSpPr>
        <p:spPr>
          <a:xfrm>
            <a:off x="4876800" y="2667000"/>
            <a:ext cx="16002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D91E0DF2-56E3-4EC8-8D05-C6E7C20E073E}"/>
              </a:ext>
            </a:extLst>
          </p:cNvPr>
          <p:cNvCxnSpPr>
            <a:cxnSpLocks/>
          </p:cNvCxnSpPr>
          <p:nvPr/>
        </p:nvCxnSpPr>
        <p:spPr>
          <a:xfrm>
            <a:off x="6335412" y="3124200"/>
            <a:ext cx="2275188"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6F362CC3-5249-46AB-AB74-01A7AD8F18C9}"/>
              </a:ext>
            </a:extLst>
          </p:cNvPr>
          <p:cNvCxnSpPr>
            <a:cxnSpLocks/>
          </p:cNvCxnSpPr>
          <p:nvPr/>
        </p:nvCxnSpPr>
        <p:spPr>
          <a:xfrm>
            <a:off x="442452" y="3628104"/>
            <a:ext cx="6096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40510637-C540-4994-8481-7EA211B0D361}"/>
              </a:ext>
            </a:extLst>
          </p:cNvPr>
          <p:cNvCxnSpPr>
            <a:cxnSpLocks/>
          </p:cNvCxnSpPr>
          <p:nvPr/>
        </p:nvCxnSpPr>
        <p:spPr>
          <a:xfrm>
            <a:off x="6951408" y="4603956"/>
            <a:ext cx="10668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9" name="Straight Connector 18">
            <a:extLst>
              <a:ext uri="{FF2B5EF4-FFF2-40B4-BE49-F238E27FC236}">
                <a16:creationId xmlns:a16="http://schemas.microsoft.com/office/drawing/2014/main" id="{D2A90DD3-E162-4D7E-BC5E-9B6239E9A68F}"/>
              </a:ext>
            </a:extLst>
          </p:cNvPr>
          <p:cNvCxnSpPr>
            <a:cxnSpLocks/>
          </p:cNvCxnSpPr>
          <p:nvPr/>
        </p:nvCxnSpPr>
        <p:spPr>
          <a:xfrm>
            <a:off x="8011812" y="5562600"/>
            <a:ext cx="751188" cy="0"/>
          </a:xfrm>
          <a:prstGeom prst="line">
            <a:avLst/>
          </a:prstGeom>
        </p:spPr>
        <p:style>
          <a:lnRef idx="3">
            <a:schemeClr val="accent2"/>
          </a:lnRef>
          <a:fillRef idx="0">
            <a:schemeClr val="accent2"/>
          </a:fillRef>
          <a:effectRef idx="2">
            <a:schemeClr val="accent2"/>
          </a:effectRef>
          <a:fontRef idx="minor">
            <a:schemeClr val="tx1"/>
          </a:fontRef>
        </p:style>
      </p:cxnSp>
      <p:sp>
        <p:nvSpPr>
          <p:cNvPr id="21" name="TextBox 20">
            <a:extLst>
              <a:ext uri="{FF2B5EF4-FFF2-40B4-BE49-F238E27FC236}">
                <a16:creationId xmlns:a16="http://schemas.microsoft.com/office/drawing/2014/main" id="{889E1298-389C-4358-9B93-629115CE019E}"/>
              </a:ext>
            </a:extLst>
          </p:cNvPr>
          <p:cNvSpPr txBox="1"/>
          <p:nvPr/>
        </p:nvSpPr>
        <p:spPr>
          <a:xfrm>
            <a:off x="4098823" y="2599650"/>
            <a:ext cx="457200"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22" name="TextBox 21">
            <a:extLst>
              <a:ext uri="{FF2B5EF4-FFF2-40B4-BE49-F238E27FC236}">
                <a16:creationId xmlns:a16="http://schemas.microsoft.com/office/drawing/2014/main" id="{E609771D-71BC-4CDF-BF57-871554201822}"/>
              </a:ext>
            </a:extLst>
          </p:cNvPr>
          <p:cNvSpPr txBox="1"/>
          <p:nvPr/>
        </p:nvSpPr>
        <p:spPr>
          <a:xfrm>
            <a:off x="1524000" y="5029200"/>
            <a:ext cx="457200"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23" name="TextBox 22">
            <a:extLst>
              <a:ext uri="{FF2B5EF4-FFF2-40B4-BE49-F238E27FC236}">
                <a16:creationId xmlns:a16="http://schemas.microsoft.com/office/drawing/2014/main" id="{DD835BB3-758D-4D73-AE2A-416BB774F9E2}"/>
              </a:ext>
            </a:extLst>
          </p:cNvPr>
          <p:cNvSpPr txBox="1"/>
          <p:nvPr/>
        </p:nvSpPr>
        <p:spPr>
          <a:xfrm>
            <a:off x="4009103" y="5035593"/>
            <a:ext cx="457200"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a:t>
            </a:r>
          </a:p>
        </p:txBody>
      </p:sp>
      <p:pic>
        <p:nvPicPr>
          <p:cNvPr id="14" name="Picture 5" descr="2010122021120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8667"/>
                    </a14:imgEffect>
                  </a14:imgLayer>
                </a14:imgProps>
              </a:ext>
              <a:ext uri="{28A0092B-C50C-407E-A947-70E740481C1C}">
                <a14:useLocalDpi xmlns:a14="http://schemas.microsoft.com/office/drawing/2010/main" val="0"/>
              </a:ext>
            </a:extLst>
          </a:blip>
          <a:srcRect/>
          <a:stretch>
            <a:fillRect/>
          </a:stretch>
        </p:blipFill>
        <p:spPr bwMode="auto">
          <a:xfrm>
            <a:off x="3505200" y="5557606"/>
            <a:ext cx="2301179" cy="1343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loud 15"/>
          <p:cNvSpPr/>
          <p:nvPr/>
        </p:nvSpPr>
        <p:spPr>
          <a:xfrm>
            <a:off x="990600" y="122553"/>
            <a:ext cx="7239000" cy="1419543"/>
          </a:xfrm>
          <a:prstGeom prst="cloud">
            <a:avLst/>
          </a:prstGeom>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rgbClr val="0000CC"/>
                </a:solidFill>
                <a:latin typeface="Times New Roman" panose="02020603050405020304" pitchFamily="18" charset="0"/>
                <a:cs typeface="Times New Roman" panose="02020603050405020304" pitchFamily="18" charset="0"/>
              </a:rPr>
              <a:t>Luyện</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đọc</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diễn</a:t>
            </a:r>
            <a:r>
              <a:rPr lang="en-US" sz="4400" dirty="0" smtClean="0">
                <a:solidFill>
                  <a:srgbClr val="0000CC"/>
                </a:solidFill>
                <a:latin typeface="Times New Roman" panose="02020603050405020304" pitchFamily="18" charset="0"/>
                <a:cs typeface="Times New Roman" panose="02020603050405020304" pitchFamily="18" charset="0"/>
              </a:rPr>
              <a:t> </a:t>
            </a:r>
            <a:r>
              <a:rPr lang="en-US" sz="4400" dirty="0" err="1" smtClean="0">
                <a:solidFill>
                  <a:srgbClr val="0000CC"/>
                </a:solidFill>
                <a:latin typeface="Times New Roman" panose="02020603050405020304" pitchFamily="18" charset="0"/>
                <a:cs typeface="Times New Roman" panose="02020603050405020304" pitchFamily="18" charset="0"/>
              </a:rPr>
              <a:t>cảm</a:t>
            </a:r>
            <a:endParaRPr lang="en-US" sz="4400"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729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par>
                                <p:cTn id="19" presetID="2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par>
                                <p:cTn id="22" presetID="2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22" presetClass="entr" presetSubtype="4"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par>
                                <p:cTn id="31" presetID="22" presetClass="entr" presetSubtype="4"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par>
                                <p:cTn id="34" presetID="22" presetClass="entr" presetSubtype="4"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103" y="2988243"/>
            <a:ext cx="1898374" cy="3657600"/>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2676" y="2471552"/>
            <a:ext cx="2325291" cy="4272148"/>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150966"/>
            <a:ext cx="9144000" cy="707037"/>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00726" y="5971609"/>
            <a:ext cx="2386013" cy="674237"/>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22679" y="5292254"/>
            <a:ext cx="1091803" cy="1291541"/>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92906" y="5098246"/>
            <a:ext cx="1283494" cy="1519130"/>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164" y="-152400"/>
            <a:ext cx="8151575" cy="3800090"/>
          </a:xfrm>
          <a:prstGeom prst="rect">
            <a:avLst/>
          </a:prstGeom>
        </p:spPr>
      </p:pic>
      <p:sp>
        <p:nvSpPr>
          <p:cNvPr id="10" name="文本框 9"/>
          <p:cNvSpPr txBox="1"/>
          <p:nvPr/>
        </p:nvSpPr>
        <p:spPr>
          <a:xfrm>
            <a:off x="1473413" y="1201278"/>
            <a:ext cx="5517857" cy="1363900"/>
          </a:xfrm>
          <a:prstGeom prst="rect">
            <a:avLst/>
          </a:prstGeom>
          <a:noFill/>
        </p:spPr>
        <p:txBody>
          <a:bodyPr wrap="square" rtlCol="0">
            <a:spAutoFit/>
          </a:bodyPr>
          <a:lstStyle/>
          <a:p>
            <a:pPr algn="ctr">
              <a:lnSpc>
                <a:spcPct val="120000"/>
              </a:lnSpc>
            </a:pPr>
            <a:r>
              <a:rPr lang="en-US" altLang="zh-CN" sz="3600" b="1" dirty="0" err="1" smtClean="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Luyện</a:t>
            </a:r>
            <a:r>
              <a:rPr lang="en-US" altLang="zh-CN" sz="3600" b="1" dirty="0" smtClean="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đ</a:t>
            </a:r>
            <a:r>
              <a:rPr lang="vi-VN" altLang="zh-CN" sz="3600" b="1" dirty="0" smtClean="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ọc bài</a:t>
            </a:r>
            <a:r>
              <a:rPr lang="en-US" altLang="zh-CN" sz="3600" b="1" dirty="0" smtClean="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p>
          <a:p>
            <a:pPr algn="ctr">
              <a:lnSpc>
                <a:spcPct val="120000"/>
              </a:lnSpc>
            </a:pPr>
            <a:r>
              <a:rPr lang="en-US" altLang="zh-CN" sz="3600" b="1" dirty="0" smtClean="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a:t>
            </a:r>
            <a:r>
              <a:rPr lang="vi-VN" altLang="zh-CN" sz="3600" b="1" dirty="0" smtClean="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ài sau</a:t>
            </a:r>
            <a:r>
              <a:rPr lang="en-US" altLang="zh-CN" sz="3600" b="1" dirty="0" smtClean="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smtClean="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Bài</a:t>
            </a:r>
            <a:r>
              <a:rPr lang="en-US" altLang="zh-CN" sz="3600" b="1" dirty="0" smtClean="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ca </a:t>
            </a:r>
            <a:r>
              <a:rPr lang="en-US" altLang="zh-CN" sz="3600" b="1" dirty="0" err="1" smtClean="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về</a:t>
            </a:r>
            <a:r>
              <a:rPr lang="en-US" altLang="zh-CN" sz="3600" b="1" dirty="0" smtClean="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smtClean="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trái</a:t>
            </a:r>
            <a:r>
              <a:rPr lang="en-US" altLang="zh-CN" sz="3600" b="1" dirty="0" smtClean="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3600" b="1" dirty="0" err="1" smtClean="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đất</a:t>
            </a:r>
            <a:r>
              <a:rPr lang="en-US" altLang="zh-CN" sz="3600" b="1" dirty="0" smtClean="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a:t>
            </a:r>
            <a:endParaRPr lang="zh-CN" altLang="en-US" sz="36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4069613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7"/>
                                        </p:tgtEl>
                                        <p:attrNameLst>
                                          <p:attrName>r</p:attrName>
                                        </p:attrNameLst>
                                      </p:cBhvr>
                                    </p:animRot>
                                    <p:animRot by="-240000">
                                      <p:cBhvr>
                                        <p:cTn id="19" dur="200" fill="hold">
                                          <p:stCondLst>
                                            <p:cond delay="200"/>
                                          </p:stCondLst>
                                        </p:cTn>
                                        <p:tgtEl>
                                          <p:spTgt spid="7"/>
                                        </p:tgtEl>
                                        <p:attrNameLst>
                                          <p:attrName>r</p:attrName>
                                        </p:attrNameLst>
                                      </p:cBhvr>
                                    </p:animRot>
                                    <p:animRot by="240000">
                                      <p:cBhvr>
                                        <p:cTn id="20" dur="200" fill="hold">
                                          <p:stCondLst>
                                            <p:cond delay="400"/>
                                          </p:stCondLst>
                                        </p:cTn>
                                        <p:tgtEl>
                                          <p:spTgt spid="7"/>
                                        </p:tgtEl>
                                        <p:attrNameLst>
                                          <p:attrName>r</p:attrName>
                                        </p:attrNameLst>
                                      </p:cBhvr>
                                    </p:animRot>
                                    <p:animRot by="-240000">
                                      <p:cBhvr>
                                        <p:cTn id="21" dur="200" fill="hold">
                                          <p:stCondLst>
                                            <p:cond delay="600"/>
                                          </p:stCondLst>
                                        </p:cTn>
                                        <p:tgtEl>
                                          <p:spTgt spid="7"/>
                                        </p:tgtEl>
                                        <p:attrNameLst>
                                          <p:attrName>r</p:attrName>
                                        </p:attrNameLst>
                                      </p:cBhvr>
                                    </p:animRot>
                                    <p:animRot by="120000">
                                      <p:cBhvr>
                                        <p:cTn id="22" dur="200" fill="hold">
                                          <p:stCondLst>
                                            <p:cond delay="800"/>
                                          </p:stCondLst>
                                        </p:cTn>
                                        <p:tgtEl>
                                          <p:spTgt spid="7"/>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6"/>
                                        </p:tgtEl>
                                        <p:attrNameLst>
                                          <p:attrName>r</p:attrName>
                                        </p:attrNameLst>
                                      </p:cBhvr>
                                    </p:animRot>
                                    <p:animRot by="-240000">
                                      <p:cBhvr>
                                        <p:cTn id="25" dur="200" fill="hold">
                                          <p:stCondLst>
                                            <p:cond delay="200"/>
                                          </p:stCondLst>
                                        </p:cTn>
                                        <p:tgtEl>
                                          <p:spTgt spid="6"/>
                                        </p:tgtEl>
                                        <p:attrNameLst>
                                          <p:attrName>r</p:attrName>
                                        </p:attrNameLst>
                                      </p:cBhvr>
                                    </p:animRot>
                                    <p:animRot by="240000">
                                      <p:cBhvr>
                                        <p:cTn id="26" dur="200" fill="hold">
                                          <p:stCondLst>
                                            <p:cond delay="400"/>
                                          </p:stCondLst>
                                        </p:cTn>
                                        <p:tgtEl>
                                          <p:spTgt spid="6"/>
                                        </p:tgtEl>
                                        <p:attrNameLst>
                                          <p:attrName>r</p:attrName>
                                        </p:attrNameLst>
                                      </p:cBhvr>
                                    </p:animRot>
                                    <p:animRot by="-240000">
                                      <p:cBhvr>
                                        <p:cTn id="27" dur="200" fill="hold">
                                          <p:stCondLst>
                                            <p:cond delay="600"/>
                                          </p:stCondLst>
                                        </p:cTn>
                                        <p:tgtEl>
                                          <p:spTgt spid="6"/>
                                        </p:tgtEl>
                                        <p:attrNameLst>
                                          <p:attrName>r</p:attrName>
                                        </p:attrNameLst>
                                      </p:cBhvr>
                                    </p:animRot>
                                    <p:animRot by="120000">
                                      <p:cBhvr>
                                        <p:cTn id="28" dur="200" fill="hold">
                                          <p:stCondLst>
                                            <p:cond delay="800"/>
                                          </p:stCondLst>
                                        </p:cTn>
                                        <p:tgtEl>
                                          <p:spTgt spid="6"/>
                                        </p:tgtEl>
                                        <p:attrNameLst>
                                          <p:attrName>r</p:attrName>
                                        </p:attrNameLst>
                                      </p:cBhvr>
                                    </p:animRot>
                                  </p:childTnLst>
                                </p:cTn>
                              </p:par>
                              <p:par>
                                <p:cTn id="29" presetID="32" presetClass="emph" presetSubtype="0" fill="hold" nodeType="withEffect">
                                  <p:stCondLst>
                                    <p:cond delay="0"/>
                                  </p:stCondLst>
                                  <p:childTnLst>
                                    <p:animRot by="120000">
                                      <p:cBhvr>
                                        <p:cTn id="30" dur="100" fill="hold">
                                          <p:stCondLst>
                                            <p:cond delay="0"/>
                                          </p:stCondLst>
                                        </p:cTn>
                                        <p:tgtEl>
                                          <p:spTgt spid="2"/>
                                        </p:tgtEl>
                                        <p:attrNameLst>
                                          <p:attrName>r</p:attrName>
                                        </p:attrNameLst>
                                      </p:cBhvr>
                                    </p:animRot>
                                    <p:animRot by="-240000">
                                      <p:cBhvr>
                                        <p:cTn id="31" dur="200" fill="hold">
                                          <p:stCondLst>
                                            <p:cond delay="200"/>
                                          </p:stCondLst>
                                        </p:cTn>
                                        <p:tgtEl>
                                          <p:spTgt spid="2"/>
                                        </p:tgtEl>
                                        <p:attrNameLst>
                                          <p:attrName>r</p:attrName>
                                        </p:attrNameLst>
                                      </p:cBhvr>
                                    </p:animRot>
                                    <p:animRot by="240000">
                                      <p:cBhvr>
                                        <p:cTn id="32" dur="200" fill="hold">
                                          <p:stCondLst>
                                            <p:cond delay="400"/>
                                          </p:stCondLst>
                                        </p:cTn>
                                        <p:tgtEl>
                                          <p:spTgt spid="2"/>
                                        </p:tgtEl>
                                        <p:attrNameLst>
                                          <p:attrName>r</p:attrName>
                                        </p:attrNameLst>
                                      </p:cBhvr>
                                    </p:animRot>
                                    <p:animRot by="-240000">
                                      <p:cBhvr>
                                        <p:cTn id="33" dur="200" fill="hold">
                                          <p:stCondLst>
                                            <p:cond delay="600"/>
                                          </p:stCondLst>
                                        </p:cTn>
                                        <p:tgtEl>
                                          <p:spTgt spid="2"/>
                                        </p:tgtEl>
                                        <p:attrNameLst>
                                          <p:attrName>r</p:attrName>
                                        </p:attrNameLst>
                                      </p:cBhvr>
                                    </p:animRot>
                                    <p:animRot by="120000">
                                      <p:cBhvr>
                                        <p:cTn id="34" dur="200" fill="hold">
                                          <p:stCondLst>
                                            <p:cond delay="800"/>
                                          </p:stCondLst>
                                        </p:cTn>
                                        <p:tgtEl>
                                          <p:spTgt spid="2"/>
                                        </p:tgtEl>
                                        <p:attrNameLst>
                                          <p:attrName>r</p:attrName>
                                        </p:attrNameLst>
                                      </p:cBhvr>
                                    </p:animRot>
                                  </p:childTnLst>
                                </p:cTn>
                              </p:par>
                              <p:par>
                                <p:cTn id="35" presetID="32" presetClass="emph" presetSubtype="0" fill="hold" nodeType="withEffect">
                                  <p:stCondLst>
                                    <p:cond delay="0"/>
                                  </p:stCondLst>
                                  <p:childTnLst>
                                    <p:animRot by="120000">
                                      <p:cBhvr>
                                        <p:cTn id="36" dur="100" fill="hold">
                                          <p:stCondLst>
                                            <p:cond delay="0"/>
                                          </p:stCondLst>
                                        </p:cTn>
                                        <p:tgtEl>
                                          <p:spTgt spid="5"/>
                                        </p:tgtEl>
                                        <p:attrNameLst>
                                          <p:attrName>r</p:attrName>
                                        </p:attrNameLst>
                                      </p:cBhvr>
                                    </p:animRot>
                                    <p:animRot by="-240000">
                                      <p:cBhvr>
                                        <p:cTn id="37" dur="200" fill="hold">
                                          <p:stCondLst>
                                            <p:cond delay="200"/>
                                          </p:stCondLst>
                                        </p:cTn>
                                        <p:tgtEl>
                                          <p:spTgt spid="5"/>
                                        </p:tgtEl>
                                        <p:attrNameLst>
                                          <p:attrName>r</p:attrName>
                                        </p:attrNameLst>
                                      </p:cBhvr>
                                    </p:animRot>
                                    <p:animRot by="240000">
                                      <p:cBhvr>
                                        <p:cTn id="38" dur="200" fill="hold">
                                          <p:stCondLst>
                                            <p:cond delay="400"/>
                                          </p:stCondLst>
                                        </p:cTn>
                                        <p:tgtEl>
                                          <p:spTgt spid="5"/>
                                        </p:tgtEl>
                                        <p:attrNameLst>
                                          <p:attrName>r</p:attrName>
                                        </p:attrNameLst>
                                      </p:cBhvr>
                                    </p:animRot>
                                    <p:animRot by="-240000">
                                      <p:cBhvr>
                                        <p:cTn id="39" dur="200" fill="hold">
                                          <p:stCondLst>
                                            <p:cond delay="600"/>
                                          </p:stCondLst>
                                        </p:cTn>
                                        <p:tgtEl>
                                          <p:spTgt spid="5"/>
                                        </p:tgtEl>
                                        <p:attrNameLst>
                                          <p:attrName>r</p:attrName>
                                        </p:attrNameLst>
                                      </p:cBhvr>
                                    </p:animRot>
                                    <p:animRot by="120000">
                                      <p:cBhvr>
                                        <p:cTn id="40" dur="200" fill="hold">
                                          <p:stCondLst>
                                            <p:cond delay="800"/>
                                          </p:stCondLst>
                                        </p:cTn>
                                        <p:tgtEl>
                                          <p:spTgt spid="5"/>
                                        </p:tgtEl>
                                        <p:attrNameLst>
                                          <p:attrName>r</p:attrName>
                                        </p:attrNameLst>
                                      </p:cBhvr>
                                    </p:animRot>
                                  </p:childTnLst>
                                </p:cTn>
                              </p:par>
                              <p:par>
                                <p:cTn id="41" presetID="32" presetClass="emph" presetSubtype="0" fill="hold" nodeType="withEffect">
                                  <p:stCondLst>
                                    <p:cond delay="0"/>
                                  </p:stCondLst>
                                  <p:childTnLst>
                                    <p:animRot by="120000">
                                      <p:cBhvr>
                                        <p:cTn id="42" dur="100" fill="hold">
                                          <p:stCondLst>
                                            <p:cond delay="0"/>
                                          </p:stCondLst>
                                        </p:cTn>
                                        <p:tgtEl>
                                          <p:spTgt spid="8"/>
                                        </p:tgtEl>
                                        <p:attrNameLst>
                                          <p:attrName>r</p:attrName>
                                        </p:attrNameLst>
                                      </p:cBhvr>
                                    </p:animRot>
                                    <p:animRot by="-240000">
                                      <p:cBhvr>
                                        <p:cTn id="43" dur="200" fill="hold">
                                          <p:stCondLst>
                                            <p:cond delay="200"/>
                                          </p:stCondLst>
                                        </p:cTn>
                                        <p:tgtEl>
                                          <p:spTgt spid="8"/>
                                        </p:tgtEl>
                                        <p:attrNameLst>
                                          <p:attrName>r</p:attrName>
                                        </p:attrNameLst>
                                      </p:cBhvr>
                                    </p:animRot>
                                    <p:animRot by="240000">
                                      <p:cBhvr>
                                        <p:cTn id="44" dur="200" fill="hold">
                                          <p:stCondLst>
                                            <p:cond delay="400"/>
                                          </p:stCondLst>
                                        </p:cTn>
                                        <p:tgtEl>
                                          <p:spTgt spid="8"/>
                                        </p:tgtEl>
                                        <p:attrNameLst>
                                          <p:attrName>r</p:attrName>
                                        </p:attrNameLst>
                                      </p:cBhvr>
                                    </p:animRot>
                                    <p:animRot by="-240000">
                                      <p:cBhvr>
                                        <p:cTn id="45" dur="200" fill="hold">
                                          <p:stCondLst>
                                            <p:cond delay="600"/>
                                          </p:stCondLst>
                                        </p:cTn>
                                        <p:tgtEl>
                                          <p:spTgt spid="8"/>
                                        </p:tgtEl>
                                        <p:attrNameLst>
                                          <p:attrName>r</p:attrName>
                                        </p:attrNameLst>
                                      </p:cBhvr>
                                    </p:animRot>
                                    <p:animRot by="120000">
                                      <p:cBhvr>
                                        <p:cTn id="46" dur="200" fill="hold">
                                          <p:stCondLst>
                                            <p:cond delay="800"/>
                                          </p:stCondLst>
                                        </p:cTn>
                                        <p:tgtEl>
                                          <p:spTgt spid="8"/>
                                        </p:tgtEl>
                                        <p:attrNameLst>
                                          <p:attrName>r</p:attrName>
                                        </p:attrNameLst>
                                      </p:cBhvr>
                                    </p:animRot>
                                  </p:childTnLst>
                                </p:cTn>
                              </p:par>
                              <p:par>
                                <p:cTn id="47" presetID="32" presetClass="emph" presetSubtype="0" fill="hold" grpId="0" nodeType="withEffect">
                                  <p:stCondLst>
                                    <p:cond delay="0"/>
                                  </p:stCondLst>
                                  <p:childTnLst>
                                    <p:animRot by="120000">
                                      <p:cBhvr>
                                        <p:cTn id="48" dur="100" fill="hold">
                                          <p:stCondLst>
                                            <p:cond delay="0"/>
                                          </p:stCondLst>
                                        </p:cTn>
                                        <p:tgtEl>
                                          <p:spTgt spid="10"/>
                                        </p:tgtEl>
                                        <p:attrNameLst>
                                          <p:attrName>r</p:attrName>
                                        </p:attrNameLst>
                                      </p:cBhvr>
                                    </p:animRot>
                                    <p:animRot by="-240000">
                                      <p:cBhvr>
                                        <p:cTn id="49" dur="200" fill="hold">
                                          <p:stCondLst>
                                            <p:cond delay="200"/>
                                          </p:stCondLst>
                                        </p:cTn>
                                        <p:tgtEl>
                                          <p:spTgt spid="10"/>
                                        </p:tgtEl>
                                        <p:attrNameLst>
                                          <p:attrName>r</p:attrName>
                                        </p:attrNameLst>
                                      </p:cBhvr>
                                    </p:animRot>
                                    <p:animRot by="240000">
                                      <p:cBhvr>
                                        <p:cTn id="50" dur="200" fill="hold">
                                          <p:stCondLst>
                                            <p:cond delay="400"/>
                                          </p:stCondLst>
                                        </p:cTn>
                                        <p:tgtEl>
                                          <p:spTgt spid="10"/>
                                        </p:tgtEl>
                                        <p:attrNameLst>
                                          <p:attrName>r</p:attrName>
                                        </p:attrNameLst>
                                      </p:cBhvr>
                                    </p:animRot>
                                    <p:animRot by="-240000">
                                      <p:cBhvr>
                                        <p:cTn id="51" dur="200" fill="hold">
                                          <p:stCondLst>
                                            <p:cond delay="600"/>
                                          </p:stCondLst>
                                        </p:cTn>
                                        <p:tgtEl>
                                          <p:spTgt spid="10"/>
                                        </p:tgtEl>
                                        <p:attrNameLst>
                                          <p:attrName>r</p:attrName>
                                        </p:attrNameLst>
                                      </p:cBhvr>
                                    </p:animRot>
                                    <p:animRot by="120000">
                                      <p:cBhvr>
                                        <p:cTn id="52"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48200" y="152400"/>
            <a:ext cx="8767200" cy="3347840"/>
          </a:xfrm>
          <a:prstGeom prst="rect">
            <a:avLst/>
          </a:prstGeom>
          <a:solidFill>
            <a:srgbClr val="FFFF00"/>
          </a:solidFill>
          <a:ln>
            <a:noFill/>
          </a:ln>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nSpc>
                <a:spcPct val="150000"/>
              </a:lnSpc>
            </a:pPr>
            <a:r>
              <a:rPr lang="vi-VN" sz="2400" dirty="0"/>
              <a:t>A. Vở kịch thể hiện tấm lòng son sắt của người dân Nam Bộ đối với cách mạng.</a:t>
            </a:r>
            <a:endParaRPr lang="en-US" sz="2400" dirty="0"/>
          </a:p>
          <a:p>
            <a:pPr>
              <a:lnSpc>
                <a:spcPct val="150000"/>
              </a:lnSpc>
            </a:pPr>
            <a:r>
              <a:rPr lang="vi-VN" sz="2400" dirty="0"/>
              <a:t>B. Người dân tin yêu cách mạng, sẵn sàng xả thân bảo vệ cách mạng.</a:t>
            </a:r>
            <a:endParaRPr lang="en-US" sz="2400" dirty="0"/>
          </a:p>
          <a:p>
            <a:pPr>
              <a:lnSpc>
                <a:spcPct val="150000"/>
              </a:lnSpc>
            </a:pPr>
            <a:r>
              <a:rPr lang="vi-VN" sz="2400" dirty="0"/>
              <a:t>C. Lòng dân là chỗ dựa vững chắc nhất của cách mạng.</a:t>
            </a:r>
            <a:endParaRPr lang="en-US" sz="2400" dirty="0"/>
          </a:p>
          <a:p>
            <a:pPr>
              <a:lnSpc>
                <a:spcPct val="150000"/>
              </a:lnSpc>
            </a:pPr>
            <a:r>
              <a:rPr lang="vi-VN" sz="2400" dirty="0"/>
              <a:t>D. Tất cả các ý trên</a:t>
            </a:r>
            <a:endParaRPr lang="en-US" sz="2400" dirty="0">
              <a:solidFill>
                <a:srgbClr val="FF0000"/>
              </a:solidFill>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00240"/>
            <a:ext cx="4531800" cy="3357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descr="Minh hoa cho kich- Long d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1800" y="3522418"/>
            <a:ext cx="4612200" cy="3269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2"/>
          <p:cNvSpPr txBox="1">
            <a:spLocks noChangeArrowheads="1"/>
          </p:cNvSpPr>
          <p:nvPr/>
        </p:nvSpPr>
        <p:spPr bwMode="auto">
          <a:xfrm>
            <a:off x="126277" y="2869438"/>
            <a:ext cx="4722813" cy="608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eaLnBrk="0" hangingPunct="0">
              <a:defRPr sz="4000">
                <a:solidFill>
                  <a:schemeClr val="tx1"/>
                </a:solidFill>
                <a:latin typeface="Arial" pitchFamily="34" charset="0"/>
              </a:defRPr>
            </a:lvl1pPr>
            <a:lvl2pPr marL="742950" indent="-285750" eaLnBrk="0" hangingPunct="0">
              <a:defRPr sz="4000">
                <a:solidFill>
                  <a:schemeClr val="tx1"/>
                </a:solidFill>
                <a:latin typeface="Arial" pitchFamily="34" charset="0"/>
              </a:defRPr>
            </a:lvl2pPr>
            <a:lvl3pPr marL="1143000" indent="-228600" eaLnBrk="0" hangingPunct="0">
              <a:defRPr sz="4000">
                <a:solidFill>
                  <a:schemeClr val="tx1"/>
                </a:solidFill>
                <a:latin typeface="Arial" pitchFamily="34" charset="0"/>
              </a:defRPr>
            </a:lvl3pPr>
            <a:lvl4pPr marL="1600200" indent="-228600" eaLnBrk="0" hangingPunct="0">
              <a:defRPr sz="4000">
                <a:solidFill>
                  <a:schemeClr val="tx1"/>
                </a:solidFill>
                <a:latin typeface="Arial" pitchFamily="34" charset="0"/>
              </a:defRPr>
            </a:lvl4pPr>
            <a:lvl5pPr marL="2057400" indent="-228600" eaLnBrk="0" hangingPunct="0">
              <a:defRPr sz="4000">
                <a:solidFill>
                  <a:schemeClr val="tx1"/>
                </a:solidFill>
                <a:latin typeface="Arial" pitchFamily="34" charset="0"/>
              </a:defRPr>
            </a:lvl5pPr>
            <a:lvl6pPr marL="2514600" indent="-228600" eaLnBrk="0" fontAlgn="base" hangingPunct="0">
              <a:spcBef>
                <a:spcPct val="0"/>
              </a:spcBef>
              <a:spcAft>
                <a:spcPct val="0"/>
              </a:spcAft>
              <a:defRPr sz="4000">
                <a:solidFill>
                  <a:schemeClr val="tx1"/>
                </a:solidFill>
                <a:latin typeface="Arial" pitchFamily="34" charset="0"/>
              </a:defRPr>
            </a:lvl6pPr>
            <a:lvl7pPr marL="2971800" indent="-228600" eaLnBrk="0" fontAlgn="base" hangingPunct="0">
              <a:spcBef>
                <a:spcPct val="0"/>
              </a:spcBef>
              <a:spcAft>
                <a:spcPct val="0"/>
              </a:spcAft>
              <a:defRPr sz="4000">
                <a:solidFill>
                  <a:schemeClr val="tx1"/>
                </a:solidFill>
                <a:latin typeface="Arial" pitchFamily="34" charset="0"/>
              </a:defRPr>
            </a:lvl7pPr>
            <a:lvl8pPr marL="3429000" indent="-228600" eaLnBrk="0" fontAlgn="base" hangingPunct="0">
              <a:spcBef>
                <a:spcPct val="0"/>
              </a:spcBef>
              <a:spcAft>
                <a:spcPct val="0"/>
              </a:spcAft>
              <a:defRPr sz="4000">
                <a:solidFill>
                  <a:schemeClr val="tx1"/>
                </a:solidFill>
                <a:latin typeface="Arial" pitchFamily="34" charset="0"/>
              </a:defRPr>
            </a:lvl8pPr>
            <a:lvl9pPr marL="3886200" indent="-228600" eaLnBrk="0" fontAlgn="base" hangingPunct="0">
              <a:spcBef>
                <a:spcPct val="0"/>
              </a:spcBef>
              <a:spcAft>
                <a:spcPct val="0"/>
              </a:spcAft>
              <a:defRPr sz="4000">
                <a:solidFill>
                  <a:schemeClr val="tx1"/>
                </a:solidFill>
                <a:latin typeface="Arial" pitchFamily="34" charset="0"/>
              </a:defRPr>
            </a:lvl9pPr>
          </a:lstStyle>
          <a:p>
            <a:pPr>
              <a:lnSpc>
                <a:spcPct val="150000"/>
              </a:lnSpc>
            </a:pPr>
            <a:r>
              <a:rPr lang="vi-VN" sz="2400" dirty="0">
                <a:solidFill>
                  <a:srgbClr val="FF0000"/>
                </a:solidFill>
              </a:rPr>
              <a:t>D. Tất cả các ý trên</a:t>
            </a:r>
            <a:endParaRPr lang="en-US" sz="2400" dirty="0">
              <a:solidFill>
                <a:srgbClr val="FF0000"/>
              </a:solidFill>
            </a:endParaRPr>
          </a:p>
        </p:txBody>
      </p:sp>
    </p:spTree>
    <p:extLst>
      <p:ext uri="{BB962C8B-B14F-4D97-AF65-F5344CB8AC3E}">
        <p14:creationId xmlns:p14="http://schemas.microsoft.com/office/powerpoint/2010/main" val="3826358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11EFEF6E-8F80-404E-9F1A-7B40280D81F6}"/>
              </a:ext>
            </a:extLst>
          </p:cNvPr>
          <p:cNvSpPr/>
          <p:nvPr/>
        </p:nvSpPr>
        <p:spPr>
          <a:xfrm>
            <a:off x="334297" y="727202"/>
            <a:ext cx="8534400" cy="5580191"/>
          </a:xfrm>
          <a:prstGeom prst="rect">
            <a:avLst/>
          </a:prstGeom>
          <a:noFill/>
          <a:ln w="38100">
            <a:solidFill>
              <a:srgbClr val="8D3E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 name="图片 5">
            <a:extLst>
              <a:ext uri="{FF2B5EF4-FFF2-40B4-BE49-F238E27FC236}">
                <a16:creationId xmlns:a16="http://schemas.microsoft.com/office/drawing/2014/main" id="{374EF133-D51B-467E-A006-71789801CD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39" y="3053619"/>
            <a:ext cx="2362200" cy="3824046"/>
          </a:xfrm>
          <a:prstGeom prst="rect">
            <a:avLst/>
          </a:prstGeom>
        </p:spPr>
      </p:pic>
      <p:pic>
        <p:nvPicPr>
          <p:cNvPr id="4" name="图片 6">
            <a:extLst>
              <a:ext uri="{FF2B5EF4-FFF2-40B4-BE49-F238E27FC236}">
                <a16:creationId xmlns:a16="http://schemas.microsoft.com/office/drawing/2014/main" id="{7DA46919-DCA7-4F97-B4EA-BADDA348B9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6781799" y="0"/>
            <a:ext cx="2362200" cy="3824046"/>
          </a:xfrm>
          <a:prstGeom prst="rect">
            <a:avLst/>
          </a:prstGeom>
        </p:spPr>
      </p:pic>
      <p:pic>
        <p:nvPicPr>
          <p:cNvPr id="5" name="图片 4">
            <a:extLst>
              <a:ext uri="{FF2B5EF4-FFF2-40B4-BE49-F238E27FC236}">
                <a16:creationId xmlns:a16="http://schemas.microsoft.com/office/drawing/2014/main" id="{899B91CC-CC95-46B6-AB89-C98D1CC7C6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96" y="-78872"/>
            <a:ext cx="1327586" cy="1376175"/>
          </a:xfrm>
          <a:prstGeom prst="rect">
            <a:avLst/>
          </a:prstGeom>
        </p:spPr>
      </p:pic>
      <p:sp>
        <p:nvSpPr>
          <p:cNvPr id="7" name="WordArt 22"/>
          <p:cNvSpPr>
            <a:spLocks noChangeArrowheads="1" noChangeShapeType="1" noTextEdit="1"/>
          </p:cNvSpPr>
          <p:nvPr/>
        </p:nvSpPr>
        <p:spPr bwMode="auto">
          <a:xfrm>
            <a:off x="29498" y="685800"/>
            <a:ext cx="7933402" cy="48768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fontAlgn="base">
              <a:spcBef>
                <a:spcPct val="0"/>
              </a:spcBef>
              <a:spcAft>
                <a:spcPct val="0"/>
              </a:spcAft>
            </a:pPr>
            <a:r>
              <a:rPr lang="vi-VN" sz="3600" b="1" kern="10" dirty="0" smtClean="0">
                <a:ln w="9525">
                  <a:round/>
                  <a:headEnd/>
                  <a:tailEnd/>
                </a:ln>
                <a:solidFill>
                  <a:srgbClr val="FFC000"/>
                </a:solidFill>
                <a:latin typeface="Impact"/>
              </a:rPr>
              <a:t>CÁC EM NHỚ THỰC HỆN TỐT</a:t>
            </a:r>
          </a:p>
          <a:p>
            <a:pPr algn="ctr" fontAlgn="base">
              <a:spcBef>
                <a:spcPct val="0"/>
              </a:spcBef>
              <a:spcAft>
                <a:spcPct val="0"/>
              </a:spcAft>
            </a:pPr>
            <a:r>
              <a:rPr lang="vi-VN" sz="3600" b="1" kern="10" dirty="0" smtClean="0">
                <a:ln w="9525">
                  <a:round/>
                  <a:headEnd/>
                  <a:tailEnd/>
                </a:ln>
                <a:solidFill>
                  <a:srgbClr val="FFC000"/>
                </a:solidFill>
                <a:latin typeface="Impact"/>
              </a:rPr>
              <a:t>PHÒNG, CHỐNG COVID-19 NHÉ!</a:t>
            </a:r>
            <a:endParaRPr lang="en-US" sz="3600" b="1" kern="10" dirty="0">
              <a:ln w="9525">
                <a:round/>
                <a:headEnd/>
                <a:tailEnd/>
              </a:ln>
              <a:solidFill>
                <a:srgbClr val="FFC000"/>
              </a:solidFill>
              <a:latin typeface="Impact"/>
            </a:endParaRPr>
          </a:p>
        </p:txBody>
      </p:sp>
      <p:pic>
        <p:nvPicPr>
          <p:cNvPr id="8" name="Picture 2" descr="C:\Users\Admin\Desktop\6 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3723968"/>
            <a:ext cx="3382297" cy="248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48955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Chia sẻ file Corel 12 Phông nền Mầm Non #5 - Quảng Cáo Yên Bái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TextBox 2"/>
          <p:cNvSpPr txBox="1">
            <a:spLocks noChangeArrowheads="1"/>
          </p:cNvSpPr>
          <p:nvPr/>
        </p:nvSpPr>
        <p:spPr bwMode="auto">
          <a:xfrm>
            <a:off x="1905000" y="152400"/>
            <a:ext cx="70866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fontAlgn="base" hangingPunct="1">
              <a:spcBef>
                <a:spcPct val="0"/>
              </a:spcBef>
              <a:spcAft>
                <a:spcPct val="0"/>
              </a:spcAft>
            </a:pPr>
            <a:r>
              <a:rPr lang="en-US" sz="4000" b="1" dirty="0">
                <a:solidFill>
                  <a:srgbClr val="FF0000"/>
                </a:solidFill>
                <a:latin typeface="Aaril"/>
                <a:cs typeface="Arial" pitchFamily="34" charset="0"/>
              </a:rPr>
              <a:t>CHÚC CÁC EM: </a:t>
            </a:r>
          </a:p>
          <a:p>
            <a:pPr algn="ctr" eaLnBrk="1" fontAlgn="base" hangingPunct="1">
              <a:spcBef>
                <a:spcPct val="0"/>
              </a:spcBef>
              <a:spcAft>
                <a:spcPct val="0"/>
              </a:spcAft>
            </a:pPr>
            <a:r>
              <a:rPr lang="en-US" sz="4000" b="1" dirty="0">
                <a:solidFill>
                  <a:srgbClr val="FF0000"/>
                </a:solidFill>
                <a:latin typeface="Aaril"/>
                <a:cs typeface="Arial" pitchFamily="34" charset="0"/>
              </a:rPr>
              <a:t>CHĂM NGOAN, HỌC TỐT!</a:t>
            </a:r>
          </a:p>
          <a:p>
            <a:pPr algn="ctr" eaLnBrk="1" fontAlgn="base" hangingPunct="1">
              <a:spcBef>
                <a:spcPct val="0"/>
              </a:spcBef>
              <a:spcAft>
                <a:spcPct val="0"/>
              </a:spcAft>
            </a:pPr>
            <a:r>
              <a:rPr lang="en-US" sz="4400" b="1" dirty="0">
                <a:solidFill>
                  <a:srgbClr val="0000FF"/>
                </a:solidFill>
                <a:latin typeface="Aaril"/>
                <a:cs typeface="Arial" pitchFamily="34" charset="0"/>
              </a:rPr>
              <a:t>CHÀO TẠM BIỆT </a:t>
            </a:r>
            <a:endParaRPr lang="en-US" sz="4400" b="1" dirty="0" smtClean="0">
              <a:solidFill>
                <a:srgbClr val="0000FF"/>
              </a:solidFill>
              <a:latin typeface="Aaril"/>
              <a:cs typeface="Arial" pitchFamily="34" charset="0"/>
            </a:endParaRPr>
          </a:p>
          <a:p>
            <a:pPr algn="ctr" eaLnBrk="1" fontAlgn="base" hangingPunct="1">
              <a:spcBef>
                <a:spcPct val="0"/>
              </a:spcBef>
              <a:spcAft>
                <a:spcPct val="0"/>
              </a:spcAft>
            </a:pPr>
            <a:r>
              <a:rPr lang="en-US" sz="4400" b="1" dirty="0" smtClean="0">
                <a:solidFill>
                  <a:srgbClr val="0000FF"/>
                </a:solidFill>
                <a:latin typeface="Aaril"/>
                <a:cs typeface="Arial" pitchFamily="34" charset="0"/>
              </a:rPr>
              <a:t>CÁC </a:t>
            </a:r>
            <a:r>
              <a:rPr lang="en-US" sz="4400" b="1" dirty="0">
                <a:solidFill>
                  <a:srgbClr val="0000FF"/>
                </a:solidFill>
                <a:latin typeface="Aaril"/>
                <a:cs typeface="Arial" pitchFamily="34" charset="0"/>
              </a:rPr>
              <a:t>EM!</a:t>
            </a:r>
          </a:p>
        </p:txBody>
      </p:sp>
      <p:sp>
        <p:nvSpPr>
          <p:cNvPr id="5" name="Rectangle 36"/>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vi-VN" altLang="en-US" sz="2400">
              <a:solidFill>
                <a:prstClr val="black"/>
              </a:solidFill>
              <a:latin typeface="Times New Roman" pitchFamily="18" charset="0"/>
            </a:endParaRPr>
          </a:p>
        </p:txBody>
      </p:sp>
    </p:spTree>
    <p:extLst>
      <p:ext uri="{BB962C8B-B14F-4D97-AF65-F5344CB8AC3E}">
        <p14:creationId xmlns:p14="http://schemas.microsoft.com/office/powerpoint/2010/main" val="18418093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FD11E177-36BF-4677-AD66-45AB66CBFC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7617" y="1217509"/>
            <a:ext cx="2884576" cy="2884576"/>
          </a:xfrm>
          <a:prstGeom prst="rect">
            <a:avLst/>
          </a:prstGeom>
        </p:spPr>
      </p:pic>
      <p:pic>
        <p:nvPicPr>
          <p:cNvPr id="3" name="图片 3">
            <a:extLst>
              <a:ext uri="{FF2B5EF4-FFF2-40B4-BE49-F238E27FC236}">
                <a16:creationId xmlns:a16="http://schemas.microsoft.com/office/drawing/2014/main" id="{AD1CBF72-E20D-4811-8B67-DC1E755D6D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0" y="1073163"/>
            <a:ext cx="5450293" cy="2508238"/>
          </a:xfrm>
          <a:prstGeom prst="rect">
            <a:avLst/>
          </a:prstGeom>
        </p:spPr>
      </p:pic>
      <p:pic>
        <p:nvPicPr>
          <p:cNvPr id="4" name="图片 5">
            <a:extLst>
              <a:ext uri="{FF2B5EF4-FFF2-40B4-BE49-F238E27FC236}">
                <a16:creationId xmlns:a16="http://schemas.microsoft.com/office/drawing/2014/main" id="{1E00440B-6D41-4704-9E08-194C05240A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9485" y="3982755"/>
            <a:ext cx="5352131" cy="3064045"/>
          </a:xfrm>
          <a:prstGeom prst="rect">
            <a:avLst/>
          </a:prstGeom>
        </p:spPr>
      </p:pic>
      <p:sp>
        <p:nvSpPr>
          <p:cNvPr id="5" name="Rectangle 4">
            <a:extLst>
              <a:ext uri="{FF2B5EF4-FFF2-40B4-BE49-F238E27FC236}">
                <a16:creationId xmlns:a16="http://schemas.microsoft.com/office/drawing/2014/main" id="{3563F090-3138-4E8F-BB52-0E2A28BB53A6}"/>
              </a:ext>
            </a:extLst>
          </p:cNvPr>
          <p:cNvSpPr/>
          <p:nvPr/>
        </p:nvSpPr>
        <p:spPr>
          <a:xfrm>
            <a:off x="3449046" y="1998082"/>
            <a:ext cx="4323354" cy="584775"/>
          </a:xfrm>
          <a:prstGeom prst="rect">
            <a:avLst/>
          </a:prstGeom>
          <a:noFill/>
        </p:spPr>
        <p:txBody>
          <a:bodyPr wrap="square" lIns="91440" tIns="45720" rIns="91440" bIns="45720">
            <a:spAutoFit/>
          </a:bodyPr>
          <a:lstStyle/>
          <a:p>
            <a:pPr algn="ctr"/>
            <a:r>
              <a:rPr lang="en-US" sz="3200" b="1" dirty="0" err="1" smtClean="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Nộị</a:t>
            </a:r>
            <a:r>
              <a:rPr lang="en-US" sz="3200" b="1" dirty="0" smtClean="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dung </a:t>
            </a:r>
            <a:r>
              <a:rPr lang="en-US" sz="3200" b="1" dirty="0" err="1" smtClean="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vở</a:t>
            </a:r>
            <a:r>
              <a:rPr lang="en-US" sz="3200" b="1" dirty="0" smtClean="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smtClean="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kich</a:t>
            </a:r>
            <a:r>
              <a:rPr lang="en-US" sz="3200" b="1" dirty="0" smtClean="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smtClean="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a:t>
            </a:r>
            <a:r>
              <a:rPr lang="en-US" sz="3200" b="1" dirty="0" smtClean="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smtClean="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gì</a:t>
            </a:r>
            <a:r>
              <a:rPr lang="en-US" sz="3200" b="1" dirty="0" smtClean="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en-US" sz="3200" b="1" cap="none" spc="0"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406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1"/>
          <p:cNvSpPr>
            <a:spLocks noChangeArrowheads="1"/>
          </p:cNvSpPr>
          <p:nvPr/>
        </p:nvSpPr>
        <p:spPr bwMode="auto">
          <a:xfrm>
            <a:off x="314633" y="457200"/>
            <a:ext cx="8826909" cy="3694471"/>
          </a:xfrm>
          <a:prstGeom prst="cloudCallout">
            <a:avLst>
              <a:gd name="adj1" fmla="val -47505"/>
              <a:gd name="adj2" fmla="val 98306"/>
            </a:avLst>
          </a:prstGeom>
          <a:solidFill>
            <a:srgbClr val="002060"/>
          </a:solidFill>
          <a:ln w="9525">
            <a:solidFill>
              <a:schemeClr val="bg1"/>
            </a:solidFill>
            <a:round/>
            <a:headEnd/>
            <a:tailEnd/>
          </a:ln>
          <a:effectLst>
            <a:prstShdw prst="shdw13" dist="157090" dir="15357825">
              <a:srgbClr val="FF3300">
                <a:alpha val="50000"/>
              </a:srgbClr>
            </a:prstShdw>
          </a:effectLst>
        </p:spPr>
        <p:txBody>
          <a:bodyPr/>
          <a:lstStyle/>
          <a:p>
            <a:pPr algn="ctr" fontAlgn="base">
              <a:spcBef>
                <a:spcPct val="0"/>
              </a:spcBef>
              <a:spcAft>
                <a:spcPct val="0"/>
              </a:spcAft>
            </a:pPr>
            <a:r>
              <a:rPr lang="vi-VN" altLang="en-US" sz="3200" b="1" dirty="0">
                <a:solidFill>
                  <a:srgbClr val="FFC000"/>
                </a:solidFill>
                <a:latin typeface="Aaril"/>
              </a:rPr>
              <a:t>     </a:t>
            </a:r>
            <a:r>
              <a:rPr lang="vi-VN" altLang="en-US" sz="4400" b="1" dirty="0">
                <a:solidFill>
                  <a:srgbClr val="FFC000"/>
                </a:solidFill>
                <a:latin typeface="Aaril"/>
              </a:rPr>
              <a:t>Ca ngợi mẹ con dì Năm dũng cảm, mưu trí lừa giặc, cứu cán bộ cách mạng.</a:t>
            </a:r>
            <a:endParaRPr lang="en-US" altLang="en-US" sz="4400" b="1" dirty="0">
              <a:solidFill>
                <a:srgbClr val="FFC000"/>
              </a:solidFill>
              <a:latin typeface="Aaril"/>
            </a:endParaRPr>
          </a:p>
        </p:txBody>
      </p:sp>
      <p:pic>
        <p:nvPicPr>
          <p:cNvPr id="5" name="Picture 5" descr="blumen-pflanzen04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755179" y="4696608"/>
            <a:ext cx="2388821" cy="2204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103" y="2988243"/>
            <a:ext cx="1898374" cy="3657600"/>
          </a:xfrm>
          <a:prstGeom prst="rect">
            <a:avLst/>
          </a:prstGeom>
        </p:spPr>
      </p:pic>
      <p:pic>
        <p:nvPicPr>
          <p:cNvPr id="7" name="Picture 4" descr="Minh hoa cho kich- Long da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4114800"/>
            <a:ext cx="4316779"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6757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Explosion 1 5"/>
          <p:cNvSpPr/>
          <p:nvPr/>
        </p:nvSpPr>
        <p:spPr>
          <a:xfrm rot="21268311">
            <a:off x="341294" y="1536494"/>
            <a:ext cx="8347918" cy="3699958"/>
          </a:xfrm>
          <a:prstGeom prst="irregularSeal1">
            <a:avLst/>
          </a:prstGeom>
          <a:solidFill>
            <a:srgbClr val="00B050"/>
          </a:solidFill>
          <a:ln w="25400" cap="flat" cmpd="sng" algn="ctr">
            <a:solidFill>
              <a:srgbClr val="F0A22E">
                <a:shade val="50000"/>
              </a:srgbClr>
            </a:solidFill>
            <a:prstDash val="solid"/>
          </a:ln>
          <a:effectLst/>
        </p:spPr>
        <p:txBody>
          <a:bodyPr lIns="91055" tIns="45521" rIns="91055" bIns="45521"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4400" b="1" i="0" u="none" strike="noStrike" kern="0" cap="none" spc="0" normalizeH="0" baseline="0" noProof="0" dirty="0">
                <a:ln>
                  <a:noFill/>
                </a:ln>
                <a:solidFill>
                  <a:srgbClr val="FFFF00"/>
                </a:solidFill>
                <a:effectLst/>
                <a:uLnTx/>
                <a:uFillTx/>
                <a:latin typeface="Aaril"/>
                <a:ea typeface="+mn-ea"/>
                <a:cs typeface="Arial" pitchFamily="34" charset="0"/>
              </a:rPr>
              <a:t>CHÚC MỪNG CÁC </a:t>
            </a:r>
            <a:r>
              <a:rPr lang="en-US" sz="4400" b="1" kern="0" noProof="0" dirty="0" smtClean="0">
                <a:solidFill>
                  <a:srgbClr val="FFFF00"/>
                </a:solidFill>
                <a:latin typeface="Aaril"/>
                <a:cs typeface="Arial" pitchFamily="34" charset="0"/>
              </a:rPr>
              <a:t>CON</a:t>
            </a:r>
            <a:r>
              <a:rPr kumimoji="0" lang="en-US" sz="4400" b="1" i="0" u="none" strike="noStrike" kern="0" cap="none" spc="0" normalizeH="0" baseline="0" noProof="0" dirty="0" smtClean="0">
                <a:ln>
                  <a:noFill/>
                </a:ln>
                <a:solidFill>
                  <a:srgbClr val="FFFF00"/>
                </a:solidFill>
                <a:effectLst/>
                <a:uLnTx/>
                <a:uFillTx/>
                <a:latin typeface="Aaril"/>
                <a:ea typeface="+mn-ea"/>
                <a:cs typeface="Arial" pitchFamily="34" charset="0"/>
              </a:rPr>
              <a:t>!</a:t>
            </a:r>
            <a:r>
              <a:rPr kumimoji="0" lang="vi-VN" sz="4400" b="1" i="0" u="none" strike="noStrike" kern="0" cap="none" spc="0" normalizeH="0" baseline="0" noProof="0" dirty="0" smtClean="0">
                <a:ln>
                  <a:noFill/>
                </a:ln>
                <a:solidFill>
                  <a:srgbClr val="FFFF00"/>
                </a:solidFill>
                <a:effectLst/>
                <a:uLnTx/>
                <a:uFillTx/>
                <a:latin typeface="Aaril"/>
                <a:ea typeface="+mn-ea"/>
                <a:cs typeface="Arial" pitchFamily="34" charset="0"/>
              </a:rPr>
              <a:t> </a:t>
            </a:r>
            <a:endParaRPr kumimoji="0" lang="en-US" sz="4400" b="1" i="0" u="none" strike="noStrike" kern="0" cap="none" spc="0" normalizeH="0" baseline="0" noProof="0" dirty="0">
              <a:ln>
                <a:noFill/>
              </a:ln>
              <a:solidFill>
                <a:srgbClr val="FFFF00"/>
              </a:solidFill>
              <a:effectLst/>
              <a:uLnTx/>
              <a:uFillTx/>
              <a:latin typeface="Aaril"/>
              <a:ea typeface="+mn-ea"/>
              <a:cs typeface="Arial" pitchFamily="34" charset="0"/>
            </a:endParaRPr>
          </a:p>
        </p:txBody>
      </p:sp>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86630">
            <a:off x="1255025" y="843080"/>
            <a:ext cx="2672928" cy="2320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416614">
            <a:off x="5369061" y="4487261"/>
            <a:ext cx="1954050" cy="1236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77286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1905000" y="893763"/>
            <a:ext cx="5791200"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573" tIns="19286" rIns="38573" bIns="19286">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vi-VN" sz="2800" b="1" dirty="0" err="1">
                <a:solidFill>
                  <a:srgbClr val="FFFFFF"/>
                </a:solidFill>
                <a:latin typeface="Times New Roman" panose="02020603050405020304" pitchFamily="18" charset="0"/>
                <a:ea typeface="HP001 5Ha"/>
                <a:cs typeface="Times New Roman" panose="02020603050405020304" pitchFamily="18" charset="0"/>
              </a:rPr>
              <a:t>Thứ</a:t>
            </a:r>
            <a:r>
              <a:rPr lang="en-US" altLang="vi-VN" sz="2800" b="1" dirty="0">
                <a:solidFill>
                  <a:srgbClr val="FFFFFF"/>
                </a:solidFill>
                <a:latin typeface="Times New Roman" panose="02020603050405020304" pitchFamily="18" charset="0"/>
                <a:ea typeface="HP001 5Ha"/>
                <a:cs typeface="Times New Roman" panose="02020603050405020304" pitchFamily="18" charset="0"/>
              </a:rPr>
              <a:t> </a:t>
            </a:r>
            <a:r>
              <a:rPr lang="en-US" altLang="vi-VN" sz="2800" b="1" dirty="0" smtClean="0">
                <a:solidFill>
                  <a:srgbClr val="FFFFFF"/>
                </a:solidFill>
                <a:latin typeface="Times New Roman" panose="02020603050405020304" pitchFamily="18" charset="0"/>
                <a:ea typeface="HP001 5Ha"/>
                <a:cs typeface="Times New Roman" panose="02020603050405020304" pitchFamily="18" charset="0"/>
              </a:rPr>
              <a:t> </a:t>
            </a:r>
            <a:r>
              <a:rPr lang="en-US" altLang="vi-VN" sz="2800" b="1" dirty="0" err="1" smtClean="0">
                <a:solidFill>
                  <a:srgbClr val="FFFFFF"/>
                </a:solidFill>
                <a:latin typeface="Times New Roman" panose="02020603050405020304" pitchFamily="18" charset="0"/>
                <a:ea typeface="HP001 5Ha"/>
                <a:cs typeface="Times New Roman" panose="02020603050405020304" pitchFamily="18" charset="0"/>
              </a:rPr>
              <a:t>hai</a:t>
            </a:r>
            <a:r>
              <a:rPr lang="en-US" altLang="vi-VN" sz="2800" b="1" dirty="0" smtClean="0">
                <a:solidFill>
                  <a:srgbClr val="FFFFFF"/>
                </a:solidFill>
                <a:latin typeface="Times New Roman" panose="02020603050405020304" pitchFamily="18" charset="0"/>
                <a:ea typeface="HP001 5Ha"/>
                <a:cs typeface="Times New Roman" panose="02020603050405020304" pitchFamily="18" charset="0"/>
              </a:rPr>
              <a:t>   </a:t>
            </a:r>
            <a:r>
              <a:rPr lang="en-US" altLang="vi-VN" sz="2800" b="1" dirty="0" err="1">
                <a:solidFill>
                  <a:srgbClr val="FFFFFF"/>
                </a:solidFill>
                <a:latin typeface="Times New Roman" panose="02020603050405020304" pitchFamily="18" charset="0"/>
                <a:ea typeface="HP001 5Ha"/>
                <a:cs typeface="Times New Roman" panose="02020603050405020304" pitchFamily="18" charset="0"/>
              </a:rPr>
              <a:t>ngày</a:t>
            </a:r>
            <a:r>
              <a:rPr lang="en-US" altLang="vi-VN" sz="2800" b="1" dirty="0">
                <a:solidFill>
                  <a:srgbClr val="FFFFFF"/>
                </a:solidFill>
                <a:latin typeface="Times New Roman" panose="02020603050405020304" pitchFamily="18" charset="0"/>
                <a:ea typeface="HP001 5Ha"/>
                <a:cs typeface="Times New Roman" panose="02020603050405020304" pitchFamily="18" charset="0"/>
              </a:rPr>
              <a:t> </a:t>
            </a:r>
            <a:r>
              <a:rPr lang="en-US" altLang="vi-VN" sz="2800" b="1" dirty="0">
                <a:solidFill>
                  <a:srgbClr val="FFFFFF"/>
                </a:solidFill>
                <a:latin typeface="Times New Roman" panose="02020603050405020304" pitchFamily="18" charset="0"/>
                <a:ea typeface="HP001 5Ha"/>
                <a:cs typeface="Times New Roman" panose="02020603050405020304" pitchFamily="18" charset="0"/>
              </a:rPr>
              <a:t>2</a:t>
            </a:r>
            <a:r>
              <a:rPr lang="en-US" altLang="vi-VN" sz="2800" b="1" dirty="0" smtClean="0">
                <a:solidFill>
                  <a:srgbClr val="FFFFFF"/>
                </a:solidFill>
                <a:latin typeface="Times New Roman" panose="02020603050405020304" pitchFamily="18" charset="0"/>
                <a:ea typeface="HP001 5Ha"/>
                <a:cs typeface="Times New Roman" panose="02020603050405020304" pitchFamily="18" charset="0"/>
              </a:rPr>
              <a:t>7 </a:t>
            </a:r>
            <a:r>
              <a:rPr lang="en-US" altLang="vi-VN" sz="2800" b="1" dirty="0" err="1">
                <a:solidFill>
                  <a:srgbClr val="FFFFFF"/>
                </a:solidFill>
                <a:latin typeface="Times New Roman" panose="02020603050405020304" pitchFamily="18" charset="0"/>
                <a:ea typeface="HP001 5Ha"/>
                <a:cs typeface="Times New Roman" panose="02020603050405020304" pitchFamily="18" charset="0"/>
              </a:rPr>
              <a:t>tháng</a:t>
            </a:r>
            <a:r>
              <a:rPr lang="en-US" altLang="vi-VN" sz="2800" b="1" dirty="0">
                <a:solidFill>
                  <a:srgbClr val="FFFFFF"/>
                </a:solidFill>
                <a:latin typeface="Times New Roman" panose="02020603050405020304" pitchFamily="18" charset="0"/>
                <a:ea typeface="HP001 5Ha"/>
                <a:cs typeface="Times New Roman" panose="02020603050405020304" pitchFamily="18" charset="0"/>
              </a:rPr>
              <a:t> 9 </a:t>
            </a:r>
            <a:r>
              <a:rPr lang="en-US" altLang="vi-VN" sz="2800" b="1" dirty="0" err="1">
                <a:solidFill>
                  <a:srgbClr val="FFFFFF"/>
                </a:solidFill>
                <a:latin typeface="Times New Roman" panose="02020603050405020304" pitchFamily="18" charset="0"/>
                <a:ea typeface="HP001 5Ha"/>
                <a:cs typeface="Times New Roman" panose="02020603050405020304" pitchFamily="18" charset="0"/>
              </a:rPr>
              <a:t>năm</a:t>
            </a:r>
            <a:r>
              <a:rPr lang="en-US" altLang="vi-VN" sz="2800" b="1" dirty="0">
                <a:solidFill>
                  <a:srgbClr val="FFFFFF"/>
                </a:solidFill>
                <a:latin typeface="Times New Roman" panose="02020603050405020304" pitchFamily="18" charset="0"/>
                <a:ea typeface="HP001 5Ha"/>
                <a:cs typeface="Times New Roman" panose="02020603050405020304" pitchFamily="18" charset="0"/>
              </a:rPr>
              <a:t> 2021</a:t>
            </a:r>
          </a:p>
          <a:p>
            <a:pPr algn="ctr" eaLnBrk="1" hangingPunct="1">
              <a:spcBef>
                <a:spcPct val="0"/>
              </a:spcBef>
              <a:buFontTx/>
              <a:buNone/>
              <a:defRPr/>
            </a:pPr>
            <a:endParaRPr lang="en-US" altLang="vi-VN" sz="563" b="1" dirty="0">
              <a:solidFill>
                <a:srgbClr val="FFFFFF"/>
              </a:solidFill>
              <a:latin typeface="Times New Roman" panose="02020603050405020304" pitchFamily="18" charset="0"/>
              <a:ea typeface="HP001 5Ha"/>
              <a:cs typeface="Times New Roman" panose="02020603050405020304" pitchFamily="18" charset="0"/>
            </a:endParaRPr>
          </a:p>
          <a:p>
            <a:pPr algn="ctr" eaLnBrk="1" hangingPunct="1">
              <a:spcBef>
                <a:spcPct val="0"/>
              </a:spcBef>
              <a:buFontTx/>
              <a:buNone/>
              <a:defRPr/>
            </a:pPr>
            <a:r>
              <a:rPr lang="en-US" altLang="vi-VN" sz="2800" b="1" dirty="0" err="1" smtClean="0">
                <a:solidFill>
                  <a:srgbClr val="FFFFFF"/>
                </a:solidFill>
                <a:latin typeface="Times New Roman" panose="02020603050405020304" pitchFamily="18" charset="0"/>
                <a:ea typeface="HP001 5Ha"/>
                <a:cs typeface="Times New Roman" panose="02020603050405020304" pitchFamily="18" charset="0"/>
              </a:rPr>
              <a:t>Tập</a:t>
            </a:r>
            <a:r>
              <a:rPr lang="en-US" altLang="vi-VN" sz="2800" b="1" dirty="0" smtClean="0">
                <a:solidFill>
                  <a:srgbClr val="FFFFFF"/>
                </a:solidFill>
                <a:latin typeface="Times New Roman" panose="02020603050405020304" pitchFamily="18" charset="0"/>
                <a:ea typeface="HP001 5Ha"/>
                <a:cs typeface="Times New Roman" panose="02020603050405020304" pitchFamily="18" charset="0"/>
              </a:rPr>
              <a:t> </a:t>
            </a:r>
            <a:r>
              <a:rPr lang="en-US" altLang="vi-VN" sz="2800" b="1" dirty="0" err="1" smtClean="0">
                <a:solidFill>
                  <a:srgbClr val="FFFFFF"/>
                </a:solidFill>
                <a:latin typeface="Times New Roman" panose="02020603050405020304" pitchFamily="18" charset="0"/>
                <a:ea typeface="HP001 5Ha"/>
                <a:cs typeface="Times New Roman" panose="02020603050405020304" pitchFamily="18" charset="0"/>
              </a:rPr>
              <a:t>đọc</a:t>
            </a:r>
            <a:endParaRPr lang="en-US" altLang="vi-VN" sz="2800" b="1" dirty="0">
              <a:solidFill>
                <a:srgbClr val="FFFFFF"/>
              </a:solidFill>
              <a:latin typeface="Times New Roman" panose="02020603050405020304" pitchFamily="18" charset="0"/>
              <a:ea typeface="HP001 5Ha"/>
              <a:cs typeface="Times New Roman" panose="02020603050405020304" pitchFamily="18" charset="0"/>
            </a:endParaRPr>
          </a:p>
        </p:txBody>
      </p:sp>
      <p:sp>
        <p:nvSpPr>
          <p:cNvPr id="4" name="TextBox 3"/>
          <p:cNvSpPr txBox="1">
            <a:spLocks noChangeArrowheads="1"/>
          </p:cNvSpPr>
          <p:nvPr/>
        </p:nvSpPr>
        <p:spPr bwMode="auto">
          <a:xfrm>
            <a:off x="1814513" y="2006600"/>
            <a:ext cx="6200775"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573" tIns="19286" rIns="38573" bIns="19286">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vi-VN" sz="2800" b="1" dirty="0" err="1" smtClean="0">
                <a:solidFill>
                  <a:srgbClr val="FFFFFF"/>
                </a:solidFill>
                <a:latin typeface="Times New Roman" panose="02020603050405020304" pitchFamily="18" charset="0"/>
                <a:ea typeface="HP001 5Ha"/>
                <a:cs typeface="Times New Roman" panose="02020603050405020304" pitchFamily="18" charset="0"/>
              </a:rPr>
              <a:t>Những</a:t>
            </a:r>
            <a:r>
              <a:rPr lang="en-US" altLang="vi-VN" sz="2800" b="1" dirty="0" smtClean="0">
                <a:solidFill>
                  <a:srgbClr val="FFFFFF"/>
                </a:solidFill>
                <a:latin typeface="Times New Roman" panose="02020603050405020304" pitchFamily="18" charset="0"/>
                <a:ea typeface="HP001 5Ha"/>
                <a:cs typeface="Times New Roman" panose="02020603050405020304" pitchFamily="18" charset="0"/>
              </a:rPr>
              <a:t> con </a:t>
            </a:r>
            <a:r>
              <a:rPr lang="en-US" altLang="vi-VN" sz="2800" b="1" dirty="0" err="1" smtClean="0">
                <a:solidFill>
                  <a:srgbClr val="FFFFFF"/>
                </a:solidFill>
                <a:latin typeface="Times New Roman" panose="02020603050405020304" pitchFamily="18" charset="0"/>
                <a:ea typeface="HP001 5Ha"/>
                <a:cs typeface="Times New Roman" panose="02020603050405020304" pitchFamily="18" charset="0"/>
              </a:rPr>
              <a:t>sếu</a:t>
            </a:r>
            <a:r>
              <a:rPr lang="en-US" altLang="vi-VN" sz="2800" b="1" dirty="0" smtClean="0">
                <a:solidFill>
                  <a:srgbClr val="FFFFFF"/>
                </a:solidFill>
                <a:latin typeface="Times New Roman" panose="02020603050405020304" pitchFamily="18" charset="0"/>
                <a:ea typeface="HP001 5Ha"/>
                <a:cs typeface="Times New Roman" panose="02020603050405020304" pitchFamily="18" charset="0"/>
              </a:rPr>
              <a:t> </a:t>
            </a:r>
            <a:r>
              <a:rPr lang="en-US" altLang="vi-VN" sz="2800" b="1" dirty="0" err="1" smtClean="0">
                <a:solidFill>
                  <a:srgbClr val="FFFFFF"/>
                </a:solidFill>
                <a:latin typeface="Times New Roman" panose="02020603050405020304" pitchFamily="18" charset="0"/>
                <a:ea typeface="HP001 5Ha"/>
                <a:cs typeface="Times New Roman" panose="02020603050405020304" pitchFamily="18" charset="0"/>
              </a:rPr>
              <a:t>bằng</a:t>
            </a:r>
            <a:r>
              <a:rPr lang="en-US" altLang="vi-VN" sz="2800" b="1" dirty="0" smtClean="0">
                <a:solidFill>
                  <a:srgbClr val="FFFFFF"/>
                </a:solidFill>
                <a:latin typeface="Times New Roman" panose="02020603050405020304" pitchFamily="18" charset="0"/>
                <a:ea typeface="HP001 5Ha"/>
                <a:cs typeface="Times New Roman" panose="02020603050405020304" pitchFamily="18" charset="0"/>
              </a:rPr>
              <a:t> </a:t>
            </a:r>
            <a:r>
              <a:rPr lang="en-US" altLang="vi-VN" sz="2800" b="1" dirty="0" err="1" smtClean="0">
                <a:solidFill>
                  <a:srgbClr val="FFFFFF"/>
                </a:solidFill>
                <a:latin typeface="Times New Roman" panose="02020603050405020304" pitchFamily="18" charset="0"/>
                <a:ea typeface="HP001 5Ha"/>
                <a:cs typeface="Times New Roman" panose="02020603050405020304" pitchFamily="18" charset="0"/>
              </a:rPr>
              <a:t>giấy</a:t>
            </a:r>
            <a:r>
              <a:rPr lang="en-US" altLang="vi-VN" sz="2800" b="1" dirty="0" smtClean="0">
                <a:solidFill>
                  <a:srgbClr val="FFFFFF"/>
                </a:solidFill>
                <a:latin typeface="Times New Roman" panose="02020603050405020304" pitchFamily="18" charset="0"/>
                <a:ea typeface="HP001 5Ha"/>
                <a:cs typeface="Times New Roman" panose="02020603050405020304" pitchFamily="18" charset="0"/>
              </a:rPr>
              <a:t> </a:t>
            </a:r>
            <a:r>
              <a:rPr lang="en-US" altLang="vi-VN" sz="2800" b="1" dirty="0">
                <a:solidFill>
                  <a:srgbClr val="FFFFFF"/>
                </a:solidFill>
                <a:latin typeface="Times New Roman" panose="02020603050405020304" pitchFamily="18" charset="0"/>
                <a:ea typeface="HP001 5Ha"/>
                <a:cs typeface="Times New Roman" panose="02020603050405020304" pitchFamily="18" charset="0"/>
              </a:rPr>
              <a:t>( </a:t>
            </a:r>
            <a:r>
              <a:rPr lang="en-US" altLang="vi-VN" sz="2800" b="1" dirty="0" err="1">
                <a:solidFill>
                  <a:srgbClr val="FFFFFF"/>
                </a:solidFill>
                <a:latin typeface="Times New Roman" panose="02020603050405020304" pitchFamily="18" charset="0"/>
                <a:ea typeface="HP001 5Ha"/>
                <a:cs typeface="Times New Roman" panose="02020603050405020304" pitchFamily="18" charset="0"/>
              </a:rPr>
              <a:t>trang</a:t>
            </a:r>
            <a:r>
              <a:rPr lang="en-US" altLang="vi-VN" sz="2800" b="1" dirty="0">
                <a:solidFill>
                  <a:srgbClr val="FFFFFF"/>
                </a:solidFill>
                <a:latin typeface="Times New Roman" panose="02020603050405020304" pitchFamily="18" charset="0"/>
                <a:ea typeface="HP001 5Ha"/>
                <a:cs typeface="Times New Roman" panose="02020603050405020304" pitchFamily="18" charset="0"/>
              </a:rPr>
              <a:t> </a:t>
            </a:r>
            <a:r>
              <a:rPr lang="en-US" altLang="vi-VN" sz="2800" b="1" dirty="0" smtClean="0">
                <a:solidFill>
                  <a:srgbClr val="FFFFFF"/>
                </a:solidFill>
                <a:latin typeface="Times New Roman" panose="02020603050405020304" pitchFamily="18" charset="0"/>
                <a:ea typeface="HP001 5Ha"/>
                <a:cs typeface="Times New Roman" panose="02020603050405020304" pitchFamily="18" charset="0"/>
              </a:rPr>
              <a:t>36)</a:t>
            </a:r>
            <a:endParaRPr lang="en-US" altLang="vi-VN" sz="2800" b="1" dirty="0">
              <a:solidFill>
                <a:srgbClr val="FFFFFF"/>
              </a:solidFill>
              <a:latin typeface="Times New Roman" panose="02020603050405020304" pitchFamily="18" charset="0"/>
              <a:ea typeface="HP001 5Ha"/>
              <a:cs typeface="Times New Roman" panose="02020603050405020304" pitchFamily="18" charset="0"/>
            </a:endParaRPr>
          </a:p>
          <a:p>
            <a:pPr algn="ctr" eaLnBrk="1" hangingPunct="1">
              <a:spcBef>
                <a:spcPct val="0"/>
              </a:spcBef>
              <a:buFontTx/>
              <a:buNone/>
              <a:defRPr/>
            </a:pPr>
            <a:endParaRPr lang="en-US" altLang="vi-VN" sz="563" b="1" dirty="0">
              <a:solidFill>
                <a:srgbClr val="FFFFFF"/>
              </a:solidFill>
              <a:latin typeface="Times New Roman" panose="02020603050405020304" pitchFamily="18" charset="0"/>
              <a:ea typeface="HP001 5Ha"/>
              <a:cs typeface="Times New Roman" panose="02020603050405020304" pitchFamily="18" charset="0"/>
            </a:endParaRPr>
          </a:p>
        </p:txBody>
      </p:sp>
    </p:spTree>
    <p:extLst>
      <p:ext uri="{BB962C8B-B14F-4D97-AF65-F5344CB8AC3E}">
        <p14:creationId xmlns:p14="http://schemas.microsoft.com/office/powerpoint/2010/main" val="3318384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3000"/>
                                        <p:tgtEl>
                                          <p:spTgt spid="3"/>
                                        </p:tgtEl>
                                      </p:cBhvr>
                                    </p:animEffect>
                                  </p:childTnLst>
                                </p:cTn>
                              </p:par>
                            </p:childTnLst>
                          </p:cTn>
                        </p:par>
                        <p:par>
                          <p:cTn id="8" fill="hold" nodeType="afterGroup">
                            <p:stCondLst>
                              <p:cond delay="30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FD11E177-36BF-4677-AD66-45AB66CBFC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617" y="1217509"/>
            <a:ext cx="2884576" cy="2884576"/>
          </a:xfrm>
          <a:prstGeom prst="rect">
            <a:avLst/>
          </a:prstGeom>
        </p:spPr>
      </p:pic>
      <p:pic>
        <p:nvPicPr>
          <p:cNvPr id="3" name="图片 3">
            <a:extLst>
              <a:ext uri="{FF2B5EF4-FFF2-40B4-BE49-F238E27FC236}">
                <a16:creationId xmlns:a16="http://schemas.microsoft.com/office/drawing/2014/main" id="{AD1CBF72-E20D-4811-8B67-DC1E755D6D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3600" y="629265"/>
            <a:ext cx="6059893" cy="4220231"/>
          </a:xfrm>
          <a:prstGeom prst="rect">
            <a:avLst/>
          </a:prstGeom>
        </p:spPr>
      </p:pic>
      <p:pic>
        <p:nvPicPr>
          <p:cNvPr id="4" name="图片 5">
            <a:extLst>
              <a:ext uri="{FF2B5EF4-FFF2-40B4-BE49-F238E27FC236}">
                <a16:creationId xmlns:a16="http://schemas.microsoft.com/office/drawing/2014/main" id="{1E00440B-6D41-4704-9E08-194C05240A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9485" y="3982755"/>
            <a:ext cx="5352131" cy="3064045"/>
          </a:xfrm>
          <a:prstGeom prst="rect">
            <a:avLst/>
          </a:prstGeom>
        </p:spPr>
      </p:pic>
      <p:sp>
        <p:nvSpPr>
          <p:cNvPr id="5" name="Rectangle 4">
            <a:extLst>
              <a:ext uri="{FF2B5EF4-FFF2-40B4-BE49-F238E27FC236}">
                <a16:creationId xmlns:a16="http://schemas.microsoft.com/office/drawing/2014/main" id="{3563F090-3138-4E8F-BB52-0E2A28BB53A6}"/>
              </a:ext>
            </a:extLst>
          </p:cNvPr>
          <p:cNvSpPr/>
          <p:nvPr/>
        </p:nvSpPr>
        <p:spPr>
          <a:xfrm>
            <a:off x="2811368" y="1782634"/>
            <a:ext cx="4961031" cy="923330"/>
          </a:xfrm>
          <a:prstGeom prst="rect">
            <a:avLst/>
          </a:prstGeom>
          <a:noFill/>
        </p:spPr>
        <p:txBody>
          <a:bodyPr wrap="square" lIns="91440" tIns="45720" rIns="91440" bIns="45720">
            <a:spAutoFit/>
          </a:bodyPr>
          <a:lstStyle/>
          <a:p>
            <a:pPr algn="ctr"/>
            <a:r>
              <a:rPr lang="en-US" sz="5400" b="1" dirty="0" smtClean="0">
                <a:ln w="0"/>
                <a:solidFill>
                  <a:srgbClr val="C0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KHÁM PHÁ</a:t>
            </a:r>
            <a:endParaRPr lang="en-US" sz="5400" b="1" dirty="0">
              <a:ln w="0"/>
              <a:solidFill>
                <a:srgbClr val="C0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511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357</TotalTime>
  <Words>1428</Words>
  <Application>Microsoft Office PowerPoint</Application>
  <PresentationFormat>On-screen Show (4:3)</PresentationFormat>
  <Paragraphs>107</Paragraphs>
  <Slides>41</Slides>
  <Notes>3</Notes>
  <HiddenSlides>0</HiddenSlides>
  <MMClips>1</MMClips>
  <ScaleCrop>false</ScaleCrop>
  <HeadingPairs>
    <vt:vector size="6" baseType="variant">
      <vt:variant>
        <vt:lpstr>Fonts Used</vt:lpstr>
      </vt:variant>
      <vt:variant>
        <vt:i4>16</vt:i4>
      </vt:variant>
      <vt:variant>
        <vt:lpstr>Theme</vt:lpstr>
      </vt:variant>
      <vt:variant>
        <vt:i4>7</vt:i4>
      </vt:variant>
      <vt:variant>
        <vt:lpstr>Slide Titles</vt:lpstr>
      </vt:variant>
      <vt:variant>
        <vt:i4>41</vt:i4>
      </vt:variant>
    </vt:vector>
  </HeadingPairs>
  <TitlesOfParts>
    <vt:vector size="64" baseType="lpstr">
      <vt:lpstr>SimSun</vt:lpstr>
      <vt:lpstr>SimSun</vt:lpstr>
      <vt:lpstr>Aaril</vt:lpstr>
      <vt:lpstr>Arial</vt:lpstr>
      <vt:lpstr>Calibri</vt:lpstr>
      <vt:lpstr>等线</vt:lpstr>
      <vt:lpstr>等线 Light</vt:lpstr>
      <vt:lpstr>Franklin Gothic Book</vt:lpstr>
      <vt:lpstr>Franklin Gothic Medium</vt:lpstr>
      <vt:lpstr>HP001 5Ha</vt:lpstr>
      <vt:lpstr>Impact</vt:lpstr>
      <vt:lpstr>inherit</vt:lpstr>
      <vt:lpstr>inpin heiti</vt:lpstr>
      <vt:lpstr>Times New Roman</vt:lpstr>
      <vt:lpstr>Wingdings 2</vt:lpstr>
      <vt:lpstr>方正卡通简体</vt:lpstr>
      <vt:lpstr>Trek</vt:lpstr>
      <vt:lpstr>Office Theme</vt:lpstr>
      <vt:lpstr>1_Office Theme</vt:lpstr>
      <vt:lpstr>2_Office Theme</vt:lpstr>
      <vt:lpstr>7_Office Theme</vt:lpstr>
      <vt:lpstr>8_Office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Windows User</cp:lastModifiedBy>
  <cp:revision>150</cp:revision>
  <dcterms:created xsi:type="dcterms:W3CDTF">2021-09-25T22:26:07Z</dcterms:created>
  <dcterms:modified xsi:type="dcterms:W3CDTF">2021-09-26T05:13:06Z</dcterms:modified>
</cp:coreProperties>
</file>