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3" saveSubsetFonts="1">
  <p:sldMasterIdLst>
    <p:sldMasterId id="2147483648" r:id="rId1"/>
    <p:sldMasterId id="2147483660" r:id="rId2"/>
    <p:sldMasterId id="2147483672" r:id="rId3"/>
  </p:sldMasterIdLst>
  <p:notesMasterIdLst>
    <p:notesMasterId r:id="rId18"/>
  </p:notesMasterIdLst>
  <p:sldIdLst>
    <p:sldId id="256" r:id="rId4"/>
    <p:sldId id="381" r:id="rId5"/>
    <p:sldId id="286" r:id="rId6"/>
    <p:sldId id="288" r:id="rId7"/>
    <p:sldId id="383" r:id="rId8"/>
    <p:sldId id="298" r:id="rId9"/>
    <p:sldId id="299" r:id="rId10"/>
    <p:sldId id="300" r:id="rId11"/>
    <p:sldId id="275" r:id="rId12"/>
    <p:sldId id="301" r:id="rId13"/>
    <p:sldId id="296" r:id="rId14"/>
    <p:sldId id="382" r:id="rId15"/>
    <p:sldId id="297" r:id="rId16"/>
    <p:sldId id="302" r:id="rId17"/>
  </p:sldIdLst>
  <p:sldSz cx="10972800" cy="6492875"/>
  <p:notesSz cx="6858000" cy="9144000"/>
  <p:defaultTextStyle>
    <a:defPPr>
      <a:defRPr lang="en-US"/>
    </a:defPPr>
    <a:lvl1pPr marL="0" algn="l" defTabSz="1117164" rtl="0" eaLnBrk="1" latinLnBrk="0" hangingPunct="1">
      <a:defRPr sz="2200" kern="1200">
        <a:solidFill>
          <a:schemeClr val="tx1"/>
        </a:solidFill>
        <a:latin typeface="+mn-lt"/>
        <a:ea typeface="+mn-ea"/>
        <a:cs typeface="+mn-cs"/>
      </a:defRPr>
    </a:lvl1pPr>
    <a:lvl2pPr marL="558582" algn="l" defTabSz="1117164" rtl="0" eaLnBrk="1" latinLnBrk="0" hangingPunct="1">
      <a:defRPr sz="2200" kern="1200">
        <a:solidFill>
          <a:schemeClr val="tx1"/>
        </a:solidFill>
        <a:latin typeface="+mn-lt"/>
        <a:ea typeface="+mn-ea"/>
        <a:cs typeface="+mn-cs"/>
      </a:defRPr>
    </a:lvl2pPr>
    <a:lvl3pPr marL="1117164" algn="l" defTabSz="1117164" rtl="0" eaLnBrk="1" latinLnBrk="0" hangingPunct="1">
      <a:defRPr sz="2200" kern="1200">
        <a:solidFill>
          <a:schemeClr val="tx1"/>
        </a:solidFill>
        <a:latin typeface="+mn-lt"/>
        <a:ea typeface="+mn-ea"/>
        <a:cs typeface="+mn-cs"/>
      </a:defRPr>
    </a:lvl3pPr>
    <a:lvl4pPr marL="1675745" algn="l" defTabSz="1117164" rtl="0" eaLnBrk="1" latinLnBrk="0" hangingPunct="1">
      <a:defRPr sz="2200" kern="1200">
        <a:solidFill>
          <a:schemeClr val="tx1"/>
        </a:solidFill>
        <a:latin typeface="+mn-lt"/>
        <a:ea typeface="+mn-ea"/>
        <a:cs typeface="+mn-cs"/>
      </a:defRPr>
    </a:lvl4pPr>
    <a:lvl5pPr marL="2234328" algn="l" defTabSz="1117164" rtl="0" eaLnBrk="1" latinLnBrk="0" hangingPunct="1">
      <a:defRPr sz="2200" kern="1200">
        <a:solidFill>
          <a:schemeClr val="tx1"/>
        </a:solidFill>
        <a:latin typeface="+mn-lt"/>
        <a:ea typeface="+mn-ea"/>
        <a:cs typeface="+mn-cs"/>
      </a:defRPr>
    </a:lvl5pPr>
    <a:lvl6pPr marL="2792910" algn="l" defTabSz="1117164" rtl="0" eaLnBrk="1" latinLnBrk="0" hangingPunct="1">
      <a:defRPr sz="2200" kern="1200">
        <a:solidFill>
          <a:schemeClr val="tx1"/>
        </a:solidFill>
        <a:latin typeface="+mn-lt"/>
        <a:ea typeface="+mn-ea"/>
        <a:cs typeface="+mn-cs"/>
      </a:defRPr>
    </a:lvl6pPr>
    <a:lvl7pPr marL="3351492" algn="l" defTabSz="1117164" rtl="0" eaLnBrk="1" latinLnBrk="0" hangingPunct="1">
      <a:defRPr sz="2200" kern="1200">
        <a:solidFill>
          <a:schemeClr val="tx1"/>
        </a:solidFill>
        <a:latin typeface="+mn-lt"/>
        <a:ea typeface="+mn-ea"/>
        <a:cs typeface="+mn-cs"/>
      </a:defRPr>
    </a:lvl7pPr>
    <a:lvl8pPr marL="3910074" algn="l" defTabSz="1117164" rtl="0" eaLnBrk="1" latinLnBrk="0" hangingPunct="1">
      <a:defRPr sz="2200" kern="1200">
        <a:solidFill>
          <a:schemeClr val="tx1"/>
        </a:solidFill>
        <a:latin typeface="+mn-lt"/>
        <a:ea typeface="+mn-ea"/>
        <a:cs typeface="+mn-cs"/>
      </a:defRPr>
    </a:lvl8pPr>
    <a:lvl9pPr marL="4468656" algn="l" defTabSz="1117164" rtl="0" eaLnBrk="1" latinLnBrk="0" hangingPunct="1">
      <a:defRPr sz="2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5">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AEC8"/>
    <a:srgbClr val="93CDDD"/>
    <a:srgbClr val="FCEC8E"/>
    <a:srgbClr val="00863D"/>
    <a:srgbClr val="F68426"/>
    <a:srgbClr val="FFC611"/>
    <a:srgbClr val="FFD347"/>
    <a:srgbClr val="FFD243"/>
    <a:srgbClr val="EBF6F9"/>
    <a:srgbClr val="BEE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7649" autoAdjust="0"/>
  </p:normalViewPr>
  <p:slideViewPr>
    <p:cSldViewPr>
      <p:cViewPr varScale="1">
        <p:scale>
          <a:sx n="69" d="100"/>
          <a:sy n="69" d="100"/>
        </p:scale>
        <p:origin x="1020" y="66"/>
      </p:cViewPr>
      <p:guideLst>
        <p:guide orient="horz" pos="2045"/>
        <p:guide pos="3456"/>
      </p:guideLst>
    </p:cSldViewPr>
  </p:slideViewPr>
  <p:notesTextViewPr>
    <p:cViewPr>
      <p:scale>
        <a:sx n="50" d="100"/>
        <a:sy n="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25/9/2022</a:t>
            </a:fld>
            <a:endParaRPr lang="en-US"/>
          </a:p>
        </p:txBody>
      </p:sp>
      <p:sp>
        <p:nvSpPr>
          <p:cNvPr id="4" name="Slide Image Placeholder 3"/>
          <p:cNvSpPr>
            <a:spLocks noGrp="1" noRot="1" noChangeAspect="1"/>
          </p:cNvSpPr>
          <p:nvPr>
            <p:ph type="sldImg" idx="2"/>
          </p:nvPr>
        </p:nvSpPr>
        <p:spPr>
          <a:xfrm>
            <a:off x="531813" y="685800"/>
            <a:ext cx="57943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1117315" rtl="0" eaLnBrk="1" latinLnBrk="0" hangingPunct="1">
      <a:defRPr sz="1500" kern="1200">
        <a:solidFill>
          <a:schemeClr val="tx1"/>
        </a:solidFill>
        <a:latin typeface="+mn-lt"/>
        <a:ea typeface="+mn-ea"/>
        <a:cs typeface="+mn-cs"/>
      </a:defRPr>
    </a:lvl1pPr>
    <a:lvl2pPr marL="558658" algn="l" defTabSz="1117315" rtl="0" eaLnBrk="1" latinLnBrk="0" hangingPunct="1">
      <a:defRPr sz="1500" kern="1200">
        <a:solidFill>
          <a:schemeClr val="tx1"/>
        </a:solidFill>
        <a:latin typeface="+mn-lt"/>
        <a:ea typeface="+mn-ea"/>
        <a:cs typeface="+mn-cs"/>
      </a:defRPr>
    </a:lvl2pPr>
    <a:lvl3pPr marL="1117315" algn="l" defTabSz="1117315" rtl="0" eaLnBrk="1" latinLnBrk="0" hangingPunct="1">
      <a:defRPr sz="1500" kern="1200">
        <a:solidFill>
          <a:schemeClr val="tx1"/>
        </a:solidFill>
        <a:latin typeface="+mn-lt"/>
        <a:ea typeface="+mn-ea"/>
        <a:cs typeface="+mn-cs"/>
      </a:defRPr>
    </a:lvl3pPr>
    <a:lvl4pPr marL="1675973" algn="l" defTabSz="1117315" rtl="0" eaLnBrk="1" latinLnBrk="0" hangingPunct="1">
      <a:defRPr sz="1500" kern="1200">
        <a:solidFill>
          <a:schemeClr val="tx1"/>
        </a:solidFill>
        <a:latin typeface="+mn-lt"/>
        <a:ea typeface="+mn-ea"/>
        <a:cs typeface="+mn-cs"/>
      </a:defRPr>
    </a:lvl4pPr>
    <a:lvl5pPr marL="2234630" algn="l" defTabSz="1117315" rtl="0" eaLnBrk="1" latinLnBrk="0" hangingPunct="1">
      <a:defRPr sz="1500" kern="1200">
        <a:solidFill>
          <a:schemeClr val="tx1"/>
        </a:solidFill>
        <a:latin typeface="+mn-lt"/>
        <a:ea typeface="+mn-ea"/>
        <a:cs typeface="+mn-cs"/>
      </a:defRPr>
    </a:lvl5pPr>
    <a:lvl6pPr marL="2793289" algn="l" defTabSz="1117315" rtl="0" eaLnBrk="1" latinLnBrk="0" hangingPunct="1">
      <a:defRPr sz="1500" kern="1200">
        <a:solidFill>
          <a:schemeClr val="tx1"/>
        </a:solidFill>
        <a:latin typeface="+mn-lt"/>
        <a:ea typeface="+mn-ea"/>
        <a:cs typeface="+mn-cs"/>
      </a:defRPr>
    </a:lvl6pPr>
    <a:lvl7pPr marL="3351947" algn="l" defTabSz="1117315" rtl="0" eaLnBrk="1" latinLnBrk="0" hangingPunct="1">
      <a:defRPr sz="1500" kern="1200">
        <a:solidFill>
          <a:schemeClr val="tx1"/>
        </a:solidFill>
        <a:latin typeface="+mn-lt"/>
        <a:ea typeface="+mn-ea"/>
        <a:cs typeface="+mn-cs"/>
      </a:defRPr>
    </a:lvl7pPr>
    <a:lvl8pPr marL="3910604" algn="l" defTabSz="1117315" rtl="0" eaLnBrk="1" latinLnBrk="0" hangingPunct="1">
      <a:defRPr sz="1500" kern="1200">
        <a:solidFill>
          <a:schemeClr val="tx1"/>
        </a:solidFill>
        <a:latin typeface="+mn-lt"/>
        <a:ea typeface="+mn-ea"/>
        <a:cs typeface="+mn-cs"/>
      </a:defRPr>
    </a:lvl8pPr>
    <a:lvl9pPr marL="4469262" algn="l" defTabSz="1117315"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7670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1813" y="685800"/>
            <a:ext cx="579437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2066591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b7055dd536_0_185:notes"/>
          <p:cNvSpPr>
            <a:spLocks noGrp="1" noRot="1" noChangeAspect="1"/>
          </p:cNvSpPr>
          <p:nvPr>
            <p:ph type="sldImg" idx="2"/>
          </p:nvPr>
        </p:nvSpPr>
        <p:spPr>
          <a:xfrm>
            <a:off x="531813" y="685800"/>
            <a:ext cx="57943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b7055dd536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0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1813" y="685800"/>
            <a:ext cx="5794375" cy="3429000"/>
          </a:xfrm>
        </p:spPr>
      </p:sp>
      <p:sp>
        <p:nvSpPr>
          <p:cNvPr id="3" name="Notes Placeholder 2"/>
          <p:cNvSpPr>
            <a:spLocks noGrp="1"/>
          </p:cNvSpPr>
          <p:nvPr>
            <p:ph type="body" idx="1"/>
          </p:nvPr>
        </p:nvSpPr>
        <p:spPr/>
        <p:txBody>
          <a:bodyPr/>
          <a:lstStyle/>
          <a:p>
            <a:r>
              <a:rPr lang="en-US" dirty="0"/>
              <a:t>GV </a:t>
            </a:r>
            <a:r>
              <a:rPr lang="en-US" dirty="0" err="1"/>
              <a:t>kích</a:t>
            </a:r>
            <a:r>
              <a:rPr lang="en-US" baseline="0" dirty="0"/>
              <a:t> </a:t>
            </a:r>
            <a:r>
              <a:rPr lang="en-US" baseline="0" dirty="0" err="1"/>
              <a:t>chuột</a:t>
            </a:r>
            <a:r>
              <a:rPr lang="en-US" baseline="0" dirty="0"/>
              <a:t> </a:t>
            </a:r>
            <a:r>
              <a:rPr lang="en-US" baseline="0" dirty="0" err="1"/>
              <a:t>vào</a:t>
            </a:r>
            <a:r>
              <a:rPr lang="en-US" baseline="0" dirty="0"/>
              <a:t> </a:t>
            </a:r>
            <a:r>
              <a:rPr lang="en-US" baseline="0" dirty="0" err="1"/>
              <a:t>từng</a:t>
            </a:r>
            <a:r>
              <a:rPr lang="en-US" baseline="0" dirty="0"/>
              <a:t> ô </a:t>
            </a:r>
            <a:r>
              <a:rPr lang="en-US" baseline="0" dirty="0" err="1"/>
              <a:t>cột</a:t>
            </a:r>
            <a:r>
              <a:rPr lang="en-US" baseline="0" dirty="0"/>
              <a:t> A </a:t>
            </a:r>
            <a:r>
              <a:rPr lang="en-US" baseline="0" dirty="0" err="1"/>
              <a:t>để</a:t>
            </a:r>
            <a:r>
              <a:rPr lang="en-US" baseline="0" dirty="0"/>
              <a:t> </a:t>
            </a:r>
            <a:r>
              <a:rPr lang="en-US" baseline="0" dirty="0" err="1"/>
              <a:t>hiện</a:t>
            </a:r>
            <a:r>
              <a:rPr lang="en-US" baseline="0" dirty="0"/>
              <a:t> </a:t>
            </a:r>
            <a:r>
              <a:rPr lang="en-US" baseline="0" dirty="0" err="1"/>
              <a:t>đáp</a:t>
            </a:r>
            <a:r>
              <a:rPr lang="en-US" baseline="0" dirty="0"/>
              <a:t> </a:t>
            </a:r>
            <a:r>
              <a:rPr lang="en-US" baseline="0" dirty="0" err="1"/>
              <a:t>án</a:t>
            </a:r>
            <a:r>
              <a:rPr lang="en-US" baseline="0" dirty="0"/>
              <a:t>.</a:t>
            </a:r>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4207894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82864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2017003"/>
            <a:ext cx="9326880" cy="1391760"/>
          </a:xfrm>
        </p:spPr>
        <p:txBody>
          <a:bodyPr/>
          <a:lstStyle/>
          <a:p>
            <a:r>
              <a:rPr lang="en-US"/>
              <a:t>Click to edit Master title style</a:t>
            </a:r>
          </a:p>
        </p:txBody>
      </p:sp>
      <p:sp>
        <p:nvSpPr>
          <p:cNvPr id="3" name="Subtitle 2"/>
          <p:cNvSpPr>
            <a:spLocks noGrp="1"/>
          </p:cNvSpPr>
          <p:nvPr>
            <p:ph type="subTitle" idx="1"/>
          </p:nvPr>
        </p:nvSpPr>
        <p:spPr>
          <a:xfrm>
            <a:off x="1645920" y="3679296"/>
            <a:ext cx="7680960" cy="1659290"/>
          </a:xfrm>
        </p:spPr>
        <p:txBody>
          <a:bodyPr/>
          <a:lstStyle>
            <a:lvl1pPr marL="0" indent="0" algn="ctr">
              <a:buNone/>
              <a:defRPr>
                <a:solidFill>
                  <a:schemeClr val="tx1">
                    <a:tint val="75000"/>
                  </a:schemeClr>
                </a:solidFill>
              </a:defRPr>
            </a:lvl1pPr>
            <a:lvl2pPr marL="558582" indent="0" algn="ctr">
              <a:buNone/>
              <a:defRPr>
                <a:solidFill>
                  <a:schemeClr val="tx1">
                    <a:tint val="75000"/>
                  </a:schemeClr>
                </a:solidFill>
              </a:defRPr>
            </a:lvl2pPr>
            <a:lvl3pPr marL="1117164" indent="0" algn="ctr">
              <a:buNone/>
              <a:defRPr>
                <a:solidFill>
                  <a:schemeClr val="tx1">
                    <a:tint val="75000"/>
                  </a:schemeClr>
                </a:solidFill>
              </a:defRPr>
            </a:lvl3pPr>
            <a:lvl4pPr marL="1675745" indent="0" algn="ctr">
              <a:buNone/>
              <a:defRPr>
                <a:solidFill>
                  <a:schemeClr val="tx1">
                    <a:tint val="75000"/>
                  </a:schemeClr>
                </a:solidFill>
              </a:defRPr>
            </a:lvl4pPr>
            <a:lvl5pPr marL="2234328" indent="0" algn="ctr">
              <a:buNone/>
              <a:defRPr>
                <a:solidFill>
                  <a:schemeClr val="tx1">
                    <a:tint val="75000"/>
                  </a:schemeClr>
                </a:solidFill>
              </a:defRPr>
            </a:lvl5pPr>
            <a:lvl6pPr marL="2792910" indent="0" algn="ctr">
              <a:buNone/>
              <a:defRPr>
                <a:solidFill>
                  <a:schemeClr val="tx1">
                    <a:tint val="75000"/>
                  </a:schemeClr>
                </a:solidFill>
              </a:defRPr>
            </a:lvl6pPr>
            <a:lvl7pPr marL="3351492" indent="0" algn="ctr">
              <a:buNone/>
              <a:defRPr>
                <a:solidFill>
                  <a:schemeClr val="tx1">
                    <a:tint val="75000"/>
                  </a:schemeClr>
                </a:solidFill>
              </a:defRPr>
            </a:lvl7pPr>
            <a:lvl8pPr marL="3910074" indent="0" algn="ctr">
              <a:buNone/>
              <a:defRPr>
                <a:solidFill>
                  <a:schemeClr val="tx1">
                    <a:tint val="75000"/>
                  </a:schemeClr>
                </a:solidFill>
              </a:defRPr>
            </a:lvl8pPr>
            <a:lvl9pPr marL="44686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25/9/2022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0" y="260017"/>
            <a:ext cx="2468880" cy="553998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8640" y="260017"/>
            <a:ext cx="7223760" cy="55399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062608"/>
            <a:ext cx="8229600" cy="2260482"/>
          </a:xfrm>
        </p:spPr>
        <p:txBody>
          <a:bodyPr anchor="b"/>
          <a:lstStyle>
            <a:lvl1pPr algn="ctr">
              <a:defRPr sz="5400"/>
            </a:lvl1pPr>
          </a:lstStyle>
          <a:p>
            <a:r>
              <a:rPr lang="en-US"/>
              <a:t>Click to edit Master title style</a:t>
            </a:r>
          </a:p>
        </p:txBody>
      </p:sp>
      <p:sp>
        <p:nvSpPr>
          <p:cNvPr id="3" name="Subtitle 2"/>
          <p:cNvSpPr>
            <a:spLocks noGrp="1"/>
          </p:cNvSpPr>
          <p:nvPr>
            <p:ph type="subTitle" idx="1"/>
          </p:nvPr>
        </p:nvSpPr>
        <p:spPr>
          <a:xfrm>
            <a:off x="1371600" y="3410263"/>
            <a:ext cx="8229600" cy="1567608"/>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7402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5474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5" y="1618711"/>
            <a:ext cx="9464040" cy="2700855"/>
          </a:xfrm>
        </p:spPr>
        <p:txBody>
          <a:bodyPr anchor="b"/>
          <a:lstStyle>
            <a:lvl1pPr>
              <a:defRPr sz="5400"/>
            </a:lvl1pPr>
          </a:lstStyle>
          <a:p>
            <a:r>
              <a:rPr lang="en-US"/>
              <a:t>Click to edit Master title style</a:t>
            </a:r>
          </a:p>
        </p:txBody>
      </p:sp>
      <p:sp>
        <p:nvSpPr>
          <p:cNvPr id="3" name="Text Placeholder 2"/>
          <p:cNvSpPr>
            <a:spLocks noGrp="1"/>
          </p:cNvSpPr>
          <p:nvPr>
            <p:ph type="body" idx="1"/>
          </p:nvPr>
        </p:nvSpPr>
        <p:spPr>
          <a:xfrm>
            <a:off x="748665" y="4345117"/>
            <a:ext cx="9464040" cy="1420316"/>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0323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54380" y="1728427"/>
            <a:ext cx="4663440" cy="4119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54980" y="1728427"/>
            <a:ext cx="4663440" cy="4119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25/9/2022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0506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5809" y="345686"/>
            <a:ext cx="9464040" cy="1254989"/>
          </a:xfrm>
        </p:spPr>
        <p:txBody>
          <a:bodyPr/>
          <a:lstStyle/>
          <a:p>
            <a:r>
              <a:rPr lang="en-US"/>
              <a:t>Click to edit Master title style</a:t>
            </a:r>
          </a:p>
        </p:txBody>
      </p:sp>
      <p:sp>
        <p:nvSpPr>
          <p:cNvPr id="3" name="Text Placeholder 2"/>
          <p:cNvSpPr>
            <a:spLocks noGrp="1"/>
          </p:cNvSpPr>
          <p:nvPr>
            <p:ph type="body" idx="1"/>
          </p:nvPr>
        </p:nvSpPr>
        <p:spPr>
          <a:xfrm>
            <a:off x="755810" y="1591657"/>
            <a:ext cx="4642008" cy="780046"/>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755810" y="2371703"/>
            <a:ext cx="4642008" cy="3488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54980" y="1591657"/>
            <a:ext cx="4664869" cy="780046"/>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5554980" y="2371703"/>
            <a:ext cx="4664869" cy="34884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25/9/2022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05421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25/9/2022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029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25/9/2022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5472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0" y="432858"/>
            <a:ext cx="3539013" cy="1515004"/>
          </a:xfrm>
        </p:spPr>
        <p:txBody>
          <a:bodyPr anchor="b"/>
          <a:lstStyle>
            <a:lvl1pPr>
              <a:defRPr sz="2880"/>
            </a:lvl1pPr>
          </a:lstStyle>
          <a:p>
            <a:r>
              <a:rPr lang="en-US"/>
              <a:t>Click to edit Master title style</a:t>
            </a:r>
          </a:p>
        </p:txBody>
      </p:sp>
      <p:sp>
        <p:nvSpPr>
          <p:cNvPr id="3" name="Content Placeholder 2"/>
          <p:cNvSpPr>
            <a:spLocks noGrp="1"/>
          </p:cNvSpPr>
          <p:nvPr>
            <p:ph idx="1"/>
          </p:nvPr>
        </p:nvSpPr>
        <p:spPr>
          <a:xfrm>
            <a:off x="4664869" y="934854"/>
            <a:ext cx="5554980" cy="4614150"/>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5810" y="1947863"/>
            <a:ext cx="3539013" cy="3608656"/>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25/9/2022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31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25/9/2022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10" y="432858"/>
            <a:ext cx="3539013" cy="1515004"/>
          </a:xfrm>
        </p:spPr>
        <p:txBody>
          <a:bodyPr anchor="b"/>
          <a:lstStyle>
            <a:lvl1pPr>
              <a:defRPr sz="2880"/>
            </a:lvl1pPr>
          </a:lstStyle>
          <a:p>
            <a:r>
              <a:rPr lang="en-US"/>
              <a:t>Click to edit Master title style</a:t>
            </a:r>
          </a:p>
        </p:txBody>
      </p:sp>
      <p:sp>
        <p:nvSpPr>
          <p:cNvPr id="3" name="Picture Placeholder 2"/>
          <p:cNvSpPr>
            <a:spLocks noGrp="1"/>
          </p:cNvSpPr>
          <p:nvPr>
            <p:ph type="pic" idx="1"/>
          </p:nvPr>
        </p:nvSpPr>
        <p:spPr>
          <a:xfrm>
            <a:off x="4664869" y="934854"/>
            <a:ext cx="5554980" cy="4614150"/>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en-US"/>
          </a:p>
        </p:txBody>
      </p:sp>
      <p:sp>
        <p:nvSpPr>
          <p:cNvPr id="4" name="Text Placeholder 3"/>
          <p:cNvSpPr>
            <a:spLocks noGrp="1"/>
          </p:cNvSpPr>
          <p:nvPr>
            <p:ph type="body" sz="half" idx="2"/>
          </p:nvPr>
        </p:nvSpPr>
        <p:spPr>
          <a:xfrm>
            <a:off x="755810" y="1947863"/>
            <a:ext cx="3539013" cy="3608656"/>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25/9/2022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454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818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410" y="345686"/>
            <a:ext cx="2366010" cy="550241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54380" y="345686"/>
            <a:ext cx="6960870" cy="55024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25/9/2022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82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799300" y="1311830"/>
            <a:ext cx="4624920" cy="2591091"/>
          </a:xfrm>
          <a:prstGeom prst="rect">
            <a:avLst/>
          </a:prstGeom>
        </p:spPr>
        <p:txBody>
          <a:bodyPr spcFirstLastPara="1" wrap="square" lIns="91425" tIns="91425" rIns="91425" bIns="91425" anchor="b" anchorCtr="0">
            <a:normAutofit/>
          </a:bodyPr>
          <a:lstStyle>
            <a:lvl1pPr lvl="0">
              <a:spcBef>
                <a:spcPts val="0"/>
              </a:spcBef>
              <a:spcAft>
                <a:spcPts val="0"/>
              </a:spcAft>
              <a:buSzPts val="4800"/>
              <a:buNone/>
              <a:defRPr sz="4681"/>
            </a:lvl1pPr>
            <a:lvl2pPr lvl="1">
              <a:spcBef>
                <a:spcPts val="0"/>
              </a:spcBef>
              <a:spcAft>
                <a:spcPts val="0"/>
              </a:spcAft>
              <a:buSzPts val="4800"/>
              <a:buNone/>
              <a:defRPr sz="4681"/>
            </a:lvl2pPr>
            <a:lvl3pPr lvl="2">
              <a:spcBef>
                <a:spcPts val="0"/>
              </a:spcBef>
              <a:spcAft>
                <a:spcPts val="0"/>
              </a:spcAft>
              <a:buSzPts val="4800"/>
              <a:buNone/>
              <a:defRPr sz="4681"/>
            </a:lvl3pPr>
            <a:lvl4pPr lvl="3">
              <a:spcBef>
                <a:spcPts val="0"/>
              </a:spcBef>
              <a:spcAft>
                <a:spcPts val="0"/>
              </a:spcAft>
              <a:buSzPts val="4800"/>
              <a:buNone/>
              <a:defRPr sz="4681"/>
            </a:lvl4pPr>
            <a:lvl5pPr lvl="4">
              <a:spcBef>
                <a:spcPts val="0"/>
              </a:spcBef>
              <a:spcAft>
                <a:spcPts val="0"/>
              </a:spcAft>
              <a:buSzPts val="4800"/>
              <a:buNone/>
              <a:defRPr sz="4681"/>
            </a:lvl5pPr>
            <a:lvl6pPr lvl="5">
              <a:spcBef>
                <a:spcPts val="0"/>
              </a:spcBef>
              <a:spcAft>
                <a:spcPts val="0"/>
              </a:spcAft>
              <a:buSzPts val="4800"/>
              <a:buNone/>
              <a:defRPr sz="4681"/>
            </a:lvl6pPr>
            <a:lvl7pPr lvl="6">
              <a:spcBef>
                <a:spcPts val="0"/>
              </a:spcBef>
              <a:spcAft>
                <a:spcPts val="0"/>
              </a:spcAft>
              <a:buSzPts val="4800"/>
              <a:buNone/>
              <a:defRPr sz="4681"/>
            </a:lvl7pPr>
            <a:lvl8pPr lvl="7">
              <a:spcBef>
                <a:spcPts val="0"/>
              </a:spcBef>
              <a:spcAft>
                <a:spcPts val="0"/>
              </a:spcAft>
              <a:buSzPts val="4800"/>
              <a:buNone/>
              <a:defRPr sz="4681"/>
            </a:lvl8pPr>
            <a:lvl9pPr lvl="8">
              <a:spcBef>
                <a:spcPts val="0"/>
              </a:spcBef>
              <a:spcAft>
                <a:spcPts val="0"/>
              </a:spcAft>
              <a:buSzPts val="4800"/>
              <a:buNone/>
              <a:defRPr sz="4681"/>
            </a:lvl9pPr>
          </a:lstStyle>
          <a:p>
            <a:endParaRPr/>
          </a:p>
        </p:txBody>
      </p:sp>
      <p:sp>
        <p:nvSpPr>
          <p:cNvPr id="10" name="Google Shape;10;p2"/>
          <p:cNvSpPr txBox="1">
            <a:spLocks noGrp="1"/>
          </p:cNvSpPr>
          <p:nvPr>
            <p:ph type="subTitle" idx="1"/>
          </p:nvPr>
        </p:nvSpPr>
        <p:spPr>
          <a:xfrm>
            <a:off x="5799300" y="3949564"/>
            <a:ext cx="4624920" cy="1000535"/>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dk1"/>
              </a:buClr>
              <a:buSzPts val="1400"/>
              <a:buNone/>
              <a:defRPr sz="1365">
                <a:solidFill>
                  <a:schemeClr val="dk1"/>
                </a:solidFill>
              </a:defRPr>
            </a:lvl1pPr>
            <a:lvl2pPr lvl="1">
              <a:lnSpc>
                <a:spcPct val="100000"/>
              </a:lnSpc>
              <a:spcBef>
                <a:spcPts val="0"/>
              </a:spcBef>
              <a:spcAft>
                <a:spcPts val="0"/>
              </a:spcAft>
              <a:buClr>
                <a:schemeClr val="dk1"/>
              </a:buClr>
              <a:buSzPts val="1400"/>
              <a:buNone/>
              <a:defRPr sz="1365">
                <a:solidFill>
                  <a:schemeClr val="dk1"/>
                </a:solidFill>
              </a:defRPr>
            </a:lvl2pPr>
            <a:lvl3pPr lvl="2">
              <a:lnSpc>
                <a:spcPct val="100000"/>
              </a:lnSpc>
              <a:spcBef>
                <a:spcPts val="0"/>
              </a:spcBef>
              <a:spcAft>
                <a:spcPts val="0"/>
              </a:spcAft>
              <a:buClr>
                <a:schemeClr val="dk1"/>
              </a:buClr>
              <a:buSzPts val="1400"/>
              <a:buNone/>
              <a:defRPr sz="1365">
                <a:solidFill>
                  <a:schemeClr val="dk1"/>
                </a:solidFill>
              </a:defRPr>
            </a:lvl3pPr>
            <a:lvl4pPr lvl="3">
              <a:lnSpc>
                <a:spcPct val="100000"/>
              </a:lnSpc>
              <a:spcBef>
                <a:spcPts val="0"/>
              </a:spcBef>
              <a:spcAft>
                <a:spcPts val="0"/>
              </a:spcAft>
              <a:buClr>
                <a:schemeClr val="dk1"/>
              </a:buClr>
              <a:buSzPts val="1400"/>
              <a:buNone/>
              <a:defRPr sz="1365">
                <a:solidFill>
                  <a:schemeClr val="dk1"/>
                </a:solidFill>
              </a:defRPr>
            </a:lvl4pPr>
            <a:lvl5pPr lvl="4">
              <a:lnSpc>
                <a:spcPct val="100000"/>
              </a:lnSpc>
              <a:spcBef>
                <a:spcPts val="0"/>
              </a:spcBef>
              <a:spcAft>
                <a:spcPts val="0"/>
              </a:spcAft>
              <a:buClr>
                <a:schemeClr val="dk1"/>
              </a:buClr>
              <a:buSzPts val="1400"/>
              <a:buNone/>
              <a:defRPr sz="1365">
                <a:solidFill>
                  <a:schemeClr val="dk1"/>
                </a:solidFill>
              </a:defRPr>
            </a:lvl5pPr>
            <a:lvl6pPr lvl="5">
              <a:lnSpc>
                <a:spcPct val="100000"/>
              </a:lnSpc>
              <a:spcBef>
                <a:spcPts val="0"/>
              </a:spcBef>
              <a:spcAft>
                <a:spcPts val="0"/>
              </a:spcAft>
              <a:buClr>
                <a:schemeClr val="dk1"/>
              </a:buClr>
              <a:buSzPts val="1400"/>
              <a:buNone/>
              <a:defRPr sz="1365">
                <a:solidFill>
                  <a:schemeClr val="dk1"/>
                </a:solidFill>
              </a:defRPr>
            </a:lvl6pPr>
            <a:lvl7pPr lvl="6">
              <a:lnSpc>
                <a:spcPct val="100000"/>
              </a:lnSpc>
              <a:spcBef>
                <a:spcPts val="0"/>
              </a:spcBef>
              <a:spcAft>
                <a:spcPts val="0"/>
              </a:spcAft>
              <a:buClr>
                <a:schemeClr val="dk1"/>
              </a:buClr>
              <a:buSzPts val="1400"/>
              <a:buNone/>
              <a:defRPr sz="1365">
                <a:solidFill>
                  <a:schemeClr val="dk1"/>
                </a:solidFill>
              </a:defRPr>
            </a:lvl7pPr>
            <a:lvl8pPr lvl="7">
              <a:lnSpc>
                <a:spcPct val="100000"/>
              </a:lnSpc>
              <a:spcBef>
                <a:spcPts val="0"/>
              </a:spcBef>
              <a:spcAft>
                <a:spcPts val="0"/>
              </a:spcAft>
              <a:buClr>
                <a:schemeClr val="dk1"/>
              </a:buClr>
              <a:buSzPts val="1400"/>
              <a:buNone/>
              <a:defRPr sz="1365">
                <a:solidFill>
                  <a:schemeClr val="dk1"/>
                </a:solidFill>
              </a:defRPr>
            </a:lvl8pPr>
            <a:lvl9pPr lvl="8">
              <a:lnSpc>
                <a:spcPct val="100000"/>
              </a:lnSpc>
              <a:spcBef>
                <a:spcPts val="0"/>
              </a:spcBef>
              <a:spcAft>
                <a:spcPts val="0"/>
              </a:spcAft>
              <a:buClr>
                <a:schemeClr val="dk1"/>
              </a:buClr>
              <a:buSzPts val="1400"/>
              <a:buNone/>
              <a:defRPr sz="1365">
                <a:solidFill>
                  <a:schemeClr val="dk1"/>
                </a:solidFill>
              </a:defRPr>
            </a:lvl9pPr>
          </a:lstStyle>
          <a:p>
            <a:endParaRPr/>
          </a:p>
        </p:txBody>
      </p:sp>
      <p:sp>
        <p:nvSpPr>
          <p:cNvPr id="11" name="Google Shape;11;p2"/>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23303458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74040" y="2715116"/>
            <a:ext cx="10224720" cy="1062643"/>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510"/>
            </a:lvl1pPr>
            <a:lvl2pPr lvl="1" algn="ctr">
              <a:spcBef>
                <a:spcPts val="0"/>
              </a:spcBef>
              <a:spcAft>
                <a:spcPts val="0"/>
              </a:spcAft>
              <a:buSzPts val="3600"/>
              <a:buNone/>
              <a:defRPr sz="3510"/>
            </a:lvl2pPr>
            <a:lvl3pPr lvl="2" algn="ctr">
              <a:spcBef>
                <a:spcPts val="0"/>
              </a:spcBef>
              <a:spcAft>
                <a:spcPts val="0"/>
              </a:spcAft>
              <a:buSzPts val="3600"/>
              <a:buNone/>
              <a:defRPr sz="3510"/>
            </a:lvl3pPr>
            <a:lvl4pPr lvl="3" algn="ctr">
              <a:spcBef>
                <a:spcPts val="0"/>
              </a:spcBef>
              <a:spcAft>
                <a:spcPts val="0"/>
              </a:spcAft>
              <a:buSzPts val="3600"/>
              <a:buNone/>
              <a:defRPr sz="3510"/>
            </a:lvl4pPr>
            <a:lvl5pPr lvl="4" algn="ctr">
              <a:spcBef>
                <a:spcPts val="0"/>
              </a:spcBef>
              <a:spcAft>
                <a:spcPts val="0"/>
              </a:spcAft>
              <a:buSzPts val="3600"/>
              <a:buNone/>
              <a:defRPr sz="3510"/>
            </a:lvl5pPr>
            <a:lvl6pPr lvl="5" algn="ctr">
              <a:spcBef>
                <a:spcPts val="0"/>
              </a:spcBef>
              <a:spcAft>
                <a:spcPts val="0"/>
              </a:spcAft>
              <a:buSzPts val="3600"/>
              <a:buNone/>
              <a:defRPr sz="3510"/>
            </a:lvl6pPr>
            <a:lvl7pPr lvl="6" algn="ctr">
              <a:spcBef>
                <a:spcPts val="0"/>
              </a:spcBef>
              <a:spcAft>
                <a:spcPts val="0"/>
              </a:spcAft>
              <a:buSzPts val="3600"/>
              <a:buNone/>
              <a:defRPr sz="3510"/>
            </a:lvl7pPr>
            <a:lvl8pPr lvl="7" algn="ctr">
              <a:spcBef>
                <a:spcPts val="0"/>
              </a:spcBef>
              <a:spcAft>
                <a:spcPts val="0"/>
              </a:spcAft>
              <a:buSzPts val="3600"/>
              <a:buNone/>
              <a:defRPr sz="3510"/>
            </a:lvl8pPr>
            <a:lvl9pPr lvl="8" algn="ctr">
              <a:spcBef>
                <a:spcPts val="0"/>
              </a:spcBef>
              <a:spcAft>
                <a:spcPts val="0"/>
              </a:spcAft>
              <a:buSzPts val="3600"/>
              <a:buNone/>
              <a:defRPr sz="3510"/>
            </a:lvl9pPr>
          </a:lstStyle>
          <a:p>
            <a:endParaRPr/>
          </a:p>
        </p:txBody>
      </p:sp>
      <p:sp>
        <p:nvSpPr>
          <p:cNvPr id="14" name="Google Shape;14;p3"/>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64425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548640" y="518067"/>
            <a:ext cx="9875520" cy="722945"/>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17" name="Google Shape;17;p4"/>
          <p:cNvSpPr txBox="1">
            <a:spLocks noGrp="1"/>
          </p:cNvSpPr>
          <p:nvPr>
            <p:ph type="body" idx="1"/>
          </p:nvPr>
        </p:nvSpPr>
        <p:spPr>
          <a:xfrm>
            <a:off x="548640" y="1454822"/>
            <a:ext cx="9875520" cy="4312678"/>
          </a:xfrm>
          <a:prstGeom prst="rect">
            <a:avLst/>
          </a:prstGeom>
        </p:spPr>
        <p:txBody>
          <a:bodyPr spcFirstLastPara="1" wrap="square" lIns="91425" tIns="91425" rIns="91425" bIns="91425" anchor="t" anchorCtr="0">
            <a:normAutofit/>
          </a:bodyPr>
          <a:lstStyle>
            <a:lvl1pPr marL="445838" lvl="0" indent="-297226">
              <a:spcBef>
                <a:spcPts val="0"/>
              </a:spcBef>
              <a:spcAft>
                <a:spcPts val="0"/>
              </a:spcAft>
              <a:buSzPts val="1200"/>
              <a:buChar char="●"/>
              <a:defRPr/>
            </a:lvl1pPr>
            <a:lvl2pPr marL="891677" lvl="1" indent="-297226">
              <a:spcBef>
                <a:spcPts val="0"/>
              </a:spcBef>
              <a:spcAft>
                <a:spcPts val="0"/>
              </a:spcAft>
              <a:buSzPts val="1200"/>
              <a:buChar char="○"/>
              <a:defRPr/>
            </a:lvl2pPr>
            <a:lvl3pPr marL="1337516" lvl="2" indent="-297226">
              <a:spcBef>
                <a:spcPts val="0"/>
              </a:spcBef>
              <a:spcAft>
                <a:spcPts val="0"/>
              </a:spcAft>
              <a:buSzPts val="1200"/>
              <a:buChar char="■"/>
              <a:defRPr/>
            </a:lvl3pPr>
            <a:lvl4pPr marL="1783355" lvl="3" indent="-297226">
              <a:spcBef>
                <a:spcPts val="0"/>
              </a:spcBef>
              <a:spcAft>
                <a:spcPts val="0"/>
              </a:spcAft>
              <a:buSzPts val="1200"/>
              <a:buChar char="●"/>
              <a:defRPr/>
            </a:lvl4pPr>
            <a:lvl5pPr marL="2229193" lvl="4" indent="-297226">
              <a:spcBef>
                <a:spcPts val="0"/>
              </a:spcBef>
              <a:spcAft>
                <a:spcPts val="0"/>
              </a:spcAft>
              <a:buSzPts val="1200"/>
              <a:buChar char="○"/>
              <a:defRPr/>
            </a:lvl5pPr>
            <a:lvl6pPr marL="2675031" lvl="5" indent="-297226">
              <a:spcBef>
                <a:spcPts val="0"/>
              </a:spcBef>
              <a:spcAft>
                <a:spcPts val="0"/>
              </a:spcAft>
              <a:buSzPts val="1200"/>
              <a:buChar char="■"/>
              <a:defRPr/>
            </a:lvl6pPr>
            <a:lvl7pPr marL="3120870" lvl="6" indent="-297226">
              <a:spcBef>
                <a:spcPts val="0"/>
              </a:spcBef>
              <a:spcAft>
                <a:spcPts val="0"/>
              </a:spcAft>
              <a:buSzPts val="1200"/>
              <a:buChar char="●"/>
              <a:defRPr/>
            </a:lvl7pPr>
            <a:lvl8pPr marL="3566709" lvl="7" indent="-297226">
              <a:spcBef>
                <a:spcPts val="0"/>
              </a:spcBef>
              <a:spcAft>
                <a:spcPts val="0"/>
              </a:spcAft>
              <a:buSzPts val="1200"/>
              <a:buChar char="○"/>
              <a:defRPr/>
            </a:lvl8pPr>
            <a:lvl9pPr marL="4012547" lvl="8" indent="-297226">
              <a:spcBef>
                <a:spcPts val="0"/>
              </a:spcBef>
              <a:spcAft>
                <a:spcPts val="0"/>
              </a:spcAft>
              <a:buSzPts val="1200"/>
              <a:buChar char="■"/>
              <a:defRPr/>
            </a:lvl9pPr>
          </a:lstStyle>
          <a:p>
            <a:endParaRPr/>
          </a:p>
        </p:txBody>
      </p:sp>
      <p:sp>
        <p:nvSpPr>
          <p:cNvPr id="18" name="Google Shape;18;p4"/>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971060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548640" y="518067"/>
            <a:ext cx="9875520" cy="722945"/>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1" name="Google Shape;21;p5"/>
          <p:cNvSpPr txBox="1">
            <a:spLocks noGrp="1"/>
          </p:cNvSpPr>
          <p:nvPr>
            <p:ph type="body" idx="1"/>
          </p:nvPr>
        </p:nvSpPr>
        <p:spPr>
          <a:xfrm>
            <a:off x="374040" y="1454822"/>
            <a:ext cx="4799880" cy="4312678"/>
          </a:xfrm>
          <a:prstGeom prst="rect">
            <a:avLst/>
          </a:prstGeom>
        </p:spPr>
        <p:txBody>
          <a:bodyPr spcFirstLastPara="1" wrap="square" lIns="91425" tIns="91425" rIns="91425" bIns="91425" anchor="t" anchorCtr="0">
            <a:normAutofit/>
          </a:bodyPr>
          <a:lstStyle>
            <a:lvl1pPr marL="445838" lvl="0" indent="-309610">
              <a:spcBef>
                <a:spcPts val="0"/>
              </a:spcBef>
              <a:spcAft>
                <a:spcPts val="0"/>
              </a:spcAft>
              <a:buSzPts val="1400"/>
              <a:buChar char="●"/>
              <a:defRPr sz="1365"/>
            </a:lvl1pPr>
            <a:lvl2pPr marL="891677" lvl="1" indent="-297226">
              <a:spcBef>
                <a:spcPts val="0"/>
              </a:spcBef>
              <a:spcAft>
                <a:spcPts val="0"/>
              </a:spcAft>
              <a:buSzPts val="1200"/>
              <a:buChar char="○"/>
              <a:defRPr sz="1170"/>
            </a:lvl2pPr>
            <a:lvl3pPr marL="1337516" lvl="2" indent="-297226">
              <a:spcBef>
                <a:spcPts val="0"/>
              </a:spcBef>
              <a:spcAft>
                <a:spcPts val="0"/>
              </a:spcAft>
              <a:buSzPts val="1200"/>
              <a:buChar char="■"/>
              <a:defRPr sz="1170"/>
            </a:lvl3pPr>
            <a:lvl4pPr marL="1783355" lvl="3" indent="-297226">
              <a:spcBef>
                <a:spcPts val="0"/>
              </a:spcBef>
              <a:spcAft>
                <a:spcPts val="0"/>
              </a:spcAft>
              <a:buSzPts val="1200"/>
              <a:buChar char="●"/>
              <a:defRPr sz="1170"/>
            </a:lvl4pPr>
            <a:lvl5pPr marL="2229193" lvl="4" indent="-297226">
              <a:spcBef>
                <a:spcPts val="0"/>
              </a:spcBef>
              <a:spcAft>
                <a:spcPts val="0"/>
              </a:spcAft>
              <a:buSzPts val="1200"/>
              <a:buChar char="○"/>
              <a:defRPr sz="1170"/>
            </a:lvl5pPr>
            <a:lvl6pPr marL="2675031" lvl="5" indent="-297226">
              <a:spcBef>
                <a:spcPts val="0"/>
              </a:spcBef>
              <a:spcAft>
                <a:spcPts val="0"/>
              </a:spcAft>
              <a:buSzPts val="1200"/>
              <a:buChar char="■"/>
              <a:defRPr sz="1170"/>
            </a:lvl6pPr>
            <a:lvl7pPr marL="3120870" lvl="6" indent="-297226">
              <a:spcBef>
                <a:spcPts val="0"/>
              </a:spcBef>
              <a:spcAft>
                <a:spcPts val="0"/>
              </a:spcAft>
              <a:buSzPts val="1200"/>
              <a:buChar char="●"/>
              <a:defRPr sz="1170"/>
            </a:lvl7pPr>
            <a:lvl8pPr marL="3566709" lvl="7" indent="-297226">
              <a:spcBef>
                <a:spcPts val="0"/>
              </a:spcBef>
              <a:spcAft>
                <a:spcPts val="0"/>
              </a:spcAft>
              <a:buSzPts val="1200"/>
              <a:buChar char="○"/>
              <a:defRPr sz="1170"/>
            </a:lvl8pPr>
            <a:lvl9pPr marL="4012547" lvl="8" indent="-297226">
              <a:spcBef>
                <a:spcPts val="0"/>
              </a:spcBef>
              <a:spcAft>
                <a:spcPts val="0"/>
              </a:spcAft>
              <a:buSzPts val="1200"/>
              <a:buChar char="■"/>
              <a:defRPr sz="1170"/>
            </a:lvl9pPr>
          </a:lstStyle>
          <a:p>
            <a:endParaRPr/>
          </a:p>
        </p:txBody>
      </p:sp>
      <p:sp>
        <p:nvSpPr>
          <p:cNvPr id="22" name="Google Shape;22;p5"/>
          <p:cNvSpPr txBox="1">
            <a:spLocks noGrp="1"/>
          </p:cNvSpPr>
          <p:nvPr>
            <p:ph type="body" idx="2"/>
          </p:nvPr>
        </p:nvSpPr>
        <p:spPr>
          <a:xfrm>
            <a:off x="5798880" y="1454822"/>
            <a:ext cx="4799880" cy="4312678"/>
          </a:xfrm>
          <a:prstGeom prst="rect">
            <a:avLst/>
          </a:prstGeom>
        </p:spPr>
        <p:txBody>
          <a:bodyPr spcFirstLastPara="1" wrap="square" lIns="91425" tIns="91425" rIns="91425" bIns="91425" anchor="t" anchorCtr="0">
            <a:normAutofit/>
          </a:bodyPr>
          <a:lstStyle>
            <a:lvl1pPr marL="445838" lvl="0" indent="-309610">
              <a:spcBef>
                <a:spcPts val="0"/>
              </a:spcBef>
              <a:spcAft>
                <a:spcPts val="0"/>
              </a:spcAft>
              <a:buSzPts val="1400"/>
              <a:buChar char="●"/>
              <a:defRPr sz="1365"/>
            </a:lvl1pPr>
            <a:lvl2pPr marL="891677" lvl="1" indent="-297226">
              <a:spcBef>
                <a:spcPts val="0"/>
              </a:spcBef>
              <a:spcAft>
                <a:spcPts val="0"/>
              </a:spcAft>
              <a:buSzPts val="1200"/>
              <a:buChar char="○"/>
              <a:defRPr sz="1170"/>
            </a:lvl2pPr>
            <a:lvl3pPr marL="1337516" lvl="2" indent="-297226">
              <a:spcBef>
                <a:spcPts val="0"/>
              </a:spcBef>
              <a:spcAft>
                <a:spcPts val="0"/>
              </a:spcAft>
              <a:buSzPts val="1200"/>
              <a:buChar char="■"/>
              <a:defRPr sz="1170"/>
            </a:lvl3pPr>
            <a:lvl4pPr marL="1783355" lvl="3" indent="-297226">
              <a:spcBef>
                <a:spcPts val="0"/>
              </a:spcBef>
              <a:spcAft>
                <a:spcPts val="0"/>
              </a:spcAft>
              <a:buSzPts val="1200"/>
              <a:buChar char="●"/>
              <a:defRPr sz="1170"/>
            </a:lvl4pPr>
            <a:lvl5pPr marL="2229193" lvl="4" indent="-297226">
              <a:spcBef>
                <a:spcPts val="0"/>
              </a:spcBef>
              <a:spcAft>
                <a:spcPts val="0"/>
              </a:spcAft>
              <a:buSzPts val="1200"/>
              <a:buChar char="○"/>
              <a:defRPr sz="1170"/>
            </a:lvl5pPr>
            <a:lvl6pPr marL="2675031" lvl="5" indent="-297226">
              <a:spcBef>
                <a:spcPts val="0"/>
              </a:spcBef>
              <a:spcAft>
                <a:spcPts val="0"/>
              </a:spcAft>
              <a:buSzPts val="1200"/>
              <a:buChar char="■"/>
              <a:defRPr sz="1170"/>
            </a:lvl6pPr>
            <a:lvl7pPr marL="3120870" lvl="6" indent="-297226">
              <a:spcBef>
                <a:spcPts val="0"/>
              </a:spcBef>
              <a:spcAft>
                <a:spcPts val="0"/>
              </a:spcAft>
              <a:buSzPts val="1200"/>
              <a:buChar char="●"/>
              <a:defRPr sz="1170"/>
            </a:lvl7pPr>
            <a:lvl8pPr marL="3566709" lvl="7" indent="-297226">
              <a:spcBef>
                <a:spcPts val="0"/>
              </a:spcBef>
              <a:spcAft>
                <a:spcPts val="0"/>
              </a:spcAft>
              <a:buSzPts val="1200"/>
              <a:buChar char="○"/>
              <a:defRPr sz="1170"/>
            </a:lvl8pPr>
            <a:lvl9pPr marL="4012547" lvl="8" indent="-297226">
              <a:spcBef>
                <a:spcPts val="0"/>
              </a:spcBef>
              <a:spcAft>
                <a:spcPts val="0"/>
              </a:spcAft>
              <a:buSzPts val="1200"/>
              <a:buChar char="■"/>
              <a:defRPr sz="1170"/>
            </a:lvl9pPr>
          </a:lstStyle>
          <a:p>
            <a:endParaRPr/>
          </a:p>
        </p:txBody>
      </p:sp>
      <p:sp>
        <p:nvSpPr>
          <p:cNvPr id="23" name="Google Shape;23;p5"/>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3961656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548640" y="518067"/>
            <a:ext cx="9875520" cy="722945"/>
          </a:xfrm>
          <a:prstGeom prst="rect">
            <a:avLst/>
          </a:prstGeom>
        </p:spPr>
        <p:txBody>
          <a:bodyPr spcFirstLastPara="1" wrap="square" lIns="91425" tIns="91425" rIns="91425" bIns="91425" anchor="t" anchorCtr="0">
            <a:normAutofit/>
          </a:bodyPr>
          <a:lstStyle>
            <a:lvl1pPr lvl="0" algn="ctr">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Tree>
    <p:extLst>
      <p:ext uri="{BB962C8B-B14F-4D97-AF65-F5344CB8AC3E}">
        <p14:creationId xmlns:p14="http://schemas.microsoft.com/office/powerpoint/2010/main" val="10945650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374040" y="701359"/>
            <a:ext cx="3369600" cy="953955"/>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340"/>
            </a:lvl1pPr>
            <a:lvl2pPr lvl="1">
              <a:spcBef>
                <a:spcPts val="0"/>
              </a:spcBef>
              <a:spcAft>
                <a:spcPts val="0"/>
              </a:spcAft>
              <a:buSzPts val="2400"/>
              <a:buNone/>
              <a:defRPr sz="2340"/>
            </a:lvl2pPr>
            <a:lvl3pPr lvl="2">
              <a:spcBef>
                <a:spcPts val="0"/>
              </a:spcBef>
              <a:spcAft>
                <a:spcPts val="0"/>
              </a:spcAft>
              <a:buSzPts val="2400"/>
              <a:buNone/>
              <a:defRPr sz="2340"/>
            </a:lvl3pPr>
            <a:lvl4pPr lvl="3">
              <a:spcBef>
                <a:spcPts val="0"/>
              </a:spcBef>
              <a:spcAft>
                <a:spcPts val="0"/>
              </a:spcAft>
              <a:buSzPts val="2400"/>
              <a:buNone/>
              <a:defRPr sz="2340"/>
            </a:lvl4pPr>
            <a:lvl5pPr lvl="4">
              <a:spcBef>
                <a:spcPts val="0"/>
              </a:spcBef>
              <a:spcAft>
                <a:spcPts val="0"/>
              </a:spcAft>
              <a:buSzPts val="2400"/>
              <a:buNone/>
              <a:defRPr sz="2340"/>
            </a:lvl5pPr>
            <a:lvl6pPr lvl="5">
              <a:spcBef>
                <a:spcPts val="0"/>
              </a:spcBef>
              <a:spcAft>
                <a:spcPts val="0"/>
              </a:spcAft>
              <a:buSzPts val="2400"/>
              <a:buNone/>
              <a:defRPr sz="2340"/>
            </a:lvl6pPr>
            <a:lvl7pPr lvl="6">
              <a:spcBef>
                <a:spcPts val="0"/>
              </a:spcBef>
              <a:spcAft>
                <a:spcPts val="0"/>
              </a:spcAft>
              <a:buSzPts val="2400"/>
              <a:buNone/>
              <a:defRPr sz="2340"/>
            </a:lvl7pPr>
            <a:lvl8pPr lvl="7">
              <a:spcBef>
                <a:spcPts val="0"/>
              </a:spcBef>
              <a:spcAft>
                <a:spcPts val="0"/>
              </a:spcAft>
              <a:buSzPts val="2400"/>
              <a:buNone/>
              <a:defRPr sz="2340"/>
            </a:lvl8pPr>
            <a:lvl9pPr lvl="8">
              <a:spcBef>
                <a:spcPts val="0"/>
              </a:spcBef>
              <a:spcAft>
                <a:spcPts val="0"/>
              </a:spcAft>
              <a:buSzPts val="2400"/>
              <a:buNone/>
              <a:defRPr sz="2340"/>
            </a:lvl9pPr>
          </a:lstStyle>
          <a:p>
            <a:endParaRPr/>
          </a:p>
        </p:txBody>
      </p:sp>
      <p:sp>
        <p:nvSpPr>
          <p:cNvPr id="28" name="Google Shape;28;p7"/>
          <p:cNvSpPr txBox="1">
            <a:spLocks noGrp="1"/>
          </p:cNvSpPr>
          <p:nvPr>
            <p:ph type="body" idx="1"/>
          </p:nvPr>
        </p:nvSpPr>
        <p:spPr>
          <a:xfrm>
            <a:off x="374040" y="1754155"/>
            <a:ext cx="3369600" cy="4013502"/>
          </a:xfrm>
          <a:prstGeom prst="rect">
            <a:avLst/>
          </a:prstGeom>
        </p:spPr>
        <p:txBody>
          <a:bodyPr spcFirstLastPara="1" wrap="square" lIns="91425" tIns="91425" rIns="91425" bIns="91425" anchor="t" anchorCtr="0">
            <a:normAutofit/>
          </a:bodyPr>
          <a:lstStyle>
            <a:lvl1pPr marL="445838" lvl="0" indent="-297226">
              <a:spcBef>
                <a:spcPts val="0"/>
              </a:spcBef>
              <a:spcAft>
                <a:spcPts val="0"/>
              </a:spcAft>
              <a:buSzPts val="1200"/>
              <a:buChar char="●"/>
              <a:defRPr sz="1170"/>
            </a:lvl1pPr>
            <a:lvl2pPr marL="891677" lvl="1" indent="-297226">
              <a:spcBef>
                <a:spcPts val="0"/>
              </a:spcBef>
              <a:spcAft>
                <a:spcPts val="0"/>
              </a:spcAft>
              <a:buSzPts val="1200"/>
              <a:buChar char="○"/>
              <a:defRPr sz="1170"/>
            </a:lvl2pPr>
            <a:lvl3pPr marL="1337516" lvl="2" indent="-297226">
              <a:spcBef>
                <a:spcPts val="0"/>
              </a:spcBef>
              <a:spcAft>
                <a:spcPts val="0"/>
              </a:spcAft>
              <a:buSzPts val="1200"/>
              <a:buChar char="■"/>
              <a:defRPr sz="1170"/>
            </a:lvl3pPr>
            <a:lvl4pPr marL="1783355" lvl="3" indent="-297226">
              <a:spcBef>
                <a:spcPts val="0"/>
              </a:spcBef>
              <a:spcAft>
                <a:spcPts val="0"/>
              </a:spcAft>
              <a:buSzPts val="1200"/>
              <a:buChar char="●"/>
              <a:defRPr sz="1170"/>
            </a:lvl4pPr>
            <a:lvl5pPr marL="2229193" lvl="4" indent="-297226">
              <a:spcBef>
                <a:spcPts val="0"/>
              </a:spcBef>
              <a:spcAft>
                <a:spcPts val="0"/>
              </a:spcAft>
              <a:buSzPts val="1200"/>
              <a:buChar char="○"/>
              <a:defRPr sz="1170"/>
            </a:lvl5pPr>
            <a:lvl6pPr marL="2675031" lvl="5" indent="-297226">
              <a:spcBef>
                <a:spcPts val="0"/>
              </a:spcBef>
              <a:spcAft>
                <a:spcPts val="0"/>
              </a:spcAft>
              <a:buSzPts val="1200"/>
              <a:buChar char="■"/>
              <a:defRPr sz="1170"/>
            </a:lvl6pPr>
            <a:lvl7pPr marL="3120870" lvl="6" indent="-297226">
              <a:spcBef>
                <a:spcPts val="0"/>
              </a:spcBef>
              <a:spcAft>
                <a:spcPts val="0"/>
              </a:spcAft>
              <a:buSzPts val="1200"/>
              <a:buChar char="●"/>
              <a:defRPr sz="1170"/>
            </a:lvl7pPr>
            <a:lvl8pPr marL="3566709" lvl="7" indent="-297226">
              <a:spcBef>
                <a:spcPts val="0"/>
              </a:spcBef>
              <a:spcAft>
                <a:spcPts val="0"/>
              </a:spcAft>
              <a:buSzPts val="1200"/>
              <a:buChar char="○"/>
              <a:defRPr sz="1170"/>
            </a:lvl8pPr>
            <a:lvl9pPr marL="4012547" lvl="8" indent="-297226">
              <a:spcBef>
                <a:spcPts val="0"/>
              </a:spcBef>
              <a:spcAft>
                <a:spcPts val="0"/>
              </a:spcAft>
              <a:buSzPts val="1200"/>
              <a:buChar char="■"/>
              <a:defRPr sz="1170"/>
            </a:lvl9pPr>
          </a:lstStyle>
          <a:p>
            <a:endParaRPr/>
          </a:p>
        </p:txBody>
      </p:sp>
      <p:sp>
        <p:nvSpPr>
          <p:cNvPr id="29" name="Google Shape;29;p7"/>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3799822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
        <p:cNvGrpSpPr/>
        <p:nvPr/>
      </p:nvGrpSpPr>
      <p:grpSpPr>
        <a:xfrm>
          <a:off x="0" y="0"/>
          <a:ext cx="0" cy="0"/>
          <a:chOff x="0" y="0"/>
          <a:chExt cx="0" cy="0"/>
        </a:xfrm>
      </p:grpSpPr>
      <p:sp>
        <p:nvSpPr>
          <p:cNvPr id="31" name="Google Shape;31;p8"/>
          <p:cNvSpPr txBox="1">
            <a:spLocks noGrp="1"/>
          </p:cNvSpPr>
          <p:nvPr>
            <p:ph type="title"/>
          </p:nvPr>
        </p:nvSpPr>
        <p:spPr>
          <a:xfrm>
            <a:off x="588300" y="568245"/>
            <a:ext cx="7641360" cy="5164004"/>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681"/>
            </a:lvl1pPr>
            <a:lvl2pPr lvl="1">
              <a:spcBef>
                <a:spcPts val="0"/>
              </a:spcBef>
              <a:spcAft>
                <a:spcPts val="0"/>
              </a:spcAft>
              <a:buSzPts val="4800"/>
              <a:buNone/>
              <a:defRPr sz="4681"/>
            </a:lvl2pPr>
            <a:lvl3pPr lvl="2">
              <a:spcBef>
                <a:spcPts val="0"/>
              </a:spcBef>
              <a:spcAft>
                <a:spcPts val="0"/>
              </a:spcAft>
              <a:buSzPts val="4800"/>
              <a:buNone/>
              <a:defRPr sz="4681"/>
            </a:lvl3pPr>
            <a:lvl4pPr lvl="3">
              <a:spcBef>
                <a:spcPts val="0"/>
              </a:spcBef>
              <a:spcAft>
                <a:spcPts val="0"/>
              </a:spcAft>
              <a:buSzPts val="4800"/>
              <a:buNone/>
              <a:defRPr sz="4681"/>
            </a:lvl4pPr>
            <a:lvl5pPr lvl="4">
              <a:spcBef>
                <a:spcPts val="0"/>
              </a:spcBef>
              <a:spcAft>
                <a:spcPts val="0"/>
              </a:spcAft>
              <a:buSzPts val="4800"/>
              <a:buNone/>
              <a:defRPr sz="4681"/>
            </a:lvl5pPr>
            <a:lvl6pPr lvl="5">
              <a:spcBef>
                <a:spcPts val="0"/>
              </a:spcBef>
              <a:spcAft>
                <a:spcPts val="0"/>
              </a:spcAft>
              <a:buSzPts val="4800"/>
              <a:buNone/>
              <a:defRPr sz="4681"/>
            </a:lvl6pPr>
            <a:lvl7pPr lvl="6">
              <a:spcBef>
                <a:spcPts val="0"/>
              </a:spcBef>
              <a:spcAft>
                <a:spcPts val="0"/>
              </a:spcAft>
              <a:buSzPts val="4800"/>
              <a:buNone/>
              <a:defRPr sz="4681"/>
            </a:lvl7pPr>
            <a:lvl8pPr lvl="7">
              <a:spcBef>
                <a:spcPts val="0"/>
              </a:spcBef>
              <a:spcAft>
                <a:spcPts val="0"/>
              </a:spcAft>
              <a:buSzPts val="4800"/>
              <a:buNone/>
              <a:defRPr sz="4681"/>
            </a:lvl8pPr>
            <a:lvl9pPr lvl="8">
              <a:spcBef>
                <a:spcPts val="0"/>
              </a:spcBef>
              <a:spcAft>
                <a:spcPts val="0"/>
              </a:spcAft>
              <a:buSzPts val="4800"/>
              <a:buNone/>
              <a:defRPr sz="4681"/>
            </a:lvl9pPr>
          </a:lstStyle>
          <a:p>
            <a:endParaRPr/>
          </a:p>
        </p:txBody>
      </p:sp>
      <p:sp>
        <p:nvSpPr>
          <p:cNvPr id="32" name="Google Shape;32;p8"/>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3017446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776" y="4172275"/>
            <a:ext cx="9326880" cy="1289557"/>
          </a:xfrm>
        </p:spPr>
        <p:txBody>
          <a:bodyPr anchor="t"/>
          <a:lstStyle>
            <a:lvl1pPr algn="l">
              <a:defRPr sz="4900" b="1" cap="all"/>
            </a:lvl1pPr>
          </a:lstStyle>
          <a:p>
            <a:r>
              <a:rPr lang="en-US"/>
              <a:t>Click to edit Master title style</a:t>
            </a:r>
          </a:p>
        </p:txBody>
      </p:sp>
      <p:sp>
        <p:nvSpPr>
          <p:cNvPr id="3" name="Text Placeholder 2"/>
          <p:cNvSpPr>
            <a:spLocks noGrp="1"/>
          </p:cNvSpPr>
          <p:nvPr>
            <p:ph type="body" idx="1"/>
          </p:nvPr>
        </p:nvSpPr>
        <p:spPr>
          <a:xfrm>
            <a:off x="866776" y="2751958"/>
            <a:ext cx="9326880" cy="1420316"/>
          </a:xfrm>
        </p:spPr>
        <p:txBody>
          <a:bodyPr anchor="b"/>
          <a:lstStyle>
            <a:lvl1pPr marL="0" indent="0">
              <a:buNone/>
              <a:defRPr sz="2400">
                <a:solidFill>
                  <a:schemeClr val="tx1">
                    <a:tint val="75000"/>
                  </a:schemeClr>
                </a:solidFill>
              </a:defRPr>
            </a:lvl1pPr>
            <a:lvl2pPr marL="558582" indent="0">
              <a:buNone/>
              <a:defRPr sz="2200">
                <a:solidFill>
                  <a:schemeClr val="tx1">
                    <a:tint val="75000"/>
                  </a:schemeClr>
                </a:solidFill>
              </a:defRPr>
            </a:lvl2pPr>
            <a:lvl3pPr marL="1117164" indent="0">
              <a:buNone/>
              <a:defRPr sz="2000">
                <a:solidFill>
                  <a:schemeClr val="tx1">
                    <a:tint val="75000"/>
                  </a:schemeClr>
                </a:solidFill>
              </a:defRPr>
            </a:lvl3pPr>
            <a:lvl4pPr marL="1675745" indent="0">
              <a:buNone/>
              <a:defRPr sz="1700">
                <a:solidFill>
                  <a:schemeClr val="tx1">
                    <a:tint val="75000"/>
                  </a:schemeClr>
                </a:solidFill>
              </a:defRPr>
            </a:lvl4pPr>
            <a:lvl5pPr marL="2234328" indent="0">
              <a:buNone/>
              <a:defRPr sz="1700">
                <a:solidFill>
                  <a:schemeClr val="tx1">
                    <a:tint val="75000"/>
                  </a:schemeClr>
                </a:solidFill>
              </a:defRPr>
            </a:lvl5pPr>
            <a:lvl6pPr marL="2792910" indent="0">
              <a:buNone/>
              <a:defRPr sz="1700">
                <a:solidFill>
                  <a:schemeClr val="tx1">
                    <a:tint val="75000"/>
                  </a:schemeClr>
                </a:solidFill>
              </a:defRPr>
            </a:lvl6pPr>
            <a:lvl7pPr marL="3351492" indent="0">
              <a:buNone/>
              <a:defRPr sz="1700">
                <a:solidFill>
                  <a:schemeClr val="tx1">
                    <a:tint val="75000"/>
                  </a:schemeClr>
                </a:solidFill>
              </a:defRPr>
            </a:lvl7pPr>
            <a:lvl8pPr marL="3910074" indent="0">
              <a:buNone/>
              <a:defRPr sz="1700">
                <a:solidFill>
                  <a:schemeClr val="tx1">
                    <a:tint val="75000"/>
                  </a:schemeClr>
                </a:solidFill>
              </a:defRPr>
            </a:lvl8pPr>
            <a:lvl9pPr marL="4468656"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25/9/2022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p:nvPr/>
        </p:nvSpPr>
        <p:spPr>
          <a:xfrm>
            <a:off x="5486400" y="-158"/>
            <a:ext cx="5486400" cy="6492875"/>
          </a:xfrm>
          <a:prstGeom prst="rect">
            <a:avLst/>
          </a:prstGeom>
          <a:solidFill>
            <a:schemeClr val="lt2"/>
          </a:solidFill>
          <a:ln>
            <a:noFill/>
          </a:ln>
        </p:spPr>
        <p:txBody>
          <a:bodyPr spcFirstLastPara="1" wrap="square" lIns="89154" tIns="89154" rIns="89154" bIns="89154" anchor="ctr" anchorCtr="0">
            <a:noAutofit/>
          </a:bodyPr>
          <a:lstStyle/>
          <a:p>
            <a:pPr marL="0" lvl="0" indent="0" algn="l" rtl="0">
              <a:spcBef>
                <a:spcPts val="0"/>
              </a:spcBef>
              <a:spcAft>
                <a:spcPts val="0"/>
              </a:spcAft>
              <a:buNone/>
            </a:pPr>
            <a:endParaRPr sz="1755"/>
          </a:p>
        </p:txBody>
      </p:sp>
      <p:sp>
        <p:nvSpPr>
          <p:cNvPr id="35" name="Google Shape;35;p9"/>
          <p:cNvSpPr txBox="1">
            <a:spLocks noGrp="1"/>
          </p:cNvSpPr>
          <p:nvPr>
            <p:ph type="title"/>
          </p:nvPr>
        </p:nvSpPr>
        <p:spPr>
          <a:xfrm>
            <a:off x="318600" y="1556693"/>
            <a:ext cx="4854240" cy="1871175"/>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095"/>
            </a:lvl1pPr>
            <a:lvl2pPr lvl="1" algn="ctr">
              <a:spcBef>
                <a:spcPts val="0"/>
              </a:spcBef>
              <a:spcAft>
                <a:spcPts val="0"/>
              </a:spcAft>
              <a:buSzPts val="4200"/>
              <a:buNone/>
              <a:defRPr sz="4095"/>
            </a:lvl2pPr>
            <a:lvl3pPr lvl="2" algn="ctr">
              <a:spcBef>
                <a:spcPts val="0"/>
              </a:spcBef>
              <a:spcAft>
                <a:spcPts val="0"/>
              </a:spcAft>
              <a:buSzPts val="4200"/>
              <a:buNone/>
              <a:defRPr sz="4095"/>
            </a:lvl3pPr>
            <a:lvl4pPr lvl="3" algn="ctr">
              <a:spcBef>
                <a:spcPts val="0"/>
              </a:spcBef>
              <a:spcAft>
                <a:spcPts val="0"/>
              </a:spcAft>
              <a:buSzPts val="4200"/>
              <a:buNone/>
              <a:defRPr sz="4095"/>
            </a:lvl4pPr>
            <a:lvl5pPr lvl="4" algn="ctr">
              <a:spcBef>
                <a:spcPts val="0"/>
              </a:spcBef>
              <a:spcAft>
                <a:spcPts val="0"/>
              </a:spcAft>
              <a:buSzPts val="4200"/>
              <a:buNone/>
              <a:defRPr sz="4095"/>
            </a:lvl5pPr>
            <a:lvl6pPr lvl="5" algn="ctr">
              <a:spcBef>
                <a:spcPts val="0"/>
              </a:spcBef>
              <a:spcAft>
                <a:spcPts val="0"/>
              </a:spcAft>
              <a:buSzPts val="4200"/>
              <a:buNone/>
              <a:defRPr sz="4095"/>
            </a:lvl6pPr>
            <a:lvl7pPr lvl="6" algn="ctr">
              <a:spcBef>
                <a:spcPts val="0"/>
              </a:spcBef>
              <a:spcAft>
                <a:spcPts val="0"/>
              </a:spcAft>
              <a:buSzPts val="4200"/>
              <a:buNone/>
              <a:defRPr sz="4095"/>
            </a:lvl7pPr>
            <a:lvl8pPr lvl="7" algn="ctr">
              <a:spcBef>
                <a:spcPts val="0"/>
              </a:spcBef>
              <a:spcAft>
                <a:spcPts val="0"/>
              </a:spcAft>
              <a:buSzPts val="4200"/>
              <a:buNone/>
              <a:defRPr sz="4095"/>
            </a:lvl8pPr>
            <a:lvl9pPr lvl="8" algn="ctr">
              <a:spcBef>
                <a:spcPts val="0"/>
              </a:spcBef>
              <a:spcAft>
                <a:spcPts val="0"/>
              </a:spcAft>
              <a:buSzPts val="4200"/>
              <a:buNone/>
              <a:defRPr sz="4095"/>
            </a:lvl9pPr>
          </a:lstStyle>
          <a:p>
            <a:endParaRPr/>
          </a:p>
        </p:txBody>
      </p:sp>
      <p:sp>
        <p:nvSpPr>
          <p:cNvPr id="36" name="Google Shape;36;p9"/>
          <p:cNvSpPr txBox="1">
            <a:spLocks noGrp="1"/>
          </p:cNvSpPr>
          <p:nvPr>
            <p:ph type="subTitle" idx="1"/>
          </p:nvPr>
        </p:nvSpPr>
        <p:spPr>
          <a:xfrm>
            <a:off x="318600" y="3538450"/>
            <a:ext cx="4854240" cy="1559123"/>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048"/>
            </a:lvl1pPr>
            <a:lvl2pPr lvl="1" algn="ctr">
              <a:lnSpc>
                <a:spcPct val="100000"/>
              </a:lnSpc>
              <a:spcBef>
                <a:spcPts val="0"/>
              </a:spcBef>
              <a:spcAft>
                <a:spcPts val="0"/>
              </a:spcAft>
              <a:buSzPts val="2100"/>
              <a:buNone/>
              <a:defRPr sz="2048"/>
            </a:lvl2pPr>
            <a:lvl3pPr lvl="2" algn="ctr">
              <a:lnSpc>
                <a:spcPct val="100000"/>
              </a:lnSpc>
              <a:spcBef>
                <a:spcPts val="0"/>
              </a:spcBef>
              <a:spcAft>
                <a:spcPts val="0"/>
              </a:spcAft>
              <a:buSzPts val="2100"/>
              <a:buNone/>
              <a:defRPr sz="2048"/>
            </a:lvl3pPr>
            <a:lvl4pPr lvl="3" algn="ctr">
              <a:lnSpc>
                <a:spcPct val="100000"/>
              </a:lnSpc>
              <a:spcBef>
                <a:spcPts val="0"/>
              </a:spcBef>
              <a:spcAft>
                <a:spcPts val="0"/>
              </a:spcAft>
              <a:buSzPts val="2100"/>
              <a:buNone/>
              <a:defRPr sz="2048"/>
            </a:lvl4pPr>
            <a:lvl5pPr lvl="4" algn="ctr">
              <a:lnSpc>
                <a:spcPct val="100000"/>
              </a:lnSpc>
              <a:spcBef>
                <a:spcPts val="0"/>
              </a:spcBef>
              <a:spcAft>
                <a:spcPts val="0"/>
              </a:spcAft>
              <a:buSzPts val="2100"/>
              <a:buNone/>
              <a:defRPr sz="2048"/>
            </a:lvl5pPr>
            <a:lvl6pPr lvl="5" algn="ctr">
              <a:lnSpc>
                <a:spcPct val="100000"/>
              </a:lnSpc>
              <a:spcBef>
                <a:spcPts val="0"/>
              </a:spcBef>
              <a:spcAft>
                <a:spcPts val="0"/>
              </a:spcAft>
              <a:buSzPts val="2100"/>
              <a:buNone/>
              <a:defRPr sz="2048"/>
            </a:lvl6pPr>
            <a:lvl7pPr lvl="6" algn="ctr">
              <a:lnSpc>
                <a:spcPct val="100000"/>
              </a:lnSpc>
              <a:spcBef>
                <a:spcPts val="0"/>
              </a:spcBef>
              <a:spcAft>
                <a:spcPts val="0"/>
              </a:spcAft>
              <a:buSzPts val="2100"/>
              <a:buNone/>
              <a:defRPr sz="2048"/>
            </a:lvl7pPr>
            <a:lvl8pPr lvl="7" algn="ctr">
              <a:lnSpc>
                <a:spcPct val="100000"/>
              </a:lnSpc>
              <a:spcBef>
                <a:spcPts val="0"/>
              </a:spcBef>
              <a:spcAft>
                <a:spcPts val="0"/>
              </a:spcAft>
              <a:buSzPts val="2100"/>
              <a:buNone/>
              <a:defRPr sz="2048"/>
            </a:lvl8pPr>
            <a:lvl9pPr lvl="8" algn="ctr">
              <a:lnSpc>
                <a:spcPct val="100000"/>
              </a:lnSpc>
              <a:spcBef>
                <a:spcPts val="0"/>
              </a:spcBef>
              <a:spcAft>
                <a:spcPts val="0"/>
              </a:spcAft>
              <a:buSzPts val="2100"/>
              <a:buNone/>
              <a:defRPr sz="2048"/>
            </a:lvl9pPr>
          </a:lstStyle>
          <a:p>
            <a:endParaRPr/>
          </a:p>
        </p:txBody>
      </p:sp>
      <p:sp>
        <p:nvSpPr>
          <p:cNvPr id="37" name="Google Shape;37;p9"/>
          <p:cNvSpPr txBox="1">
            <a:spLocks noGrp="1"/>
          </p:cNvSpPr>
          <p:nvPr>
            <p:ph type="body" idx="2"/>
          </p:nvPr>
        </p:nvSpPr>
        <p:spPr>
          <a:xfrm>
            <a:off x="5927400" y="914033"/>
            <a:ext cx="4604400" cy="4664494"/>
          </a:xfrm>
          <a:prstGeom prst="rect">
            <a:avLst/>
          </a:prstGeom>
        </p:spPr>
        <p:txBody>
          <a:bodyPr spcFirstLastPara="1" wrap="square" lIns="91425" tIns="91425" rIns="91425" bIns="91425" anchor="ctr" anchorCtr="0">
            <a:normAutofit/>
          </a:bodyPr>
          <a:lstStyle>
            <a:lvl1pPr marL="445838" lvl="0" indent="-297226">
              <a:spcBef>
                <a:spcPts val="0"/>
              </a:spcBef>
              <a:spcAft>
                <a:spcPts val="0"/>
              </a:spcAft>
              <a:buSzPts val="1200"/>
              <a:buChar char="●"/>
              <a:defRPr/>
            </a:lvl1pPr>
            <a:lvl2pPr marL="891677" lvl="1" indent="-297226">
              <a:spcBef>
                <a:spcPts val="0"/>
              </a:spcBef>
              <a:spcAft>
                <a:spcPts val="0"/>
              </a:spcAft>
              <a:buSzPts val="1200"/>
              <a:buChar char="○"/>
              <a:defRPr/>
            </a:lvl2pPr>
            <a:lvl3pPr marL="1337516" lvl="2" indent="-297226">
              <a:spcBef>
                <a:spcPts val="0"/>
              </a:spcBef>
              <a:spcAft>
                <a:spcPts val="0"/>
              </a:spcAft>
              <a:buSzPts val="1200"/>
              <a:buChar char="■"/>
              <a:defRPr/>
            </a:lvl3pPr>
            <a:lvl4pPr marL="1783355" lvl="3" indent="-297226">
              <a:spcBef>
                <a:spcPts val="0"/>
              </a:spcBef>
              <a:spcAft>
                <a:spcPts val="0"/>
              </a:spcAft>
              <a:buSzPts val="1200"/>
              <a:buChar char="●"/>
              <a:defRPr/>
            </a:lvl4pPr>
            <a:lvl5pPr marL="2229193" lvl="4" indent="-297226">
              <a:spcBef>
                <a:spcPts val="0"/>
              </a:spcBef>
              <a:spcAft>
                <a:spcPts val="0"/>
              </a:spcAft>
              <a:buSzPts val="1200"/>
              <a:buChar char="○"/>
              <a:defRPr/>
            </a:lvl5pPr>
            <a:lvl6pPr marL="2675031" lvl="5" indent="-297226">
              <a:spcBef>
                <a:spcPts val="0"/>
              </a:spcBef>
              <a:spcAft>
                <a:spcPts val="0"/>
              </a:spcAft>
              <a:buSzPts val="1200"/>
              <a:buChar char="■"/>
              <a:defRPr/>
            </a:lvl6pPr>
            <a:lvl7pPr marL="3120870" lvl="6" indent="-297226">
              <a:spcBef>
                <a:spcPts val="0"/>
              </a:spcBef>
              <a:spcAft>
                <a:spcPts val="0"/>
              </a:spcAft>
              <a:buSzPts val="1200"/>
              <a:buChar char="●"/>
              <a:defRPr/>
            </a:lvl7pPr>
            <a:lvl8pPr marL="3566709" lvl="7" indent="-297226">
              <a:spcBef>
                <a:spcPts val="0"/>
              </a:spcBef>
              <a:spcAft>
                <a:spcPts val="0"/>
              </a:spcAft>
              <a:buSzPts val="1200"/>
              <a:buChar char="○"/>
              <a:defRPr/>
            </a:lvl8pPr>
            <a:lvl9pPr marL="4012547" lvl="8" indent="-297226">
              <a:spcBef>
                <a:spcPts val="0"/>
              </a:spcBef>
              <a:spcAft>
                <a:spcPts val="0"/>
              </a:spcAft>
              <a:buSzPts val="1200"/>
              <a:buChar char="■"/>
              <a:defRPr/>
            </a:lvl9pPr>
          </a:lstStyle>
          <a:p>
            <a:endParaRPr/>
          </a:p>
        </p:txBody>
      </p:sp>
      <p:sp>
        <p:nvSpPr>
          <p:cNvPr id="38" name="Google Shape;38;p9"/>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40483210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
        <p:cNvGrpSpPr/>
        <p:nvPr/>
      </p:nvGrpSpPr>
      <p:grpSpPr>
        <a:xfrm>
          <a:off x="0" y="0"/>
          <a:ext cx="0" cy="0"/>
          <a:chOff x="0" y="0"/>
          <a:chExt cx="0" cy="0"/>
        </a:xfrm>
      </p:grpSpPr>
      <p:sp>
        <p:nvSpPr>
          <p:cNvPr id="40" name="Google Shape;40;p10"/>
          <p:cNvSpPr txBox="1">
            <a:spLocks noGrp="1"/>
          </p:cNvSpPr>
          <p:nvPr>
            <p:ph type="body" idx="1"/>
          </p:nvPr>
        </p:nvSpPr>
        <p:spPr>
          <a:xfrm>
            <a:off x="374040" y="5340448"/>
            <a:ext cx="7198560" cy="763845"/>
          </a:xfrm>
          <a:prstGeom prst="rect">
            <a:avLst/>
          </a:prstGeom>
        </p:spPr>
        <p:txBody>
          <a:bodyPr spcFirstLastPara="1" wrap="square" lIns="91425" tIns="91425" rIns="91425" bIns="91425" anchor="ctr" anchorCtr="0">
            <a:normAutofit/>
          </a:bodyPr>
          <a:lstStyle>
            <a:lvl1pPr marL="445838" lvl="0" indent="-222919">
              <a:lnSpc>
                <a:spcPct val="100000"/>
              </a:lnSpc>
              <a:spcBef>
                <a:spcPts val="0"/>
              </a:spcBef>
              <a:spcAft>
                <a:spcPts val="0"/>
              </a:spcAft>
              <a:buSzPts val="1200"/>
              <a:buNone/>
              <a:defRPr/>
            </a:lvl1pPr>
          </a:lstStyle>
          <a:p>
            <a:endParaRPr/>
          </a:p>
        </p:txBody>
      </p:sp>
      <p:sp>
        <p:nvSpPr>
          <p:cNvPr id="41" name="Google Shape;41;p10"/>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4092589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2"/>
        <p:cNvGrpSpPr/>
        <p:nvPr/>
      </p:nvGrpSpPr>
      <p:grpSpPr>
        <a:xfrm>
          <a:off x="0" y="0"/>
          <a:ext cx="0" cy="0"/>
          <a:chOff x="0" y="0"/>
          <a:chExt cx="0" cy="0"/>
        </a:xfrm>
      </p:grpSpPr>
      <p:sp>
        <p:nvSpPr>
          <p:cNvPr id="43" name="Google Shape;43;p11"/>
          <p:cNvSpPr txBox="1">
            <a:spLocks noGrp="1"/>
          </p:cNvSpPr>
          <p:nvPr>
            <p:ph type="title" hasCustomPrompt="1"/>
          </p:nvPr>
        </p:nvSpPr>
        <p:spPr>
          <a:xfrm>
            <a:off x="374040" y="1396312"/>
            <a:ext cx="10224720" cy="2478616"/>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1702"/>
            </a:lvl1pPr>
            <a:lvl2pPr lvl="1" algn="ctr">
              <a:spcBef>
                <a:spcPts val="0"/>
              </a:spcBef>
              <a:spcAft>
                <a:spcPts val="0"/>
              </a:spcAft>
              <a:buSzPts val="12000"/>
              <a:buNone/>
              <a:defRPr sz="11702"/>
            </a:lvl2pPr>
            <a:lvl3pPr lvl="2" algn="ctr">
              <a:spcBef>
                <a:spcPts val="0"/>
              </a:spcBef>
              <a:spcAft>
                <a:spcPts val="0"/>
              </a:spcAft>
              <a:buSzPts val="12000"/>
              <a:buNone/>
              <a:defRPr sz="11702"/>
            </a:lvl3pPr>
            <a:lvl4pPr lvl="3" algn="ctr">
              <a:spcBef>
                <a:spcPts val="0"/>
              </a:spcBef>
              <a:spcAft>
                <a:spcPts val="0"/>
              </a:spcAft>
              <a:buSzPts val="12000"/>
              <a:buNone/>
              <a:defRPr sz="11702"/>
            </a:lvl4pPr>
            <a:lvl5pPr lvl="4" algn="ctr">
              <a:spcBef>
                <a:spcPts val="0"/>
              </a:spcBef>
              <a:spcAft>
                <a:spcPts val="0"/>
              </a:spcAft>
              <a:buSzPts val="12000"/>
              <a:buNone/>
              <a:defRPr sz="11702"/>
            </a:lvl5pPr>
            <a:lvl6pPr lvl="5" algn="ctr">
              <a:spcBef>
                <a:spcPts val="0"/>
              </a:spcBef>
              <a:spcAft>
                <a:spcPts val="0"/>
              </a:spcAft>
              <a:buSzPts val="12000"/>
              <a:buNone/>
              <a:defRPr sz="11702"/>
            </a:lvl6pPr>
            <a:lvl7pPr lvl="6" algn="ctr">
              <a:spcBef>
                <a:spcPts val="0"/>
              </a:spcBef>
              <a:spcAft>
                <a:spcPts val="0"/>
              </a:spcAft>
              <a:buSzPts val="12000"/>
              <a:buNone/>
              <a:defRPr sz="11702"/>
            </a:lvl7pPr>
            <a:lvl8pPr lvl="7" algn="ctr">
              <a:spcBef>
                <a:spcPts val="0"/>
              </a:spcBef>
              <a:spcAft>
                <a:spcPts val="0"/>
              </a:spcAft>
              <a:buSzPts val="12000"/>
              <a:buNone/>
              <a:defRPr sz="11702"/>
            </a:lvl8pPr>
            <a:lvl9pPr lvl="8" algn="ctr">
              <a:spcBef>
                <a:spcPts val="0"/>
              </a:spcBef>
              <a:spcAft>
                <a:spcPts val="0"/>
              </a:spcAft>
              <a:buSzPts val="12000"/>
              <a:buNone/>
              <a:defRPr sz="11702"/>
            </a:lvl9pPr>
          </a:lstStyle>
          <a:p>
            <a:r>
              <a:t>xx%</a:t>
            </a:r>
          </a:p>
        </p:txBody>
      </p:sp>
      <p:sp>
        <p:nvSpPr>
          <p:cNvPr id="44" name="Google Shape;44;p11"/>
          <p:cNvSpPr txBox="1">
            <a:spLocks noGrp="1"/>
          </p:cNvSpPr>
          <p:nvPr>
            <p:ph type="body" idx="1"/>
          </p:nvPr>
        </p:nvSpPr>
        <p:spPr>
          <a:xfrm>
            <a:off x="374040" y="3979198"/>
            <a:ext cx="10224720" cy="1642059"/>
          </a:xfrm>
          <a:prstGeom prst="rect">
            <a:avLst/>
          </a:prstGeom>
        </p:spPr>
        <p:txBody>
          <a:bodyPr spcFirstLastPara="1" wrap="square" lIns="91425" tIns="91425" rIns="91425" bIns="91425" anchor="t" anchorCtr="0">
            <a:normAutofit/>
          </a:bodyPr>
          <a:lstStyle>
            <a:lvl1pPr marL="445838" lvl="0" indent="-297226" algn="ctr">
              <a:spcBef>
                <a:spcPts val="0"/>
              </a:spcBef>
              <a:spcAft>
                <a:spcPts val="0"/>
              </a:spcAft>
              <a:buSzPts val="1200"/>
              <a:buChar char="●"/>
              <a:defRPr/>
            </a:lvl1pPr>
            <a:lvl2pPr marL="891677" lvl="1" indent="-297226" algn="ctr">
              <a:spcBef>
                <a:spcPts val="0"/>
              </a:spcBef>
              <a:spcAft>
                <a:spcPts val="0"/>
              </a:spcAft>
              <a:buSzPts val="1200"/>
              <a:buChar char="○"/>
              <a:defRPr/>
            </a:lvl2pPr>
            <a:lvl3pPr marL="1337516" lvl="2" indent="-297226" algn="ctr">
              <a:spcBef>
                <a:spcPts val="0"/>
              </a:spcBef>
              <a:spcAft>
                <a:spcPts val="0"/>
              </a:spcAft>
              <a:buSzPts val="1200"/>
              <a:buChar char="■"/>
              <a:defRPr/>
            </a:lvl3pPr>
            <a:lvl4pPr marL="1783355" lvl="3" indent="-297226" algn="ctr">
              <a:spcBef>
                <a:spcPts val="0"/>
              </a:spcBef>
              <a:spcAft>
                <a:spcPts val="0"/>
              </a:spcAft>
              <a:buSzPts val="1200"/>
              <a:buChar char="●"/>
              <a:defRPr/>
            </a:lvl4pPr>
            <a:lvl5pPr marL="2229193" lvl="4" indent="-297226" algn="ctr">
              <a:spcBef>
                <a:spcPts val="0"/>
              </a:spcBef>
              <a:spcAft>
                <a:spcPts val="0"/>
              </a:spcAft>
              <a:buSzPts val="1200"/>
              <a:buChar char="○"/>
              <a:defRPr/>
            </a:lvl5pPr>
            <a:lvl6pPr marL="2675031" lvl="5" indent="-297226" algn="ctr">
              <a:spcBef>
                <a:spcPts val="0"/>
              </a:spcBef>
              <a:spcAft>
                <a:spcPts val="0"/>
              </a:spcAft>
              <a:buSzPts val="1200"/>
              <a:buChar char="■"/>
              <a:defRPr/>
            </a:lvl6pPr>
            <a:lvl7pPr marL="3120870" lvl="6" indent="-297226" algn="ctr">
              <a:spcBef>
                <a:spcPts val="0"/>
              </a:spcBef>
              <a:spcAft>
                <a:spcPts val="0"/>
              </a:spcAft>
              <a:buSzPts val="1200"/>
              <a:buChar char="●"/>
              <a:defRPr/>
            </a:lvl7pPr>
            <a:lvl8pPr marL="3566709" lvl="7" indent="-297226" algn="ctr">
              <a:spcBef>
                <a:spcPts val="0"/>
              </a:spcBef>
              <a:spcAft>
                <a:spcPts val="0"/>
              </a:spcAft>
              <a:buSzPts val="1200"/>
              <a:buChar char="○"/>
              <a:defRPr/>
            </a:lvl8pPr>
            <a:lvl9pPr marL="4012547" lvl="8" indent="-297226" algn="ctr">
              <a:spcBef>
                <a:spcPts val="0"/>
              </a:spcBef>
              <a:spcAft>
                <a:spcPts val="0"/>
              </a:spcAft>
              <a:buSzPts val="1200"/>
              <a:buChar char="■"/>
              <a:defRPr/>
            </a:lvl9pPr>
          </a:lstStyle>
          <a:p>
            <a:endParaRPr/>
          </a:p>
        </p:txBody>
      </p:sp>
      <p:sp>
        <p:nvSpPr>
          <p:cNvPr id="45" name="Google Shape;45;p11"/>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2982731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2"/>
          <p:cNvSpPr txBox="1">
            <a:spLocks noGrp="1"/>
          </p:cNvSpPr>
          <p:nvPr>
            <p:ph type="sldNum" idx="12"/>
          </p:nvPr>
        </p:nvSpPr>
        <p:spPr>
          <a:xfrm>
            <a:off x="10166950" y="5886592"/>
            <a:ext cx="658440" cy="496859"/>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solidFill>
                <a:schemeClr val="dk1"/>
              </a:solidFill>
            </a:endParaRPr>
          </a:p>
        </p:txBody>
      </p:sp>
    </p:spTree>
    <p:extLst>
      <p:ext uri="{BB962C8B-B14F-4D97-AF65-F5344CB8AC3E}">
        <p14:creationId xmlns:p14="http://schemas.microsoft.com/office/powerpoint/2010/main" val="2946016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8640" y="1515005"/>
            <a:ext cx="4846320" cy="4284997"/>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77840" y="1515005"/>
            <a:ext cx="4846320" cy="4284997"/>
          </a:xfrm>
        </p:spPr>
        <p:txBody>
          <a:bodyPr/>
          <a:lstStyle>
            <a:lvl1pPr>
              <a:defRPr sz="3400"/>
            </a:lvl1pPr>
            <a:lvl2pPr>
              <a:defRPr sz="29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25/9/2022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48640" y="1453383"/>
            <a:ext cx="4848226" cy="605701"/>
          </a:xfrm>
        </p:spPr>
        <p:txBody>
          <a:bodyPr anchor="b"/>
          <a:lstStyle>
            <a:lvl1pPr marL="0" indent="0">
              <a:buNone/>
              <a:defRPr sz="2900" b="1"/>
            </a:lvl1pPr>
            <a:lvl2pPr marL="558582" indent="0">
              <a:buNone/>
              <a:defRPr sz="2400" b="1"/>
            </a:lvl2pPr>
            <a:lvl3pPr marL="1117164" indent="0">
              <a:buNone/>
              <a:defRPr sz="2200" b="1"/>
            </a:lvl3pPr>
            <a:lvl4pPr marL="1675745" indent="0">
              <a:buNone/>
              <a:defRPr sz="2000" b="1"/>
            </a:lvl4pPr>
            <a:lvl5pPr marL="2234328" indent="0">
              <a:buNone/>
              <a:defRPr sz="2000" b="1"/>
            </a:lvl5pPr>
            <a:lvl6pPr marL="2792910" indent="0">
              <a:buNone/>
              <a:defRPr sz="2000" b="1"/>
            </a:lvl6pPr>
            <a:lvl7pPr marL="3351492" indent="0">
              <a:buNone/>
              <a:defRPr sz="2000" b="1"/>
            </a:lvl7pPr>
            <a:lvl8pPr marL="3910074" indent="0">
              <a:buNone/>
              <a:defRPr sz="2000" b="1"/>
            </a:lvl8pPr>
            <a:lvl9pPr marL="4468656" indent="0">
              <a:buNone/>
              <a:defRPr sz="2000" b="1"/>
            </a:lvl9pPr>
          </a:lstStyle>
          <a:p>
            <a:pPr lvl="0"/>
            <a:r>
              <a:rPr lang="en-US"/>
              <a:t>Click to edit Master text styles</a:t>
            </a:r>
          </a:p>
        </p:txBody>
      </p:sp>
      <p:sp>
        <p:nvSpPr>
          <p:cNvPr id="4" name="Content Placeholder 3"/>
          <p:cNvSpPr>
            <a:spLocks noGrp="1"/>
          </p:cNvSpPr>
          <p:nvPr>
            <p:ph sz="half" idx="2"/>
          </p:nvPr>
        </p:nvSpPr>
        <p:spPr>
          <a:xfrm>
            <a:off x="548640" y="2059082"/>
            <a:ext cx="4848226" cy="3740919"/>
          </a:xfrm>
        </p:spPr>
        <p:txBody>
          <a:bodyPr/>
          <a:lstStyle>
            <a:lvl1pPr>
              <a:defRPr sz="29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74033" y="1453383"/>
            <a:ext cx="4850130" cy="605701"/>
          </a:xfrm>
        </p:spPr>
        <p:txBody>
          <a:bodyPr anchor="b"/>
          <a:lstStyle>
            <a:lvl1pPr marL="0" indent="0">
              <a:buNone/>
              <a:defRPr sz="2900" b="1"/>
            </a:lvl1pPr>
            <a:lvl2pPr marL="558582" indent="0">
              <a:buNone/>
              <a:defRPr sz="2400" b="1"/>
            </a:lvl2pPr>
            <a:lvl3pPr marL="1117164" indent="0">
              <a:buNone/>
              <a:defRPr sz="2200" b="1"/>
            </a:lvl3pPr>
            <a:lvl4pPr marL="1675745" indent="0">
              <a:buNone/>
              <a:defRPr sz="2000" b="1"/>
            </a:lvl4pPr>
            <a:lvl5pPr marL="2234328" indent="0">
              <a:buNone/>
              <a:defRPr sz="2000" b="1"/>
            </a:lvl5pPr>
            <a:lvl6pPr marL="2792910" indent="0">
              <a:buNone/>
              <a:defRPr sz="2000" b="1"/>
            </a:lvl6pPr>
            <a:lvl7pPr marL="3351492" indent="0">
              <a:buNone/>
              <a:defRPr sz="2000" b="1"/>
            </a:lvl7pPr>
            <a:lvl8pPr marL="3910074" indent="0">
              <a:buNone/>
              <a:defRPr sz="2000" b="1"/>
            </a:lvl8pPr>
            <a:lvl9pPr marL="4468656" indent="0">
              <a:buNone/>
              <a:defRPr sz="2000" b="1"/>
            </a:lvl9pPr>
          </a:lstStyle>
          <a:p>
            <a:pPr lvl="0"/>
            <a:r>
              <a:rPr lang="en-US"/>
              <a:t>Click to edit Master text styles</a:t>
            </a:r>
          </a:p>
        </p:txBody>
      </p:sp>
      <p:sp>
        <p:nvSpPr>
          <p:cNvPr id="6" name="Content Placeholder 5"/>
          <p:cNvSpPr>
            <a:spLocks noGrp="1"/>
          </p:cNvSpPr>
          <p:nvPr>
            <p:ph sz="quarter" idx="4"/>
          </p:nvPr>
        </p:nvSpPr>
        <p:spPr>
          <a:xfrm>
            <a:off x="5574033" y="2059082"/>
            <a:ext cx="4850130" cy="3740919"/>
          </a:xfrm>
        </p:spPr>
        <p:txBody>
          <a:bodyPr/>
          <a:lstStyle>
            <a:lvl1pPr>
              <a:defRPr sz="29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25/9/2022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25/9/2022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25/9/2022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8643" y="258512"/>
            <a:ext cx="3609976" cy="1100182"/>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290060" y="258515"/>
            <a:ext cx="6134100" cy="5541489"/>
          </a:xfrm>
        </p:spPr>
        <p:txBody>
          <a:bodyPr/>
          <a:lstStyle>
            <a:lvl1pPr>
              <a:defRPr sz="3900"/>
            </a:lvl1pPr>
            <a:lvl2pPr>
              <a:defRPr sz="34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8643" y="1358697"/>
            <a:ext cx="3609976" cy="4441307"/>
          </a:xfrm>
        </p:spPr>
        <p:txBody>
          <a:bodyPr/>
          <a:lstStyle>
            <a:lvl1pPr marL="0" indent="0">
              <a:buNone/>
              <a:defRPr sz="1700"/>
            </a:lvl1pPr>
            <a:lvl2pPr marL="558582" indent="0">
              <a:buNone/>
              <a:defRPr sz="1500"/>
            </a:lvl2pPr>
            <a:lvl3pPr marL="1117164" indent="0">
              <a:buNone/>
              <a:defRPr sz="1200"/>
            </a:lvl3pPr>
            <a:lvl4pPr marL="1675745" indent="0">
              <a:buNone/>
              <a:defRPr sz="1100"/>
            </a:lvl4pPr>
            <a:lvl5pPr marL="2234328" indent="0">
              <a:buNone/>
              <a:defRPr sz="1100"/>
            </a:lvl5pPr>
            <a:lvl6pPr marL="2792910" indent="0">
              <a:buNone/>
              <a:defRPr sz="1100"/>
            </a:lvl6pPr>
            <a:lvl7pPr marL="3351492" indent="0">
              <a:buNone/>
              <a:defRPr sz="1100"/>
            </a:lvl7pPr>
            <a:lvl8pPr marL="3910074" indent="0">
              <a:buNone/>
              <a:defRPr sz="1100"/>
            </a:lvl8pPr>
            <a:lvl9pPr marL="4468656"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50746" y="4545013"/>
            <a:ext cx="6583680" cy="536565"/>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150746" y="580150"/>
            <a:ext cx="6583680" cy="3895725"/>
          </a:xfrm>
        </p:spPr>
        <p:txBody>
          <a:bodyPr/>
          <a:lstStyle>
            <a:lvl1pPr marL="0" indent="0">
              <a:buNone/>
              <a:defRPr sz="3900"/>
            </a:lvl1pPr>
            <a:lvl2pPr marL="558582" indent="0">
              <a:buNone/>
              <a:defRPr sz="3400"/>
            </a:lvl2pPr>
            <a:lvl3pPr marL="1117164" indent="0">
              <a:buNone/>
              <a:defRPr sz="2900"/>
            </a:lvl3pPr>
            <a:lvl4pPr marL="1675745" indent="0">
              <a:buNone/>
              <a:defRPr sz="2400"/>
            </a:lvl4pPr>
            <a:lvl5pPr marL="2234328" indent="0">
              <a:buNone/>
              <a:defRPr sz="2400"/>
            </a:lvl5pPr>
            <a:lvl6pPr marL="2792910" indent="0">
              <a:buNone/>
              <a:defRPr sz="2400"/>
            </a:lvl6pPr>
            <a:lvl7pPr marL="3351492" indent="0">
              <a:buNone/>
              <a:defRPr sz="2400"/>
            </a:lvl7pPr>
            <a:lvl8pPr marL="3910074" indent="0">
              <a:buNone/>
              <a:defRPr sz="2400"/>
            </a:lvl8pPr>
            <a:lvl9pPr marL="4468656" indent="0">
              <a:buNone/>
              <a:defRPr sz="2400"/>
            </a:lvl9pPr>
          </a:lstStyle>
          <a:p>
            <a:endParaRPr lang="en-US"/>
          </a:p>
        </p:txBody>
      </p:sp>
      <p:sp>
        <p:nvSpPr>
          <p:cNvPr id="4" name="Text Placeholder 3"/>
          <p:cNvSpPr>
            <a:spLocks noGrp="1"/>
          </p:cNvSpPr>
          <p:nvPr>
            <p:ph type="body" sz="half" idx="2"/>
          </p:nvPr>
        </p:nvSpPr>
        <p:spPr>
          <a:xfrm>
            <a:off x="2150746" y="5081578"/>
            <a:ext cx="6583680" cy="762011"/>
          </a:xfrm>
        </p:spPr>
        <p:txBody>
          <a:bodyPr/>
          <a:lstStyle>
            <a:lvl1pPr marL="0" indent="0">
              <a:buNone/>
              <a:defRPr sz="1700"/>
            </a:lvl1pPr>
            <a:lvl2pPr marL="558582" indent="0">
              <a:buNone/>
              <a:defRPr sz="1500"/>
            </a:lvl2pPr>
            <a:lvl3pPr marL="1117164" indent="0">
              <a:buNone/>
              <a:defRPr sz="1200"/>
            </a:lvl3pPr>
            <a:lvl4pPr marL="1675745" indent="0">
              <a:buNone/>
              <a:defRPr sz="1100"/>
            </a:lvl4pPr>
            <a:lvl5pPr marL="2234328" indent="0">
              <a:buNone/>
              <a:defRPr sz="1100"/>
            </a:lvl5pPr>
            <a:lvl6pPr marL="2792910" indent="0">
              <a:buNone/>
              <a:defRPr sz="1100"/>
            </a:lvl6pPr>
            <a:lvl7pPr marL="3351492" indent="0">
              <a:buNone/>
              <a:defRPr sz="1100"/>
            </a:lvl7pPr>
            <a:lvl8pPr marL="3910074" indent="0">
              <a:buNone/>
              <a:defRPr sz="1100"/>
            </a:lvl8pPr>
            <a:lvl9pPr marL="4468656"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25/9/2022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8640" y="260017"/>
            <a:ext cx="9875520" cy="1082146"/>
          </a:xfrm>
          <a:prstGeom prst="rect">
            <a:avLst/>
          </a:prstGeom>
        </p:spPr>
        <p:txBody>
          <a:bodyPr vert="horz" lIns="111716" tIns="55859" rIns="111716" bIns="55859" rtlCol="0" anchor="ctr">
            <a:normAutofit/>
          </a:bodyPr>
          <a:lstStyle/>
          <a:p>
            <a:r>
              <a:rPr lang="en-US"/>
              <a:t>Click to edit Master title style</a:t>
            </a:r>
          </a:p>
        </p:txBody>
      </p:sp>
      <p:sp>
        <p:nvSpPr>
          <p:cNvPr id="3" name="Text Placeholder 2"/>
          <p:cNvSpPr>
            <a:spLocks noGrp="1"/>
          </p:cNvSpPr>
          <p:nvPr>
            <p:ph type="body" idx="1"/>
          </p:nvPr>
        </p:nvSpPr>
        <p:spPr>
          <a:xfrm>
            <a:off x="548640" y="1515005"/>
            <a:ext cx="9875520" cy="4284997"/>
          </a:xfrm>
          <a:prstGeom prst="rect">
            <a:avLst/>
          </a:prstGeom>
        </p:spPr>
        <p:txBody>
          <a:bodyPr vert="horz" lIns="111716" tIns="55859" rIns="111716" bIns="5585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48640" y="6017934"/>
            <a:ext cx="2560320" cy="345686"/>
          </a:xfrm>
          <a:prstGeom prst="rect">
            <a:avLst/>
          </a:prstGeom>
        </p:spPr>
        <p:txBody>
          <a:bodyPr vert="horz" lIns="111716" tIns="55859" rIns="111716" bIns="55859" rtlCol="0" anchor="ctr"/>
          <a:lstStyle>
            <a:lvl1pPr algn="l">
              <a:defRPr sz="1500">
                <a:solidFill>
                  <a:schemeClr val="tx1">
                    <a:tint val="75000"/>
                  </a:schemeClr>
                </a:solidFill>
              </a:defRPr>
            </a:lvl1pPr>
          </a:lstStyle>
          <a:p>
            <a:fld id="{4CEF851F-4C9B-4ED8-A706-7687066F5A2C}" type="datetimeFigureOut">
              <a:rPr lang="en-US" smtClean="0"/>
              <a:t>25/9/2022</a:t>
            </a:fld>
            <a:endParaRPr lang="en-US"/>
          </a:p>
        </p:txBody>
      </p:sp>
      <p:sp>
        <p:nvSpPr>
          <p:cNvPr id="5" name="Footer Placeholder 4"/>
          <p:cNvSpPr>
            <a:spLocks noGrp="1"/>
          </p:cNvSpPr>
          <p:nvPr>
            <p:ph type="ftr" sz="quarter" idx="3"/>
          </p:nvPr>
        </p:nvSpPr>
        <p:spPr>
          <a:xfrm>
            <a:off x="3749040" y="6017934"/>
            <a:ext cx="3474720" cy="345686"/>
          </a:xfrm>
          <a:prstGeom prst="rect">
            <a:avLst/>
          </a:prstGeom>
        </p:spPr>
        <p:txBody>
          <a:bodyPr vert="horz" lIns="111716" tIns="55859" rIns="111716" bIns="55859" rtlCol="0" anchor="ctr"/>
          <a:lstStyle>
            <a:lvl1pPr algn="ctr">
              <a:defRPr sz="15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63840" y="6017934"/>
            <a:ext cx="2560320" cy="345686"/>
          </a:xfrm>
          <a:prstGeom prst="rect">
            <a:avLst/>
          </a:prstGeom>
        </p:spPr>
        <p:txBody>
          <a:bodyPr vert="horz" lIns="111716" tIns="55859" rIns="111716" bIns="55859" rtlCol="0" anchor="ctr"/>
          <a:lstStyle>
            <a:lvl1pPr algn="r">
              <a:defRPr sz="15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17164" rtl="0" eaLnBrk="1" latinLnBrk="0" hangingPunct="1">
        <a:spcBef>
          <a:spcPct val="0"/>
        </a:spcBef>
        <a:buNone/>
        <a:defRPr sz="5400" kern="1200">
          <a:solidFill>
            <a:schemeClr val="tx1"/>
          </a:solidFill>
          <a:latin typeface="+mj-lt"/>
          <a:ea typeface="+mj-ea"/>
          <a:cs typeface="+mj-cs"/>
        </a:defRPr>
      </a:lvl1pPr>
    </p:titleStyle>
    <p:bodyStyle>
      <a:lvl1pPr marL="418936" indent="-418936" algn="l" defTabSz="1117164"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907696" indent="-349114" algn="l" defTabSz="1117164" rtl="0" eaLnBrk="1" latinLnBrk="0" hangingPunct="1">
        <a:spcBef>
          <a:spcPct val="20000"/>
        </a:spcBef>
        <a:buFont typeface="Arial" pitchFamily="34" charset="0"/>
        <a:buChar char="–"/>
        <a:defRPr sz="3400" kern="1200">
          <a:solidFill>
            <a:schemeClr val="tx1"/>
          </a:solidFill>
          <a:latin typeface="+mn-lt"/>
          <a:ea typeface="+mn-ea"/>
          <a:cs typeface="+mn-cs"/>
        </a:defRPr>
      </a:lvl2pPr>
      <a:lvl3pPr marL="1396455" indent="-279292" algn="l" defTabSz="1117164"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55037"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513619"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72200"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0782"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89365"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47947" indent="-279292" algn="l" defTabSz="111716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17164" rtl="0" eaLnBrk="1" latinLnBrk="0" hangingPunct="1">
        <a:defRPr sz="2200" kern="1200">
          <a:solidFill>
            <a:schemeClr val="tx1"/>
          </a:solidFill>
          <a:latin typeface="+mn-lt"/>
          <a:ea typeface="+mn-ea"/>
          <a:cs typeface="+mn-cs"/>
        </a:defRPr>
      </a:lvl1pPr>
      <a:lvl2pPr marL="558582" algn="l" defTabSz="1117164" rtl="0" eaLnBrk="1" latinLnBrk="0" hangingPunct="1">
        <a:defRPr sz="2200" kern="1200">
          <a:solidFill>
            <a:schemeClr val="tx1"/>
          </a:solidFill>
          <a:latin typeface="+mn-lt"/>
          <a:ea typeface="+mn-ea"/>
          <a:cs typeface="+mn-cs"/>
        </a:defRPr>
      </a:lvl2pPr>
      <a:lvl3pPr marL="1117164" algn="l" defTabSz="1117164" rtl="0" eaLnBrk="1" latinLnBrk="0" hangingPunct="1">
        <a:defRPr sz="2200" kern="1200">
          <a:solidFill>
            <a:schemeClr val="tx1"/>
          </a:solidFill>
          <a:latin typeface="+mn-lt"/>
          <a:ea typeface="+mn-ea"/>
          <a:cs typeface="+mn-cs"/>
        </a:defRPr>
      </a:lvl3pPr>
      <a:lvl4pPr marL="1675745" algn="l" defTabSz="1117164" rtl="0" eaLnBrk="1" latinLnBrk="0" hangingPunct="1">
        <a:defRPr sz="2200" kern="1200">
          <a:solidFill>
            <a:schemeClr val="tx1"/>
          </a:solidFill>
          <a:latin typeface="+mn-lt"/>
          <a:ea typeface="+mn-ea"/>
          <a:cs typeface="+mn-cs"/>
        </a:defRPr>
      </a:lvl4pPr>
      <a:lvl5pPr marL="2234328" algn="l" defTabSz="1117164" rtl="0" eaLnBrk="1" latinLnBrk="0" hangingPunct="1">
        <a:defRPr sz="2200" kern="1200">
          <a:solidFill>
            <a:schemeClr val="tx1"/>
          </a:solidFill>
          <a:latin typeface="+mn-lt"/>
          <a:ea typeface="+mn-ea"/>
          <a:cs typeface="+mn-cs"/>
        </a:defRPr>
      </a:lvl5pPr>
      <a:lvl6pPr marL="2792910" algn="l" defTabSz="1117164" rtl="0" eaLnBrk="1" latinLnBrk="0" hangingPunct="1">
        <a:defRPr sz="2200" kern="1200">
          <a:solidFill>
            <a:schemeClr val="tx1"/>
          </a:solidFill>
          <a:latin typeface="+mn-lt"/>
          <a:ea typeface="+mn-ea"/>
          <a:cs typeface="+mn-cs"/>
        </a:defRPr>
      </a:lvl6pPr>
      <a:lvl7pPr marL="3351492" algn="l" defTabSz="1117164" rtl="0" eaLnBrk="1" latinLnBrk="0" hangingPunct="1">
        <a:defRPr sz="2200" kern="1200">
          <a:solidFill>
            <a:schemeClr val="tx1"/>
          </a:solidFill>
          <a:latin typeface="+mn-lt"/>
          <a:ea typeface="+mn-ea"/>
          <a:cs typeface="+mn-cs"/>
        </a:defRPr>
      </a:lvl7pPr>
      <a:lvl8pPr marL="3910074" algn="l" defTabSz="1117164" rtl="0" eaLnBrk="1" latinLnBrk="0" hangingPunct="1">
        <a:defRPr sz="2200" kern="1200">
          <a:solidFill>
            <a:schemeClr val="tx1"/>
          </a:solidFill>
          <a:latin typeface="+mn-lt"/>
          <a:ea typeface="+mn-ea"/>
          <a:cs typeface="+mn-cs"/>
        </a:defRPr>
      </a:lvl8pPr>
      <a:lvl9pPr marL="4468656" algn="l" defTabSz="1117164" rtl="0" eaLnBrk="1" latinLnBrk="0" hangingPunct="1">
        <a:defRPr sz="2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345686"/>
            <a:ext cx="9464040" cy="125498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54380" y="1728427"/>
            <a:ext cx="9464040" cy="41196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4380" y="6017934"/>
            <a:ext cx="2468880" cy="345685"/>
          </a:xfrm>
          <a:prstGeom prst="rect">
            <a:avLst/>
          </a:prstGeom>
        </p:spPr>
        <p:txBody>
          <a:bodyPr vert="horz" lIns="91440" tIns="45720" rIns="91440" bIns="45720" rtlCol="0" anchor="ctr"/>
          <a:lstStyle>
            <a:lvl1pPr algn="l">
              <a:defRPr sz="1080">
                <a:solidFill>
                  <a:schemeClr val="tx1">
                    <a:tint val="75000"/>
                  </a:schemeClr>
                </a:solidFill>
              </a:defRPr>
            </a:lvl1pPr>
          </a:lstStyle>
          <a:p>
            <a:fld id="{83567E14-3BA2-4243-B9EA-E2C7FD4D8806}" type="datetimeFigureOut">
              <a:rPr lang="en-US" smtClean="0">
                <a:solidFill>
                  <a:prstClr val="black">
                    <a:tint val="75000"/>
                  </a:prstClr>
                </a:solidFill>
              </a:rPr>
              <a:pPr/>
              <a:t>25/9/2022</a:t>
            </a:fld>
            <a:endParaRPr lang="en-US">
              <a:solidFill>
                <a:prstClr val="black">
                  <a:tint val="75000"/>
                </a:prstClr>
              </a:solidFill>
            </a:endParaRPr>
          </a:p>
        </p:txBody>
      </p:sp>
      <p:sp>
        <p:nvSpPr>
          <p:cNvPr id="5" name="Footer Placeholder 4"/>
          <p:cNvSpPr>
            <a:spLocks noGrp="1"/>
          </p:cNvSpPr>
          <p:nvPr>
            <p:ph type="ftr" sz="quarter" idx="3"/>
          </p:nvPr>
        </p:nvSpPr>
        <p:spPr>
          <a:xfrm>
            <a:off x="3634740" y="6017934"/>
            <a:ext cx="3703320" cy="34568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749540" y="6017934"/>
            <a:ext cx="2468880" cy="345685"/>
          </a:xfrm>
          <a:prstGeom prst="rect">
            <a:avLst/>
          </a:prstGeom>
        </p:spPr>
        <p:txBody>
          <a:bodyPr vert="horz" lIns="91440" tIns="45720" rIns="91440" bIns="45720" rtlCol="0" anchor="ctr"/>
          <a:lstStyle>
            <a:lvl1pPr algn="r">
              <a:defRPr sz="108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079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8640" y="518067"/>
            <a:ext cx="9875520" cy="722945"/>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1pPr>
            <a:lvl2pPr lvl="1">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2pPr>
            <a:lvl3pPr lvl="2">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3pPr>
            <a:lvl4pPr lvl="3">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4pPr>
            <a:lvl5pPr lvl="4">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5pPr>
            <a:lvl6pPr lvl="5">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6pPr>
            <a:lvl7pPr lvl="6">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7pPr>
            <a:lvl8pPr lvl="7">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8pPr>
            <a:lvl9pPr lvl="8">
              <a:spcBef>
                <a:spcPts val="0"/>
              </a:spcBef>
              <a:spcAft>
                <a:spcPts val="0"/>
              </a:spcAft>
              <a:buClr>
                <a:schemeClr val="dk1"/>
              </a:buClr>
              <a:buSzPts val="2400"/>
              <a:buFont typeface="Fira Sans Extra Condensed"/>
              <a:buNone/>
              <a:defRPr sz="24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548640" y="1454822"/>
            <a:ext cx="9875520" cy="4312678"/>
          </a:xfrm>
          <a:prstGeom prst="rect">
            <a:avLst/>
          </a:prstGeom>
          <a:noFill/>
          <a:ln>
            <a:noFill/>
          </a:ln>
        </p:spPr>
        <p:txBody>
          <a:bodyPr spcFirstLastPara="1" wrap="square" lIns="91425" tIns="91425" rIns="91425" bIns="91425" anchor="t" anchorCtr="0">
            <a:normAutofit/>
          </a:bodyPr>
          <a:lstStyle>
            <a:lvl1pPr marL="457200" lvl="0"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1pPr>
            <a:lvl2pPr marL="914400" lvl="1"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2pPr>
            <a:lvl3pPr marL="1371600" lvl="2"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3pPr>
            <a:lvl4pPr marL="1828800" lvl="3"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4pPr>
            <a:lvl5pPr marL="2286000" lvl="4"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5pPr>
            <a:lvl6pPr marL="2743200" lvl="5"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6pPr>
            <a:lvl7pPr marL="3200400" lvl="6"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7pPr>
            <a:lvl8pPr marL="3657600" lvl="7"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8pPr>
            <a:lvl9pPr marL="4114800" lvl="8" indent="-304800">
              <a:lnSpc>
                <a:spcPct val="115000"/>
              </a:lnSpc>
              <a:spcBef>
                <a:spcPts val="0"/>
              </a:spcBef>
              <a:spcAft>
                <a:spcPts val="0"/>
              </a:spcAft>
              <a:buClr>
                <a:schemeClr val="dk2"/>
              </a:buClr>
              <a:buSzPts val="1200"/>
              <a:buFont typeface="Roboto"/>
              <a:buChar char="■"/>
              <a:defRPr sz="1200">
                <a:solidFill>
                  <a:schemeClr val="dk2"/>
                </a:solidFill>
                <a:latin typeface="Roboto"/>
                <a:ea typeface="Roboto"/>
                <a:cs typeface="Roboto"/>
                <a:sym typeface="Roboto"/>
              </a:defRPr>
            </a:lvl9pPr>
          </a:lstStyle>
          <a:p>
            <a:endParaRPr/>
          </a:p>
        </p:txBody>
      </p:sp>
    </p:spTree>
    <p:extLst>
      <p:ext uri="{BB962C8B-B14F-4D97-AF65-F5344CB8AC3E}">
        <p14:creationId xmlns:p14="http://schemas.microsoft.com/office/powerpoint/2010/main" val="189752782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65"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emf"/><Relationship Id="rId10" Type="http://schemas.openxmlformats.org/officeDocument/2006/relationships/image" Target="../media/image9.png"/><Relationship Id="rId4" Type="http://schemas.openxmlformats.org/officeDocument/2006/relationships/image" Target="../media/image3.emf"/><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3.png"/><Relationship Id="rId12" Type="http://schemas.openxmlformats.org/officeDocument/2006/relationships/image" Target="../media/image16.png"/><Relationship Id="rId2" Type="http://schemas.openxmlformats.org/officeDocument/2006/relationships/video" Target="../media/media1.wmv"/><Relationship Id="rId1" Type="http://schemas.microsoft.com/office/2007/relationships/media" Target="../media/media1.wmv"/><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jpeg"/><Relationship Id="rId1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p:cNvSpPr/>
          <p:nvPr/>
        </p:nvSpPr>
        <p:spPr>
          <a:xfrm>
            <a:off x="-21358" y="-18483"/>
            <a:ext cx="11103169" cy="245344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endParaRPr lang="en-US">
              <a:latin typeface="Times New Roman" panose="02020603050405020304" pitchFamily="18" charset="0"/>
              <a:cs typeface="Times New Roman" panose="02020603050405020304" pitchFamily="18" charset="0"/>
            </a:endParaRPr>
          </a:p>
        </p:txBody>
      </p:sp>
      <p:sp>
        <p:nvSpPr>
          <p:cNvPr id="18" name="Flowchart: Document 17"/>
          <p:cNvSpPr/>
          <p:nvPr/>
        </p:nvSpPr>
        <p:spPr>
          <a:xfrm>
            <a:off x="-51838" y="13580"/>
            <a:ext cx="11103169" cy="224347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lIns="111731" tIns="55866" rIns="111731" bIns="55866" rtlCol="0" anchor="ctr"/>
          <a:lstStyle/>
          <a:p>
            <a:pPr algn="ctr"/>
            <a:endParaRPr lang="en-US">
              <a:latin typeface="Times New Roman" panose="02020603050405020304" pitchFamily="18" charset="0"/>
              <a:cs typeface="Times New Roman" panose="02020603050405020304" pitchFamily="18" charset="0"/>
            </a:endParaRPr>
          </a:p>
        </p:txBody>
      </p:sp>
      <p:sp>
        <p:nvSpPr>
          <p:cNvPr id="5" name="Rectangle 4"/>
          <p:cNvSpPr/>
          <p:nvPr/>
        </p:nvSpPr>
        <p:spPr>
          <a:xfrm>
            <a:off x="0" y="6324541"/>
            <a:ext cx="10972800" cy="168334"/>
          </a:xfrm>
          <a:prstGeom prst="rect">
            <a:avLst/>
          </a:prstGeom>
          <a:solidFill>
            <a:srgbClr val="50AEC8"/>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 name="Group 1"/>
          <p:cNvGrpSpPr/>
          <p:nvPr/>
        </p:nvGrpSpPr>
        <p:grpSpPr>
          <a:xfrm>
            <a:off x="3071688" y="2716713"/>
            <a:ext cx="6072312" cy="1230968"/>
            <a:chOff x="9566064" y="964372"/>
            <a:chExt cx="5446164" cy="698253"/>
          </a:xfrm>
        </p:grpSpPr>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1918162" y="2662943"/>
            <a:ext cx="1190798" cy="1252666"/>
            <a:chOff x="1212273" y="1084984"/>
            <a:chExt cx="992332" cy="992332"/>
          </a:xfrm>
          <a:solidFill>
            <a:srgbClr val="00B0F0"/>
          </a:solidFill>
        </p:grpSpPr>
        <p:sp>
          <p:nvSpPr>
            <p:cNvPr id="9" name="Oval 8"/>
            <p:cNvSpPr/>
            <p:nvPr/>
          </p:nvSpPr>
          <p:spPr>
            <a:xfrm>
              <a:off x="1212273" y="1084984"/>
              <a:ext cx="992332" cy="992332"/>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8" name="Oval 7"/>
            <p:cNvSpPr/>
            <p:nvPr/>
          </p:nvSpPr>
          <p:spPr>
            <a:xfrm>
              <a:off x="1252971" y="1095375"/>
              <a:ext cx="914400" cy="914400"/>
            </a:xfrm>
            <a:prstGeom prst="ellipse">
              <a:avLst/>
            </a:prstGeom>
            <a:gr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51838" y="115623"/>
            <a:ext cx="2119106" cy="1883978"/>
            <a:chOff x="-2957976" y="-1125796"/>
            <a:chExt cx="2469633" cy="2296731"/>
          </a:xfrm>
        </p:grpSpPr>
        <p:sp>
          <p:nvSpPr>
            <p:cNvPr id="26" name="Oval 25"/>
            <p:cNvSpPr/>
            <p:nvPr/>
          </p:nvSpPr>
          <p:spPr>
            <a:xfrm rot="9814622">
              <a:off x="-2957976" y="-1125796"/>
              <a:ext cx="2469633" cy="2296731"/>
            </a:xfrm>
            <a:prstGeom prst="ellipse">
              <a:avLst/>
            </a:prstGeom>
            <a:solidFill>
              <a:srgbClr val="50AEC8"/>
            </a:solidFill>
            <a:ln>
              <a:solidFill>
                <a:schemeClr val="accent5">
                  <a:lumMod val="60000"/>
                  <a:lumOff val="4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5" name="Oval 24"/>
            <p:cNvSpPr/>
            <p:nvPr/>
          </p:nvSpPr>
          <p:spPr>
            <a:xfrm rot="968493">
              <a:off x="-2721155" y="-827037"/>
              <a:ext cx="2069022" cy="1931010"/>
            </a:xfrm>
            <a:prstGeom prst="ellipse">
              <a:avLst/>
            </a:prstGeom>
            <a:solidFill>
              <a:schemeClr val="accent5">
                <a:lumMod val="40000"/>
                <a:lumOff val="60000"/>
              </a:schemeClr>
            </a:solidFill>
            <a:ln>
              <a:solidFill>
                <a:schemeClr val="accent5">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p:cNvSpPr/>
            <p:nvPr/>
          </p:nvSpPr>
          <p:spPr>
            <a:xfrm rot="2150288">
              <a:off x="-2540893" y="-528917"/>
              <a:ext cx="1825297" cy="1583730"/>
            </a:xfrm>
            <a:prstGeom prst="ellipse">
              <a:avLst/>
            </a:prstGeom>
            <a:solidFill>
              <a:srgbClr val="FCEC8E"/>
            </a:solidFill>
            <a:ln>
              <a:solidFill>
                <a:srgbClr val="FCEC8E"/>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8" name="TextBox 27"/>
          <p:cNvSpPr txBox="1"/>
          <p:nvPr/>
        </p:nvSpPr>
        <p:spPr>
          <a:xfrm>
            <a:off x="66564" y="225196"/>
            <a:ext cx="1609836" cy="1398612"/>
          </a:xfrm>
          <a:prstGeom prst="rect">
            <a:avLst/>
          </a:prstGeom>
          <a:noFill/>
        </p:spPr>
        <p:txBody>
          <a:bodyPr wrap="square" lIns="111716" tIns="55859" rIns="111716" bIns="55859" rtlCol="0">
            <a:spAutoFit/>
          </a:bodyPr>
          <a:lstStyle/>
          <a:p>
            <a:pPr algn="ctr"/>
            <a:r>
              <a:rPr lang="en-US" sz="8100" b="1" dirty="0">
                <a:solidFill>
                  <a:schemeClr val="accent6"/>
                </a:solidFill>
                <a:latin typeface="Times New Roman" panose="02020603050405020304" pitchFamily="18" charset="0"/>
                <a:ea typeface="Arial-Rounded" pitchFamily="34" charset="0"/>
                <a:cs typeface="Times New Roman" panose="02020603050405020304" pitchFamily="18" charset="0"/>
              </a:rPr>
              <a:t>4</a:t>
            </a:r>
          </a:p>
        </p:txBody>
      </p:sp>
      <p:sp>
        <p:nvSpPr>
          <p:cNvPr id="29" name="TextBox 28"/>
          <p:cNvSpPr txBox="1"/>
          <p:nvPr/>
        </p:nvSpPr>
        <p:spPr>
          <a:xfrm>
            <a:off x="2011680" y="610844"/>
            <a:ext cx="8595360" cy="893536"/>
          </a:xfrm>
          <a:prstGeom prst="rect">
            <a:avLst/>
          </a:prstGeom>
          <a:noFill/>
        </p:spPr>
        <p:txBody>
          <a:bodyPr wrap="square" lIns="111716" tIns="55859" rIns="111716" bIns="55859" rtlCol="0">
            <a:spAutoFit/>
          </a:bodyPr>
          <a:lstStyle/>
          <a:p>
            <a:pPr algn="ctr"/>
            <a:r>
              <a:rPr lang="en-US" sz="4900" b="1" dirty="0">
                <a:ln w="3175">
                  <a:solidFill>
                    <a:schemeClr val="bg1"/>
                  </a:solidFill>
                </a:ln>
                <a:solidFill>
                  <a:schemeClr val="bg1"/>
                </a:solidFill>
                <a:latin typeface="Times New Roman" panose="02020603050405020304" pitchFamily="18" charset="0"/>
                <a:ea typeface="Arial-Rounded" pitchFamily="34" charset="0"/>
                <a:cs typeface="Times New Roman" panose="02020603050405020304" pitchFamily="18" charset="0"/>
              </a:rPr>
              <a:t>EM LỚN LÊN TỪNG NGÀY</a:t>
            </a:r>
          </a:p>
        </p:txBody>
      </p:sp>
      <p:sp>
        <p:nvSpPr>
          <p:cNvPr id="33" name="TextBox 32"/>
          <p:cNvSpPr txBox="1"/>
          <p:nvPr/>
        </p:nvSpPr>
        <p:spPr>
          <a:xfrm>
            <a:off x="1900960" y="2729999"/>
            <a:ext cx="1188720" cy="1204352"/>
          </a:xfrm>
          <a:prstGeom prst="rect">
            <a:avLst/>
          </a:prstGeom>
          <a:noFill/>
        </p:spPr>
        <p:txBody>
          <a:bodyPr wrap="square" lIns="111716" tIns="55859" rIns="111716" bIns="55859" rtlCol="0">
            <a:spAutoFit/>
          </a:bodyPr>
          <a:lstStyle/>
          <a:p>
            <a:pPr algn="ctr"/>
            <a:r>
              <a:rPr lang="en-US" sz="3400" b="1" dirty="0" err="1">
                <a:solidFill>
                  <a:schemeClr val="bg1"/>
                </a:solidFill>
                <a:latin typeface="Times New Roman" panose="02020603050405020304" pitchFamily="18" charset="0"/>
                <a:ea typeface="Arial-Rounded" pitchFamily="34" charset="0"/>
                <a:cs typeface="Times New Roman" panose="02020603050405020304" pitchFamily="18" charset="0"/>
              </a:rPr>
              <a:t>Bài</a:t>
            </a:r>
            <a:endParaRPr lang="en-US" sz="3400" b="1" dirty="0">
              <a:solidFill>
                <a:schemeClr val="bg1"/>
              </a:solidFill>
              <a:latin typeface="Times New Roman" panose="02020603050405020304" pitchFamily="18" charset="0"/>
              <a:ea typeface="Arial-Rounded" pitchFamily="34" charset="0"/>
              <a:cs typeface="Times New Roman" panose="02020603050405020304" pitchFamily="18" charset="0"/>
            </a:endParaRPr>
          </a:p>
          <a:p>
            <a:pPr algn="ctr"/>
            <a:r>
              <a:rPr lang="en-US" sz="3400" b="1" dirty="0">
                <a:solidFill>
                  <a:schemeClr val="bg1"/>
                </a:solidFill>
                <a:latin typeface="Times New Roman" panose="02020603050405020304" pitchFamily="18" charset="0"/>
                <a:ea typeface="Arial-Rounded" pitchFamily="34" charset="0"/>
                <a:cs typeface="Times New Roman" panose="02020603050405020304" pitchFamily="18" charset="0"/>
              </a:rPr>
              <a:t>8</a:t>
            </a:r>
          </a:p>
        </p:txBody>
      </p:sp>
      <p:sp>
        <p:nvSpPr>
          <p:cNvPr id="24" name="TextBox 23"/>
          <p:cNvSpPr txBox="1"/>
          <p:nvPr/>
        </p:nvSpPr>
        <p:spPr>
          <a:xfrm>
            <a:off x="2911111" y="2889622"/>
            <a:ext cx="5630444" cy="815831"/>
          </a:xfrm>
          <a:prstGeom prst="rect">
            <a:avLst/>
          </a:prstGeom>
          <a:noFill/>
        </p:spPr>
        <p:txBody>
          <a:bodyPr wrap="square" lIns="111716" tIns="55859" rIns="111716" bIns="55859" rtlCol="0">
            <a:spAutoFit/>
          </a:bodyPr>
          <a:lstStyle/>
          <a:p>
            <a:pPr algn="ctr"/>
            <a:r>
              <a:rPr lang="en-US" sz="4400" b="1" dirty="0" err="1">
                <a:solidFill>
                  <a:srgbClr val="0070C0"/>
                </a:solidFill>
                <a:latin typeface="Times New Roman" panose="02020603050405020304" pitchFamily="18" charset="0"/>
                <a:ea typeface="Arial-Rounded" pitchFamily="34" charset="0"/>
                <a:cs typeface="Times New Roman" panose="02020603050405020304" pitchFamily="18" charset="0"/>
              </a:rPr>
              <a:t>Cầu</a:t>
            </a:r>
            <a:r>
              <a:rPr lang="en-US" sz="4400" b="1"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itchFamily="34" charset="0"/>
                <a:cs typeface="Times New Roman" panose="02020603050405020304" pitchFamily="18" charset="0"/>
              </a:rPr>
              <a:t>thủ</a:t>
            </a:r>
            <a:r>
              <a:rPr lang="en-US" sz="4400" b="1"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itchFamily="34" charset="0"/>
                <a:cs typeface="Times New Roman" panose="02020603050405020304" pitchFamily="18" charset="0"/>
              </a:rPr>
              <a:t>dự</a:t>
            </a:r>
            <a:r>
              <a:rPr lang="en-US" sz="4400" b="1" dirty="0">
                <a:solidFill>
                  <a:srgbClr val="0070C0"/>
                </a:solidFill>
                <a:latin typeface="Times New Roman" panose="02020603050405020304" pitchFamily="18" charset="0"/>
                <a:ea typeface="Arial-Rounded"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itchFamily="34" charset="0"/>
                <a:cs typeface="Times New Roman" panose="02020603050405020304" pitchFamily="18" charset="0"/>
              </a:rPr>
              <a:t>bị</a:t>
            </a:r>
            <a:endParaRPr lang="en-US" sz="4400" b="1" dirty="0">
              <a:solidFill>
                <a:srgbClr val="0070C0"/>
              </a:solidFill>
              <a:latin typeface="Times New Roman" panose="02020603050405020304" pitchFamily="18" charset="0"/>
              <a:ea typeface="Arial-Rounded" pitchFamily="34" charset="0"/>
              <a:cs typeface="Times New Roman" panose="02020603050405020304" pitchFamily="18" charset="0"/>
            </a:endParaRPr>
          </a:p>
        </p:txBody>
      </p:sp>
      <p:sp>
        <p:nvSpPr>
          <p:cNvPr id="3" name="Rectangle 2"/>
          <p:cNvSpPr/>
          <p:nvPr/>
        </p:nvSpPr>
        <p:spPr>
          <a:xfrm>
            <a:off x="3515509" y="4112155"/>
            <a:ext cx="4425603" cy="789976"/>
          </a:xfrm>
          <a:prstGeom prst="rect">
            <a:avLst/>
          </a:prstGeom>
          <a:noFill/>
        </p:spPr>
        <p:txBody>
          <a:bodyPr wrap="none" lIns="111776" tIns="55888" rIns="111776" bIns="55888">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400" b="1" cap="all" dirty="0" err="1">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Đọc</a:t>
            </a:r>
            <a:r>
              <a:rPr lang="en-US" sz="4400" b="1" cap="all" dirty="0">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4400" b="1" cap="all" dirty="0" err="1">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mở</a:t>
            </a:r>
            <a:r>
              <a:rPr lang="en-US" sz="4400" b="1" cap="all" dirty="0">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4400" b="1" cap="all" dirty="0" err="1">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rộng</a:t>
            </a:r>
            <a:endParaRPr lang="en-US" sz="4400" b="1" cap="all" dirty="0">
              <a:ln w="0">
                <a:solidFill>
                  <a:srgbClr val="FF0000"/>
                </a:solidFill>
              </a:ln>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06014" y="4520101"/>
            <a:ext cx="1916539" cy="1569466"/>
          </a:xfrm>
          <a:prstGeom prst="rect">
            <a:avLst/>
          </a:prstGeom>
        </p:spPr>
      </p:pic>
    </p:spTree>
    <p:extLst>
      <p:ext uri="{BB962C8B-B14F-4D97-AF65-F5344CB8AC3E}">
        <p14:creationId xmlns:p14="http://schemas.microsoft.com/office/powerpoint/2010/main" val="383030521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600" y="1493837"/>
            <a:ext cx="11811000" cy="4776653"/>
          </a:xfrm>
          <a:prstGeom prst="rect">
            <a:avLst/>
          </a:prstGeom>
        </p:spPr>
      </p:pic>
      <p:sp>
        <p:nvSpPr>
          <p:cNvPr id="6" name="TextBox 5"/>
          <p:cNvSpPr txBox="1"/>
          <p:nvPr/>
        </p:nvSpPr>
        <p:spPr>
          <a:xfrm>
            <a:off x="3124200" y="1570037"/>
            <a:ext cx="6781800" cy="954107"/>
          </a:xfrm>
          <a:prstGeom prst="rect">
            <a:avLst/>
          </a:prstGeom>
          <a:noFill/>
        </p:spPr>
        <p:txBody>
          <a:bodyPr wrap="square" rtlCol="0">
            <a:spAutoFit/>
          </a:bodyPr>
          <a:lstStyle/>
          <a:p>
            <a:pPr algn="just"/>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Tên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bài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đọc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Giải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Bóng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đá</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đồng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toàn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quốc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năm</a:t>
            </a:r>
            <a:r>
              <a:rPr lang="en-US" sz="2800" dirty="0">
                <a:solidFill>
                  <a:srgbClr val="00B050"/>
                </a:solidFill>
                <a:latin typeface="Times New Roman" panose="02020603050405020304" pitchFamily="18" charset="0"/>
                <a:cs typeface="Times New Roman" panose="02020603050405020304" pitchFamily="18" charset="0"/>
              </a:rPr>
              <a:t> 2020 “</a:t>
            </a:r>
            <a:r>
              <a:rPr lang="en-US" sz="2800" dirty="0" err="1">
                <a:solidFill>
                  <a:srgbClr val="00B050"/>
                </a:solidFill>
                <a:latin typeface="Times New Roman" panose="02020603050405020304" pitchFamily="18" charset="0"/>
                <a:cs typeface="Times New Roman" panose="02020603050405020304" pitchFamily="18" charset="0"/>
              </a:rPr>
              <a:t>Hướng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về</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miền</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Trung</a:t>
            </a:r>
            <a:r>
              <a:rPr lang="en-US" sz="2800" dirty="0">
                <a:solidFill>
                  <a:srgbClr val="00B050"/>
                </a:solidFill>
                <a:latin typeface="Times New Roman" panose="02020603050405020304" pitchFamily="18" charset="0"/>
                <a:cs typeface="Times New Roman" panose="02020603050405020304" pitchFamily="18" charset="0"/>
              </a:rPr>
              <a:t>”</a:t>
            </a:r>
          </a:p>
        </p:txBody>
      </p:sp>
      <p:pic>
        <p:nvPicPr>
          <p:cNvPr id="7" name="Picture 6" descr="18323720-tác-giả-của-một-con-gà-để-ấp-trứng-trong-một-hòn-đảo-trên-một-nền-trắng.jpg"/>
          <p:cNvPicPr>
            <a:picLocks noChangeAspect="1"/>
          </p:cNvPicPr>
          <p:nvPr/>
        </p:nvPicPr>
        <p:blipFill>
          <a:blip r:embed="rId3">
            <a:clrChange>
              <a:clrFrom>
                <a:srgbClr val="FFFFFF"/>
              </a:clrFrom>
              <a:clrTo>
                <a:srgbClr val="FFFFFF">
                  <a:alpha val="0"/>
                </a:srgbClr>
              </a:clrTo>
            </a:clrChange>
          </a:blip>
          <a:srcRect r="38749"/>
          <a:stretch>
            <a:fillRect/>
          </a:stretch>
        </p:blipFill>
        <p:spPr>
          <a:xfrm>
            <a:off x="-76200" y="-76737"/>
            <a:ext cx="2104352" cy="1570574"/>
          </a:xfrm>
          <a:prstGeom prst="rect">
            <a:avLst/>
          </a:prstGeom>
        </p:spPr>
      </p:pic>
      <p:pic>
        <p:nvPicPr>
          <p:cNvPr id="8" name="图片 37">
            <a:extLst>
              <a:ext uri="{FF2B5EF4-FFF2-40B4-BE49-F238E27FC236}">
                <a16:creationId xmlns:a16="http://schemas.microsoft.com/office/drawing/2014/main" id="{CA51BFDD-7EB2-41C7-B1D2-9A78363AE095}"/>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915292" y="-162307"/>
            <a:ext cx="1429720" cy="1570574"/>
          </a:xfrm>
          <a:prstGeom prst="rect">
            <a:avLst/>
          </a:prstGeom>
          <a:effectLst>
            <a:outerShdw blurRad="50800" dist="38100" dir="10800000" algn="r" rotWithShape="0">
              <a:prstClr val="black">
                <a:alpha val="40000"/>
              </a:prstClr>
            </a:outerShdw>
          </a:effectLst>
        </p:spPr>
      </p:pic>
      <p:pic>
        <p:nvPicPr>
          <p:cNvPr id="9" name="图片 41">
            <a:extLst>
              <a:ext uri="{FF2B5EF4-FFF2-40B4-BE49-F238E27FC236}">
                <a16:creationId xmlns:a16="http://schemas.microsoft.com/office/drawing/2014/main" id="{C404B79C-321D-4A2D-AC10-89EBCFCF04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43400" y="276483"/>
            <a:ext cx="426666" cy="692993"/>
          </a:xfrm>
          <a:prstGeom prst="rect">
            <a:avLst/>
          </a:prstGeom>
        </p:spPr>
      </p:pic>
      <p:pic>
        <p:nvPicPr>
          <p:cNvPr id="10" name="图片 43">
            <a:extLst>
              <a:ext uri="{FF2B5EF4-FFF2-40B4-BE49-F238E27FC236}">
                <a16:creationId xmlns:a16="http://schemas.microsoft.com/office/drawing/2014/main" id="{0203E267-C0F0-4C4D-B171-ADA7286AE0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7000" y="157603"/>
            <a:ext cx="271696" cy="438418"/>
          </a:xfrm>
          <a:prstGeom prst="rect">
            <a:avLst/>
          </a:prstGeom>
        </p:spPr>
      </p:pic>
      <p:pic>
        <p:nvPicPr>
          <p:cNvPr id="11" name="图片 2077" descr="2"/>
          <p:cNvPicPr>
            <a:picLocks noChangeAspect="1"/>
          </p:cNvPicPr>
          <p:nvPr/>
        </p:nvPicPr>
        <p:blipFill>
          <a:blip r:embed="rId8"/>
          <a:stretch>
            <a:fillRect/>
          </a:stretch>
        </p:blipFill>
        <p:spPr>
          <a:xfrm>
            <a:off x="6972300" y="235208"/>
            <a:ext cx="3086100" cy="1031875"/>
          </a:xfrm>
          <a:prstGeom prst="rect">
            <a:avLst/>
          </a:prstGeom>
          <a:noFill/>
          <a:ln w="9525">
            <a:noFill/>
          </a:ln>
        </p:spPr>
      </p:pic>
    </p:spTree>
    <p:extLst>
      <p:ext uri="{BB962C8B-B14F-4D97-AF65-F5344CB8AC3E}">
        <p14:creationId xmlns:p14="http://schemas.microsoft.com/office/powerpoint/2010/main" val="306923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1+#ppt_w/2"/>
                                          </p:val>
                                        </p:tav>
                                        <p:tav tm="100000">
                                          <p:val>
                                            <p:strVal val="#ppt_x"/>
                                          </p:val>
                                        </p:tav>
                                      </p:tavLst>
                                    </p:anim>
                                    <p:anim calcmode="lin" valueType="num">
                                      <p:cBhvr additive="base">
                                        <p:cTn id="8" dur="2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cTn>
                              </p:par>
                              <p:par>
                                <p:cTn id="18" presetID="53"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750" fill="hold"/>
                                        <p:tgtEl>
                                          <p:spTgt spid="10"/>
                                        </p:tgtEl>
                                        <p:attrNameLst>
                                          <p:attrName>ppt_w</p:attrName>
                                        </p:attrNameLst>
                                      </p:cBhvr>
                                      <p:tavLst>
                                        <p:tav tm="0">
                                          <p:val>
                                            <p:fltVal val="0"/>
                                          </p:val>
                                        </p:tav>
                                        <p:tav tm="100000">
                                          <p:val>
                                            <p:strVal val="#ppt_w"/>
                                          </p:val>
                                        </p:tav>
                                      </p:tavLst>
                                    </p:anim>
                                    <p:anim calcmode="lin" valueType="num">
                                      <p:cBhvr>
                                        <p:cTn id="21" dur="750" fill="hold"/>
                                        <p:tgtEl>
                                          <p:spTgt spid="10"/>
                                        </p:tgtEl>
                                        <p:attrNameLst>
                                          <p:attrName>ppt_h</p:attrName>
                                        </p:attrNameLst>
                                      </p:cBhvr>
                                      <p:tavLst>
                                        <p:tav tm="0">
                                          <p:val>
                                            <p:fltVal val="0"/>
                                          </p:val>
                                        </p:tav>
                                        <p:tav tm="100000">
                                          <p:val>
                                            <p:strVal val="#ppt_h"/>
                                          </p:val>
                                        </p:tav>
                                      </p:tavLst>
                                    </p:anim>
                                    <p:animEffect transition="in" filter="fade">
                                      <p:cBhvr>
                                        <p:cTn id="22" dur="750"/>
                                        <p:tgtEl>
                                          <p:spTgt spid="10"/>
                                        </p:tgtEl>
                                      </p:cBhvr>
                                    </p:animEffect>
                                  </p:childTnLst>
                                </p:cTn>
                              </p:par>
                              <p:par>
                                <p:cTn id="23" presetID="2" presetClass="entr" presetSubtype="2"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l="5716" t="18104" r="4812" b="22885"/>
          <a:stretch/>
        </p:blipFill>
        <p:spPr>
          <a:xfrm>
            <a:off x="133349" y="2622563"/>
            <a:ext cx="5657851" cy="3756699"/>
          </a:xfrm>
          <a:prstGeom prst="rect">
            <a:avLst/>
          </a:prstGeom>
        </p:spPr>
      </p:pic>
      <p:pic>
        <p:nvPicPr>
          <p:cNvPr id="19" name="图片 1"/>
          <p:cNvPicPr>
            <a:picLocks noChangeAspect="1"/>
          </p:cNvPicPr>
          <p:nvPr/>
        </p:nvPicPr>
        <p:blipFill rotWithShape="1">
          <a:blip r:embed="rId3" cstate="print">
            <a:extLst>
              <a:ext uri="{28A0092B-C50C-407E-A947-70E740481C1C}">
                <a14:useLocalDpi xmlns:a14="http://schemas.microsoft.com/office/drawing/2010/main" val="0"/>
              </a:ext>
            </a:extLst>
          </a:blip>
          <a:srcRect t="5190" b="6070"/>
          <a:stretch/>
        </p:blipFill>
        <p:spPr>
          <a:xfrm>
            <a:off x="4200103" y="-267569"/>
            <a:ext cx="6772697" cy="4961806"/>
          </a:xfrm>
          <a:prstGeom prst="rect">
            <a:avLst/>
          </a:prstGeom>
        </p:spPr>
      </p:pic>
      <p:sp>
        <p:nvSpPr>
          <p:cNvPr id="3" name="TextBox 2"/>
          <p:cNvSpPr txBox="1"/>
          <p:nvPr/>
        </p:nvSpPr>
        <p:spPr>
          <a:xfrm>
            <a:off x="5562600" y="1632842"/>
            <a:ext cx="4876800" cy="1384995"/>
          </a:xfrm>
          <a:prstGeom prst="rect">
            <a:avLst/>
          </a:prstGeom>
          <a:noFill/>
        </p:spPr>
        <p:txBody>
          <a:bodyPr wrap="square" rtlCol="0">
            <a:spAutoFit/>
          </a:bodyPr>
          <a:lstStyle/>
          <a:p>
            <a:pPr algn="just"/>
            <a:r>
              <a:rPr lang="en-US" sz="2800" dirty="0" err="1">
                <a:solidFill>
                  <a:srgbClr val="00B050"/>
                </a:solidFill>
                <a:latin typeface="Times New Roman" panose="02020603050405020304" pitchFamily="18" charset="0"/>
                <a:cs typeface="Times New Roman" panose="02020603050405020304" pitchFamily="18" charset="0"/>
              </a:rPr>
              <a:t>Điều</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em</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thấy</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thú</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vị</a:t>
            </a:r>
            <a:r>
              <a:rPr lang="en-US" sz="2800" dirty="0">
                <a:solidFill>
                  <a:srgbClr val="00B050"/>
                </a:solidFill>
                <a:latin typeface="Times New Roman" panose="02020603050405020304" pitchFamily="18" charset="0"/>
                <a:cs typeface="Times New Roman" panose="02020603050405020304" pitchFamily="18" charset="0"/>
              </a:rPr>
              <a:t> (ý </a:t>
            </a:r>
            <a:r>
              <a:rPr lang="en-US" sz="2800" dirty="0" err="1">
                <a:solidFill>
                  <a:srgbClr val="00B050"/>
                </a:solidFill>
                <a:latin typeface="Times New Roman" panose="02020603050405020304" pitchFamily="18" charset="0"/>
                <a:cs typeface="Times New Roman" panose="02020603050405020304" pitchFamily="18" charset="0"/>
              </a:rPr>
              <a:t>nghĩa</a:t>
            </a:r>
            <a:r>
              <a:rPr lang="en-US" sz="2800" dirty="0">
                <a:solidFill>
                  <a:srgbClr val="00B050"/>
                </a:solidFill>
                <a:latin typeface="Times New Roman" panose="02020603050405020304" pitchFamily="18" charset="0"/>
                <a:cs typeface="Times New Roman" panose="02020603050405020304" pitchFamily="18" charset="0"/>
              </a:rPr>
              <a:t> ) </a:t>
            </a:r>
            <a:r>
              <a:rPr lang="en-US" sz="2800" dirty="0" err="1">
                <a:solidFill>
                  <a:srgbClr val="00B050"/>
                </a:solidFill>
                <a:latin typeface="Times New Roman" panose="02020603050405020304" pitchFamily="18" charset="0"/>
                <a:cs typeface="Times New Roman" panose="02020603050405020304" pitchFamily="18" charset="0"/>
              </a:rPr>
              <a:t>nhất</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trong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bài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đọc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đó</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gì</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Vì</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sao</a:t>
            </a:r>
            <a:r>
              <a:rPr lang="en-US" sz="2800" dirty="0">
                <a:solidFill>
                  <a:srgbClr val="00B050"/>
                </a:solidFill>
                <a:latin typeface="Times New Roman" panose="02020603050405020304" pitchFamily="18" charset="0"/>
                <a:cs typeface="Times New Roman" panose="02020603050405020304" pitchFamily="18" charset="0"/>
              </a:rPr>
              <a:t>?</a:t>
            </a:r>
          </a:p>
        </p:txBody>
      </p:sp>
      <p:pic>
        <p:nvPicPr>
          <p:cNvPr id="20" name="图片 22">
            <a:extLst>
              <a:ext uri="{FF2B5EF4-FFF2-40B4-BE49-F238E27FC236}">
                <a16:creationId xmlns:a16="http://schemas.microsoft.com/office/drawing/2014/main" id="{A470F45D-437D-4A79-8511-6FDF65B0D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85934">
            <a:off x="194886" y="446696"/>
            <a:ext cx="1829216" cy="685516"/>
          </a:xfrm>
          <a:prstGeom prst="rect">
            <a:avLst/>
          </a:prstGeom>
        </p:spPr>
      </p:pic>
    </p:spTree>
    <p:extLst>
      <p:ext uri="{BB962C8B-B14F-4D97-AF65-F5344CB8AC3E}">
        <p14:creationId xmlns:p14="http://schemas.microsoft.com/office/powerpoint/2010/main" val="323058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upRight)">
                                      <p:cBhvr>
                                        <p:cTn id="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0602043" y="1041179"/>
            <a:ext cx="300848" cy="337522"/>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五角星 36"/>
          <p:cNvSpPr/>
          <p:nvPr/>
        </p:nvSpPr>
        <p:spPr>
          <a:xfrm rot="2755789">
            <a:off x="8978044" y="264819"/>
            <a:ext cx="257410" cy="257410"/>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五角星 35"/>
          <p:cNvSpPr/>
          <p:nvPr/>
        </p:nvSpPr>
        <p:spPr>
          <a:xfrm rot="19384917">
            <a:off x="9626237" y="194338"/>
            <a:ext cx="558750" cy="558750"/>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五角星 34"/>
          <p:cNvSpPr/>
          <p:nvPr/>
        </p:nvSpPr>
        <p:spPr>
          <a:xfrm rot="337835">
            <a:off x="10410732" y="109077"/>
            <a:ext cx="568898" cy="568898"/>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五角星 36"/>
          <p:cNvSpPr/>
          <p:nvPr/>
        </p:nvSpPr>
        <p:spPr>
          <a:xfrm rot="20248740">
            <a:off x="10498703" y="1621413"/>
            <a:ext cx="454936" cy="437084"/>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22960" rtl="0" eaLnBrk="1" fontAlgn="auto" latinLnBrk="0" hangingPunct="1">
              <a:lnSpc>
                <a:spcPct val="100000"/>
              </a:lnSpc>
              <a:spcBef>
                <a:spcPts val="0"/>
              </a:spcBef>
              <a:spcAft>
                <a:spcPts val="0"/>
              </a:spcAft>
              <a:buClrTx/>
              <a:buSzTx/>
              <a:buFontTx/>
              <a:buNone/>
              <a:tabLst/>
              <a:defRPr/>
            </a:pPr>
            <a:endParaRPr kumimoji="0" lang="zh-CN" altLang="en-US" sz="2160" b="0" i="0" u="none" strike="noStrike" kern="1200" cap="none" spc="0" normalizeH="0" baseline="0" noProof="0">
              <a:ln>
                <a:noFill/>
              </a:ln>
              <a:solidFill>
                <a:prstClr val="white"/>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7145" y="5338127"/>
            <a:ext cx="10989945" cy="994410"/>
          </a:xfrm>
          <a:prstGeom prst="rect">
            <a:avLst/>
          </a:prstGeom>
        </p:spPr>
      </p:pic>
      <p:pic>
        <p:nvPicPr>
          <p:cNvPr id="32" name="图片 7"/>
          <p:cNvPicPr>
            <a:picLocks noChangeAspect="1"/>
          </p:cNvPicPr>
          <p:nvPr/>
        </p:nvPicPr>
        <p:blipFill>
          <a:blip r:embed="rId4"/>
          <a:stretch>
            <a:fillRect/>
          </a:stretch>
        </p:blipFill>
        <p:spPr>
          <a:xfrm>
            <a:off x="169853" y="4254368"/>
            <a:ext cx="1503835" cy="1963714"/>
          </a:xfrm>
          <a:prstGeom prst="rect">
            <a:avLst/>
          </a:prstGeom>
          <a:noFill/>
          <a:ln w="9525">
            <a:noFill/>
          </a:ln>
        </p:spPr>
      </p:pic>
      <p:pic>
        <p:nvPicPr>
          <p:cNvPr id="33" name="图片 8"/>
          <p:cNvPicPr>
            <a:picLocks noChangeAspect="1"/>
          </p:cNvPicPr>
          <p:nvPr/>
        </p:nvPicPr>
        <p:blipFill>
          <a:blip r:embed="rId5"/>
          <a:stretch>
            <a:fillRect/>
          </a:stretch>
        </p:blipFill>
        <p:spPr>
          <a:xfrm>
            <a:off x="1715622" y="4357751"/>
            <a:ext cx="1354459" cy="1871403"/>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2787445" y="289013"/>
            <a:ext cx="7360887" cy="840230"/>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altLang="zh-CN" sz="486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kumimoji="0" lang="zh-CN" altLang="en-US" sz="4860" b="0" i="0" u="none" strike="noStrike" kern="1200" cap="none" spc="0" normalizeH="0" baseline="0" noProof="0" dirty="0">
              <a:ln>
                <a:noFill/>
              </a:ln>
              <a:solidFill>
                <a:srgbClr val="FF0000"/>
              </a:solidFill>
              <a:effectLst/>
              <a:uLnTx/>
              <a:uFillTx/>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911880" y="1179424"/>
            <a:ext cx="9149040" cy="643205"/>
            <a:chOff x="774356" y="888444"/>
            <a:chExt cx="10165600"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34876" y="1066505"/>
              <a:ext cx="8905080" cy="533479"/>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Đọc</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mở</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rộng</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một</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viết</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về</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hoạt</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động</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thao</a:t>
              </a:r>
              <a:endPar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108683" y="2639675"/>
            <a:ext cx="9188101" cy="689170"/>
            <a:chOff x="752655" y="2065203"/>
            <a:chExt cx="10209001" cy="765745"/>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9188" y="2156853"/>
                <a:ext cx="469352"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33479"/>
            </a:xfrm>
            <a:prstGeom prst="rect">
              <a:avLst/>
            </a:prstGeom>
            <a:noFill/>
          </p:spPr>
          <p:txBody>
            <a:bodyPr wrap="square" rtlCol="0">
              <a:spAutoFit/>
            </a:bodyPr>
            <a:lstStyle/>
            <a:p>
              <a:pPr marL="0" marR="0" lvl="0" indent="0" algn="l" defTabSz="822960" rtl="0" eaLnBrk="1" fontAlgn="auto" latinLnBrk="0" hangingPunct="1">
                <a:lnSpc>
                  <a:spcPct val="100000"/>
                </a:lnSpc>
                <a:spcBef>
                  <a:spcPts val="0"/>
                </a:spcBef>
                <a:spcAft>
                  <a:spcPts val="0"/>
                </a:spcAft>
                <a:buClrTx/>
                <a:buSzTx/>
                <a:buFontTx/>
                <a:buNone/>
                <a:tabLst/>
                <a:defRPr/>
              </a:pP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Kể</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lại</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điều</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thú</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vị</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đã</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đọc</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được</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trong</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bài</a:t>
              </a:r>
              <a:r>
                <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252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viết</a:t>
              </a:r>
              <a:endParaRPr kumimoji="0" lang="en-US" sz="252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144641402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1024" y="114581"/>
            <a:ext cx="10749703" cy="6250984"/>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rotWithShape="1">
          <a:blip r:embed="rId2"/>
          <a:srcRect l="37348" t="19463" b="18295"/>
          <a:stretch/>
        </p:blipFill>
        <p:spPr>
          <a:xfrm rot="850378">
            <a:off x="8898248" y="182842"/>
            <a:ext cx="2457552" cy="660974"/>
          </a:xfrm>
          <a:prstGeom prst="rect">
            <a:avLst/>
          </a:prstGeom>
        </p:spPr>
      </p:pic>
      <p:pic>
        <p:nvPicPr>
          <p:cNvPr id="22" name="Picture 21"/>
          <p:cNvPicPr>
            <a:picLocks noChangeAspect="1"/>
          </p:cNvPicPr>
          <p:nvPr/>
        </p:nvPicPr>
        <p:blipFill rotWithShape="1">
          <a:blip r:embed="rId2"/>
          <a:srcRect l="37348" t="19463" b="18295"/>
          <a:stretch/>
        </p:blipFill>
        <p:spPr>
          <a:xfrm rot="2528252">
            <a:off x="9317364" y="496734"/>
            <a:ext cx="1994155" cy="660974"/>
          </a:xfrm>
          <a:prstGeom prst="rect">
            <a:avLst/>
          </a:prstGeom>
        </p:spPr>
      </p:pic>
      <p:pic>
        <p:nvPicPr>
          <p:cNvPr id="11" name="图片 1">
            <a:extLst>
              <a:ext uri="{FF2B5EF4-FFF2-40B4-BE49-F238E27FC236}">
                <a16:creationId xmlns:a16="http://schemas.microsoft.com/office/drawing/2014/main" id="{F9B1E222-CC32-440C-98F8-19F0DE61879E}"/>
              </a:ext>
            </a:extLst>
          </p:cNvPr>
          <p:cNvPicPr>
            <a:picLocks noChangeAspect="1"/>
          </p:cNvPicPr>
          <p:nvPr/>
        </p:nvPicPr>
        <p:blipFill rotWithShape="1">
          <a:blip r:embed="rId3">
            <a:extLst>
              <a:ext uri="{28A0092B-C50C-407E-A947-70E740481C1C}">
                <a14:useLocalDpi xmlns:a14="http://schemas.microsoft.com/office/drawing/2010/main" val="0"/>
              </a:ext>
            </a:extLst>
          </a:blip>
          <a:srcRect l="4193" t="2191" r="2694" b="6031"/>
          <a:stretch>
            <a:fillRect/>
          </a:stretch>
        </p:blipFill>
        <p:spPr>
          <a:xfrm>
            <a:off x="102072" y="2782259"/>
            <a:ext cx="2799634" cy="2677108"/>
          </a:xfrm>
          <a:prstGeom prst="rect">
            <a:avLst/>
          </a:prstGeom>
        </p:spPr>
      </p:pic>
      <p:pic>
        <p:nvPicPr>
          <p:cNvPr id="15" name="图片 9" descr="7025f93bab81e29a45dfc8ebfbf481b9">
            <a:extLst>
              <a:ext uri="{FF2B5EF4-FFF2-40B4-BE49-F238E27FC236}">
                <a16:creationId xmlns:a16="http://schemas.microsoft.com/office/drawing/2014/main" id="{00BDB984-40D7-4234-880B-2FB4E0045683}"/>
              </a:ext>
            </a:extLst>
          </p:cNvPr>
          <p:cNvPicPr>
            <a:picLocks noChangeAspect="1"/>
          </p:cNvPicPr>
          <p:nvPr/>
        </p:nvPicPr>
        <p:blipFill>
          <a:blip r:embed="rId4"/>
          <a:stretch>
            <a:fillRect/>
          </a:stretch>
        </p:blipFill>
        <p:spPr>
          <a:xfrm>
            <a:off x="8177714" y="1293687"/>
            <a:ext cx="3217606" cy="4783685"/>
          </a:xfrm>
          <a:prstGeom prst="rect">
            <a:avLst/>
          </a:prstGeom>
        </p:spPr>
      </p:pic>
      <p:grpSp>
        <p:nvGrpSpPr>
          <p:cNvPr id="16" name="组合 1">
            <a:extLst>
              <a:ext uri="{FF2B5EF4-FFF2-40B4-BE49-F238E27FC236}">
                <a16:creationId xmlns:a16="http://schemas.microsoft.com/office/drawing/2014/main" id="{1B35DE66-016A-410A-979C-63C5A2406C47}"/>
              </a:ext>
            </a:extLst>
          </p:cNvPr>
          <p:cNvGrpSpPr/>
          <p:nvPr/>
        </p:nvGrpSpPr>
        <p:grpSpPr>
          <a:xfrm>
            <a:off x="0" y="4120811"/>
            <a:ext cx="11055096" cy="2372064"/>
            <a:chOff x="-91440" y="4352544"/>
            <a:chExt cx="12283440" cy="2505456"/>
          </a:xfrm>
        </p:grpSpPr>
        <p:pic>
          <p:nvPicPr>
            <p:cNvPr id="17" name="图片 4">
              <a:extLst>
                <a:ext uri="{FF2B5EF4-FFF2-40B4-BE49-F238E27FC236}">
                  <a16:creationId xmlns:a16="http://schemas.microsoft.com/office/drawing/2014/main" id="{4D5E2628-E1F5-4D4D-A894-32D33C8F47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18" name="图片 7">
              <a:extLst>
                <a:ext uri="{FF2B5EF4-FFF2-40B4-BE49-F238E27FC236}">
                  <a16:creationId xmlns:a16="http://schemas.microsoft.com/office/drawing/2014/main" id="{81851B51-E69F-44B2-9DCA-7D08FEFA5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9" name="图片 22">
            <a:extLst>
              <a:ext uri="{FF2B5EF4-FFF2-40B4-BE49-F238E27FC236}">
                <a16:creationId xmlns:a16="http://schemas.microsoft.com/office/drawing/2014/main" id="{A470F45D-437D-4A79-8511-6FDF65B0D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85934">
            <a:off x="181710" y="446697"/>
            <a:ext cx="1829216" cy="685516"/>
          </a:xfrm>
          <a:prstGeom prst="rect">
            <a:avLst/>
          </a:prstGeom>
        </p:spPr>
      </p:pic>
      <p:sp>
        <p:nvSpPr>
          <p:cNvPr id="20" name="TextBox 19">
            <a:extLst>
              <a:ext uri="{FF2B5EF4-FFF2-40B4-BE49-F238E27FC236}">
                <a16:creationId xmlns:a16="http://schemas.microsoft.com/office/drawing/2014/main" id="{CFBB8685-4316-45F5-9929-8BC6BC049418}"/>
              </a:ext>
            </a:extLst>
          </p:cNvPr>
          <p:cNvSpPr txBox="1"/>
          <p:nvPr/>
        </p:nvSpPr>
        <p:spPr>
          <a:xfrm>
            <a:off x="2159806" y="655637"/>
            <a:ext cx="6869831" cy="734817"/>
          </a:xfrm>
          <a:prstGeom prst="rect">
            <a:avLst/>
          </a:prstGeom>
          <a:noFill/>
        </p:spPr>
        <p:txBody>
          <a:bodyPr wrap="square" lIns="83819" tIns="41910" rIns="83819" bIns="41910" rtlCol="0">
            <a:spAutoFit/>
          </a:bodyPr>
          <a:lstStyle/>
          <a:p>
            <a:pPr algn="ctr" defTabSz="838195">
              <a:lnSpc>
                <a:spcPct val="150000"/>
              </a:lnSpc>
            </a:pPr>
            <a:r>
              <a:rPr lang="en-US" sz="3200" dirty="0">
                <a:solidFill>
                  <a:srgbClr val="FF0000"/>
                </a:solidFill>
                <a:latin typeface="Times New Roman" panose="02020603050405020304" pitchFamily="18" charset="0"/>
                <a:cs typeface="Times New Roman" panose="02020603050405020304" pitchFamily="18" charset="0"/>
              </a:rPr>
              <a:t>ĐỊNH HƯỚNG HỌC TẬP TIẾP THEO</a:t>
            </a:r>
          </a:p>
        </p:txBody>
      </p:sp>
      <p:sp>
        <p:nvSpPr>
          <p:cNvPr id="21" name="TextBox 20"/>
          <p:cNvSpPr txBox="1"/>
          <p:nvPr/>
        </p:nvSpPr>
        <p:spPr>
          <a:xfrm>
            <a:off x="2072462" y="2179637"/>
            <a:ext cx="6782269" cy="1960408"/>
          </a:xfrm>
          <a:prstGeom prst="rect">
            <a:avLst/>
          </a:prstGeom>
          <a:noFill/>
        </p:spPr>
        <p:txBody>
          <a:bodyPr wrap="square" rtlCol="0">
            <a:spAutoFit/>
          </a:bodyPr>
          <a:lstStyle/>
          <a:p>
            <a:pPr marL="457200" indent="-457200" algn="just">
              <a:lnSpc>
                <a:spcPct val="150000"/>
              </a:lnSpc>
              <a:buFontTx/>
              <a:buChar char="-"/>
            </a:pPr>
            <a:r>
              <a:rPr lang="en-US" sz="2800" dirty="0" err="1">
                <a:solidFill>
                  <a:srgbClr val="00B050"/>
                </a:solidFill>
                <a:latin typeface="Times New Roman" panose="02020603050405020304" pitchFamily="18" charset="0"/>
                <a:cs typeface="Times New Roman" panose="02020603050405020304" pitchFamily="18" charset="0"/>
              </a:rPr>
              <a:t>Đọc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bảng</a:t>
            </a:r>
            <a:r>
              <a:rPr lang="en-US" sz="2800" dirty="0">
                <a:solidFill>
                  <a:srgbClr val="00B050"/>
                </a:solidFill>
                <a:latin typeface="Times New Roman" panose="02020603050405020304" pitchFamily="18" charset="0"/>
                <a:cs typeface="Times New Roman" panose="02020603050405020304" pitchFamily="18" charset="0"/>
              </a:rPr>
              <a:t> tin </a:t>
            </a:r>
            <a:r>
              <a:rPr lang="en-US" sz="2800" dirty="0" err="1">
                <a:solidFill>
                  <a:srgbClr val="00B050"/>
                </a:solidFill>
                <a:latin typeface="Times New Roman" panose="02020603050405020304" pitchFamily="18" charset="0"/>
                <a:cs typeface="Times New Roman" panose="02020603050405020304" pitchFamily="18" charset="0"/>
              </a:rPr>
              <a:t>của</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nhà</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trường</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ghi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lại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nội</a:t>
            </a:r>
            <a:r>
              <a:rPr lang="en-US" sz="2800" dirty="0">
                <a:solidFill>
                  <a:srgbClr val="00B050"/>
                </a:solidFill>
                <a:latin typeface="Times New Roman" panose="02020603050405020304" pitchFamily="18" charset="0"/>
                <a:cs typeface="Times New Roman" panose="02020603050405020304" pitchFamily="18" charset="0"/>
              </a:rPr>
              <a:t> dung </a:t>
            </a:r>
            <a:r>
              <a:rPr lang="en-US" sz="2800" dirty="0" err="1">
                <a:solidFill>
                  <a:srgbClr val="00B050"/>
                </a:solidFill>
                <a:latin typeface="Times New Roman" panose="02020603050405020304" pitchFamily="18" charset="0"/>
                <a:cs typeface="Times New Roman" panose="02020603050405020304" pitchFamily="18" charset="0"/>
              </a:rPr>
              <a:t>của</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bảng</a:t>
            </a:r>
            <a:r>
              <a:rPr lang="en-US" sz="2800" dirty="0">
                <a:solidFill>
                  <a:srgbClr val="00B050"/>
                </a:solidFill>
                <a:latin typeface="Times New Roman" panose="02020603050405020304" pitchFamily="18" charset="0"/>
                <a:cs typeface="Times New Roman" panose="02020603050405020304" pitchFamily="18" charset="0"/>
              </a:rPr>
              <a:t> tin.</a:t>
            </a:r>
          </a:p>
          <a:p>
            <a:pPr marL="457200" indent="-457200" algn="just">
              <a:lnSpc>
                <a:spcPct val="150000"/>
              </a:lnSpc>
              <a:buFontTx/>
              <a:buChar char="-"/>
            </a:pPr>
            <a:r>
              <a:rPr lang="en-US" sz="2800" dirty="0" err="1">
                <a:solidFill>
                  <a:srgbClr val="00B050"/>
                </a:solidFill>
                <a:latin typeface="Times New Roman" panose="02020603050405020304" pitchFamily="18" charset="0"/>
                <a:cs typeface="Times New Roman" panose="02020603050405020304" pitchFamily="18" charset="0"/>
              </a:rPr>
              <a:t>Xem</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trước</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bài</a:t>
            </a:r>
            <a:r>
              <a:rPr lang="en-US" sz="2800" dirty="0">
                <a:solidFill>
                  <a:srgbClr val="00B050"/>
                </a:solidFill>
                <a:latin typeface="Times New Roman" panose="02020603050405020304" pitchFamily="18" charset="0"/>
                <a:cs typeface="Times New Roman" panose="02020603050405020304" pitchFamily="18" charset="0"/>
              </a:rPr>
              <a:t> </a:t>
            </a:r>
            <a:r>
              <a:rPr lang="en-US" sz="2800" dirty="0" err="1">
                <a:solidFill>
                  <a:srgbClr val="00B050"/>
                </a:solidFill>
                <a:latin typeface="Times New Roman" panose="02020603050405020304" pitchFamily="18" charset="0"/>
                <a:cs typeface="Times New Roman" panose="02020603050405020304" pitchFamily="18" charset="0"/>
              </a:rPr>
              <a:t>sau</a:t>
            </a:r>
            <a:r>
              <a:rPr lang="en-US" sz="2800" dirty="0">
                <a:solidFill>
                  <a:srgbClr val="00B05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84661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21024" y="114581"/>
            <a:ext cx="10749703" cy="6250984"/>
            <a:chOff x="134471" y="121024"/>
            <a:chExt cx="11944115" cy="6602506"/>
          </a:xfrm>
        </p:grpSpPr>
        <p:cxnSp>
          <p:nvCxnSpPr>
            <p:cNvPr id="8" name="Straight Connector 7"/>
            <p:cNvCxnSpPr/>
            <p:nvPr/>
          </p:nvCxnSpPr>
          <p:spPr>
            <a:xfrm>
              <a:off x="134471" y="121024"/>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34471" y="6723530"/>
              <a:ext cx="1194411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4471"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078586" y="121024"/>
              <a:ext cx="0" cy="6602506"/>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rotWithShape="1">
          <a:blip r:embed="rId2"/>
          <a:srcRect l="37348" t="19463" b="18295"/>
          <a:stretch/>
        </p:blipFill>
        <p:spPr>
          <a:xfrm rot="850378">
            <a:off x="8898248" y="182842"/>
            <a:ext cx="2457552" cy="660974"/>
          </a:xfrm>
          <a:prstGeom prst="rect">
            <a:avLst/>
          </a:prstGeom>
        </p:spPr>
      </p:pic>
      <p:pic>
        <p:nvPicPr>
          <p:cNvPr id="22" name="Picture 21"/>
          <p:cNvPicPr>
            <a:picLocks noChangeAspect="1"/>
          </p:cNvPicPr>
          <p:nvPr/>
        </p:nvPicPr>
        <p:blipFill rotWithShape="1">
          <a:blip r:embed="rId2"/>
          <a:srcRect l="37348" t="19463" b="18295"/>
          <a:stretch/>
        </p:blipFill>
        <p:spPr>
          <a:xfrm rot="2528252">
            <a:off x="9317364" y="496734"/>
            <a:ext cx="1994155" cy="660974"/>
          </a:xfrm>
          <a:prstGeom prst="rect">
            <a:avLst/>
          </a:prstGeom>
        </p:spPr>
      </p:pic>
      <p:pic>
        <p:nvPicPr>
          <p:cNvPr id="11" name="图片 1">
            <a:extLst>
              <a:ext uri="{FF2B5EF4-FFF2-40B4-BE49-F238E27FC236}">
                <a16:creationId xmlns:a16="http://schemas.microsoft.com/office/drawing/2014/main" id="{F9B1E222-CC32-440C-98F8-19F0DE61879E}"/>
              </a:ext>
            </a:extLst>
          </p:cNvPr>
          <p:cNvPicPr>
            <a:picLocks noChangeAspect="1"/>
          </p:cNvPicPr>
          <p:nvPr/>
        </p:nvPicPr>
        <p:blipFill rotWithShape="1">
          <a:blip r:embed="rId3">
            <a:extLst>
              <a:ext uri="{28A0092B-C50C-407E-A947-70E740481C1C}">
                <a14:useLocalDpi xmlns:a14="http://schemas.microsoft.com/office/drawing/2010/main" val="0"/>
              </a:ext>
            </a:extLst>
          </a:blip>
          <a:srcRect l="4193" t="2191" r="2694" b="6031"/>
          <a:stretch>
            <a:fillRect/>
          </a:stretch>
        </p:blipFill>
        <p:spPr>
          <a:xfrm>
            <a:off x="102072" y="2782259"/>
            <a:ext cx="2799634" cy="2677108"/>
          </a:xfrm>
          <a:prstGeom prst="rect">
            <a:avLst/>
          </a:prstGeom>
        </p:spPr>
      </p:pic>
      <p:pic>
        <p:nvPicPr>
          <p:cNvPr id="15" name="图片 9" descr="7025f93bab81e29a45dfc8ebfbf481b9">
            <a:extLst>
              <a:ext uri="{FF2B5EF4-FFF2-40B4-BE49-F238E27FC236}">
                <a16:creationId xmlns:a16="http://schemas.microsoft.com/office/drawing/2014/main" id="{00BDB984-40D7-4234-880B-2FB4E0045683}"/>
              </a:ext>
            </a:extLst>
          </p:cNvPr>
          <p:cNvPicPr>
            <a:picLocks noChangeAspect="1"/>
          </p:cNvPicPr>
          <p:nvPr/>
        </p:nvPicPr>
        <p:blipFill>
          <a:blip r:embed="rId4"/>
          <a:stretch>
            <a:fillRect/>
          </a:stretch>
        </p:blipFill>
        <p:spPr>
          <a:xfrm>
            <a:off x="8177714" y="1293687"/>
            <a:ext cx="3217606" cy="4783685"/>
          </a:xfrm>
          <a:prstGeom prst="rect">
            <a:avLst/>
          </a:prstGeom>
        </p:spPr>
      </p:pic>
      <p:grpSp>
        <p:nvGrpSpPr>
          <p:cNvPr id="16" name="组合 1">
            <a:extLst>
              <a:ext uri="{FF2B5EF4-FFF2-40B4-BE49-F238E27FC236}">
                <a16:creationId xmlns:a16="http://schemas.microsoft.com/office/drawing/2014/main" id="{1B35DE66-016A-410A-979C-63C5A2406C47}"/>
              </a:ext>
            </a:extLst>
          </p:cNvPr>
          <p:cNvGrpSpPr/>
          <p:nvPr/>
        </p:nvGrpSpPr>
        <p:grpSpPr>
          <a:xfrm>
            <a:off x="0" y="4120811"/>
            <a:ext cx="11055096" cy="2372064"/>
            <a:chOff x="-91440" y="4352544"/>
            <a:chExt cx="12283440" cy="2505456"/>
          </a:xfrm>
        </p:grpSpPr>
        <p:pic>
          <p:nvPicPr>
            <p:cNvPr id="17" name="图片 4">
              <a:extLst>
                <a:ext uri="{FF2B5EF4-FFF2-40B4-BE49-F238E27FC236}">
                  <a16:creationId xmlns:a16="http://schemas.microsoft.com/office/drawing/2014/main" id="{4D5E2628-E1F5-4D4D-A894-32D33C8F47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5600" r="48883"/>
            <a:stretch/>
          </p:blipFill>
          <p:spPr>
            <a:xfrm flipH="1">
              <a:off x="-91440" y="4352544"/>
              <a:ext cx="4185322" cy="2505456"/>
            </a:xfrm>
            <a:prstGeom prst="rect">
              <a:avLst/>
            </a:prstGeom>
          </p:spPr>
        </p:pic>
        <p:pic>
          <p:nvPicPr>
            <p:cNvPr id="18" name="图片 7">
              <a:extLst>
                <a:ext uri="{FF2B5EF4-FFF2-40B4-BE49-F238E27FC236}">
                  <a16:creationId xmlns:a16="http://schemas.microsoft.com/office/drawing/2014/main" id="{81851B51-E69F-44B2-9DCA-7D08FEFA5D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pic>
        <p:nvPicPr>
          <p:cNvPr id="19" name="图片 22">
            <a:extLst>
              <a:ext uri="{FF2B5EF4-FFF2-40B4-BE49-F238E27FC236}">
                <a16:creationId xmlns:a16="http://schemas.microsoft.com/office/drawing/2014/main" id="{A470F45D-437D-4A79-8511-6FDF65B0D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485934">
            <a:off x="181710" y="446697"/>
            <a:ext cx="1829216" cy="685516"/>
          </a:xfrm>
          <a:prstGeom prst="rect">
            <a:avLst/>
          </a:prstGeom>
        </p:spPr>
      </p:pic>
      <p:sp>
        <p:nvSpPr>
          <p:cNvPr id="20" name="TextBox 19">
            <a:extLst>
              <a:ext uri="{FF2B5EF4-FFF2-40B4-BE49-F238E27FC236}">
                <a16:creationId xmlns:a16="http://schemas.microsoft.com/office/drawing/2014/main" id="{CFBB8685-4316-45F5-9929-8BC6BC049418}"/>
              </a:ext>
            </a:extLst>
          </p:cNvPr>
          <p:cNvSpPr txBox="1"/>
          <p:nvPr/>
        </p:nvSpPr>
        <p:spPr>
          <a:xfrm>
            <a:off x="2159806" y="1819960"/>
            <a:ext cx="6869831" cy="1299843"/>
          </a:xfrm>
          <a:prstGeom prst="rect">
            <a:avLst/>
          </a:prstGeom>
          <a:noFill/>
        </p:spPr>
        <p:txBody>
          <a:bodyPr wrap="square" lIns="83819" tIns="41910" rIns="83819" bIns="41910" rtlCol="0">
            <a:spAutoFit/>
          </a:bodyPr>
          <a:lstStyle/>
          <a:p>
            <a:pPr algn="ctr" defTabSz="838195">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Tạm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biệt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hẹn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gặp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p>
          <a:p>
            <a:pPr algn="ctr" defTabSz="838195">
              <a:lnSpc>
                <a:spcPct val="150000"/>
              </a:lnSpc>
            </a:pP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vào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những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sau</a:t>
            </a:r>
            <a:r>
              <a:rPr lang="en-US" sz="28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366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250"/>
                                        <p:tgtEl>
                                          <p:spTgt spid="16"/>
                                        </p:tgtEl>
                                      </p:cBhvr>
                                    </p:animEffect>
                                    <p:anim calcmode="lin" valueType="num">
                                      <p:cBhvr>
                                        <p:cTn id="15" dur="1250" fill="hold"/>
                                        <p:tgtEl>
                                          <p:spTgt spid="16"/>
                                        </p:tgtEl>
                                        <p:attrNameLst>
                                          <p:attrName>ppt_x</p:attrName>
                                        </p:attrNameLst>
                                      </p:cBhvr>
                                      <p:tavLst>
                                        <p:tav tm="0">
                                          <p:val>
                                            <p:strVal val="#ppt_x"/>
                                          </p:val>
                                        </p:tav>
                                        <p:tav tm="100000">
                                          <p:val>
                                            <p:strVal val="#ppt_x"/>
                                          </p:val>
                                        </p:tav>
                                      </p:tavLst>
                                    </p:anim>
                                    <p:anim calcmode="lin" valueType="num">
                                      <p:cBhvr>
                                        <p:cTn id="16" dur="1250" fill="hold"/>
                                        <p:tgtEl>
                                          <p:spTgt spid="16"/>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18" presetClass="entr" presetSubtype="3"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strips(upRight)">
                                      <p:cBhvr>
                                        <p:cTn id="20" dur="1000"/>
                                        <p:tgtEl>
                                          <p:spTgt spid="19"/>
                                        </p:tgtEl>
                                      </p:cBhvr>
                                    </p:animEffect>
                                  </p:childTnLst>
                                </p:cTn>
                              </p:par>
                            </p:childTnLst>
                          </p:cTn>
                        </p:par>
                        <p:par>
                          <p:cTn id="21" fill="hold">
                            <p:stCondLst>
                              <p:cond delay="2750"/>
                            </p:stCondLst>
                            <p:childTnLst>
                              <p:par>
                                <p:cTn id="22" presetID="6" presetClass="entr" presetSubtype="16"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0602043" y="1041179"/>
            <a:ext cx="300848" cy="337522"/>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7" name="五角星 36"/>
          <p:cNvSpPr/>
          <p:nvPr/>
        </p:nvSpPr>
        <p:spPr>
          <a:xfrm rot="2755789">
            <a:off x="8978044" y="264819"/>
            <a:ext cx="257410" cy="257410"/>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8" name="五角星 35"/>
          <p:cNvSpPr/>
          <p:nvPr/>
        </p:nvSpPr>
        <p:spPr>
          <a:xfrm rot="19384917">
            <a:off x="9626237" y="194338"/>
            <a:ext cx="558750" cy="558750"/>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9" name="五角星 34"/>
          <p:cNvSpPr/>
          <p:nvPr/>
        </p:nvSpPr>
        <p:spPr>
          <a:xfrm rot="337835">
            <a:off x="10410732" y="109077"/>
            <a:ext cx="568898" cy="568898"/>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五角星 36"/>
          <p:cNvSpPr/>
          <p:nvPr/>
        </p:nvSpPr>
        <p:spPr>
          <a:xfrm rot="20248740">
            <a:off x="10498703" y="1621413"/>
            <a:ext cx="454936" cy="437084"/>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zh-CN" altLang="en-US" sz="2160">
              <a:solidFill>
                <a:prstClr val="white"/>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31" name="Picture 30"/>
          <p:cNvPicPr>
            <a:picLocks noChangeAspect="1"/>
          </p:cNvPicPr>
          <p:nvPr/>
        </p:nvPicPr>
        <p:blipFill rotWithShape="1">
          <a:blip r:embed="rId3"/>
          <a:srcRect l="7607" t="9720" r="7737" b="54882"/>
          <a:stretch/>
        </p:blipFill>
        <p:spPr>
          <a:xfrm>
            <a:off x="-17145" y="5338127"/>
            <a:ext cx="10989945" cy="994410"/>
          </a:xfrm>
          <a:prstGeom prst="rect">
            <a:avLst/>
          </a:prstGeom>
        </p:spPr>
      </p:pic>
      <p:pic>
        <p:nvPicPr>
          <p:cNvPr id="32" name="图片 7"/>
          <p:cNvPicPr>
            <a:picLocks noChangeAspect="1"/>
          </p:cNvPicPr>
          <p:nvPr/>
        </p:nvPicPr>
        <p:blipFill>
          <a:blip r:embed="rId4"/>
          <a:stretch>
            <a:fillRect/>
          </a:stretch>
        </p:blipFill>
        <p:spPr>
          <a:xfrm>
            <a:off x="169853" y="4254368"/>
            <a:ext cx="1503835" cy="1963714"/>
          </a:xfrm>
          <a:prstGeom prst="rect">
            <a:avLst/>
          </a:prstGeom>
          <a:noFill/>
          <a:ln w="9525">
            <a:noFill/>
          </a:ln>
        </p:spPr>
      </p:pic>
      <p:pic>
        <p:nvPicPr>
          <p:cNvPr id="33" name="图片 8"/>
          <p:cNvPicPr>
            <a:picLocks noChangeAspect="1"/>
          </p:cNvPicPr>
          <p:nvPr/>
        </p:nvPicPr>
        <p:blipFill>
          <a:blip r:embed="rId5"/>
          <a:stretch>
            <a:fillRect/>
          </a:stretch>
        </p:blipFill>
        <p:spPr>
          <a:xfrm>
            <a:off x="1715622" y="4357751"/>
            <a:ext cx="1354459" cy="1871403"/>
          </a:xfrm>
          <a:prstGeom prst="rect">
            <a:avLst/>
          </a:prstGeom>
          <a:noFill/>
          <a:ln w="9525">
            <a:noFill/>
          </a:ln>
        </p:spPr>
      </p:pic>
      <p:sp>
        <p:nvSpPr>
          <p:cNvPr id="24" name="文本框 22">
            <a:extLst>
              <a:ext uri="{FF2B5EF4-FFF2-40B4-BE49-F238E27FC236}">
                <a16:creationId xmlns:a16="http://schemas.microsoft.com/office/drawing/2014/main" id="{8E852256-A333-49D6-ADCD-2215C66790B1}"/>
              </a:ext>
            </a:extLst>
          </p:cNvPr>
          <p:cNvSpPr txBox="1"/>
          <p:nvPr/>
        </p:nvSpPr>
        <p:spPr>
          <a:xfrm>
            <a:off x="2787445" y="289013"/>
            <a:ext cx="7360887" cy="840230"/>
          </a:xfrm>
          <a:prstGeom prst="rect">
            <a:avLst/>
          </a:prstGeom>
          <a:noFill/>
        </p:spPr>
        <p:txBody>
          <a:bodyPr wrap="square" rtlCol="0">
            <a:spAutoFit/>
          </a:bodyPr>
          <a:lstStyle/>
          <a:p>
            <a:pPr defTabSz="822960">
              <a:defRPr/>
            </a:pPr>
            <a:r>
              <a:rPr lang="en-US" altLang="zh-CN" sz="486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rPr>
              <a:t>YÊU CẦU CẦN ĐẠT</a:t>
            </a:r>
            <a:endParaRPr lang="zh-CN" altLang="en-US" sz="4860" dirty="0">
              <a:solidFill>
                <a:srgbClr val="FF0000"/>
              </a:solidFill>
              <a:latin typeface="Times New Roman" panose="02020603050405020304" pitchFamily="18" charset="0"/>
              <a:ea typeface="思源黑体 CN Bold" panose="020B0800000000000000" pitchFamily="34" charset="-122"/>
              <a:cs typeface="Times New Roman" panose="02020603050405020304" pitchFamily="18" charset="0"/>
            </a:endParaRPr>
          </a:p>
        </p:txBody>
      </p:sp>
      <p:grpSp>
        <p:nvGrpSpPr>
          <p:cNvPr id="2" name="Group 1">
            <a:extLst>
              <a:ext uri="{FF2B5EF4-FFF2-40B4-BE49-F238E27FC236}">
                <a16:creationId xmlns:a16="http://schemas.microsoft.com/office/drawing/2014/main" id="{AC28F713-904E-4259-9070-57BE1EFD4B24}"/>
              </a:ext>
            </a:extLst>
          </p:cNvPr>
          <p:cNvGrpSpPr/>
          <p:nvPr/>
        </p:nvGrpSpPr>
        <p:grpSpPr>
          <a:xfrm>
            <a:off x="911880" y="1179424"/>
            <a:ext cx="9149040" cy="643205"/>
            <a:chOff x="774356" y="888444"/>
            <a:chExt cx="10165600" cy="714672"/>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id="{14B26D2C-1BC9-4238-BC4C-795267AEDD6F}"/>
                </a:ext>
              </a:extLst>
            </p:cNvPr>
            <p:cNvSpPr txBox="1"/>
            <p:nvPr/>
          </p:nvSpPr>
          <p:spPr>
            <a:xfrm>
              <a:off x="2034876" y="1066505"/>
              <a:ext cx="8905080" cy="533479"/>
            </a:xfrm>
            <a:prstGeom prst="rect">
              <a:avLst/>
            </a:prstGeom>
            <a:noFill/>
          </p:spPr>
          <p:txBody>
            <a:bodyPr wrap="square" rtlCol="0">
              <a:spAutoFit/>
            </a:bodyPr>
            <a:lstStyle/>
            <a:p>
              <a:pPr defTabSz="822960">
                <a:defRPr/>
              </a:pPr>
              <a:r>
                <a:rPr lang="en-US" sz="2520" b="1" dirty="0" err="1">
                  <a:solidFill>
                    <a:srgbClr val="002060"/>
                  </a:solidFill>
                  <a:latin typeface="Times New Roman" panose="02020603050405020304" pitchFamily="18" charset="0"/>
                  <a:cs typeface="Times New Roman" panose="02020603050405020304" pitchFamily="18" charset="0"/>
                </a:rPr>
                <a:t>Đọc</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mở</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rộng</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một</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bài</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viết</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về</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hoạt</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động</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thể</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thao</a:t>
              </a:r>
              <a:endParaRPr lang="en-US" sz="2520" b="1" dirty="0">
                <a:solidFill>
                  <a:srgbClr val="002060"/>
                </a:solidFill>
                <a:latin typeface="Times New Roman" panose="02020603050405020304" pitchFamily="18" charset="0"/>
                <a:cs typeface="Times New Roman" panose="02020603050405020304" pitchFamily="18" charset="0"/>
              </a:endParaRPr>
            </a:p>
          </p:txBody>
        </p:sp>
      </p:grpSp>
      <p:grpSp>
        <p:nvGrpSpPr>
          <p:cNvPr id="3" name="Group 2">
            <a:extLst>
              <a:ext uri="{FF2B5EF4-FFF2-40B4-BE49-F238E27FC236}">
                <a16:creationId xmlns:a16="http://schemas.microsoft.com/office/drawing/2014/main" id="{4C1EF139-4416-44FF-AC02-49D6B4DBE8EA}"/>
              </a:ext>
            </a:extLst>
          </p:cNvPr>
          <p:cNvGrpSpPr/>
          <p:nvPr/>
        </p:nvGrpSpPr>
        <p:grpSpPr>
          <a:xfrm>
            <a:off x="1108683" y="2639675"/>
            <a:ext cx="9188101" cy="689170"/>
            <a:chOff x="752655" y="2065203"/>
            <a:chExt cx="10209001" cy="765745"/>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89188" y="2156853"/>
                <a:ext cx="469352" cy="792414"/>
              </a:xfrm>
              <a:prstGeom prst="rect">
                <a:avLst/>
              </a:prstGeom>
            </p:spPr>
          </p:pic>
        </p:grpSp>
        <p:sp>
          <p:nvSpPr>
            <p:cNvPr id="34" name="TextBox 33">
              <a:extLst>
                <a:ext uri="{FF2B5EF4-FFF2-40B4-BE49-F238E27FC236}">
                  <a16:creationId xmlns:a16="http://schemas.microsoft.com/office/drawing/2014/main" id="{D4F928FB-968A-4666-9173-178A617D7C9E}"/>
                </a:ext>
              </a:extLst>
            </p:cNvPr>
            <p:cNvSpPr txBox="1"/>
            <p:nvPr/>
          </p:nvSpPr>
          <p:spPr>
            <a:xfrm>
              <a:off x="2056576" y="2297469"/>
              <a:ext cx="8905080" cy="533479"/>
            </a:xfrm>
            <a:prstGeom prst="rect">
              <a:avLst/>
            </a:prstGeom>
            <a:noFill/>
          </p:spPr>
          <p:txBody>
            <a:bodyPr wrap="square" rtlCol="0">
              <a:spAutoFit/>
            </a:bodyPr>
            <a:lstStyle/>
            <a:p>
              <a:pPr defTabSz="822960">
                <a:defRPr/>
              </a:pPr>
              <a:r>
                <a:rPr lang="en-US" sz="2520" b="1" dirty="0" err="1">
                  <a:solidFill>
                    <a:srgbClr val="002060"/>
                  </a:solidFill>
                  <a:latin typeface="Times New Roman" panose="02020603050405020304" pitchFamily="18" charset="0"/>
                  <a:cs typeface="Times New Roman" panose="02020603050405020304" pitchFamily="18" charset="0"/>
                </a:rPr>
                <a:t>Kể</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lại</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điều</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thú</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vị</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đã</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đọc</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được</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trong</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bài</a:t>
              </a:r>
              <a:r>
                <a:rPr lang="en-US" sz="2520" b="1" dirty="0">
                  <a:solidFill>
                    <a:srgbClr val="002060"/>
                  </a:solidFill>
                  <a:latin typeface="Times New Roman" panose="02020603050405020304" pitchFamily="18" charset="0"/>
                  <a:cs typeface="Times New Roman" panose="02020603050405020304" pitchFamily="18" charset="0"/>
                </a:rPr>
                <a:t> </a:t>
              </a:r>
              <a:r>
                <a:rPr lang="en-US" sz="2520" b="1" dirty="0" err="1">
                  <a:solidFill>
                    <a:srgbClr val="002060"/>
                  </a:solidFill>
                  <a:latin typeface="Times New Roman" panose="02020603050405020304" pitchFamily="18" charset="0"/>
                  <a:cs typeface="Times New Roman" panose="02020603050405020304" pitchFamily="18" charset="0"/>
                </a:rPr>
                <a:t>viết</a:t>
              </a:r>
              <a:endParaRPr lang="en-US" sz="2520" b="1"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293169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6324541"/>
            <a:ext cx="10972800" cy="1683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0" y="-4726"/>
            <a:ext cx="10972800" cy="264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Times New Roman" panose="02020603050405020304" pitchFamily="18" charset="0"/>
              <a:cs typeface="Times New Roman" panose="02020603050405020304" pitchFamily="18" charset="0"/>
            </a:endParaRPr>
          </a:p>
        </p:txBody>
      </p:sp>
      <p:sp>
        <p:nvSpPr>
          <p:cNvPr id="37" name="Oval 36"/>
          <p:cNvSpPr/>
          <p:nvPr/>
        </p:nvSpPr>
        <p:spPr>
          <a:xfrm>
            <a:off x="274320" y="1418813"/>
            <a:ext cx="731520" cy="7695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r>
              <a:rPr lang="en-US" sz="3400" b="1" dirty="0">
                <a:solidFill>
                  <a:schemeClr val="bg1"/>
                </a:solidFill>
                <a:latin typeface="Times New Roman" panose="02020603050405020304" pitchFamily="18" charset="0"/>
                <a:cs typeface="Times New Roman" panose="02020603050405020304" pitchFamily="18" charset="0"/>
              </a:rPr>
              <a:t>1</a:t>
            </a:r>
          </a:p>
        </p:txBody>
      </p:sp>
      <p:sp>
        <p:nvSpPr>
          <p:cNvPr id="38" name="TextBox 37"/>
          <p:cNvSpPr txBox="1"/>
          <p:nvPr/>
        </p:nvSpPr>
        <p:spPr>
          <a:xfrm>
            <a:off x="1188720" y="1531538"/>
            <a:ext cx="9418320" cy="605251"/>
          </a:xfrm>
          <a:prstGeom prst="rect">
            <a:avLst/>
          </a:prstGeom>
          <a:noFill/>
        </p:spPr>
        <p:txBody>
          <a:bodyPr wrap="square" lIns="111716" tIns="55859" rIns="111716" bIns="55859" rtlCol="0">
            <a:spAutoFit/>
          </a:bodyPr>
          <a:lstStyle>
            <a:defPPr>
              <a:defRPr lang="en-US"/>
            </a:defPPr>
            <a:lvl1pPr algn="just">
              <a:defRPr sz="2800" b="1">
                <a:latin typeface="Arial-Rounded" panose="020B0500000000000000" pitchFamily="34" charset="0"/>
                <a:ea typeface="Arial-Rounded" panose="020B0500000000000000" pitchFamily="34" charset="0"/>
                <a:cs typeface="Arial-Rounded" panose="020B0500000000000000" pitchFamily="34" charset="0"/>
              </a:defRPr>
            </a:lvl1pPr>
          </a:lstStyle>
          <a:p>
            <a:pPr algn="l"/>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thao</a:t>
            </a:r>
            <a:r>
              <a:rPr lang="en-US" sz="3200" dirty="0">
                <a:latin typeface="Times New Roman" panose="02020603050405020304" pitchFamily="18" charset="0"/>
                <a:cs typeface="Times New Roman" panose="02020603050405020304" pitchFamily="18" charset="0"/>
              </a:rPr>
              <a:t>.</a:t>
            </a:r>
          </a:p>
        </p:txBody>
      </p:sp>
      <p:grpSp>
        <p:nvGrpSpPr>
          <p:cNvPr id="42" name="Group 41"/>
          <p:cNvGrpSpPr/>
          <p:nvPr/>
        </p:nvGrpSpPr>
        <p:grpSpPr>
          <a:xfrm>
            <a:off x="365760" y="365081"/>
            <a:ext cx="2651760" cy="668969"/>
            <a:chOff x="9566064" y="964372"/>
            <a:chExt cx="5446164" cy="698253"/>
          </a:xfrm>
        </p:grpSpPr>
        <p:sp>
          <p:nvSpPr>
            <p:cNvPr id="4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900">
                <a:latin typeface="Times New Roman" panose="02020603050405020304" pitchFamily="18" charset="0"/>
                <a:cs typeface="Times New Roman" panose="02020603050405020304" pitchFamily="18" charset="0"/>
              </a:endParaRPr>
            </a:p>
          </p:txBody>
        </p:sp>
        <p:sp>
          <p:nvSpPr>
            <p:cNvPr id="44"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pPr algn="ctr"/>
              <a:endParaRPr lang="en-US" sz="2900">
                <a:latin typeface="Times New Roman" panose="02020603050405020304" pitchFamily="18" charset="0"/>
                <a:cs typeface="Times New Roman" panose="02020603050405020304" pitchFamily="18" charset="0"/>
              </a:endParaRPr>
            </a:p>
          </p:txBody>
        </p:sp>
        <p:sp>
          <p:nvSpPr>
            <p:cNvPr id="45" name="Rectangle 10"/>
            <p:cNvSpPr/>
            <p:nvPr/>
          </p:nvSpPr>
          <p:spPr>
            <a:xfrm>
              <a:off x="9774447" y="1018432"/>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4" tIns="60952" rIns="121904" bIns="60952" spcCol="0" rtlCol="0" anchor="ctr"/>
            <a:lstStyle/>
            <a:p>
              <a:r>
                <a:rPr lang="en-US" sz="2900" dirty="0" err="1">
                  <a:solidFill>
                    <a:srgbClr val="0070C0"/>
                  </a:solidFill>
                  <a:latin typeface="Times New Roman" panose="02020603050405020304" pitchFamily="18" charset="0"/>
                  <a:cs typeface="Times New Roman" panose="02020603050405020304" pitchFamily="18" charset="0"/>
                </a:rPr>
                <a:t>Đọc</a:t>
              </a:r>
              <a:r>
                <a:rPr lang="en-US" sz="2900" dirty="0">
                  <a:solidFill>
                    <a:srgbClr val="0070C0"/>
                  </a:solidFill>
                  <a:latin typeface="Times New Roman" panose="02020603050405020304" pitchFamily="18" charset="0"/>
                  <a:cs typeface="Times New Roman" panose="02020603050405020304" pitchFamily="18" charset="0"/>
                </a:rPr>
                <a:t> </a:t>
              </a:r>
              <a:r>
                <a:rPr lang="en-US" sz="2900" dirty="0" err="1">
                  <a:solidFill>
                    <a:srgbClr val="0070C0"/>
                  </a:solidFill>
                  <a:latin typeface="Times New Roman" panose="02020603050405020304" pitchFamily="18" charset="0"/>
                  <a:cs typeface="Times New Roman" panose="02020603050405020304" pitchFamily="18" charset="0"/>
                </a:rPr>
                <a:t>mở</a:t>
              </a:r>
              <a:r>
                <a:rPr lang="en-US" sz="2900" dirty="0">
                  <a:solidFill>
                    <a:srgbClr val="0070C0"/>
                  </a:solidFill>
                  <a:latin typeface="Times New Roman" panose="02020603050405020304" pitchFamily="18" charset="0"/>
                  <a:cs typeface="Times New Roman" panose="02020603050405020304" pitchFamily="18" charset="0"/>
                </a:rPr>
                <a:t> </a:t>
              </a:r>
              <a:r>
                <a:rPr lang="en-US" sz="2900" dirty="0" err="1">
                  <a:solidFill>
                    <a:srgbClr val="0070C0"/>
                  </a:solidFill>
                  <a:latin typeface="Times New Roman" panose="02020603050405020304" pitchFamily="18" charset="0"/>
                  <a:cs typeface="Times New Roman" panose="02020603050405020304" pitchFamily="18" charset="0"/>
                </a:rPr>
                <a:t>rộng</a:t>
              </a:r>
              <a:endParaRPr lang="en-US" sz="2900" dirty="0">
                <a:solidFill>
                  <a:srgbClr val="0070C0"/>
                </a:solidFill>
                <a:latin typeface="Times New Roman" panose="02020603050405020304" pitchFamily="18" charset="0"/>
                <a:cs typeface="Times New Roman" panose="02020603050405020304" pitchFamily="18" charset="0"/>
              </a:endParaRPr>
            </a:p>
          </p:txBody>
        </p:sp>
      </p:grpSp>
      <p:sp>
        <p:nvSpPr>
          <p:cNvPr id="46" name="Rounded Rectangular Callout 45"/>
          <p:cNvSpPr/>
          <p:nvPr/>
        </p:nvSpPr>
        <p:spPr>
          <a:xfrm>
            <a:off x="7130090" y="2404769"/>
            <a:ext cx="3385511" cy="1130241"/>
          </a:xfrm>
          <a:prstGeom prst="wedgeRoundRectCallout">
            <a:avLst>
              <a:gd name="adj1" fmla="val -38609"/>
              <a:gd name="adj2" fmla="val 81354"/>
              <a:gd name="adj3" fmla="val 16667"/>
            </a:avLst>
          </a:prstGeom>
        </p:spPr>
        <p:style>
          <a:lnRef idx="2">
            <a:schemeClr val="accent6"/>
          </a:lnRef>
          <a:fillRef idx="1">
            <a:schemeClr val="lt1"/>
          </a:fillRef>
          <a:effectRef idx="0">
            <a:schemeClr val="accent6"/>
          </a:effectRef>
          <a:fontRef idx="minor">
            <a:schemeClr val="dk1"/>
          </a:fontRef>
        </p:style>
        <p:txBody>
          <a:bodyPr lIns="111776" tIns="55888" rIns="111776" bIns="55888" rtlCol="0" anchor="ctr"/>
          <a:lstStyle/>
          <a:p>
            <a:pPr algn="just">
              <a:lnSpc>
                <a:spcPct val="150000"/>
              </a:lnSpc>
            </a:pPr>
            <a:r>
              <a:rPr lang="en-US" sz="3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Thảo</a:t>
            </a:r>
            <a:r>
              <a:rPr lang="en-US" sz="3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luận</a:t>
            </a:r>
            <a:r>
              <a:rPr lang="en-US" sz="3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4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nhóm</a:t>
            </a:r>
            <a:endParaRPr lang="en-US" sz="3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768" l="125" r="100000">
                        <a14:foregroundMark x1="13125" y1="53202" x2="18250" y2="52463"/>
                        <a14:foregroundMark x1="26125" y1="60099" x2="38250" y2="38670"/>
                        <a14:foregroundMark x1="12125" y1="92857" x2="80125" y2="75369"/>
                        <a14:foregroundMark x1="79000" y1="91379" x2="90250" y2="98030"/>
                        <a14:foregroundMark x1="60500" y1="33990" x2="64875" y2="34729"/>
                        <a14:foregroundMark x1="58250" y1="47537" x2="73375" y2="45320"/>
                        <a14:foregroundMark x1="60625" y1="85222" x2="59250" y2="98030"/>
                      </a14:backgroundRemoval>
                    </a14:imgEffect>
                  </a14:imgLayer>
                </a14:imgProps>
              </a:ext>
              <a:ext uri="{28A0092B-C50C-407E-A947-70E740481C1C}">
                <a14:useLocalDpi xmlns:a14="http://schemas.microsoft.com/office/drawing/2010/main" val="0"/>
              </a:ext>
            </a:extLst>
          </a:blip>
          <a:stretch>
            <a:fillRect/>
          </a:stretch>
        </p:blipFill>
        <p:spPr>
          <a:xfrm>
            <a:off x="2670679" y="3150248"/>
            <a:ext cx="5833241" cy="3114175"/>
          </a:xfrm>
          <a:prstGeom prst="rect">
            <a:avLst/>
          </a:prstGeom>
        </p:spPr>
      </p:pic>
    </p:spTree>
    <p:extLst>
      <p:ext uri="{BB962C8B-B14F-4D97-AF65-F5344CB8AC3E}">
        <p14:creationId xmlns:p14="http://schemas.microsoft.com/office/powerpoint/2010/main" val="30369356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1000"/>
                                        <p:tgtEl>
                                          <p:spTgt spid="38"/>
                                        </p:tgtEl>
                                      </p:cBhvr>
                                    </p:animEffect>
                                    <p:anim calcmode="lin" valueType="num">
                                      <p:cBhvr>
                                        <p:cTn id="11" dur="1000" fill="hold"/>
                                        <p:tgtEl>
                                          <p:spTgt spid="38"/>
                                        </p:tgtEl>
                                        <p:attrNameLst>
                                          <p:attrName>ppt_x</p:attrName>
                                        </p:attrNameLst>
                                      </p:cBhvr>
                                      <p:tavLst>
                                        <p:tav tm="0">
                                          <p:val>
                                            <p:strVal val="#ppt_x"/>
                                          </p:val>
                                        </p:tav>
                                        <p:tav tm="100000">
                                          <p:val>
                                            <p:strVal val="#ppt_x"/>
                                          </p:val>
                                        </p:tav>
                                      </p:tavLst>
                                    </p:anim>
                                    <p:anim calcmode="lin" valueType="num">
                                      <p:cBhvr>
                                        <p:cTn id="12" dur="1000" fill="hold"/>
                                        <p:tgtEl>
                                          <p:spTgt spid="3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1000"/>
                                        <p:tgtEl>
                                          <p:spTgt spid="37"/>
                                        </p:tgtEl>
                                      </p:cBhvr>
                                    </p:animEffect>
                                    <p:anim calcmode="lin" valueType="num">
                                      <p:cBhvr>
                                        <p:cTn id="16" dur="1000" fill="hold"/>
                                        <p:tgtEl>
                                          <p:spTgt spid="37"/>
                                        </p:tgtEl>
                                        <p:attrNameLst>
                                          <p:attrName>ppt_x</p:attrName>
                                        </p:attrNameLst>
                                      </p:cBhvr>
                                      <p:tavLst>
                                        <p:tav tm="0">
                                          <p:val>
                                            <p:strVal val="#ppt_x"/>
                                          </p:val>
                                        </p:tav>
                                        <p:tav tm="100000">
                                          <p:val>
                                            <p:strVal val="#ppt_x"/>
                                          </p:val>
                                        </p:tav>
                                      </p:tavLst>
                                    </p:anim>
                                    <p:anim calcmode="lin" valueType="num">
                                      <p:cBhvr>
                                        <p:cTn id="1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circle(in)">
                                      <p:cBhvr>
                                        <p:cTn id="2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grpSp>
        <p:nvGrpSpPr>
          <p:cNvPr id="42" name="Group 41"/>
          <p:cNvGrpSpPr/>
          <p:nvPr/>
        </p:nvGrpSpPr>
        <p:grpSpPr>
          <a:xfrm>
            <a:off x="404630" y="361637"/>
            <a:ext cx="10182408" cy="585156"/>
            <a:chOff x="576331" y="1015604"/>
            <a:chExt cx="22627573" cy="1300347"/>
          </a:xfrm>
        </p:grpSpPr>
        <p:grpSp>
          <p:nvGrpSpPr>
            <p:cNvPr id="43" name="Group 42"/>
            <p:cNvGrpSpPr/>
            <p:nvPr/>
          </p:nvGrpSpPr>
          <p:grpSpPr>
            <a:xfrm>
              <a:off x="576331" y="1015604"/>
              <a:ext cx="1280160" cy="1280160"/>
              <a:chOff x="3526313" y="1889874"/>
              <a:chExt cx="2094750" cy="2080260"/>
            </a:xfrm>
          </p:grpSpPr>
          <p:sp>
            <p:nvSpPr>
              <p:cNvPr id="45" name="Google Shape;418;p36"/>
              <p:cNvSpPr/>
              <p:nvPr/>
            </p:nvSpPr>
            <p:spPr>
              <a:xfrm>
                <a:off x="3526313" y="1889874"/>
                <a:ext cx="2094750" cy="2080260"/>
              </a:xfrm>
              <a:prstGeom prst="ellipse">
                <a:avLst/>
              </a:prstGeom>
              <a:solidFill>
                <a:srgbClr val="FFFFAF"/>
              </a:solidFill>
              <a:ln>
                <a:noFill/>
              </a:ln>
            </p:spPr>
            <p:txBody>
              <a:bodyPr spcFirstLastPara="1" wrap="square" lIns="54767" tIns="54767" rIns="54767" bIns="54767" anchor="ctr" anchorCtr="0">
                <a:noAutofit/>
              </a:bodyPr>
              <a:lstStyle/>
              <a:p>
                <a:pPr algn="just" defTabSz="205740"/>
                <a:endParaRPr sz="810">
                  <a:solidFill>
                    <a:srgbClr val="002060"/>
                  </a:solidFill>
                  <a:latin typeface="Arial-Rounded" pitchFamily="34" charset="0"/>
                  <a:ea typeface="Arial-Rounded" pitchFamily="34" charset="0"/>
                  <a:cs typeface="Arial-Rounded" pitchFamily="34" charset="0"/>
                </a:endParaRPr>
              </a:p>
            </p:txBody>
          </p:sp>
          <p:sp>
            <p:nvSpPr>
              <p:cNvPr id="46" name="Google Shape;423;p36"/>
              <p:cNvSpPr txBox="1">
                <a:spLocks/>
              </p:cNvSpPr>
              <p:nvPr/>
            </p:nvSpPr>
            <p:spPr>
              <a:xfrm>
                <a:off x="3694641" y="2544804"/>
                <a:ext cx="1196998" cy="770400"/>
              </a:xfrm>
              <a:prstGeom prst="rect">
                <a:avLst/>
              </a:prstGeom>
            </p:spPr>
            <p:txBody>
              <a:bodyPr spcFirstLastPara="1" wrap="square" lIns="54767" tIns="54767" rIns="54767" bIns="54767"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defTabSz="205740"/>
                <a:r>
                  <a:rPr lang="en" sz="4320">
                    <a:solidFill>
                      <a:srgbClr val="0070C0"/>
                    </a:solidFill>
                    <a:latin typeface="Arial Rounded MT Bold" pitchFamily="34" charset="0"/>
                    <a:ea typeface="Arial-Rounded" pitchFamily="34" charset="0"/>
                    <a:cs typeface="Arial-Rounded" pitchFamily="34" charset="0"/>
                  </a:rPr>
                  <a:t>1</a:t>
                </a:r>
              </a:p>
            </p:txBody>
          </p:sp>
        </p:grpSp>
        <p:sp>
          <p:nvSpPr>
            <p:cNvPr id="44" name="TextBox 43"/>
            <p:cNvSpPr txBox="1"/>
            <p:nvPr/>
          </p:nvSpPr>
          <p:spPr>
            <a:xfrm>
              <a:off x="1944102" y="1095104"/>
              <a:ext cx="21259802" cy="1220847"/>
            </a:xfrm>
            <a:prstGeom prst="rect">
              <a:avLst/>
            </a:prstGeom>
            <a:noFill/>
          </p:spPr>
          <p:txBody>
            <a:bodyPr wrap="square" rtlCol="0">
              <a:spAutoFit/>
            </a:bodyPr>
            <a:lstStyle/>
            <a:p>
              <a:pPr algn="just" defTabSz="205740"/>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Tìm</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đọc</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một</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bài</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viết</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về</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hoạt</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động</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thể</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 </a:t>
              </a:r>
              <a:r>
                <a:rPr lang="en-US" sz="2970" b="1" dirty="0" err="1">
                  <a:solidFill>
                    <a:srgbClr val="002060"/>
                  </a:solidFill>
                  <a:latin typeface="Times New Roman" panose="02020603050405020304" pitchFamily="18" charset="0"/>
                  <a:ea typeface="Arial-Rounded" pitchFamily="34" charset="0"/>
                  <a:cs typeface="Times New Roman" panose="02020603050405020304" pitchFamily="18" charset="0"/>
                </a:rPr>
                <a:t>thao</a:t>
              </a:r>
              <a:r>
                <a:rPr lang="en-US" sz="2970" b="1" dirty="0">
                  <a:solidFill>
                    <a:srgbClr val="002060"/>
                  </a:solidFill>
                  <a:latin typeface="Times New Roman" panose="02020603050405020304" pitchFamily="18" charset="0"/>
                  <a:ea typeface="Arial-Rounded" pitchFamily="34" charset="0"/>
                  <a:cs typeface="Times New Roman" panose="02020603050405020304" pitchFamily="18" charset="0"/>
                </a:rPr>
                <a:t>.</a:t>
              </a:r>
            </a:p>
          </p:txBody>
        </p:sp>
      </p:grpSp>
      <p:sp>
        <p:nvSpPr>
          <p:cNvPr id="10" name="TextBox 9"/>
          <p:cNvSpPr txBox="1"/>
          <p:nvPr/>
        </p:nvSpPr>
        <p:spPr>
          <a:xfrm>
            <a:off x="384055" y="1228945"/>
            <a:ext cx="10211555" cy="5535361"/>
          </a:xfrm>
          <a:prstGeom prst="rect">
            <a:avLst/>
          </a:prstGeom>
          <a:noFill/>
        </p:spPr>
        <p:txBody>
          <a:bodyPr wrap="square" rtlCol="0">
            <a:spAutoFit/>
          </a:bodyPr>
          <a:lstStyle/>
          <a:p>
            <a:pPr algn="ctr" defTabSz="205740"/>
            <a:r>
              <a:rPr lang="vi-VN" sz="2700" dirty="0">
                <a:solidFill>
                  <a:srgbClr val="002060"/>
                </a:solidFill>
                <a:latin typeface="Arial-Rounded" pitchFamily="34" charset="0"/>
                <a:ea typeface="Arial-Rounded" pitchFamily="34" charset="0"/>
                <a:cs typeface="Arial-Rounded" pitchFamily="34" charset="0"/>
              </a:rPr>
              <a:t> </a:t>
            </a:r>
            <a:r>
              <a:rPr lang="en-US" sz="2700" dirty="0">
                <a:solidFill>
                  <a:srgbClr val="002060"/>
                </a:solidFill>
                <a:latin typeface="Arial-Rounded" pitchFamily="34" charset="0"/>
                <a:ea typeface="Arial-Rounded" pitchFamily="34" charset="0"/>
                <a:cs typeface="Arial-Rounded" pitchFamily="34" charset="0"/>
              </a:rPr>
              <a:t>		</a:t>
            </a:r>
            <a:r>
              <a:rPr lang="vi-VN" sz="2700" dirty="0">
                <a:solidFill>
                  <a:srgbClr val="002060"/>
                </a:solidFill>
                <a:latin typeface="Arial-Rounded" pitchFamily="34" charset="0"/>
                <a:ea typeface="Arial-Rounded" pitchFamily="34" charset="0"/>
                <a:cs typeface="Arial-Rounded" pitchFamily="34" charset="0"/>
              </a:rPr>
              <a:t> </a:t>
            </a:r>
            <a:r>
              <a:rPr lang="vi-VN" sz="2970" dirty="0">
                <a:solidFill>
                  <a:srgbClr val="002060"/>
                </a:solidFill>
                <a:latin typeface="Arial-Rounded" pitchFamily="34" charset="0"/>
                <a:ea typeface="Arial-Rounded" pitchFamily="34" charset="0"/>
                <a:cs typeface="Arial-Rounded" pitchFamily="34" charset="0"/>
              </a:rPr>
              <a:t>Bác Hồ rèn luyện thân thể</a:t>
            </a:r>
          </a:p>
          <a:p>
            <a:pPr algn="just" defTabSz="205740"/>
            <a:r>
              <a:rPr lang="en-US" sz="2700" dirty="0">
                <a:solidFill>
                  <a:srgbClr val="002060"/>
                </a:solidFill>
                <a:latin typeface="Arial-Rounded" pitchFamily="34" charset="0"/>
                <a:ea typeface="Arial-Rounded" pitchFamily="34" charset="0"/>
                <a:cs typeface="Arial-Rounded" pitchFamily="34" charset="0"/>
              </a:rPr>
              <a:t>			</a:t>
            </a:r>
            <a:r>
              <a:rPr lang="vi-VN" sz="2700" dirty="0">
                <a:solidFill>
                  <a:srgbClr val="002060"/>
                </a:solidFill>
                <a:latin typeface="Arial-Rounded" pitchFamily="34" charset="0"/>
                <a:ea typeface="Arial-Rounded" pitchFamily="34" charset="0"/>
                <a:cs typeface="Arial-Rounded" pitchFamily="34" charset="0"/>
              </a:rPr>
              <a:t>Bác Hồ rất chăm rèn luyện thân thể. Hồi ở chiến khu Việt Bắc, sáng nào Bác cũng dậy sớm luyện tập. Bác tập chạy ở bờ suối. Bác còn tập leo núi. Bác chọn những ngọn núi cao nhất trong vùng để leo lên với bàn chân không. Có đồng chí nhắc :</a:t>
            </a:r>
          </a:p>
          <a:p>
            <a:pPr algn="just" defTabSz="205740"/>
            <a:r>
              <a:rPr lang="en-US" sz="2700" dirty="0">
                <a:solidFill>
                  <a:srgbClr val="002060"/>
                </a:solidFill>
                <a:latin typeface="Arial-Rounded" pitchFamily="34" charset="0"/>
                <a:ea typeface="Arial-Rounded" pitchFamily="34" charset="0"/>
                <a:cs typeface="Arial-Rounded" pitchFamily="34" charset="0"/>
              </a:rPr>
              <a:t>			</a:t>
            </a:r>
            <a:r>
              <a:rPr lang="vi-VN" sz="2700" dirty="0">
                <a:solidFill>
                  <a:srgbClr val="002060"/>
                </a:solidFill>
                <a:latin typeface="Arial-Rounded" pitchFamily="34" charset="0"/>
                <a:ea typeface="Arial-Rounded" pitchFamily="34" charset="0"/>
                <a:cs typeface="Arial-Rounded" pitchFamily="34" charset="0"/>
              </a:rPr>
              <a:t>- Bác nên đi giày cho khỏi đau chân.</a:t>
            </a:r>
          </a:p>
          <a:p>
            <a:pPr algn="just" defTabSz="205740"/>
            <a:r>
              <a:rPr lang="en-US" sz="2700" dirty="0">
                <a:solidFill>
                  <a:srgbClr val="002060"/>
                </a:solidFill>
                <a:latin typeface="Arial-Rounded" pitchFamily="34" charset="0"/>
                <a:ea typeface="Arial-Rounded" pitchFamily="34" charset="0"/>
                <a:cs typeface="Arial-Rounded" pitchFamily="34" charset="0"/>
              </a:rPr>
              <a:t>			</a:t>
            </a:r>
            <a:r>
              <a:rPr lang="vi-VN" sz="2700" dirty="0">
                <a:solidFill>
                  <a:srgbClr val="002060"/>
                </a:solidFill>
                <a:latin typeface="Arial-Rounded" pitchFamily="34" charset="0"/>
                <a:ea typeface="Arial-Rounded" pitchFamily="34" charset="0"/>
                <a:cs typeface="Arial-Rounded" pitchFamily="34" charset="0"/>
              </a:rPr>
              <a:t>- Cảm ơn chú. Bác tập leo chân không cho quen.</a:t>
            </a:r>
          </a:p>
          <a:p>
            <a:pPr algn="just" defTabSz="205740"/>
            <a:r>
              <a:rPr lang="en-US" sz="2700" dirty="0">
                <a:solidFill>
                  <a:srgbClr val="002060"/>
                </a:solidFill>
                <a:latin typeface="Arial-Rounded" pitchFamily="34" charset="0"/>
                <a:ea typeface="Arial-Rounded" pitchFamily="34" charset="0"/>
                <a:cs typeface="Arial-Rounded" pitchFamily="34" charset="0"/>
              </a:rPr>
              <a:t>			</a:t>
            </a:r>
            <a:r>
              <a:rPr lang="vi-VN" sz="2700" dirty="0">
                <a:solidFill>
                  <a:srgbClr val="002060"/>
                </a:solidFill>
                <a:latin typeface="Arial-Rounded" pitchFamily="34" charset="0"/>
                <a:ea typeface="Arial-Rounded" pitchFamily="34" charset="0"/>
                <a:cs typeface="Arial-Rounded" pitchFamily="34" charset="0"/>
              </a:rPr>
              <a:t>Sau giờ tập, Bác tắm nước lạnh để luyện chịu đựng với giá rét.</a:t>
            </a:r>
            <a:endParaRPr lang="en-US" sz="2700" i="1" dirty="0">
              <a:solidFill>
                <a:srgbClr val="002060"/>
              </a:solidFill>
              <a:latin typeface="Arial-Rounded" pitchFamily="34" charset="0"/>
              <a:ea typeface="Arial-Rounded" pitchFamily="34" charset="0"/>
              <a:cs typeface="Arial-Rounded" pitchFamily="34" charset="0"/>
            </a:endParaRPr>
          </a:p>
          <a:p>
            <a:pPr algn="just" defTabSz="205740"/>
            <a:r>
              <a:rPr lang="en-US" sz="2700" dirty="0" err="1">
                <a:solidFill>
                  <a:srgbClr val="002060"/>
                </a:solidFill>
                <a:latin typeface="Arial-Rounded" pitchFamily="34" charset="0"/>
                <a:ea typeface="Arial-Rounded" pitchFamily="34" charset="0"/>
                <a:cs typeface="Arial-Rounded" pitchFamily="34" charset="0"/>
              </a:rPr>
              <a:t>Nguồn</a:t>
            </a:r>
            <a:r>
              <a:rPr lang="en-US" sz="2700" dirty="0">
                <a:solidFill>
                  <a:srgbClr val="002060"/>
                </a:solidFill>
                <a:latin typeface="Arial-Rounded" pitchFamily="34" charset="0"/>
                <a:ea typeface="Arial-Rounded" pitchFamily="34" charset="0"/>
                <a:cs typeface="Arial-Rounded" pitchFamily="34" charset="0"/>
              </a:rPr>
              <a:t>: </a:t>
            </a:r>
          </a:p>
          <a:p>
            <a:pPr algn="r" defTabSz="205740"/>
            <a:r>
              <a:rPr lang="en-US" sz="2700" dirty="0" err="1">
                <a:solidFill>
                  <a:srgbClr val="002060"/>
                </a:solidFill>
                <a:latin typeface="Arial-Rounded" pitchFamily="34" charset="0"/>
                <a:ea typeface="Arial-Rounded" pitchFamily="34" charset="0"/>
                <a:cs typeface="Arial-Rounded" pitchFamily="34" charset="0"/>
              </a:rPr>
              <a:t>Sách</a:t>
            </a:r>
            <a:r>
              <a:rPr lang="en-US" sz="2700" dirty="0">
                <a:solidFill>
                  <a:srgbClr val="002060"/>
                </a:solidFill>
                <a:latin typeface="Arial-Rounded" pitchFamily="34" charset="0"/>
                <a:ea typeface="Arial-Rounded" pitchFamily="34" charset="0"/>
                <a:cs typeface="Arial-Rounded" pitchFamily="34" charset="0"/>
              </a:rPr>
              <a:t> </a:t>
            </a:r>
            <a:r>
              <a:rPr lang="en-US" sz="2700" dirty="0" err="1">
                <a:solidFill>
                  <a:srgbClr val="002060"/>
                </a:solidFill>
                <a:latin typeface="Arial-Rounded" pitchFamily="34" charset="0"/>
                <a:ea typeface="Arial-Rounded" pitchFamily="34" charset="0"/>
                <a:cs typeface="Arial-Rounded" pitchFamily="34" charset="0"/>
              </a:rPr>
              <a:t>Tiếng</a:t>
            </a:r>
            <a:r>
              <a:rPr lang="en-US" sz="2700" dirty="0">
                <a:solidFill>
                  <a:srgbClr val="002060"/>
                </a:solidFill>
                <a:latin typeface="Arial-Rounded" pitchFamily="34" charset="0"/>
                <a:ea typeface="Arial-Rounded" pitchFamily="34" charset="0"/>
                <a:cs typeface="Arial-Rounded" pitchFamily="34" charset="0"/>
              </a:rPr>
              <a:t> </a:t>
            </a:r>
            <a:r>
              <a:rPr lang="en-US" sz="2700" dirty="0" err="1">
                <a:solidFill>
                  <a:srgbClr val="002060"/>
                </a:solidFill>
                <a:latin typeface="Arial-Rounded" pitchFamily="34" charset="0"/>
                <a:ea typeface="Arial-Rounded" pitchFamily="34" charset="0"/>
                <a:cs typeface="Arial-Rounded" pitchFamily="34" charset="0"/>
              </a:rPr>
              <a:t>Việt</a:t>
            </a:r>
            <a:r>
              <a:rPr lang="en-US" sz="2700" dirty="0">
                <a:solidFill>
                  <a:srgbClr val="002060"/>
                </a:solidFill>
                <a:latin typeface="Arial-Rounded" pitchFamily="34" charset="0"/>
                <a:ea typeface="Arial-Rounded" pitchFamily="34" charset="0"/>
                <a:cs typeface="Arial-Rounded" pitchFamily="34" charset="0"/>
              </a:rPr>
              <a:t> 2 </a:t>
            </a:r>
          </a:p>
          <a:p>
            <a:pPr algn="r" defTabSz="205740"/>
            <a:r>
              <a:rPr lang="en-US" sz="2700" dirty="0">
                <a:solidFill>
                  <a:srgbClr val="002060"/>
                </a:solidFill>
                <a:latin typeface="Arial-Rounded" pitchFamily="34" charset="0"/>
                <a:ea typeface="Arial-Rounded" pitchFamily="34" charset="0"/>
                <a:cs typeface="Arial-Rounded" pitchFamily="34" charset="0"/>
              </a:rPr>
              <a:t>(</a:t>
            </a:r>
            <a:r>
              <a:rPr lang="en-US" sz="2700" dirty="0" err="1">
                <a:solidFill>
                  <a:srgbClr val="002060"/>
                </a:solidFill>
                <a:latin typeface="Arial-Rounded" pitchFamily="34" charset="0"/>
                <a:ea typeface="Arial-Rounded" pitchFamily="34" charset="0"/>
                <a:cs typeface="Arial-Rounded" pitchFamily="34" charset="0"/>
              </a:rPr>
              <a:t>Nguyễn</a:t>
            </a:r>
            <a:r>
              <a:rPr lang="en-US" sz="2700" dirty="0">
                <a:solidFill>
                  <a:srgbClr val="002060"/>
                </a:solidFill>
                <a:latin typeface="Arial-Rounded" pitchFamily="34" charset="0"/>
                <a:ea typeface="Arial-Rounded" pitchFamily="34" charset="0"/>
                <a:cs typeface="Arial-Rounded" pitchFamily="34" charset="0"/>
              </a:rPr>
              <a:t> Minh </a:t>
            </a:r>
            <a:r>
              <a:rPr lang="en-US" sz="2700" dirty="0" err="1">
                <a:solidFill>
                  <a:srgbClr val="002060"/>
                </a:solidFill>
                <a:latin typeface="Arial-Rounded" pitchFamily="34" charset="0"/>
                <a:ea typeface="Arial-Rounded" pitchFamily="34" charset="0"/>
                <a:cs typeface="Arial-Rounded" pitchFamily="34" charset="0"/>
              </a:rPr>
              <a:t>Thuyết</a:t>
            </a:r>
            <a:r>
              <a:rPr lang="en-US" sz="2700" dirty="0">
                <a:solidFill>
                  <a:srgbClr val="002060"/>
                </a:solidFill>
                <a:latin typeface="Arial-Rounded" pitchFamily="34" charset="0"/>
                <a:ea typeface="Arial-Rounded" pitchFamily="34" charset="0"/>
                <a:cs typeface="Arial-Rounded" pitchFamily="34" charset="0"/>
              </a:rPr>
              <a:t> </a:t>
            </a:r>
            <a:r>
              <a:rPr lang="en-US" sz="2700" dirty="0" err="1">
                <a:solidFill>
                  <a:srgbClr val="002060"/>
                </a:solidFill>
                <a:latin typeface="Arial-Rounded" pitchFamily="34" charset="0"/>
                <a:ea typeface="Arial-Rounded" pitchFamily="34" charset="0"/>
                <a:cs typeface="Arial-Rounded" pitchFamily="34" charset="0"/>
              </a:rPr>
              <a:t>chủ</a:t>
            </a:r>
            <a:r>
              <a:rPr lang="en-US" sz="2700" dirty="0">
                <a:solidFill>
                  <a:srgbClr val="002060"/>
                </a:solidFill>
                <a:latin typeface="Arial-Rounded" pitchFamily="34" charset="0"/>
                <a:ea typeface="Arial-Rounded" pitchFamily="34" charset="0"/>
                <a:cs typeface="Arial-Rounded" pitchFamily="34" charset="0"/>
              </a:rPr>
              <a:t> </a:t>
            </a:r>
            <a:r>
              <a:rPr lang="en-US" sz="2700" dirty="0" err="1">
                <a:solidFill>
                  <a:srgbClr val="002060"/>
                </a:solidFill>
                <a:latin typeface="Arial-Rounded" pitchFamily="34" charset="0"/>
                <a:ea typeface="Arial-Rounded" pitchFamily="34" charset="0"/>
                <a:cs typeface="Arial-Rounded" pitchFamily="34" charset="0"/>
              </a:rPr>
              <a:t>biên</a:t>
            </a:r>
            <a:r>
              <a:rPr lang="en-US" sz="2700" dirty="0">
                <a:solidFill>
                  <a:srgbClr val="002060"/>
                </a:solidFill>
                <a:latin typeface="Arial-Rounded" pitchFamily="34" charset="0"/>
                <a:ea typeface="Arial-Rounded" pitchFamily="34" charset="0"/>
                <a:cs typeface="Arial-Rounded" pitchFamily="34" charset="0"/>
              </a:rPr>
              <a:t>), </a:t>
            </a:r>
            <a:r>
              <a:rPr lang="en-US" sz="2700" dirty="0" err="1">
                <a:solidFill>
                  <a:srgbClr val="002060"/>
                </a:solidFill>
                <a:latin typeface="Arial-Rounded" pitchFamily="34" charset="0"/>
                <a:ea typeface="Arial-Rounded" pitchFamily="34" charset="0"/>
                <a:cs typeface="Arial-Rounded" pitchFamily="34" charset="0"/>
              </a:rPr>
              <a:t>trang</a:t>
            </a:r>
            <a:r>
              <a:rPr lang="en-US" sz="2700" dirty="0">
                <a:solidFill>
                  <a:srgbClr val="002060"/>
                </a:solidFill>
                <a:latin typeface="Arial-Rounded" pitchFamily="34" charset="0"/>
                <a:ea typeface="Arial-Rounded" pitchFamily="34" charset="0"/>
                <a:cs typeface="Arial-Rounded" pitchFamily="34" charset="0"/>
              </a:rPr>
              <a:t> 144</a:t>
            </a:r>
          </a:p>
          <a:p>
            <a:pPr algn="just" defTabSz="205740"/>
            <a:endParaRPr lang="vi-VN" sz="2700" dirty="0">
              <a:solidFill>
                <a:srgbClr val="002060"/>
              </a:solidFill>
              <a:latin typeface="Arial-Rounded" pitchFamily="34" charset="0"/>
              <a:ea typeface="Arial-Rounded" pitchFamily="34" charset="0"/>
              <a:cs typeface="Arial-Rounded"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1DE201-8C93-F3DC-4E0C-C825640D6BA7}"/>
              </a:ext>
            </a:extLst>
          </p:cNvPr>
          <p:cNvSpPr txBox="1"/>
          <p:nvPr/>
        </p:nvSpPr>
        <p:spPr>
          <a:xfrm>
            <a:off x="838200" y="579437"/>
            <a:ext cx="9601200" cy="5847755"/>
          </a:xfrm>
          <a:prstGeom prst="rect">
            <a:avLst/>
          </a:prstGeom>
          <a:noFill/>
        </p:spPr>
        <p:txBody>
          <a:bodyPr wrap="square" rtlCol="0">
            <a:spAutoFit/>
          </a:bodyPr>
          <a:lstStyle/>
          <a:p>
            <a:pPr algn="just"/>
            <a:r>
              <a:rPr lang="en-US" dirty="0">
                <a:solidFill>
                  <a:srgbClr val="333333"/>
                </a:solidFill>
                <a:latin typeface="Times New Roman" panose="02020603050405020304" pitchFamily="18" charset="0"/>
                <a:cs typeface="Times New Roman" panose="02020603050405020304" pitchFamily="18" charset="0"/>
              </a:rPr>
              <a:t>     </a:t>
            </a:r>
            <a:r>
              <a:rPr lang="vi-VN" b="0" i="0" u="none" strike="noStrike" dirty="0">
                <a:solidFill>
                  <a:srgbClr val="333333"/>
                </a:solidFill>
                <a:effectLst/>
                <a:latin typeface="Times New Roman" panose="02020603050405020304" pitchFamily="18" charset="0"/>
                <a:cs typeface="Times New Roman" panose="02020603050405020304" pitchFamily="18" charset="0"/>
              </a:rPr>
              <a:t>Cứ mỗi mùa hè, em được mẹ cho đi học tập bơi ở trung tâm thể thao của thành phố, nơi đây em được học hỏi nhiều điều mới mẻ. Đợt vừa rồi em được chứng kiến cuộc đua bơi lội giữa các anh học sinh trường Trung học trên địa bàn thành phố rất thú vị.</a:t>
            </a:r>
          </a:p>
          <a:p>
            <a:pPr algn="just"/>
            <a:r>
              <a:rPr lang="en-US" b="0" i="0" u="none" strike="noStrike" dirty="0">
                <a:solidFill>
                  <a:srgbClr val="333333"/>
                </a:solidFill>
                <a:effectLst/>
                <a:latin typeface="Times New Roman" panose="02020603050405020304" pitchFamily="18" charset="0"/>
                <a:cs typeface="Times New Roman" panose="02020603050405020304" pitchFamily="18" charset="0"/>
              </a:rPr>
              <a:t>      </a:t>
            </a:r>
            <a:r>
              <a:rPr lang="vi-VN" b="0" i="0" u="none" strike="noStrike" dirty="0">
                <a:solidFill>
                  <a:srgbClr val="333333"/>
                </a:solidFill>
                <a:effectLst/>
                <a:latin typeface="Times New Roman" panose="02020603050405020304" pitchFamily="18" charset="0"/>
                <a:cs typeface="Times New Roman" panose="02020603050405020304" pitchFamily="18" charset="0"/>
              </a:rPr>
              <a:t>Mỗi trường sẽ cử ra một vận động viên tốt nhất của mình để thi đấu, bể bơi có 10 đường đua với 10 thí sinh đại diện cho 10 trường. Các vận động viên trang bị kính mũ, áo quần bơi với tư thế sẵn sàng xuất phát. Các anh ấy như những người hùng, đang mang trọng trách lớn lao mang lại niềm vinh quang cho cả trường, bởi vậy trông ai cũng biểu lộ ý chí quyết tâm hết mình. Lệnh xuất phát bắt đầu, tất cả các vận động viên lao mình xuống đường đua như tên bắn, bơi điêu luyện dưới dòng nước như những chú cá kình, nhanh chóng và dứt khoát. Vòng bơi đầu, VĐV số 5 đại diện trường Cao Thắng dẫn đầu, vòng bơi kế tiếp VĐV số 1 - vận động viên trường Bùi Thị Xuân vươn lên, về đích trước tiên, giật huy chương vàng. Khán giả hoan hô, chúc mừng thí sinh dành chiến thắng. Bạn bè và thầy cô trong trường hét vang: “Bùi Thị Xuân”, “Bùi Thị Xuân”, khiến lòng em cũng nôn nao khó tả.</a:t>
            </a:r>
          </a:p>
          <a:p>
            <a:pPr algn="just"/>
            <a:r>
              <a:rPr lang="en-US" b="0" i="0" u="none" strike="noStrike" dirty="0">
                <a:solidFill>
                  <a:srgbClr val="333333"/>
                </a:solidFill>
                <a:effectLst/>
                <a:latin typeface="Times New Roman" panose="02020603050405020304" pitchFamily="18" charset="0"/>
                <a:cs typeface="Times New Roman" panose="02020603050405020304" pitchFamily="18" charset="0"/>
              </a:rPr>
              <a:t>       </a:t>
            </a:r>
            <a:r>
              <a:rPr lang="vi-VN" b="0" i="0" u="none" strike="noStrike" dirty="0">
                <a:solidFill>
                  <a:srgbClr val="333333"/>
                </a:solidFill>
                <a:effectLst/>
                <a:latin typeface="Times New Roman" panose="02020603050405020304" pitchFamily="18" charset="0"/>
                <a:cs typeface="Times New Roman" panose="02020603050405020304" pitchFamily="18" charset="0"/>
              </a:rPr>
              <a:t>Nhìn thành tích vượt trội của anh ấy em lại càng cố gắng nỗ lực hơn nữa để bơi thật giỏi, giành nhiều thành tích trong tương lai.</a:t>
            </a:r>
          </a:p>
        </p:txBody>
      </p:sp>
    </p:spTree>
    <p:extLst>
      <p:ext uri="{BB962C8B-B14F-4D97-AF65-F5344CB8AC3E}">
        <p14:creationId xmlns:p14="http://schemas.microsoft.com/office/powerpoint/2010/main" val="1032104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5586" t="11508" r="27821" b="13492"/>
          <a:stretch/>
        </p:blipFill>
        <p:spPr bwMode="auto">
          <a:xfrm>
            <a:off x="3933371" y="15649"/>
            <a:ext cx="7039429" cy="6477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cstate="print">
            <a:extLst>
              <a:ext uri="{BEBA8EAE-BF5A-486C-A8C5-ECC9F3942E4B}">
                <a14:imgProps xmlns:a14="http://schemas.microsoft.com/office/drawing/2010/main">
                  <a14:imgLayer r:embed="rId6">
                    <a14:imgEffect>
                      <a14:backgroundRemoval t="93" b="92778" l="5594" r="95245">
                        <a14:foregroundMark x1="23357" y1="86944" x2="29091" y2="88704"/>
                        <a14:foregroundMark x1="46573" y1="84907" x2="51329" y2="87407"/>
                        <a14:foregroundMark x1="30350" y1="28148" x2="30769" y2="42037"/>
                      </a14:backgroundRemoval>
                    </a14:imgEffect>
                  </a14:imgLayer>
                </a14:imgProps>
              </a:ext>
              <a:ext uri="{28A0092B-C50C-407E-A947-70E740481C1C}">
                <a14:useLocalDpi xmlns:a14="http://schemas.microsoft.com/office/drawing/2010/main" val="0"/>
              </a:ext>
            </a:extLst>
          </a:blip>
          <a:stretch>
            <a:fillRect/>
          </a:stretch>
        </p:blipFill>
        <p:spPr>
          <a:xfrm>
            <a:off x="11149" y="3200399"/>
            <a:ext cx="2351051" cy="3551238"/>
          </a:xfrm>
          <a:prstGeom prst="rect">
            <a:avLst/>
          </a:prstGeom>
        </p:spPr>
      </p:pic>
      <p:pic>
        <p:nvPicPr>
          <p:cNvPr id="4" name="Picture 3"/>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0" b="92778" l="0" r="98714">
                        <a14:foregroundMark x1="64000" y1="20185" x2="61857" y2="30556"/>
                        <a14:foregroundMark x1="70571" y1="46204" x2="77429" y2="51759"/>
                        <a14:foregroundMark x1="24714" y1="50648" x2="32286" y2="58426"/>
                        <a14:foregroundMark x1="19143" y1="57315" x2="32571" y2="49259"/>
                        <a14:foregroundMark x1="32286" y1="50000" x2="30857" y2="57778"/>
                        <a14:foregroundMark x1="20571" y1="57315" x2="31571" y2="56852"/>
                        <a14:foregroundMark x1="18143" y1="52870" x2="26000" y2="56852"/>
                        <a14:foregroundMark x1="45000" y1="80370" x2="40143" y2="89074"/>
                        <a14:foregroundMark x1="46714" y1="86204" x2="44286" y2="90185"/>
                        <a14:foregroundMark x1="37714" y1="86204" x2="28857" y2="88889"/>
                        <a14:foregroundMark x1="35714" y1="83981" x2="40143" y2="90833"/>
                        <a14:foregroundMark x1="61857" y1="80370" x2="69857" y2="91296"/>
                        <a14:foregroundMark x1="66000" y1="83981" x2="80857" y2="91111"/>
                        <a14:foregroundMark x1="74000" y1="85463" x2="80143" y2="89074"/>
                      </a14:backgroundRemoval>
                    </a14:imgEffect>
                  </a14:imgLayer>
                </a14:imgProps>
              </a:ext>
              <a:ext uri="{28A0092B-C50C-407E-A947-70E740481C1C}">
                <a14:useLocalDpi xmlns:a14="http://schemas.microsoft.com/office/drawing/2010/main" val="0"/>
              </a:ext>
            </a:extLst>
          </a:blip>
          <a:srcRect b="7346"/>
          <a:stretch/>
        </p:blipFill>
        <p:spPr>
          <a:xfrm>
            <a:off x="2089623" y="3637425"/>
            <a:ext cx="1872777" cy="2677186"/>
          </a:xfrm>
          <a:prstGeom prst="rect">
            <a:avLst/>
          </a:prstGeom>
        </p:spPr>
      </p:pic>
      <p:pic>
        <p:nvPicPr>
          <p:cNvPr id="17" name="Picture 16" descr="18323720-tác-giả-của-một-con-gà-để-ấp-trứng-trong-một-hòn-đảo-trên-một-nền-trắng.jpg"/>
          <p:cNvPicPr>
            <a:picLocks noChangeAspect="1"/>
          </p:cNvPicPr>
          <p:nvPr/>
        </p:nvPicPr>
        <p:blipFill>
          <a:blip r:embed="rId9">
            <a:clrChange>
              <a:clrFrom>
                <a:srgbClr val="FFFFFF"/>
              </a:clrFrom>
              <a:clrTo>
                <a:srgbClr val="FFFFFF">
                  <a:alpha val="0"/>
                </a:srgbClr>
              </a:clrTo>
            </a:clrChange>
          </a:blip>
          <a:srcRect r="38749"/>
          <a:stretch>
            <a:fillRect/>
          </a:stretch>
        </p:blipFill>
        <p:spPr>
          <a:xfrm>
            <a:off x="-76200" y="-76737"/>
            <a:ext cx="2104352" cy="1570574"/>
          </a:xfrm>
          <a:prstGeom prst="rect">
            <a:avLst/>
          </a:prstGeom>
        </p:spPr>
      </p:pic>
      <p:pic>
        <p:nvPicPr>
          <p:cNvPr id="18" name="图片 37">
            <a:extLst>
              <a:ext uri="{FF2B5EF4-FFF2-40B4-BE49-F238E27FC236}">
                <a16:creationId xmlns:a16="http://schemas.microsoft.com/office/drawing/2014/main" id="{CA51BFDD-7EB2-41C7-B1D2-9A78363AE095}"/>
              </a:ext>
            </a:extLst>
          </p:cNvPr>
          <p:cNvPicPr>
            <a:picLocks noChangeAspect="1"/>
          </p:cNvPicPr>
          <p:nvPr/>
        </p:nvPicPr>
        <p:blipFill>
          <a:blip r:embed="rId10" cstate="print">
            <a:extLst>
              <a:ext uri="{BEBA8EAE-BF5A-486C-A8C5-ECC9F3942E4B}">
                <a14:imgProps xmlns:a14="http://schemas.microsoft.com/office/drawing/2010/main">
                  <a14:imgLayer r:embed="rId11">
                    <a14:imgEffect>
                      <a14:artisticLineDrawing/>
                    </a14:imgEffect>
                  </a14:imgLayer>
                </a14:imgProps>
              </a:ext>
              <a:ext uri="{28A0092B-C50C-407E-A947-70E740481C1C}">
                <a14:useLocalDpi xmlns:a14="http://schemas.microsoft.com/office/drawing/2010/main" val="0"/>
              </a:ext>
            </a:extLst>
          </a:blip>
          <a:stretch>
            <a:fillRect/>
          </a:stretch>
        </p:blipFill>
        <p:spPr>
          <a:xfrm>
            <a:off x="915292" y="-162307"/>
            <a:ext cx="1429720" cy="1570574"/>
          </a:xfrm>
          <a:prstGeom prst="rect">
            <a:avLst/>
          </a:prstGeom>
          <a:effectLst>
            <a:outerShdw blurRad="50800" dist="38100" dir="10800000" algn="r" rotWithShape="0">
              <a:prstClr val="black">
                <a:alpha val="40000"/>
              </a:prstClr>
            </a:outerShdw>
          </a:effectLst>
        </p:spPr>
      </p:pic>
      <p:pic>
        <p:nvPicPr>
          <p:cNvPr id="19" name="图片 41">
            <a:extLst>
              <a:ext uri="{FF2B5EF4-FFF2-40B4-BE49-F238E27FC236}">
                <a16:creationId xmlns:a16="http://schemas.microsoft.com/office/drawing/2014/main" id="{C404B79C-321D-4A2D-AC10-89EBCFCF048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11670" y="622980"/>
            <a:ext cx="426666" cy="692993"/>
          </a:xfrm>
          <a:prstGeom prst="rect">
            <a:avLst/>
          </a:prstGeom>
        </p:spPr>
      </p:pic>
      <p:pic>
        <p:nvPicPr>
          <p:cNvPr id="21" name="图片 43">
            <a:extLst>
              <a:ext uri="{FF2B5EF4-FFF2-40B4-BE49-F238E27FC236}">
                <a16:creationId xmlns:a16="http://schemas.microsoft.com/office/drawing/2014/main" id="{0203E267-C0F0-4C4D-B171-ADA7286AE0D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67000" y="157603"/>
            <a:ext cx="271696" cy="438418"/>
          </a:xfrm>
          <a:prstGeom prst="rect">
            <a:avLst/>
          </a:prstGeom>
        </p:spPr>
      </p:pic>
      <p:pic>
        <p:nvPicPr>
          <p:cNvPr id="2" name="ghi âm bài báo thể thao (convert-video-online.co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4"/>
          <a:srcRect t="43390" b="43665"/>
          <a:stretch/>
        </p:blipFill>
        <p:spPr>
          <a:xfrm>
            <a:off x="11149" y="6615112"/>
            <a:ext cx="4408451" cy="798975"/>
          </a:xfrm>
          <a:prstGeom prst="rect">
            <a:avLst/>
          </a:prstGeom>
        </p:spPr>
      </p:pic>
    </p:spTree>
    <p:extLst>
      <p:ext uri="{BB962C8B-B14F-4D97-AF65-F5344CB8AC3E}">
        <p14:creationId xmlns:p14="http://schemas.microsoft.com/office/powerpoint/2010/main" val="90669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2000" fill="hold"/>
                                        <p:tgtEl>
                                          <p:spTgt spid="18"/>
                                        </p:tgtEl>
                                        <p:attrNameLst>
                                          <p:attrName>ppt_x</p:attrName>
                                        </p:attrNameLst>
                                      </p:cBhvr>
                                      <p:tavLst>
                                        <p:tav tm="0">
                                          <p:val>
                                            <p:strVal val="0-#ppt_w/2"/>
                                          </p:val>
                                        </p:tav>
                                        <p:tav tm="100000">
                                          <p:val>
                                            <p:strVal val="#ppt_x"/>
                                          </p:val>
                                        </p:tav>
                                      </p:tavLst>
                                    </p:anim>
                                    <p:anim calcmode="lin" valueType="num">
                                      <p:cBhvr additive="base">
                                        <p:cTn id="8" dur="20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0-#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750" fill="hold"/>
                                        <p:tgtEl>
                                          <p:spTgt spid="19"/>
                                        </p:tgtEl>
                                        <p:attrNameLst>
                                          <p:attrName>ppt_w</p:attrName>
                                        </p:attrNameLst>
                                      </p:cBhvr>
                                      <p:tavLst>
                                        <p:tav tm="0">
                                          <p:val>
                                            <p:fltVal val="0"/>
                                          </p:val>
                                        </p:tav>
                                        <p:tav tm="100000">
                                          <p:val>
                                            <p:strVal val="#ppt_w"/>
                                          </p:val>
                                        </p:tav>
                                      </p:tavLst>
                                    </p:anim>
                                    <p:anim calcmode="lin" valueType="num">
                                      <p:cBhvr>
                                        <p:cTn id="16" dur="750" fill="hold"/>
                                        <p:tgtEl>
                                          <p:spTgt spid="19"/>
                                        </p:tgtEl>
                                        <p:attrNameLst>
                                          <p:attrName>ppt_h</p:attrName>
                                        </p:attrNameLst>
                                      </p:cBhvr>
                                      <p:tavLst>
                                        <p:tav tm="0">
                                          <p:val>
                                            <p:fltVal val="0"/>
                                          </p:val>
                                        </p:tav>
                                        <p:tav tm="100000">
                                          <p:val>
                                            <p:strVal val="#ppt_h"/>
                                          </p:val>
                                        </p:tav>
                                      </p:tavLst>
                                    </p:anim>
                                    <p:animEffect transition="in" filter="fade">
                                      <p:cBhvr>
                                        <p:cTn id="17" dur="750"/>
                                        <p:tgtEl>
                                          <p:spTgt spid="19"/>
                                        </p:tgtEl>
                                      </p:cBhvr>
                                    </p:animEffect>
                                  </p:childTnLst>
                                </p:cTn>
                              </p:par>
                              <p:par>
                                <p:cTn id="18" presetID="53"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750" fill="hold"/>
                                        <p:tgtEl>
                                          <p:spTgt spid="21"/>
                                        </p:tgtEl>
                                        <p:attrNameLst>
                                          <p:attrName>ppt_w</p:attrName>
                                        </p:attrNameLst>
                                      </p:cBhvr>
                                      <p:tavLst>
                                        <p:tav tm="0">
                                          <p:val>
                                            <p:fltVal val="0"/>
                                          </p:val>
                                        </p:tav>
                                        <p:tav tm="100000">
                                          <p:val>
                                            <p:strVal val="#ppt_w"/>
                                          </p:val>
                                        </p:tav>
                                      </p:tavLst>
                                    </p:anim>
                                    <p:anim calcmode="lin" valueType="num">
                                      <p:cBhvr>
                                        <p:cTn id="21" dur="750" fill="hold"/>
                                        <p:tgtEl>
                                          <p:spTgt spid="21"/>
                                        </p:tgtEl>
                                        <p:attrNameLst>
                                          <p:attrName>ppt_h</p:attrName>
                                        </p:attrNameLst>
                                      </p:cBhvr>
                                      <p:tavLst>
                                        <p:tav tm="0">
                                          <p:val>
                                            <p:fltVal val="0"/>
                                          </p:val>
                                        </p:tav>
                                        <p:tav tm="100000">
                                          <p:val>
                                            <p:strVal val="#ppt_h"/>
                                          </p:val>
                                        </p:tav>
                                      </p:tavLst>
                                    </p:anim>
                                    <p:animEffect transition="in" filter="fade">
                                      <p:cBhvr>
                                        <p:cTn id="22" dur="750"/>
                                        <p:tgtEl>
                                          <p:spTgt spid="21"/>
                                        </p:tgtEl>
                                      </p:cBhvr>
                                    </p:animEffect>
                                  </p:childTnLst>
                                </p:cTn>
                              </p:par>
                              <p:par>
                                <p:cTn id="23" presetID="2" presetClass="mediacall" presetSubtype="0" fill="hold" nodeType="withEffect">
                                  <p:stCondLst>
                                    <p:cond delay="0"/>
                                  </p:stCondLst>
                                  <p:childTnLst>
                                    <p:cmd type="call" cmd="togglePause">
                                      <p:cBhvr>
                                        <p:cTn id="24"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537"/>
            <a:ext cx="10972800" cy="6538687"/>
          </a:xfrm>
          <a:prstGeom prst="rect">
            <a:avLst/>
          </a:prstGeom>
        </p:spPr>
      </p:pic>
      <p:sp>
        <p:nvSpPr>
          <p:cNvPr id="3" name="Rectangle 2"/>
          <p:cNvSpPr/>
          <p:nvPr/>
        </p:nvSpPr>
        <p:spPr>
          <a:xfrm>
            <a:off x="0" y="2103437"/>
            <a:ext cx="10972799" cy="5573321"/>
          </a:xfrm>
          <a:prstGeom prst="rect">
            <a:avLst/>
          </a:prstGeom>
        </p:spPr>
        <p:txBody>
          <a:bodyPr wrap="square">
            <a:spAutoFit/>
          </a:bodyPr>
          <a:lstStyle/>
          <a:p>
            <a:pPr>
              <a:lnSpc>
                <a:spcPct val="120000"/>
              </a:lnSpc>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Chiều 20.10, tại TP.Tuy Hòa (tỉnh Phú Yên) đã diễn ra Lễ khai mạc VCK Giải bóng đá Nhi đồng toàn quốc Cúp Kun Siêu Phàm 2020. Giải đấu có sự góp mặt của 16 đội. </a:t>
            </a:r>
          </a:p>
          <a:p>
            <a:pPr>
              <a:lnSpc>
                <a:spcPct val="120000"/>
              </a:lnSpc>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Sân chơi thể thao này dành cho lứa tuổi U.11</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Trong khuôn khổ lễ khai mạc, với tinh thần ''Hướng tới miền Trung’’, BTC </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g</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iải cùng các đội bóng và khán giả đã chung tay quyên góp ủng hộ đồng bào miền Trung đang bị thiệt hại bởi lũ lụt nghiêm trọng.</a:t>
            </a:r>
            <a:endPar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r>
              <a:rPr lang="en-US"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endPar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endPar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a:p>
            <a:pPr algn="just">
              <a:lnSpc>
                <a:spcPct val="150000"/>
              </a:lnSpc>
            </a:pPr>
            <a:endPar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48014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537"/>
            <a:ext cx="10972800" cy="6538687"/>
          </a:xfrm>
          <a:prstGeom prst="rect">
            <a:avLst/>
          </a:prstGeom>
        </p:spPr>
      </p:pic>
      <p:sp>
        <p:nvSpPr>
          <p:cNvPr id="2" name="Rectangle 1"/>
          <p:cNvSpPr/>
          <p:nvPr/>
        </p:nvSpPr>
        <p:spPr>
          <a:xfrm>
            <a:off x="114300" y="2027237"/>
            <a:ext cx="10744200" cy="5185522"/>
          </a:xfrm>
          <a:prstGeom prst="rect">
            <a:avLst/>
          </a:prstGeom>
        </p:spPr>
        <p:txBody>
          <a:bodyPr wrap="square">
            <a:spAutoFit/>
          </a:bodyPr>
          <a:lstStyle/>
          <a:p>
            <a:pPr>
              <a:lnSpc>
                <a:spcPct val="150000"/>
              </a:lnSpc>
            </a:pP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VCK Giải bóng đá Nhi đồng toàn quốc Cúp Kun Siêu Phàm 2020 có sự tranh tài của 16 đội bóng xuất sắc đã vượt qua vòng loại, gồm:</a:t>
            </a:r>
            <a:r>
              <a:rPr lang="en-US"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8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Phú Thọ, Thái Nguyên, Gia Bảo Hải Dương, Hà Giang, Vietfootball Academy, SHB Đà Nẵng, Hà Tĩnh, Sông Lam Nghệ An, Hưng Yên, PSFC SCHOOL Gia Lai, Kon Tum, Bình Dương, Văn Tâm Đồng Nai, Thăng Long FC, Thanh Khiết Quận 8 và chủ nhà Phú Yên.</a:t>
            </a: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a:p>
            <a:pPr>
              <a:lnSpc>
                <a:spcPct val="150000"/>
              </a:lnSpc>
            </a:pPr>
            <a:endParaRPr lang="en-US" sz="2800" b="1"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144860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273761" y="360715"/>
            <a:ext cx="749339" cy="76952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111731" tIns="55866" rIns="111731" bIns="55866" rtlCol="0" anchor="ctr"/>
          <a:lstStyle/>
          <a:p>
            <a:pPr algn="ctr"/>
            <a:r>
              <a:rPr lang="en-US" sz="3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2</a:t>
            </a:r>
          </a:p>
        </p:txBody>
      </p:sp>
      <p:sp>
        <p:nvSpPr>
          <p:cNvPr id="19" name="TextBox 18"/>
          <p:cNvSpPr txBox="1"/>
          <p:nvPr/>
        </p:nvSpPr>
        <p:spPr>
          <a:xfrm>
            <a:off x="1280159" y="473439"/>
            <a:ext cx="9085734" cy="559085"/>
          </a:xfrm>
          <a:prstGeom prst="rect">
            <a:avLst/>
          </a:prstGeom>
          <a:noFill/>
        </p:spPr>
        <p:txBody>
          <a:bodyPr wrap="square" lIns="111716" tIns="55859" rIns="111716" bIns="55859" rtlCol="0">
            <a:spAutoFit/>
          </a:bodyPr>
          <a:lstStyle/>
          <a:p>
            <a:pPr algn="just"/>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Kể</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cho</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nghe</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điều</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thú</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vị</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đọc</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9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2900" b="1" dirty="0">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6" name="Rectangle 15"/>
          <p:cNvSpPr/>
          <p:nvPr/>
        </p:nvSpPr>
        <p:spPr>
          <a:xfrm>
            <a:off x="0" y="6305220"/>
            <a:ext cx="10972800" cy="1683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Rectangle 19"/>
          <p:cNvSpPr/>
          <p:nvPr/>
        </p:nvSpPr>
        <p:spPr>
          <a:xfrm>
            <a:off x="0" y="-24047"/>
            <a:ext cx="10972800" cy="2642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11716" tIns="55859" rIns="111716" bIns="55859" spcCol="0" rtlCol="0" anchor="ctr"/>
          <a:lstStyle/>
          <a:p>
            <a:pPr algn="ctr"/>
            <a:endParaRPr lang="en-US">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6"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5578" t="37500" r="26794" b="23438"/>
          <a:stretch/>
        </p:blipFill>
        <p:spPr bwMode="auto">
          <a:xfrm>
            <a:off x="1862474" y="1722437"/>
            <a:ext cx="7247851" cy="4230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18704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ketchnotes Infographics by Slidesgo">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1690</TotalTime>
  <Words>851</Words>
  <Application>Microsoft Office PowerPoint</Application>
  <PresentationFormat>Custom</PresentationFormat>
  <Paragraphs>47</Paragraphs>
  <Slides>14</Slides>
  <Notes>5</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vt:i4>
      </vt:variant>
    </vt:vector>
  </HeadingPairs>
  <TitlesOfParts>
    <vt:vector size="25" baseType="lpstr">
      <vt:lpstr>Arial</vt:lpstr>
      <vt:lpstr>Arial Rounded MT Bold</vt:lpstr>
      <vt:lpstr>Arial-Rounded</vt:lpstr>
      <vt:lpstr>Calibri</vt:lpstr>
      <vt:lpstr>Calibri Light</vt:lpstr>
      <vt:lpstr>Fira Sans Extra Condensed</vt:lpstr>
      <vt:lpstr>Roboto</vt:lpstr>
      <vt:lpstr>Times New Roman</vt:lpstr>
      <vt:lpstr>Office Theme</vt:lpstr>
      <vt:lpstr>1_Office Theme</vt:lpstr>
      <vt:lpstr>Sketchnotes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Nguyen Kim Chi</cp:lastModifiedBy>
  <cp:revision>447</cp:revision>
  <dcterms:created xsi:type="dcterms:W3CDTF">2020-12-08T15:48:47Z</dcterms:created>
  <dcterms:modified xsi:type="dcterms:W3CDTF">2022-09-24T23:41:59Z</dcterms:modified>
</cp:coreProperties>
</file>