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4"/>
  </p:notesMasterIdLst>
  <p:sldIdLst>
    <p:sldId id="256" r:id="rId3"/>
    <p:sldId id="302" r:id="rId4"/>
    <p:sldId id="286" r:id="rId5"/>
    <p:sldId id="304" r:id="rId6"/>
    <p:sldId id="292" r:id="rId7"/>
    <p:sldId id="294" r:id="rId8"/>
    <p:sldId id="275" r:id="rId9"/>
    <p:sldId id="296" r:id="rId10"/>
    <p:sldId id="303" r:id="rId11"/>
    <p:sldId id="298" r:id="rId12"/>
    <p:sldId id="299" r:id="rId13"/>
  </p:sldIdLst>
  <p:sldSz cx="9144000" cy="5143500" type="screen16x9"/>
  <p:notesSz cx="6858000" cy="9144000"/>
  <p:defaultTextStyle>
    <a:defPPr>
      <a:defRPr lang="en-US"/>
    </a:defPPr>
    <a:lvl1pPr marL="0" algn="l" defTabSz="913910" rtl="0" eaLnBrk="1" latinLnBrk="0" hangingPunct="1">
      <a:defRPr sz="1800" kern="1200">
        <a:solidFill>
          <a:schemeClr val="tx1"/>
        </a:solidFill>
        <a:latin typeface="+mn-lt"/>
        <a:ea typeface="+mn-ea"/>
        <a:cs typeface="+mn-cs"/>
      </a:defRPr>
    </a:lvl1pPr>
    <a:lvl2pPr marL="456955" algn="l" defTabSz="913910" rtl="0" eaLnBrk="1" latinLnBrk="0" hangingPunct="1">
      <a:defRPr sz="1800" kern="1200">
        <a:solidFill>
          <a:schemeClr val="tx1"/>
        </a:solidFill>
        <a:latin typeface="+mn-lt"/>
        <a:ea typeface="+mn-ea"/>
        <a:cs typeface="+mn-cs"/>
      </a:defRPr>
    </a:lvl2pPr>
    <a:lvl3pPr marL="913910" algn="l" defTabSz="913910" rtl="0" eaLnBrk="1" latinLnBrk="0" hangingPunct="1">
      <a:defRPr sz="1800" kern="1200">
        <a:solidFill>
          <a:schemeClr val="tx1"/>
        </a:solidFill>
        <a:latin typeface="+mn-lt"/>
        <a:ea typeface="+mn-ea"/>
        <a:cs typeface="+mn-cs"/>
      </a:defRPr>
    </a:lvl3pPr>
    <a:lvl4pPr marL="1370865" algn="l" defTabSz="913910" rtl="0" eaLnBrk="1" latinLnBrk="0" hangingPunct="1">
      <a:defRPr sz="1800" kern="1200">
        <a:solidFill>
          <a:schemeClr val="tx1"/>
        </a:solidFill>
        <a:latin typeface="+mn-lt"/>
        <a:ea typeface="+mn-ea"/>
        <a:cs typeface="+mn-cs"/>
      </a:defRPr>
    </a:lvl4pPr>
    <a:lvl5pPr marL="1827821" algn="l" defTabSz="913910" rtl="0" eaLnBrk="1" latinLnBrk="0" hangingPunct="1">
      <a:defRPr sz="1800" kern="1200">
        <a:solidFill>
          <a:schemeClr val="tx1"/>
        </a:solidFill>
        <a:latin typeface="+mn-lt"/>
        <a:ea typeface="+mn-ea"/>
        <a:cs typeface="+mn-cs"/>
      </a:defRPr>
    </a:lvl5pPr>
    <a:lvl6pPr marL="2284776" algn="l" defTabSz="913910" rtl="0" eaLnBrk="1" latinLnBrk="0" hangingPunct="1">
      <a:defRPr sz="1800" kern="1200">
        <a:solidFill>
          <a:schemeClr val="tx1"/>
        </a:solidFill>
        <a:latin typeface="+mn-lt"/>
        <a:ea typeface="+mn-ea"/>
        <a:cs typeface="+mn-cs"/>
      </a:defRPr>
    </a:lvl6pPr>
    <a:lvl7pPr marL="2741731" algn="l" defTabSz="913910" rtl="0" eaLnBrk="1" latinLnBrk="0" hangingPunct="1">
      <a:defRPr sz="1800" kern="1200">
        <a:solidFill>
          <a:schemeClr val="tx1"/>
        </a:solidFill>
        <a:latin typeface="+mn-lt"/>
        <a:ea typeface="+mn-ea"/>
        <a:cs typeface="+mn-cs"/>
      </a:defRPr>
    </a:lvl7pPr>
    <a:lvl8pPr marL="3198686" algn="l" defTabSz="913910" rtl="0" eaLnBrk="1" latinLnBrk="0" hangingPunct="1">
      <a:defRPr sz="1800" kern="1200">
        <a:solidFill>
          <a:schemeClr val="tx1"/>
        </a:solidFill>
        <a:latin typeface="+mn-lt"/>
        <a:ea typeface="+mn-ea"/>
        <a:cs typeface="+mn-cs"/>
      </a:defRPr>
    </a:lvl8pPr>
    <a:lvl9pPr marL="3655641" algn="l" defTabSz="91391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AEC8"/>
    <a:srgbClr val="93CDDD"/>
    <a:srgbClr val="FCEC8E"/>
    <a:srgbClr val="00863D"/>
    <a:srgbClr val="F68426"/>
    <a:srgbClr val="FFC611"/>
    <a:srgbClr val="FFD347"/>
    <a:srgbClr val="FFD243"/>
    <a:srgbClr val="EBF6F9"/>
    <a:srgbClr val="BEE3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7649" autoAdjust="0"/>
  </p:normalViewPr>
  <p:slideViewPr>
    <p:cSldViewPr>
      <p:cViewPr varScale="1">
        <p:scale>
          <a:sx n="87" d="100"/>
          <a:sy n="87" d="100"/>
        </p:scale>
        <p:origin x="906" y="72"/>
      </p:cViewPr>
      <p:guideLst>
        <p:guide orient="horz" pos="1620"/>
        <p:guide pos="2880"/>
      </p:guideLst>
    </p:cSldViewPr>
  </p:slideViewPr>
  <p:notesTextViewPr>
    <p:cViewPr>
      <p:scale>
        <a:sx n="50" d="100"/>
        <a:sy n="5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18/9/2022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034" rtl="0" eaLnBrk="1" latinLnBrk="0" hangingPunct="1">
      <a:defRPr sz="1200" kern="1200">
        <a:solidFill>
          <a:schemeClr val="tx1"/>
        </a:solidFill>
        <a:latin typeface="+mn-lt"/>
        <a:ea typeface="+mn-ea"/>
        <a:cs typeface="+mn-cs"/>
      </a:defRPr>
    </a:lvl1pPr>
    <a:lvl2pPr marL="457017" algn="l" defTabSz="914034" rtl="0" eaLnBrk="1" latinLnBrk="0" hangingPunct="1">
      <a:defRPr sz="1200" kern="1200">
        <a:solidFill>
          <a:schemeClr val="tx1"/>
        </a:solidFill>
        <a:latin typeface="+mn-lt"/>
        <a:ea typeface="+mn-ea"/>
        <a:cs typeface="+mn-cs"/>
      </a:defRPr>
    </a:lvl2pPr>
    <a:lvl3pPr marL="914034" algn="l" defTabSz="914034" rtl="0" eaLnBrk="1" latinLnBrk="0" hangingPunct="1">
      <a:defRPr sz="1200" kern="1200">
        <a:solidFill>
          <a:schemeClr val="tx1"/>
        </a:solidFill>
        <a:latin typeface="+mn-lt"/>
        <a:ea typeface="+mn-ea"/>
        <a:cs typeface="+mn-cs"/>
      </a:defRPr>
    </a:lvl3pPr>
    <a:lvl4pPr marL="1371051" algn="l" defTabSz="914034" rtl="0" eaLnBrk="1" latinLnBrk="0" hangingPunct="1">
      <a:defRPr sz="1200" kern="1200">
        <a:solidFill>
          <a:schemeClr val="tx1"/>
        </a:solidFill>
        <a:latin typeface="+mn-lt"/>
        <a:ea typeface="+mn-ea"/>
        <a:cs typeface="+mn-cs"/>
      </a:defRPr>
    </a:lvl4pPr>
    <a:lvl5pPr marL="1828068" algn="l" defTabSz="914034" rtl="0" eaLnBrk="1" latinLnBrk="0" hangingPunct="1">
      <a:defRPr sz="1200" kern="1200">
        <a:solidFill>
          <a:schemeClr val="tx1"/>
        </a:solidFill>
        <a:latin typeface="+mn-lt"/>
        <a:ea typeface="+mn-ea"/>
        <a:cs typeface="+mn-cs"/>
      </a:defRPr>
    </a:lvl5pPr>
    <a:lvl6pPr marL="2285086" algn="l" defTabSz="914034" rtl="0" eaLnBrk="1" latinLnBrk="0" hangingPunct="1">
      <a:defRPr sz="1200" kern="1200">
        <a:solidFill>
          <a:schemeClr val="tx1"/>
        </a:solidFill>
        <a:latin typeface="+mn-lt"/>
        <a:ea typeface="+mn-ea"/>
        <a:cs typeface="+mn-cs"/>
      </a:defRPr>
    </a:lvl6pPr>
    <a:lvl7pPr marL="2742103" algn="l" defTabSz="914034" rtl="0" eaLnBrk="1" latinLnBrk="0" hangingPunct="1">
      <a:defRPr sz="1200" kern="1200">
        <a:solidFill>
          <a:schemeClr val="tx1"/>
        </a:solidFill>
        <a:latin typeface="+mn-lt"/>
        <a:ea typeface="+mn-ea"/>
        <a:cs typeface="+mn-cs"/>
      </a:defRPr>
    </a:lvl7pPr>
    <a:lvl8pPr marL="3199120" algn="l" defTabSz="914034" rtl="0" eaLnBrk="1" latinLnBrk="0" hangingPunct="1">
      <a:defRPr sz="1200" kern="1200">
        <a:solidFill>
          <a:schemeClr val="tx1"/>
        </a:solidFill>
        <a:latin typeface="+mn-lt"/>
        <a:ea typeface="+mn-ea"/>
        <a:cs typeface="+mn-cs"/>
      </a:defRPr>
    </a:lvl8pPr>
    <a:lvl9pPr marL="3656137" algn="l" defTabSz="91403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t>3</a:t>
            </a:fld>
            <a:endParaRPr lang="en-US"/>
          </a:p>
        </p:txBody>
      </p:sp>
    </p:spTree>
    <p:extLst>
      <p:ext uri="{BB962C8B-B14F-4D97-AF65-F5344CB8AC3E}">
        <p14:creationId xmlns:p14="http://schemas.microsoft.com/office/powerpoint/2010/main" val="2066591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b7055dd536_0_185:notes"/>
          <p:cNvSpPr>
            <a:spLocks noGrp="1" noRot="1" noChangeAspect="1"/>
          </p:cNvSpPr>
          <p:nvPr>
            <p:ph type="sldImg" idx="2"/>
          </p:nvPr>
        </p:nvSpPr>
        <p:spPr>
          <a:xfrm>
            <a:off x="-1492250" y="914400"/>
            <a:ext cx="8128000" cy="4572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7" name="Google Shape;597;gb7055dd536_0_185:notes"/>
          <p:cNvSpPr txBox="1">
            <a:spLocks noGrp="1"/>
          </p:cNvSpPr>
          <p:nvPr>
            <p:ph type="body" idx="1"/>
          </p:nvPr>
        </p:nvSpPr>
        <p:spPr>
          <a:xfrm>
            <a:off x="514350" y="5791200"/>
            <a:ext cx="4114800" cy="548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FC147F-AC46-4FCC-ABC1-68459C41ED71}" type="slidenum">
              <a:rPr lang="zh-CN" altLang="en-US" smtClean="0"/>
              <a:t>5</a:t>
            </a:fld>
            <a:endParaRPr lang="zh-CN" altLang="en-US"/>
          </a:p>
        </p:txBody>
      </p:sp>
    </p:spTree>
    <p:extLst>
      <p:ext uri="{BB962C8B-B14F-4D97-AF65-F5344CB8AC3E}">
        <p14:creationId xmlns:p14="http://schemas.microsoft.com/office/powerpoint/2010/main" val="3811770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2E18BD-2FC9-4AE8-AA21-2FC8DDD53623}" type="slidenum">
              <a:rPr lang="zh-CN" altLang="en-US" smtClean="0"/>
              <a:t>6</a:t>
            </a:fld>
            <a:endParaRPr lang="zh-CN" altLang="en-US"/>
          </a:p>
        </p:txBody>
      </p:sp>
    </p:spTree>
    <p:extLst>
      <p:ext uri="{BB962C8B-B14F-4D97-AF65-F5344CB8AC3E}">
        <p14:creationId xmlns:p14="http://schemas.microsoft.com/office/powerpoint/2010/main" val="3807274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4207894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955" indent="0" algn="ctr">
              <a:buNone/>
              <a:defRPr>
                <a:solidFill>
                  <a:schemeClr val="tx1">
                    <a:tint val="75000"/>
                  </a:schemeClr>
                </a:solidFill>
              </a:defRPr>
            </a:lvl2pPr>
            <a:lvl3pPr marL="913910" indent="0" algn="ctr">
              <a:buNone/>
              <a:defRPr>
                <a:solidFill>
                  <a:schemeClr val="tx1">
                    <a:tint val="75000"/>
                  </a:schemeClr>
                </a:solidFill>
              </a:defRPr>
            </a:lvl3pPr>
            <a:lvl4pPr marL="1370865" indent="0" algn="ctr">
              <a:buNone/>
              <a:defRPr>
                <a:solidFill>
                  <a:schemeClr val="tx1">
                    <a:tint val="75000"/>
                  </a:schemeClr>
                </a:solidFill>
              </a:defRPr>
            </a:lvl4pPr>
            <a:lvl5pPr marL="1827821" indent="0" algn="ctr">
              <a:buNone/>
              <a:defRPr>
                <a:solidFill>
                  <a:schemeClr val="tx1">
                    <a:tint val="75000"/>
                  </a:schemeClr>
                </a:solidFill>
              </a:defRPr>
            </a:lvl5pPr>
            <a:lvl6pPr marL="2284776" indent="0" algn="ctr">
              <a:buNone/>
              <a:defRPr>
                <a:solidFill>
                  <a:schemeClr val="tx1">
                    <a:tint val="75000"/>
                  </a:schemeClr>
                </a:solidFill>
              </a:defRPr>
            </a:lvl6pPr>
            <a:lvl7pPr marL="2741731" indent="0" algn="ctr">
              <a:buNone/>
              <a:defRPr>
                <a:solidFill>
                  <a:schemeClr val="tx1">
                    <a:tint val="75000"/>
                  </a:schemeClr>
                </a:solidFill>
              </a:defRPr>
            </a:lvl7pPr>
            <a:lvl8pPr marL="3198686" indent="0" algn="ctr">
              <a:buNone/>
              <a:defRPr>
                <a:solidFill>
                  <a:schemeClr val="tx1">
                    <a:tint val="75000"/>
                  </a:schemeClr>
                </a:solidFill>
              </a:defRPr>
            </a:lvl8pPr>
            <a:lvl9pPr marL="365564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18/9/2022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18/9/2022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18/9/2022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图片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9144000" cy="5143501"/>
          </a:xfrm>
          <a:prstGeom prst="rect">
            <a:avLst/>
          </a:prstGeom>
        </p:spPr>
      </p:pic>
    </p:spTree>
    <p:extLst>
      <p:ext uri="{BB962C8B-B14F-4D97-AF65-F5344CB8AC3E}">
        <p14:creationId xmlns:p14="http://schemas.microsoft.com/office/powerpoint/2010/main" val="4911338"/>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832750" y="1039200"/>
            <a:ext cx="3854100" cy="2052600"/>
          </a:xfrm>
          <a:prstGeom prst="rect">
            <a:avLst/>
          </a:prstGeom>
        </p:spPr>
        <p:txBody>
          <a:bodyPr spcFirstLastPara="1" wrap="square" lIns="34284" tIns="34284" rIns="34284" bIns="34284" anchor="b" anchorCtr="0">
            <a:normAutofit/>
          </a:bodyPr>
          <a:lstStyle>
            <a:lvl1pPr lvl="0">
              <a:spcBef>
                <a:spcPts val="0"/>
              </a:spcBef>
              <a:spcAft>
                <a:spcPts val="0"/>
              </a:spcAft>
              <a:buSzPts val="4800"/>
              <a:buNone/>
              <a:defRPr sz="3900"/>
            </a:lvl1pPr>
            <a:lvl2pPr lvl="1">
              <a:spcBef>
                <a:spcPts val="0"/>
              </a:spcBef>
              <a:spcAft>
                <a:spcPts val="0"/>
              </a:spcAft>
              <a:buSzPts val="4800"/>
              <a:buNone/>
              <a:defRPr sz="3900"/>
            </a:lvl2pPr>
            <a:lvl3pPr lvl="2">
              <a:spcBef>
                <a:spcPts val="0"/>
              </a:spcBef>
              <a:spcAft>
                <a:spcPts val="0"/>
              </a:spcAft>
              <a:buSzPts val="4800"/>
              <a:buNone/>
              <a:defRPr sz="3900"/>
            </a:lvl3pPr>
            <a:lvl4pPr lvl="3">
              <a:spcBef>
                <a:spcPts val="0"/>
              </a:spcBef>
              <a:spcAft>
                <a:spcPts val="0"/>
              </a:spcAft>
              <a:buSzPts val="4800"/>
              <a:buNone/>
              <a:defRPr sz="3900"/>
            </a:lvl4pPr>
            <a:lvl5pPr lvl="4">
              <a:spcBef>
                <a:spcPts val="0"/>
              </a:spcBef>
              <a:spcAft>
                <a:spcPts val="0"/>
              </a:spcAft>
              <a:buSzPts val="4800"/>
              <a:buNone/>
              <a:defRPr sz="3900"/>
            </a:lvl5pPr>
            <a:lvl6pPr lvl="5">
              <a:spcBef>
                <a:spcPts val="0"/>
              </a:spcBef>
              <a:spcAft>
                <a:spcPts val="0"/>
              </a:spcAft>
              <a:buSzPts val="4800"/>
              <a:buNone/>
              <a:defRPr sz="3900"/>
            </a:lvl6pPr>
            <a:lvl7pPr lvl="6">
              <a:spcBef>
                <a:spcPts val="0"/>
              </a:spcBef>
              <a:spcAft>
                <a:spcPts val="0"/>
              </a:spcAft>
              <a:buSzPts val="4800"/>
              <a:buNone/>
              <a:defRPr sz="3900"/>
            </a:lvl7pPr>
            <a:lvl8pPr lvl="7">
              <a:spcBef>
                <a:spcPts val="0"/>
              </a:spcBef>
              <a:spcAft>
                <a:spcPts val="0"/>
              </a:spcAft>
              <a:buSzPts val="4800"/>
              <a:buNone/>
              <a:defRPr sz="3900"/>
            </a:lvl8pPr>
            <a:lvl9pPr lvl="8">
              <a:spcBef>
                <a:spcPts val="0"/>
              </a:spcBef>
              <a:spcAft>
                <a:spcPts val="0"/>
              </a:spcAft>
              <a:buSzPts val="4800"/>
              <a:buNone/>
              <a:defRPr sz="3900"/>
            </a:lvl9pPr>
          </a:lstStyle>
          <a:p>
            <a:endParaRPr/>
          </a:p>
        </p:txBody>
      </p:sp>
      <p:sp>
        <p:nvSpPr>
          <p:cNvPr id="10" name="Google Shape;10;p2"/>
          <p:cNvSpPr txBox="1">
            <a:spLocks noGrp="1"/>
          </p:cNvSpPr>
          <p:nvPr>
            <p:ph type="subTitle" idx="1"/>
          </p:nvPr>
        </p:nvSpPr>
        <p:spPr>
          <a:xfrm>
            <a:off x="4832750" y="3128750"/>
            <a:ext cx="3854100" cy="792600"/>
          </a:xfrm>
          <a:prstGeom prst="rect">
            <a:avLst/>
          </a:prstGeom>
        </p:spPr>
        <p:txBody>
          <a:bodyPr spcFirstLastPara="1" wrap="square" lIns="34284" tIns="34284" rIns="34284" bIns="34284" anchor="t" anchorCtr="0">
            <a:normAutofit/>
          </a:bodyPr>
          <a:lstStyle>
            <a:lvl1pPr lvl="0">
              <a:lnSpc>
                <a:spcPct val="100000"/>
              </a:lnSpc>
              <a:spcBef>
                <a:spcPts val="0"/>
              </a:spcBef>
              <a:spcAft>
                <a:spcPts val="0"/>
              </a:spcAft>
              <a:buClr>
                <a:schemeClr val="dk1"/>
              </a:buClr>
              <a:buSzPts val="1400"/>
              <a:buNone/>
              <a:defRPr sz="1100">
                <a:solidFill>
                  <a:schemeClr val="dk1"/>
                </a:solidFill>
              </a:defRPr>
            </a:lvl1pPr>
            <a:lvl2pPr lvl="1">
              <a:lnSpc>
                <a:spcPct val="100000"/>
              </a:lnSpc>
              <a:spcBef>
                <a:spcPts val="0"/>
              </a:spcBef>
              <a:spcAft>
                <a:spcPts val="0"/>
              </a:spcAft>
              <a:buClr>
                <a:schemeClr val="dk1"/>
              </a:buClr>
              <a:buSzPts val="1400"/>
              <a:buNone/>
              <a:defRPr sz="1100">
                <a:solidFill>
                  <a:schemeClr val="dk1"/>
                </a:solidFill>
              </a:defRPr>
            </a:lvl2pPr>
            <a:lvl3pPr lvl="2">
              <a:lnSpc>
                <a:spcPct val="100000"/>
              </a:lnSpc>
              <a:spcBef>
                <a:spcPts val="0"/>
              </a:spcBef>
              <a:spcAft>
                <a:spcPts val="0"/>
              </a:spcAft>
              <a:buClr>
                <a:schemeClr val="dk1"/>
              </a:buClr>
              <a:buSzPts val="1400"/>
              <a:buNone/>
              <a:defRPr sz="1100">
                <a:solidFill>
                  <a:schemeClr val="dk1"/>
                </a:solidFill>
              </a:defRPr>
            </a:lvl3pPr>
            <a:lvl4pPr lvl="3">
              <a:lnSpc>
                <a:spcPct val="100000"/>
              </a:lnSpc>
              <a:spcBef>
                <a:spcPts val="0"/>
              </a:spcBef>
              <a:spcAft>
                <a:spcPts val="0"/>
              </a:spcAft>
              <a:buClr>
                <a:schemeClr val="dk1"/>
              </a:buClr>
              <a:buSzPts val="1400"/>
              <a:buNone/>
              <a:defRPr sz="1100">
                <a:solidFill>
                  <a:schemeClr val="dk1"/>
                </a:solidFill>
              </a:defRPr>
            </a:lvl4pPr>
            <a:lvl5pPr lvl="4">
              <a:lnSpc>
                <a:spcPct val="100000"/>
              </a:lnSpc>
              <a:spcBef>
                <a:spcPts val="0"/>
              </a:spcBef>
              <a:spcAft>
                <a:spcPts val="0"/>
              </a:spcAft>
              <a:buClr>
                <a:schemeClr val="dk1"/>
              </a:buClr>
              <a:buSzPts val="1400"/>
              <a:buNone/>
              <a:defRPr sz="1100">
                <a:solidFill>
                  <a:schemeClr val="dk1"/>
                </a:solidFill>
              </a:defRPr>
            </a:lvl5pPr>
            <a:lvl6pPr lvl="5">
              <a:lnSpc>
                <a:spcPct val="100000"/>
              </a:lnSpc>
              <a:spcBef>
                <a:spcPts val="0"/>
              </a:spcBef>
              <a:spcAft>
                <a:spcPts val="0"/>
              </a:spcAft>
              <a:buClr>
                <a:schemeClr val="dk1"/>
              </a:buClr>
              <a:buSzPts val="1400"/>
              <a:buNone/>
              <a:defRPr sz="1100">
                <a:solidFill>
                  <a:schemeClr val="dk1"/>
                </a:solidFill>
              </a:defRPr>
            </a:lvl6pPr>
            <a:lvl7pPr lvl="6">
              <a:lnSpc>
                <a:spcPct val="100000"/>
              </a:lnSpc>
              <a:spcBef>
                <a:spcPts val="0"/>
              </a:spcBef>
              <a:spcAft>
                <a:spcPts val="0"/>
              </a:spcAft>
              <a:buClr>
                <a:schemeClr val="dk1"/>
              </a:buClr>
              <a:buSzPts val="1400"/>
              <a:buNone/>
              <a:defRPr sz="1100">
                <a:solidFill>
                  <a:schemeClr val="dk1"/>
                </a:solidFill>
              </a:defRPr>
            </a:lvl7pPr>
            <a:lvl8pPr lvl="7">
              <a:lnSpc>
                <a:spcPct val="100000"/>
              </a:lnSpc>
              <a:spcBef>
                <a:spcPts val="0"/>
              </a:spcBef>
              <a:spcAft>
                <a:spcPts val="0"/>
              </a:spcAft>
              <a:buClr>
                <a:schemeClr val="dk1"/>
              </a:buClr>
              <a:buSzPts val="1400"/>
              <a:buNone/>
              <a:defRPr sz="1100">
                <a:solidFill>
                  <a:schemeClr val="dk1"/>
                </a:solidFill>
              </a:defRPr>
            </a:lvl8pPr>
            <a:lvl9pPr lvl="8">
              <a:lnSpc>
                <a:spcPct val="100000"/>
              </a:lnSpc>
              <a:spcBef>
                <a:spcPts val="0"/>
              </a:spcBef>
              <a:spcAft>
                <a:spcPts val="0"/>
              </a:spcAft>
              <a:buClr>
                <a:schemeClr val="dk1"/>
              </a:buClr>
              <a:buSzPts val="1400"/>
              <a:buNone/>
              <a:defRPr sz="1100">
                <a:solidFill>
                  <a:schemeClr val="dk1"/>
                </a:solidFill>
              </a:defRPr>
            </a:lvl9pPr>
          </a:lstStyle>
          <a:p>
            <a:endParaRPr/>
          </a:p>
        </p:txBody>
      </p:sp>
      <p:sp>
        <p:nvSpPr>
          <p:cNvPr id="11" name="Google Shape;11;p2"/>
          <p:cNvSpPr txBox="1">
            <a:spLocks noGrp="1"/>
          </p:cNvSpPr>
          <p:nvPr>
            <p:ph type="sldNum" idx="12"/>
          </p:nvPr>
        </p:nvSpPr>
        <p:spPr>
          <a:xfrm>
            <a:off x="8472459" y="4663217"/>
            <a:ext cx="548700" cy="393600"/>
          </a:xfrm>
          <a:prstGeom prst="rect">
            <a:avLst/>
          </a:prstGeom>
          <a:noFill/>
          <a:ln>
            <a:noFill/>
          </a:ln>
        </p:spPr>
        <p:txBody>
          <a:bodyPr spcFirstLastPara="1" wrap="square" lIns="34284" tIns="34284" rIns="34284" bIns="34284"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71450"/>
            <a:fld id="{00000000-1234-1234-1234-123412341234}" type="slidenum">
              <a:rPr lang="en-GB" sz="700" smtClean="0">
                <a:solidFill>
                  <a:srgbClr val="000000"/>
                </a:solidFill>
              </a:rPr>
              <a:pPr defTabSz="171450"/>
              <a:t>‹#›</a:t>
            </a:fld>
            <a:endParaRPr lang="en-GB" sz="700">
              <a:solidFill>
                <a:srgbClr val="000000"/>
              </a:solidFill>
            </a:endParaRPr>
          </a:p>
        </p:txBody>
      </p:sp>
    </p:spTree>
    <p:extLst>
      <p:ext uri="{BB962C8B-B14F-4D97-AF65-F5344CB8AC3E}">
        <p14:creationId xmlns:p14="http://schemas.microsoft.com/office/powerpoint/2010/main" val="10632919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311700" y="2150850"/>
            <a:ext cx="8520600" cy="841800"/>
          </a:xfrm>
          <a:prstGeom prst="rect">
            <a:avLst/>
          </a:prstGeom>
        </p:spPr>
        <p:txBody>
          <a:bodyPr spcFirstLastPara="1" wrap="square" lIns="34284" tIns="34284" rIns="34284" bIns="34284" anchor="ctr" anchorCtr="0">
            <a:normAutofit/>
          </a:bodyPr>
          <a:lstStyle>
            <a:lvl1pPr lvl="0" algn="ctr">
              <a:spcBef>
                <a:spcPts val="0"/>
              </a:spcBef>
              <a:spcAft>
                <a:spcPts val="0"/>
              </a:spcAft>
              <a:buSzPts val="3600"/>
              <a:buNone/>
              <a:defRPr sz="2900"/>
            </a:lvl1pPr>
            <a:lvl2pPr lvl="1" algn="ctr">
              <a:spcBef>
                <a:spcPts val="0"/>
              </a:spcBef>
              <a:spcAft>
                <a:spcPts val="0"/>
              </a:spcAft>
              <a:buSzPts val="3600"/>
              <a:buNone/>
              <a:defRPr sz="2900"/>
            </a:lvl2pPr>
            <a:lvl3pPr lvl="2" algn="ctr">
              <a:spcBef>
                <a:spcPts val="0"/>
              </a:spcBef>
              <a:spcAft>
                <a:spcPts val="0"/>
              </a:spcAft>
              <a:buSzPts val="3600"/>
              <a:buNone/>
              <a:defRPr sz="2900"/>
            </a:lvl3pPr>
            <a:lvl4pPr lvl="3" algn="ctr">
              <a:spcBef>
                <a:spcPts val="0"/>
              </a:spcBef>
              <a:spcAft>
                <a:spcPts val="0"/>
              </a:spcAft>
              <a:buSzPts val="3600"/>
              <a:buNone/>
              <a:defRPr sz="2900"/>
            </a:lvl4pPr>
            <a:lvl5pPr lvl="4" algn="ctr">
              <a:spcBef>
                <a:spcPts val="0"/>
              </a:spcBef>
              <a:spcAft>
                <a:spcPts val="0"/>
              </a:spcAft>
              <a:buSzPts val="3600"/>
              <a:buNone/>
              <a:defRPr sz="2900"/>
            </a:lvl5pPr>
            <a:lvl6pPr lvl="5" algn="ctr">
              <a:spcBef>
                <a:spcPts val="0"/>
              </a:spcBef>
              <a:spcAft>
                <a:spcPts val="0"/>
              </a:spcAft>
              <a:buSzPts val="3600"/>
              <a:buNone/>
              <a:defRPr sz="2900"/>
            </a:lvl6pPr>
            <a:lvl7pPr lvl="6" algn="ctr">
              <a:spcBef>
                <a:spcPts val="0"/>
              </a:spcBef>
              <a:spcAft>
                <a:spcPts val="0"/>
              </a:spcAft>
              <a:buSzPts val="3600"/>
              <a:buNone/>
              <a:defRPr sz="2900"/>
            </a:lvl7pPr>
            <a:lvl8pPr lvl="7" algn="ctr">
              <a:spcBef>
                <a:spcPts val="0"/>
              </a:spcBef>
              <a:spcAft>
                <a:spcPts val="0"/>
              </a:spcAft>
              <a:buSzPts val="3600"/>
              <a:buNone/>
              <a:defRPr sz="2900"/>
            </a:lvl8pPr>
            <a:lvl9pPr lvl="8" algn="ctr">
              <a:spcBef>
                <a:spcPts val="0"/>
              </a:spcBef>
              <a:spcAft>
                <a:spcPts val="0"/>
              </a:spcAft>
              <a:buSzPts val="3600"/>
              <a:buNone/>
              <a:defRPr sz="2900"/>
            </a:lvl9pPr>
          </a:lstStyle>
          <a:p>
            <a:endParaRPr/>
          </a:p>
        </p:txBody>
      </p:sp>
      <p:sp>
        <p:nvSpPr>
          <p:cNvPr id="14" name="Google Shape;14;p3"/>
          <p:cNvSpPr txBox="1">
            <a:spLocks noGrp="1"/>
          </p:cNvSpPr>
          <p:nvPr>
            <p:ph type="sldNum" idx="12"/>
          </p:nvPr>
        </p:nvSpPr>
        <p:spPr>
          <a:xfrm>
            <a:off x="8472459" y="4663217"/>
            <a:ext cx="548700" cy="393600"/>
          </a:xfrm>
          <a:prstGeom prst="rect">
            <a:avLst/>
          </a:prstGeom>
          <a:noFill/>
          <a:ln>
            <a:noFill/>
          </a:ln>
        </p:spPr>
        <p:txBody>
          <a:bodyPr spcFirstLastPara="1" wrap="square" lIns="34284" tIns="34284" rIns="34284" bIns="34284"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71450"/>
            <a:fld id="{00000000-1234-1234-1234-123412341234}" type="slidenum">
              <a:rPr lang="en-GB" sz="700" smtClean="0">
                <a:solidFill>
                  <a:srgbClr val="000000"/>
                </a:solidFill>
              </a:rPr>
              <a:pPr defTabSz="171450"/>
              <a:t>‹#›</a:t>
            </a:fld>
            <a:endParaRPr lang="en-GB" sz="700">
              <a:solidFill>
                <a:srgbClr val="000000"/>
              </a:solidFill>
            </a:endParaRPr>
          </a:p>
        </p:txBody>
      </p:sp>
    </p:spTree>
    <p:extLst>
      <p:ext uri="{BB962C8B-B14F-4D97-AF65-F5344CB8AC3E}">
        <p14:creationId xmlns:p14="http://schemas.microsoft.com/office/powerpoint/2010/main" val="23655597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457200" y="410400"/>
            <a:ext cx="8229600" cy="572700"/>
          </a:xfrm>
          <a:prstGeom prst="rect">
            <a:avLst/>
          </a:prstGeom>
        </p:spPr>
        <p:txBody>
          <a:bodyPr spcFirstLastPara="1" wrap="square" lIns="34284" tIns="34284" rIns="34284" bIns="34284" anchor="t" anchorCtr="0">
            <a:norm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17" name="Google Shape;17;p4"/>
          <p:cNvSpPr txBox="1">
            <a:spLocks noGrp="1"/>
          </p:cNvSpPr>
          <p:nvPr>
            <p:ph type="body" idx="1"/>
          </p:nvPr>
        </p:nvSpPr>
        <p:spPr>
          <a:xfrm>
            <a:off x="457200" y="1152475"/>
            <a:ext cx="8229600" cy="3416400"/>
          </a:xfrm>
          <a:prstGeom prst="rect">
            <a:avLst/>
          </a:prstGeom>
        </p:spPr>
        <p:txBody>
          <a:bodyPr spcFirstLastPara="1" wrap="square" lIns="34284" tIns="34284" rIns="34284" bIns="34284" anchor="t" anchorCtr="0">
            <a:normAutofit/>
          </a:bodyPr>
          <a:lstStyle>
            <a:lvl1pPr marL="371532" lvl="0" indent="-247688">
              <a:spcBef>
                <a:spcPts val="0"/>
              </a:spcBef>
              <a:spcAft>
                <a:spcPts val="0"/>
              </a:spcAft>
              <a:buSzPts val="1200"/>
              <a:buChar char="●"/>
              <a:defRPr/>
            </a:lvl1pPr>
            <a:lvl2pPr marL="743064" lvl="1" indent="-247688">
              <a:spcBef>
                <a:spcPts val="0"/>
              </a:spcBef>
              <a:spcAft>
                <a:spcPts val="0"/>
              </a:spcAft>
              <a:buSzPts val="1200"/>
              <a:buChar char="○"/>
              <a:defRPr/>
            </a:lvl2pPr>
            <a:lvl3pPr marL="1114596" lvl="2" indent="-247688">
              <a:spcBef>
                <a:spcPts val="0"/>
              </a:spcBef>
              <a:spcAft>
                <a:spcPts val="0"/>
              </a:spcAft>
              <a:buSzPts val="1200"/>
              <a:buChar char="■"/>
              <a:defRPr/>
            </a:lvl3pPr>
            <a:lvl4pPr marL="1486129" lvl="3" indent="-247688">
              <a:spcBef>
                <a:spcPts val="0"/>
              </a:spcBef>
              <a:spcAft>
                <a:spcPts val="0"/>
              </a:spcAft>
              <a:buSzPts val="1200"/>
              <a:buChar char="●"/>
              <a:defRPr/>
            </a:lvl4pPr>
            <a:lvl5pPr marL="1857661" lvl="4" indent="-247688">
              <a:spcBef>
                <a:spcPts val="0"/>
              </a:spcBef>
              <a:spcAft>
                <a:spcPts val="0"/>
              </a:spcAft>
              <a:buSzPts val="1200"/>
              <a:buChar char="○"/>
              <a:defRPr/>
            </a:lvl5pPr>
            <a:lvl6pPr marL="2229193" lvl="5" indent="-247688">
              <a:spcBef>
                <a:spcPts val="0"/>
              </a:spcBef>
              <a:spcAft>
                <a:spcPts val="0"/>
              </a:spcAft>
              <a:buSzPts val="1200"/>
              <a:buChar char="■"/>
              <a:defRPr/>
            </a:lvl6pPr>
            <a:lvl7pPr marL="2600725" lvl="6" indent="-247688">
              <a:spcBef>
                <a:spcPts val="0"/>
              </a:spcBef>
              <a:spcAft>
                <a:spcPts val="0"/>
              </a:spcAft>
              <a:buSzPts val="1200"/>
              <a:buChar char="●"/>
              <a:defRPr/>
            </a:lvl7pPr>
            <a:lvl8pPr marL="2972257" lvl="7" indent="-247688">
              <a:spcBef>
                <a:spcPts val="0"/>
              </a:spcBef>
              <a:spcAft>
                <a:spcPts val="0"/>
              </a:spcAft>
              <a:buSzPts val="1200"/>
              <a:buChar char="○"/>
              <a:defRPr/>
            </a:lvl8pPr>
            <a:lvl9pPr marL="3343790" lvl="8" indent="-247688">
              <a:spcBef>
                <a:spcPts val="0"/>
              </a:spcBef>
              <a:spcAft>
                <a:spcPts val="0"/>
              </a:spcAft>
              <a:buSzPts val="1200"/>
              <a:buChar char="■"/>
              <a:defRPr/>
            </a:lvl9pPr>
          </a:lstStyle>
          <a:p>
            <a:endParaRPr/>
          </a:p>
        </p:txBody>
      </p:sp>
      <p:sp>
        <p:nvSpPr>
          <p:cNvPr id="18" name="Google Shape;18;p4"/>
          <p:cNvSpPr txBox="1">
            <a:spLocks noGrp="1"/>
          </p:cNvSpPr>
          <p:nvPr>
            <p:ph type="sldNum" idx="12"/>
          </p:nvPr>
        </p:nvSpPr>
        <p:spPr>
          <a:xfrm>
            <a:off x="8472459" y="4663217"/>
            <a:ext cx="548700" cy="393600"/>
          </a:xfrm>
          <a:prstGeom prst="rect">
            <a:avLst/>
          </a:prstGeom>
          <a:noFill/>
          <a:ln>
            <a:noFill/>
          </a:ln>
        </p:spPr>
        <p:txBody>
          <a:bodyPr spcFirstLastPara="1" wrap="square" lIns="34284" tIns="34284" rIns="34284" bIns="34284"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71450"/>
            <a:fld id="{00000000-1234-1234-1234-123412341234}" type="slidenum">
              <a:rPr lang="en-GB" sz="700" smtClean="0">
                <a:solidFill>
                  <a:srgbClr val="000000"/>
                </a:solidFill>
              </a:rPr>
              <a:pPr defTabSz="171450"/>
              <a:t>‹#›</a:t>
            </a:fld>
            <a:endParaRPr lang="en-GB" sz="700">
              <a:solidFill>
                <a:srgbClr val="000000"/>
              </a:solidFill>
            </a:endParaRPr>
          </a:p>
        </p:txBody>
      </p:sp>
    </p:spTree>
    <p:extLst>
      <p:ext uri="{BB962C8B-B14F-4D97-AF65-F5344CB8AC3E}">
        <p14:creationId xmlns:p14="http://schemas.microsoft.com/office/powerpoint/2010/main" val="24254121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457200" y="410400"/>
            <a:ext cx="8229600" cy="572700"/>
          </a:xfrm>
          <a:prstGeom prst="rect">
            <a:avLst/>
          </a:prstGeom>
        </p:spPr>
        <p:txBody>
          <a:bodyPr spcFirstLastPara="1" wrap="square" lIns="34284" tIns="34284" rIns="34284" bIns="34284" anchor="t" anchorCtr="0">
            <a:norm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1" name="Google Shape;21;p5"/>
          <p:cNvSpPr txBox="1">
            <a:spLocks noGrp="1"/>
          </p:cNvSpPr>
          <p:nvPr>
            <p:ph type="body" idx="1"/>
          </p:nvPr>
        </p:nvSpPr>
        <p:spPr>
          <a:xfrm>
            <a:off x="311700" y="1152475"/>
            <a:ext cx="3999900" cy="3416400"/>
          </a:xfrm>
          <a:prstGeom prst="rect">
            <a:avLst/>
          </a:prstGeom>
        </p:spPr>
        <p:txBody>
          <a:bodyPr spcFirstLastPara="1" wrap="square" lIns="34284" tIns="34284" rIns="34284" bIns="34284" anchor="t" anchorCtr="0">
            <a:normAutofit/>
          </a:bodyPr>
          <a:lstStyle>
            <a:lvl1pPr marL="371532" lvl="0" indent="-258009">
              <a:spcBef>
                <a:spcPts val="0"/>
              </a:spcBef>
              <a:spcAft>
                <a:spcPts val="0"/>
              </a:spcAft>
              <a:buSzPts val="1400"/>
              <a:buChar char="●"/>
              <a:defRPr sz="1100"/>
            </a:lvl1pPr>
            <a:lvl2pPr marL="743064" lvl="1" indent="-247688">
              <a:spcBef>
                <a:spcPts val="0"/>
              </a:spcBef>
              <a:spcAft>
                <a:spcPts val="0"/>
              </a:spcAft>
              <a:buSzPts val="1200"/>
              <a:buChar char="○"/>
              <a:defRPr sz="1000"/>
            </a:lvl2pPr>
            <a:lvl3pPr marL="1114596" lvl="2" indent="-247688">
              <a:spcBef>
                <a:spcPts val="0"/>
              </a:spcBef>
              <a:spcAft>
                <a:spcPts val="0"/>
              </a:spcAft>
              <a:buSzPts val="1200"/>
              <a:buChar char="■"/>
              <a:defRPr sz="1000"/>
            </a:lvl3pPr>
            <a:lvl4pPr marL="1486129" lvl="3" indent="-247688">
              <a:spcBef>
                <a:spcPts val="0"/>
              </a:spcBef>
              <a:spcAft>
                <a:spcPts val="0"/>
              </a:spcAft>
              <a:buSzPts val="1200"/>
              <a:buChar char="●"/>
              <a:defRPr sz="1000"/>
            </a:lvl4pPr>
            <a:lvl5pPr marL="1857661" lvl="4" indent="-247688">
              <a:spcBef>
                <a:spcPts val="0"/>
              </a:spcBef>
              <a:spcAft>
                <a:spcPts val="0"/>
              </a:spcAft>
              <a:buSzPts val="1200"/>
              <a:buChar char="○"/>
              <a:defRPr sz="1000"/>
            </a:lvl5pPr>
            <a:lvl6pPr marL="2229193" lvl="5" indent="-247688">
              <a:spcBef>
                <a:spcPts val="0"/>
              </a:spcBef>
              <a:spcAft>
                <a:spcPts val="0"/>
              </a:spcAft>
              <a:buSzPts val="1200"/>
              <a:buChar char="■"/>
              <a:defRPr sz="1000"/>
            </a:lvl6pPr>
            <a:lvl7pPr marL="2600725" lvl="6" indent="-247688">
              <a:spcBef>
                <a:spcPts val="0"/>
              </a:spcBef>
              <a:spcAft>
                <a:spcPts val="0"/>
              </a:spcAft>
              <a:buSzPts val="1200"/>
              <a:buChar char="●"/>
              <a:defRPr sz="1000"/>
            </a:lvl7pPr>
            <a:lvl8pPr marL="2972257" lvl="7" indent="-247688">
              <a:spcBef>
                <a:spcPts val="0"/>
              </a:spcBef>
              <a:spcAft>
                <a:spcPts val="0"/>
              </a:spcAft>
              <a:buSzPts val="1200"/>
              <a:buChar char="○"/>
              <a:defRPr sz="1000"/>
            </a:lvl8pPr>
            <a:lvl9pPr marL="3343790" lvl="8" indent="-247688">
              <a:spcBef>
                <a:spcPts val="0"/>
              </a:spcBef>
              <a:spcAft>
                <a:spcPts val="0"/>
              </a:spcAft>
              <a:buSzPts val="1200"/>
              <a:buChar char="■"/>
              <a:defRPr sz="1000"/>
            </a:lvl9pPr>
          </a:lstStyle>
          <a:p>
            <a:endParaRPr/>
          </a:p>
        </p:txBody>
      </p:sp>
      <p:sp>
        <p:nvSpPr>
          <p:cNvPr id="22" name="Google Shape;22;p5"/>
          <p:cNvSpPr txBox="1">
            <a:spLocks noGrp="1"/>
          </p:cNvSpPr>
          <p:nvPr>
            <p:ph type="body" idx="2"/>
          </p:nvPr>
        </p:nvSpPr>
        <p:spPr>
          <a:xfrm>
            <a:off x="4832400" y="1152475"/>
            <a:ext cx="3999900" cy="3416400"/>
          </a:xfrm>
          <a:prstGeom prst="rect">
            <a:avLst/>
          </a:prstGeom>
        </p:spPr>
        <p:txBody>
          <a:bodyPr spcFirstLastPara="1" wrap="square" lIns="34284" tIns="34284" rIns="34284" bIns="34284" anchor="t" anchorCtr="0">
            <a:normAutofit/>
          </a:bodyPr>
          <a:lstStyle>
            <a:lvl1pPr marL="371532" lvl="0" indent="-258009">
              <a:spcBef>
                <a:spcPts val="0"/>
              </a:spcBef>
              <a:spcAft>
                <a:spcPts val="0"/>
              </a:spcAft>
              <a:buSzPts val="1400"/>
              <a:buChar char="●"/>
              <a:defRPr sz="1100"/>
            </a:lvl1pPr>
            <a:lvl2pPr marL="743064" lvl="1" indent="-247688">
              <a:spcBef>
                <a:spcPts val="0"/>
              </a:spcBef>
              <a:spcAft>
                <a:spcPts val="0"/>
              </a:spcAft>
              <a:buSzPts val="1200"/>
              <a:buChar char="○"/>
              <a:defRPr sz="1000"/>
            </a:lvl2pPr>
            <a:lvl3pPr marL="1114596" lvl="2" indent="-247688">
              <a:spcBef>
                <a:spcPts val="0"/>
              </a:spcBef>
              <a:spcAft>
                <a:spcPts val="0"/>
              </a:spcAft>
              <a:buSzPts val="1200"/>
              <a:buChar char="■"/>
              <a:defRPr sz="1000"/>
            </a:lvl3pPr>
            <a:lvl4pPr marL="1486129" lvl="3" indent="-247688">
              <a:spcBef>
                <a:spcPts val="0"/>
              </a:spcBef>
              <a:spcAft>
                <a:spcPts val="0"/>
              </a:spcAft>
              <a:buSzPts val="1200"/>
              <a:buChar char="●"/>
              <a:defRPr sz="1000"/>
            </a:lvl4pPr>
            <a:lvl5pPr marL="1857661" lvl="4" indent="-247688">
              <a:spcBef>
                <a:spcPts val="0"/>
              </a:spcBef>
              <a:spcAft>
                <a:spcPts val="0"/>
              </a:spcAft>
              <a:buSzPts val="1200"/>
              <a:buChar char="○"/>
              <a:defRPr sz="1000"/>
            </a:lvl5pPr>
            <a:lvl6pPr marL="2229193" lvl="5" indent="-247688">
              <a:spcBef>
                <a:spcPts val="0"/>
              </a:spcBef>
              <a:spcAft>
                <a:spcPts val="0"/>
              </a:spcAft>
              <a:buSzPts val="1200"/>
              <a:buChar char="■"/>
              <a:defRPr sz="1000"/>
            </a:lvl6pPr>
            <a:lvl7pPr marL="2600725" lvl="6" indent="-247688">
              <a:spcBef>
                <a:spcPts val="0"/>
              </a:spcBef>
              <a:spcAft>
                <a:spcPts val="0"/>
              </a:spcAft>
              <a:buSzPts val="1200"/>
              <a:buChar char="●"/>
              <a:defRPr sz="1000"/>
            </a:lvl7pPr>
            <a:lvl8pPr marL="2972257" lvl="7" indent="-247688">
              <a:spcBef>
                <a:spcPts val="0"/>
              </a:spcBef>
              <a:spcAft>
                <a:spcPts val="0"/>
              </a:spcAft>
              <a:buSzPts val="1200"/>
              <a:buChar char="○"/>
              <a:defRPr sz="1000"/>
            </a:lvl8pPr>
            <a:lvl9pPr marL="3343790" lvl="8" indent="-247688">
              <a:spcBef>
                <a:spcPts val="0"/>
              </a:spcBef>
              <a:spcAft>
                <a:spcPts val="0"/>
              </a:spcAft>
              <a:buSzPts val="1200"/>
              <a:buChar char="■"/>
              <a:defRPr sz="1000"/>
            </a:lvl9pPr>
          </a:lstStyle>
          <a:p>
            <a:endParaRPr/>
          </a:p>
        </p:txBody>
      </p:sp>
      <p:sp>
        <p:nvSpPr>
          <p:cNvPr id="23" name="Google Shape;23;p5"/>
          <p:cNvSpPr txBox="1">
            <a:spLocks noGrp="1"/>
          </p:cNvSpPr>
          <p:nvPr>
            <p:ph type="sldNum" idx="12"/>
          </p:nvPr>
        </p:nvSpPr>
        <p:spPr>
          <a:xfrm>
            <a:off x="8472459" y="4663217"/>
            <a:ext cx="548700" cy="393600"/>
          </a:xfrm>
          <a:prstGeom prst="rect">
            <a:avLst/>
          </a:prstGeom>
          <a:noFill/>
          <a:ln>
            <a:noFill/>
          </a:ln>
        </p:spPr>
        <p:txBody>
          <a:bodyPr spcFirstLastPara="1" wrap="square" lIns="34284" tIns="34284" rIns="34284" bIns="34284"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71450"/>
            <a:fld id="{00000000-1234-1234-1234-123412341234}" type="slidenum">
              <a:rPr lang="en-GB" sz="700" smtClean="0">
                <a:solidFill>
                  <a:srgbClr val="000000"/>
                </a:solidFill>
              </a:rPr>
              <a:pPr defTabSz="171450"/>
              <a:t>‹#›</a:t>
            </a:fld>
            <a:endParaRPr lang="en-GB" sz="700">
              <a:solidFill>
                <a:srgbClr val="000000"/>
              </a:solidFill>
            </a:endParaRPr>
          </a:p>
        </p:txBody>
      </p:sp>
    </p:spTree>
    <p:extLst>
      <p:ext uri="{BB962C8B-B14F-4D97-AF65-F5344CB8AC3E}">
        <p14:creationId xmlns:p14="http://schemas.microsoft.com/office/powerpoint/2010/main" val="24317142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457200" y="410400"/>
            <a:ext cx="8229600" cy="572700"/>
          </a:xfrm>
          <a:prstGeom prst="rect">
            <a:avLst/>
          </a:prstGeom>
        </p:spPr>
        <p:txBody>
          <a:bodyPr spcFirstLastPara="1" wrap="square" lIns="34284" tIns="34284" rIns="34284" bIns="34284" anchor="t" anchorCtr="0">
            <a:normAutofit/>
          </a:bodyPr>
          <a:lstStyle>
            <a:lvl1pPr lvl="0" algn="ctr">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Tree>
    <p:extLst>
      <p:ext uri="{BB962C8B-B14F-4D97-AF65-F5344CB8AC3E}">
        <p14:creationId xmlns:p14="http://schemas.microsoft.com/office/powerpoint/2010/main" val="35680737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6"/>
        <p:cNvGrpSpPr/>
        <p:nvPr/>
      </p:nvGrpSpPr>
      <p:grpSpPr>
        <a:xfrm>
          <a:off x="0" y="0"/>
          <a:ext cx="0" cy="0"/>
          <a:chOff x="0" y="0"/>
          <a:chExt cx="0" cy="0"/>
        </a:xfrm>
      </p:grpSpPr>
      <p:sp>
        <p:nvSpPr>
          <p:cNvPr id="27" name="Google Shape;27;p7"/>
          <p:cNvSpPr txBox="1">
            <a:spLocks noGrp="1"/>
          </p:cNvSpPr>
          <p:nvPr>
            <p:ph type="title"/>
          </p:nvPr>
        </p:nvSpPr>
        <p:spPr>
          <a:xfrm>
            <a:off x="311700" y="555600"/>
            <a:ext cx="2808000" cy="755700"/>
          </a:xfrm>
          <a:prstGeom prst="rect">
            <a:avLst/>
          </a:prstGeom>
        </p:spPr>
        <p:txBody>
          <a:bodyPr spcFirstLastPara="1" wrap="square" lIns="34284" tIns="34284" rIns="34284" bIns="34284" anchor="b" anchorCtr="0">
            <a:normAutofit/>
          </a:bodyPr>
          <a:lstStyle>
            <a:lvl1pPr lvl="0">
              <a:spcBef>
                <a:spcPts val="0"/>
              </a:spcBef>
              <a:spcAft>
                <a:spcPts val="0"/>
              </a:spcAft>
              <a:buSzPts val="2400"/>
              <a:buNone/>
              <a:defRPr sz="2000"/>
            </a:lvl1pPr>
            <a:lvl2pPr lvl="1">
              <a:spcBef>
                <a:spcPts val="0"/>
              </a:spcBef>
              <a:spcAft>
                <a:spcPts val="0"/>
              </a:spcAft>
              <a:buSzPts val="2400"/>
              <a:buNone/>
              <a:defRPr sz="2000"/>
            </a:lvl2pPr>
            <a:lvl3pPr lvl="2">
              <a:spcBef>
                <a:spcPts val="0"/>
              </a:spcBef>
              <a:spcAft>
                <a:spcPts val="0"/>
              </a:spcAft>
              <a:buSzPts val="2400"/>
              <a:buNone/>
              <a:defRPr sz="2000"/>
            </a:lvl3pPr>
            <a:lvl4pPr lvl="3">
              <a:spcBef>
                <a:spcPts val="0"/>
              </a:spcBef>
              <a:spcAft>
                <a:spcPts val="0"/>
              </a:spcAft>
              <a:buSzPts val="2400"/>
              <a:buNone/>
              <a:defRPr sz="2000"/>
            </a:lvl4pPr>
            <a:lvl5pPr lvl="4">
              <a:spcBef>
                <a:spcPts val="0"/>
              </a:spcBef>
              <a:spcAft>
                <a:spcPts val="0"/>
              </a:spcAft>
              <a:buSzPts val="2400"/>
              <a:buNone/>
              <a:defRPr sz="2000"/>
            </a:lvl5pPr>
            <a:lvl6pPr lvl="5">
              <a:spcBef>
                <a:spcPts val="0"/>
              </a:spcBef>
              <a:spcAft>
                <a:spcPts val="0"/>
              </a:spcAft>
              <a:buSzPts val="2400"/>
              <a:buNone/>
              <a:defRPr sz="2000"/>
            </a:lvl6pPr>
            <a:lvl7pPr lvl="6">
              <a:spcBef>
                <a:spcPts val="0"/>
              </a:spcBef>
              <a:spcAft>
                <a:spcPts val="0"/>
              </a:spcAft>
              <a:buSzPts val="2400"/>
              <a:buNone/>
              <a:defRPr sz="2000"/>
            </a:lvl7pPr>
            <a:lvl8pPr lvl="7">
              <a:spcBef>
                <a:spcPts val="0"/>
              </a:spcBef>
              <a:spcAft>
                <a:spcPts val="0"/>
              </a:spcAft>
              <a:buSzPts val="2400"/>
              <a:buNone/>
              <a:defRPr sz="2000"/>
            </a:lvl8pPr>
            <a:lvl9pPr lvl="8">
              <a:spcBef>
                <a:spcPts val="0"/>
              </a:spcBef>
              <a:spcAft>
                <a:spcPts val="0"/>
              </a:spcAft>
              <a:buSzPts val="2400"/>
              <a:buNone/>
              <a:defRPr sz="2000"/>
            </a:lvl9pPr>
          </a:lstStyle>
          <a:p>
            <a:endParaRPr/>
          </a:p>
        </p:txBody>
      </p:sp>
      <p:sp>
        <p:nvSpPr>
          <p:cNvPr id="28" name="Google Shape;28;p7"/>
          <p:cNvSpPr txBox="1">
            <a:spLocks noGrp="1"/>
          </p:cNvSpPr>
          <p:nvPr>
            <p:ph type="body" idx="1"/>
          </p:nvPr>
        </p:nvSpPr>
        <p:spPr>
          <a:xfrm>
            <a:off x="311700" y="1389600"/>
            <a:ext cx="2808000" cy="3179400"/>
          </a:xfrm>
          <a:prstGeom prst="rect">
            <a:avLst/>
          </a:prstGeom>
        </p:spPr>
        <p:txBody>
          <a:bodyPr spcFirstLastPara="1" wrap="square" lIns="34284" tIns="34284" rIns="34284" bIns="34284" anchor="t" anchorCtr="0">
            <a:normAutofit/>
          </a:bodyPr>
          <a:lstStyle>
            <a:lvl1pPr marL="371532" lvl="0" indent="-247688">
              <a:spcBef>
                <a:spcPts val="0"/>
              </a:spcBef>
              <a:spcAft>
                <a:spcPts val="0"/>
              </a:spcAft>
              <a:buSzPts val="1200"/>
              <a:buChar char="●"/>
              <a:defRPr sz="1000"/>
            </a:lvl1pPr>
            <a:lvl2pPr marL="743064" lvl="1" indent="-247688">
              <a:spcBef>
                <a:spcPts val="0"/>
              </a:spcBef>
              <a:spcAft>
                <a:spcPts val="0"/>
              </a:spcAft>
              <a:buSzPts val="1200"/>
              <a:buChar char="○"/>
              <a:defRPr sz="1000"/>
            </a:lvl2pPr>
            <a:lvl3pPr marL="1114596" lvl="2" indent="-247688">
              <a:spcBef>
                <a:spcPts val="0"/>
              </a:spcBef>
              <a:spcAft>
                <a:spcPts val="0"/>
              </a:spcAft>
              <a:buSzPts val="1200"/>
              <a:buChar char="■"/>
              <a:defRPr sz="1000"/>
            </a:lvl3pPr>
            <a:lvl4pPr marL="1486129" lvl="3" indent="-247688">
              <a:spcBef>
                <a:spcPts val="0"/>
              </a:spcBef>
              <a:spcAft>
                <a:spcPts val="0"/>
              </a:spcAft>
              <a:buSzPts val="1200"/>
              <a:buChar char="●"/>
              <a:defRPr sz="1000"/>
            </a:lvl4pPr>
            <a:lvl5pPr marL="1857661" lvl="4" indent="-247688">
              <a:spcBef>
                <a:spcPts val="0"/>
              </a:spcBef>
              <a:spcAft>
                <a:spcPts val="0"/>
              </a:spcAft>
              <a:buSzPts val="1200"/>
              <a:buChar char="○"/>
              <a:defRPr sz="1000"/>
            </a:lvl5pPr>
            <a:lvl6pPr marL="2229193" lvl="5" indent="-247688">
              <a:spcBef>
                <a:spcPts val="0"/>
              </a:spcBef>
              <a:spcAft>
                <a:spcPts val="0"/>
              </a:spcAft>
              <a:buSzPts val="1200"/>
              <a:buChar char="■"/>
              <a:defRPr sz="1000"/>
            </a:lvl6pPr>
            <a:lvl7pPr marL="2600725" lvl="6" indent="-247688">
              <a:spcBef>
                <a:spcPts val="0"/>
              </a:spcBef>
              <a:spcAft>
                <a:spcPts val="0"/>
              </a:spcAft>
              <a:buSzPts val="1200"/>
              <a:buChar char="●"/>
              <a:defRPr sz="1000"/>
            </a:lvl7pPr>
            <a:lvl8pPr marL="2972257" lvl="7" indent="-247688">
              <a:spcBef>
                <a:spcPts val="0"/>
              </a:spcBef>
              <a:spcAft>
                <a:spcPts val="0"/>
              </a:spcAft>
              <a:buSzPts val="1200"/>
              <a:buChar char="○"/>
              <a:defRPr sz="1000"/>
            </a:lvl8pPr>
            <a:lvl9pPr marL="3343790" lvl="8" indent="-247688">
              <a:spcBef>
                <a:spcPts val="0"/>
              </a:spcBef>
              <a:spcAft>
                <a:spcPts val="0"/>
              </a:spcAft>
              <a:buSzPts val="1200"/>
              <a:buChar char="■"/>
              <a:defRPr sz="1000"/>
            </a:lvl9pPr>
          </a:lstStyle>
          <a:p>
            <a:endParaRPr/>
          </a:p>
        </p:txBody>
      </p:sp>
      <p:sp>
        <p:nvSpPr>
          <p:cNvPr id="29" name="Google Shape;29;p7"/>
          <p:cNvSpPr txBox="1">
            <a:spLocks noGrp="1"/>
          </p:cNvSpPr>
          <p:nvPr>
            <p:ph type="sldNum" idx="12"/>
          </p:nvPr>
        </p:nvSpPr>
        <p:spPr>
          <a:xfrm>
            <a:off x="8472459" y="4663217"/>
            <a:ext cx="548700" cy="393600"/>
          </a:xfrm>
          <a:prstGeom prst="rect">
            <a:avLst/>
          </a:prstGeom>
          <a:noFill/>
          <a:ln>
            <a:noFill/>
          </a:ln>
        </p:spPr>
        <p:txBody>
          <a:bodyPr spcFirstLastPara="1" wrap="square" lIns="34284" tIns="34284" rIns="34284" bIns="34284"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71450"/>
            <a:fld id="{00000000-1234-1234-1234-123412341234}" type="slidenum">
              <a:rPr lang="en-GB" sz="700" smtClean="0">
                <a:solidFill>
                  <a:srgbClr val="000000"/>
                </a:solidFill>
              </a:rPr>
              <a:pPr defTabSz="171450"/>
              <a:t>‹#›</a:t>
            </a:fld>
            <a:endParaRPr lang="en-GB" sz="700">
              <a:solidFill>
                <a:srgbClr val="000000"/>
              </a:solidFill>
            </a:endParaRPr>
          </a:p>
        </p:txBody>
      </p:sp>
    </p:spTree>
    <p:extLst>
      <p:ext uri="{BB962C8B-B14F-4D97-AF65-F5344CB8AC3E}">
        <p14:creationId xmlns:p14="http://schemas.microsoft.com/office/powerpoint/2010/main" val="1091186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0"/>
        <p:cNvGrpSpPr/>
        <p:nvPr/>
      </p:nvGrpSpPr>
      <p:grpSpPr>
        <a:xfrm>
          <a:off x="0" y="0"/>
          <a:ext cx="0" cy="0"/>
          <a:chOff x="0" y="0"/>
          <a:chExt cx="0" cy="0"/>
        </a:xfrm>
      </p:grpSpPr>
      <p:sp>
        <p:nvSpPr>
          <p:cNvPr id="31" name="Google Shape;31;p8"/>
          <p:cNvSpPr txBox="1">
            <a:spLocks noGrp="1"/>
          </p:cNvSpPr>
          <p:nvPr>
            <p:ph type="title"/>
          </p:nvPr>
        </p:nvSpPr>
        <p:spPr>
          <a:xfrm>
            <a:off x="490250" y="450150"/>
            <a:ext cx="6367800" cy="4090800"/>
          </a:xfrm>
          <a:prstGeom prst="rect">
            <a:avLst/>
          </a:prstGeom>
        </p:spPr>
        <p:txBody>
          <a:bodyPr spcFirstLastPara="1" wrap="square" lIns="34284" tIns="34284" rIns="34284" bIns="34284" anchor="ctr" anchorCtr="0">
            <a:normAutofit/>
          </a:bodyPr>
          <a:lstStyle>
            <a:lvl1pPr lvl="0">
              <a:spcBef>
                <a:spcPts val="0"/>
              </a:spcBef>
              <a:spcAft>
                <a:spcPts val="0"/>
              </a:spcAft>
              <a:buSzPts val="4800"/>
              <a:buNone/>
              <a:defRPr sz="3900"/>
            </a:lvl1pPr>
            <a:lvl2pPr lvl="1">
              <a:spcBef>
                <a:spcPts val="0"/>
              </a:spcBef>
              <a:spcAft>
                <a:spcPts val="0"/>
              </a:spcAft>
              <a:buSzPts val="4800"/>
              <a:buNone/>
              <a:defRPr sz="3900"/>
            </a:lvl2pPr>
            <a:lvl3pPr lvl="2">
              <a:spcBef>
                <a:spcPts val="0"/>
              </a:spcBef>
              <a:spcAft>
                <a:spcPts val="0"/>
              </a:spcAft>
              <a:buSzPts val="4800"/>
              <a:buNone/>
              <a:defRPr sz="3900"/>
            </a:lvl3pPr>
            <a:lvl4pPr lvl="3">
              <a:spcBef>
                <a:spcPts val="0"/>
              </a:spcBef>
              <a:spcAft>
                <a:spcPts val="0"/>
              </a:spcAft>
              <a:buSzPts val="4800"/>
              <a:buNone/>
              <a:defRPr sz="3900"/>
            </a:lvl4pPr>
            <a:lvl5pPr lvl="4">
              <a:spcBef>
                <a:spcPts val="0"/>
              </a:spcBef>
              <a:spcAft>
                <a:spcPts val="0"/>
              </a:spcAft>
              <a:buSzPts val="4800"/>
              <a:buNone/>
              <a:defRPr sz="3900"/>
            </a:lvl5pPr>
            <a:lvl6pPr lvl="5">
              <a:spcBef>
                <a:spcPts val="0"/>
              </a:spcBef>
              <a:spcAft>
                <a:spcPts val="0"/>
              </a:spcAft>
              <a:buSzPts val="4800"/>
              <a:buNone/>
              <a:defRPr sz="3900"/>
            </a:lvl6pPr>
            <a:lvl7pPr lvl="6">
              <a:spcBef>
                <a:spcPts val="0"/>
              </a:spcBef>
              <a:spcAft>
                <a:spcPts val="0"/>
              </a:spcAft>
              <a:buSzPts val="4800"/>
              <a:buNone/>
              <a:defRPr sz="3900"/>
            </a:lvl7pPr>
            <a:lvl8pPr lvl="7">
              <a:spcBef>
                <a:spcPts val="0"/>
              </a:spcBef>
              <a:spcAft>
                <a:spcPts val="0"/>
              </a:spcAft>
              <a:buSzPts val="4800"/>
              <a:buNone/>
              <a:defRPr sz="3900"/>
            </a:lvl8pPr>
            <a:lvl9pPr lvl="8">
              <a:spcBef>
                <a:spcPts val="0"/>
              </a:spcBef>
              <a:spcAft>
                <a:spcPts val="0"/>
              </a:spcAft>
              <a:buSzPts val="4800"/>
              <a:buNone/>
              <a:defRPr sz="3900"/>
            </a:lvl9pPr>
          </a:lstStyle>
          <a:p>
            <a:endParaRPr/>
          </a:p>
        </p:txBody>
      </p:sp>
      <p:sp>
        <p:nvSpPr>
          <p:cNvPr id="32" name="Google Shape;32;p8"/>
          <p:cNvSpPr txBox="1">
            <a:spLocks noGrp="1"/>
          </p:cNvSpPr>
          <p:nvPr>
            <p:ph type="sldNum" idx="12"/>
          </p:nvPr>
        </p:nvSpPr>
        <p:spPr>
          <a:xfrm>
            <a:off x="8472459" y="4663217"/>
            <a:ext cx="548700" cy="393600"/>
          </a:xfrm>
          <a:prstGeom prst="rect">
            <a:avLst/>
          </a:prstGeom>
          <a:noFill/>
          <a:ln>
            <a:noFill/>
          </a:ln>
        </p:spPr>
        <p:txBody>
          <a:bodyPr spcFirstLastPara="1" wrap="square" lIns="34284" tIns="34284" rIns="34284" bIns="34284"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71450"/>
            <a:fld id="{00000000-1234-1234-1234-123412341234}" type="slidenum">
              <a:rPr lang="en-GB" sz="700" smtClean="0">
                <a:solidFill>
                  <a:srgbClr val="000000"/>
                </a:solidFill>
              </a:rPr>
              <a:pPr defTabSz="171450"/>
              <a:t>‹#›</a:t>
            </a:fld>
            <a:endParaRPr lang="en-GB" sz="700">
              <a:solidFill>
                <a:srgbClr val="000000"/>
              </a:solidFill>
            </a:endParaRPr>
          </a:p>
        </p:txBody>
      </p:sp>
    </p:spTree>
    <p:extLst>
      <p:ext uri="{BB962C8B-B14F-4D97-AF65-F5344CB8AC3E}">
        <p14:creationId xmlns:p14="http://schemas.microsoft.com/office/powerpoint/2010/main" val="854251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18/9/2022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3"/>
        <p:cNvGrpSpPr/>
        <p:nvPr/>
      </p:nvGrpSpPr>
      <p:grpSpPr>
        <a:xfrm>
          <a:off x="0" y="0"/>
          <a:ext cx="0" cy="0"/>
          <a:chOff x="0" y="0"/>
          <a:chExt cx="0" cy="0"/>
        </a:xfrm>
      </p:grpSpPr>
      <p:sp>
        <p:nvSpPr>
          <p:cNvPr id="34" name="Google Shape;34;p9"/>
          <p:cNvSpPr/>
          <p:nvPr/>
        </p:nvSpPr>
        <p:spPr>
          <a:xfrm>
            <a:off x="4572000" y="-125"/>
            <a:ext cx="4572000" cy="5143500"/>
          </a:xfrm>
          <a:prstGeom prst="rect">
            <a:avLst/>
          </a:prstGeom>
          <a:solidFill>
            <a:schemeClr val="lt2"/>
          </a:solidFill>
          <a:ln>
            <a:noFill/>
          </a:ln>
        </p:spPr>
        <p:txBody>
          <a:bodyPr spcFirstLastPara="1" wrap="square" lIns="74295" tIns="74295" rIns="74295" bIns="74295" anchor="ctr" anchorCtr="0">
            <a:noAutofit/>
          </a:bodyPr>
          <a:lstStyle/>
          <a:p>
            <a:pPr defTabSz="171450"/>
            <a:endParaRPr sz="1500">
              <a:solidFill>
                <a:srgbClr val="000000"/>
              </a:solidFill>
            </a:endParaRPr>
          </a:p>
        </p:txBody>
      </p:sp>
      <p:sp>
        <p:nvSpPr>
          <p:cNvPr id="35" name="Google Shape;35;p9"/>
          <p:cNvSpPr txBox="1">
            <a:spLocks noGrp="1"/>
          </p:cNvSpPr>
          <p:nvPr>
            <p:ph type="title"/>
          </p:nvPr>
        </p:nvSpPr>
        <p:spPr>
          <a:xfrm>
            <a:off x="265500" y="1233175"/>
            <a:ext cx="4045200" cy="1482300"/>
          </a:xfrm>
          <a:prstGeom prst="rect">
            <a:avLst/>
          </a:prstGeom>
        </p:spPr>
        <p:txBody>
          <a:bodyPr spcFirstLastPara="1" wrap="square" lIns="34284" tIns="34284" rIns="34284" bIns="34284" anchor="b" anchorCtr="0">
            <a:normAutofit/>
          </a:bodyPr>
          <a:lstStyle>
            <a:lvl1pPr lvl="0" algn="ctr">
              <a:spcBef>
                <a:spcPts val="0"/>
              </a:spcBef>
              <a:spcAft>
                <a:spcPts val="0"/>
              </a:spcAft>
              <a:buSzPts val="4200"/>
              <a:buNone/>
              <a:defRPr sz="3400"/>
            </a:lvl1pPr>
            <a:lvl2pPr lvl="1" algn="ctr">
              <a:spcBef>
                <a:spcPts val="0"/>
              </a:spcBef>
              <a:spcAft>
                <a:spcPts val="0"/>
              </a:spcAft>
              <a:buSzPts val="4200"/>
              <a:buNone/>
              <a:defRPr sz="3400"/>
            </a:lvl2pPr>
            <a:lvl3pPr lvl="2" algn="ctr">
              <a:spcBef>
                <a:spcPts val="0"/>
              </a:spcBef>
              <a:spcAft>
                <a:spcPts val="0"/>
              </a:spcAft>
              <a:buSzPts val="4200"/>
              <a:buNone/>
              <a:defRPr sz="3400"/>
            </a:lvl3pPr>
            <a:lvl4pPr lvl="3" algn="ctr">
              <a:spcBef>
                <a:spcPts val="0"/>
              </a:spcBef>
              <a:spcAft>
                <a:spcPts val="0"/>
              </a:spcAft>
              <a:buSzPts val="4200"/>
              <a:buNone/>
              <a:defRPr sz="3400"/>
            </a:lvl4pPr>
            <a:lvl5pPr lvl="4" algn="ctr">
              <a:spcBef>
                <a:spcPts val="0"/>
              </a:spcBef>
              <a:spcAft>
                <a:spcPts val="0"/>
              </a:spcAft>
              <a:buSzPts val="4200"/>
              <a:buNone/>
              <a:defRPr sz="3400"/>
            </a:lvl5pPr>
            <a:lvl6pPr lvl="5" algn="ctr">
              <a:spcBef>
                <a:spcPts val="0"/>
              </a:spcBef>
              <a:spcAft>
                <a:spcPts val="0"/>
              </a:spcAft>
              <a:buSzPts val="4200"/>
              <a:buNone/>
              <a:defRPr sz="3400"/>
            </a:lvl6pPr>
            <a:lvl7pPr lvl="6" algn="ctr">
              <a:spcBef>
                <a:spcPts val="0"/>
              </a:spcBef>
              <a:spcAft>
                <a:spcPts val="0"/>
              </a:spcAft>
              <a:buSzPts val="4200"/>
              <a:buNone/>
              <a:defRPr sz="3400"/>
            </a:lvl7pPr>
            <a:lvl8pPr lvl="7" algn="ctr">
              <a:spcBef>
                <a:spcPts val="0"/>
              </a:spcBef>
              <a:spcAft>
                <a:spcPts val="0"/>
              </a:spcAft>
              <a:buSzPts val="4200"/>
              <a:buNone/>
              <a:defRPr sz="3400"/>
            </a:lvl8pPr>
            <a:lvl9pPr lvl="8" algn="ctr">
              <a:spcBef>
                <a:spcPts val="0"/>
              </a:spcBef>
              <a:spcAft>
                <a:spcPts val="0"/>
              </a:spcAft>
              <a:buSzPts val="4200"/>
              <a:buNone/>
              <a:defRPr sz="3400"/>
            </a:lvl9pPr>
          </a:lstStyle>
          <a:p>
            <a:endParaRPr/>
          </a:p>
        </p:txBody>
      </p:sp>
      <p:sp>
        <p:nvSpPr>
          <p:cNvPr id="36" name="Google Shape;36;p9"/>
          <p:cNvSpPr txBox="1">
            <a:spLocks noGrp="1"/>
          </p:cNvSpPr>
          <p:nvPr>
            <p:ph type="subTitle" idx="1"/>
          </p:nvPr>
        </p:nvSpPr>
        <p:spPr>
          <a:xfrm>
            <a:off x="265500" y="2803075"/>
            <a:ext cx="4045200" cy="1235100"/>
          </a:xfrm>
          <a:prstGeom prst="rect">
            <a:avLst/>
          </a:prstGeom>
        </p:spPr>
        <p:txBody>
          <a:bodyPr spcFirstLastPara="1" wrap="square" lIns="34284" tIns="34284" rIns="34284" bIns="34284" anchor="t" anchorCtr="0">
            <a:normAutofit/>
          </a:bodyPr>
          <a:lstStyle>
            <a:lvl1pPr lvl="0" algn="ctr">
              <a:lnSpc>
                <a:spcPct val="100000"/>
              </a:lnSpc>
              <a:spcBef>
                <a:spcPts val="0"/>
              </a:spcBef>
              <a:spcAft>
                <a:spcPts val="0"/>
              </a:spcAft>
              <a:buSzPts val="2100"/>
              <a:buNone/>
              <a:defRPr sz="1700"/>
            </a:lvl1pPr>
            <a:lvl2pPr lvl="1" algn="ctr">
              <a:lnSpc>
                <a:spcPct val="100000"/>
              </a:lnSpc>
              <a:spcBef>
                <a:spcPts val="0"/>
              </a:spcBef>
              <a:spcAft>
                <a:spcPts val="0"/>
              </a:spcAft>
              <a:buSzPts val="2100"/>
              <a:buNone/>
              <a:defRPr sz="1700"/>
            </a:lvl2pPr>
            <a:lvl3pPr lvl="2" algn="ctr">
              <a:lnSpc>
                <a:spcPct val="100000"/>
              </a:lnSpc>
              <a:spcBef>
                <a:spcPts val="0"/>
              </a:spcBef>
              <a:spcAft>
                <a:spcPts val="0"/>
              </a:spcAft>
              <a:buSzPts val="2100"/>
              <a:buNone/>
              <a:defRPr sz="1700"/>
            </a:lvl3pPr>
            <a:lvl4pPr lvl="3" algn="ctr">
              <a:lnSpc>
                <a:spcPct val="100000"/>
              </a:lnSpc>
              <a:spcBef>
                <a:spcPts val="0"/>
              </a:spcBef>
              <a:spcAft>
                <a:spcPts val="0"/>
              </a:spcAft>
              <a:buSzPts val="2100"/>
              <a:buNone/>
              <a:defRPr sz="1700"/>
            </a:lvl4pPr>
            <a:lvl5pPr lvl="4" algn="ctr">
              <a:lnSpc>
                <a:spcPct val="100000"/>
              </a:lnSpc>
              <a:spcBef>
                <a:spcPts val="0"/>
              </a:spcBef>
              <a:spcAft>
                <a:spcPts val="0"/>
              </a:spcAft>
              <a:buSzPts val="2100"/>
              <a:buNone/>
              <a:defRPr sz="1700"/>
            </a:lvl5pPr>
            <a:lvl6pPr lvl="5" algn="ctr">
              <a:lnSpc>
                <a:spcPct val="100000"/>
              </a:lnSpc>
              <a:spcBef>
                <a:spcPts val="0"/>
              </a:spcBef>
              <a:spcAft>
                <a:spcPts val="0"/>
              </a:spcAft>
              <a:buSzPts val="2100"/>
              <a:buNone/>
              <a:defRPr sz="1700"/>
            </a:lvl6pPr>
            <a:lvl7pPr lvl="6" algn="ctr">
              <a:lnSpc>
                <a:spcPct val="100000"/>
              </a:lnSpc>
              <a:spcBef>
                <a:spcPts val="0"/>
              </a:spcBef>
              <a:spcAft>
                <a:spcPts val="0"/>
              </a:spcAft>
              <a:buSzPts val="2100"/>
              <a:buNone/>
              <a:defRPr sz="1700"/>
            </a:lvl7pPr>
            <a:lvl8pPr lvl="7" algn="ctr">
              <a:lnSpc>
                <a:spcPct val="100000"/>
              </a:lnSpc>
              <a:spcBef>
                <a:spcPts val="0"/>
              </a:spcBef>
              <a:spcAft>
                <a:spcPts val="0"/>
              </a:spcAft>
              <a:buSzPts val="2100"/>
              <a:buNone/>
              <a:defRPr sz="1700"/>
            </a:lvl8pPr>
            <a:lvl9pPr lvl="8" algn="ctr">
              <a:lnSpc>
                <a:spcPct val="100000"/>
              </a:lnSpc>
              <a:spcBef>
                <a:spcPts val="0"/>
              </a:spcBef>
              <a:spcAft>
                <a:spcPts val="0"/>
              </a:spcAft>
              <a:buSzPts val="2100"/>
              <a:buNone/>
              <a:defRPr sz="1700"/>
            </a:lvl9pPr>
          </a:lstStyle>
          <a:p>
            <a:endParaRPr/>
          </a:p>
        </p:txBody>
      </p:sp>
      <p:sp>
        <p:nvSpPr>
          <p:cNvPr id="37" name="Google Shape;37;p9"/>
          <p:cNvSpPr txBox="1">
            <a:spLocks noGrp="1"/>
          </p:cNvSpPr>
          <p:nvPr>
            <p:ph type="body" idx="2"/>
          </p:nvPr>
        </p:nvSpPr>
        <p:spPr>
          <a:xfrm>
            <a:off x="4939500" y="724075"/>
            <a:ext cx="3837000" cy="3695100"/>
          </a:xfrm>
          <a:prstGeom prst="rect">
            <a:avLst/>
          </a:prstGeom>
        </p:spPr>
        <p:txBody>
          <a:bodyPr spcFirstLastPara="1" wrap="square" lIns="34284" tIns="34284" rIns="34284" bIns="34284" anchor="ctr" anchorCtr="0">
            <a:normAutofit/>
          </a:bodyPr>
          <a:lstStyle>
            <a:lvl1pPr marL="371532" lvl="0" indent="-247688">
              <a:spcBef>
                <a:spcPts val="0"/>
              </a:spcBef>
              <a:spcAft>
                <a:spcPts val="0"/>
              </a:spcAft>
              <a:buSzPts val="1200"/>
              <a:buChar char="●"/>
              <a:defRPr/>
            </a:lvl1pPr>
            <a:lvl2pPr marL="743064" lvl="1" indent="-247688">
              <a:spcBef>
                <a:spcPts val="0"/>
              </a:spcBef>
              <a:spcAft>
                <a:spcPts val="0"/>
              </a:spcAft>
              <a:buSzPts val="1200"/>
              <a:buChar char="○"/>
              <a:defRPr/>
            </a:lvl2pPr>
            <a:lvl3pPr marL="1114596" lvl="2" indent="-247688">
              <a:spcBef>
                <a:spcPts val="0"/>
              </a:spcBef>
              <a:spcAft>
                <a:spcPts val="0"/>
              </a:spcAft>
              <a:buSzPts val="1200"/>
              <a:buChar char="■"/>
              <a:defRPr/>
            </a:lvl3pPr>
            <a:lvl4pPr marL="1486129" lvl="3" indent="-247688">
              <a:spcBef>
                <a:spcPts val="0"/>
              </a:spcBef>
              <a:spcAft>
                <a:spcPts val="0"/>
              </a:spcAft>
              <a:buSzPts val="1200"/>
              <a:buChar char="●"/>
              <a:defRPr/>
            </a:lvl4pPr>
            <a:lvl5pPr marL="1857661" lvl="4" indent="-247688">
              <a:spcBef>
                <a:spcPts val="0"/>
              </a:spcBef>
              <a:spcAft>
                <a:spcPts val="0"/>
              </a:spcAft>
              <a:buSzPts val="1200"/>
              <a:buChar char="○"/>
              <a:defRPr/>
            </a:lvl5pPr>
            <a:lvl6pPr marL="2229193" lvl="5" indent="-247688">
              <a:spcBef>
                <a:spcPts val="0"/>
              </a:spcBef>
              <a:spcAft>
                <a:spcPts val="0"/>
              </a:spcAft>
              <a:buSzPts val="1200"/>
              <a:buChar char="■"/>
              <a:defRPr/>
            </a:lvl6pPr>
            <a:lvl7pPr marL="2600725" lvl="6" indent="-247688">
              <a:spcBef>
                <a:spcPts val="0"/>
              </a:spcBef>
              <a:spcAft>
                <a:spcPts val="0"/>
              </a:spcAft>
              <a:buSzPts val="1200"/>
              <a:buChar char="●"/>
              <a:defRPr/>
            </a:lvl7pPr>
            <a:lvl8pPr marL="2972257" lvl="7" indent="-247688">
              <a:spcBef>
                <a:spcPts val="0"/>
              </a:spcBef>
              <a:spcAft>
                <a:spcPts val="0"/>
              </a:spcAft>
              <a:buSzPts val="1200"/>
              <a:buChar char="○"/>
              <a:defRPr/>
            </a:lvl8pPr>
            <a:lvl9pPr marL="3343790" lvl="8" indent="-247688">
              <a:spcBef>
                <a:spcPts val="0"/>
              </a:spcBef>
              <a:spcAft>
                <a:spcPts val="0"/>
              </a:spcAft>
              <a:buSzPts val="1200"/>
              <a:buChar char="■"/>
              <a:defRPr/>
            </a:lvl9pPr>
          </a:lstStyle>
          <a:p>
            <a:endParaRPr/>
          </a:p>
        </p:txBody>
      </p:sp>
      <p:sp>
        <p:nvSpPr>
          <p:cNvPr id="38" name="Google Shape;38;p9"/>
          <p:cNvSpPr txBox="1">
            <a:spLocks noGrp="1"/>
          </p:cNvSpPr>
          <p:nvPr>
            <p:ph type="sldNum" idx="12"/>
          </p:nvPr>
        </p:nvSpPr>
        <p:spPr>
          <a:xfrm>
            <a:off x="8472459" y="4663217"/>
            <a:ext cx="548700" cy="393600"/>
          </a:xfrm>
          <a:prstGeom prst="rect">
            <a:avLst/>
          </a:prstGeom>
          <a:noFill/>
          <a:ln>
            <a:noFill/>
          </a:ln>
        </p:spPr>
        <p:txBody>
          <a:bodyPr spcFirstLastPara="1" wrap="square" lIns="34284" tIns="34284" rIns="34284" bIns="34284"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71450"/>
            <a:fld id="{00000000-1234-1234-1234-123412341234}" type="slidenum">
              <a:rPr lang="en-GB" sz="700" smtClean="0">
                <a:solidFill>
                  <a:srgbClr val="000000"/>
                </a:solidFill>
              </a:rPr>
              <a:pPr defTabSz="171450"/>
              <a:t>‹#›</a:t>
            </a:fld>
            <a:endParaRPr lang="en-GB" sz="700">
              <a:solidFill>
                <a:srgbClr val="000000"/>
              </a:solidFill>
            </a:endParaRPr>
          </a:p>
        </p:txBody>
      </p:sp>
    </p:spTree>
    <p:extLst>
      <p:ext uri="{BB962C8B-B14F-4D97-AF65-F5344CB8AC3E}">
        <p14:creationId xmlns:p14="http://schemas.microsoft.com/office/powerpoint/2010/main" val="22217478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9"/>
        <p:cNvGrpSpPr/>
        <p:nvPr/>
      </p:nvGrpSpPr>
      <p:grpSpPr>
        <a:xfrm>
          <a:off x="0" y="0"/>
          <a:ext cx="0" cy="0"/>
          <a:chOff x="0" y="0"/>
          <a:chExt cx="0" cy="0"/>
        </a:xfrm>
      </p:grpSpPr>
      <p:sp>
        <p:nvSpPr>
          <p:cNvPr id="40" name="Google Shape;40;p10"/>
          <p:cNvSpPr txBox="1">
            <a:spLocks noGrp="1"/>
          </p:cNvSpPr>
          <p:nvPr>
            <p:ph type="body" idx="1"/>
          </p:nvPr>
        </p:nvSpPr>
        <p:spPr>
          <a:xfrm>
            <a:off x="311700" y="4230575"/>
            <a:ext cx="5998800" cy="605100"/>
          </a:xfrm>
          <a:prstGeom prst="rect">
            <a:avLst/>
          </a:prstGeom>
        </p:spPr>
        <p:txBody>
          <a:bodyPr spcFirstLastPara="1" wrap="square" lIns="34284" tIns="34284" rIns="34284" bIns="34284" anchor="ctr" anchorCtr="0">
            <a:normAutofit/>
          </a:bodyPr>
          <a:lstStyle>
            <a:lvl1pPr marL="371532" lvl="0" indent="-185766">
              <a:lnSpc>
                <a:spcPct val="100000"/>
              </a:lnSpc>
              <a:spcBef>
                <a:spcPts val="0"/>
              </a:spcBef>
              <a:spcAft>
                <a:spcPts val="0"/>
              </a:spcAft>
              <a:buSzPts val="1200"/>
              <a:buNone/>
              <a:defRPr/>
            </a:lvl1pPr>
          </a:lstStyle>
          <a:p>
            <a:endParaRPr/>
          </a:p>
        </p:txBody>
      </p:sp>
      <p:sp>
        <p:nvSpPr>
          <p:cNvPr id="41" name="Google Shape;41;p10"/>
          <p:cNvSpPr txBox="1">
            <a:spLocks noGrp="1"/>
          </p:cNvSpPr>
          <p:nvPr>
            <p:ph type="sldNum" idx="12"/>
          </p:nvPr>
        </p:nvSpPr>
        <p:spPr>
          <a:xfrm>
            <a:off x="8472459" y="4663217"/>
            <a:ext cx="548700" cy="393600"/>
          </a:xfrm>
          <a:prstGeom prst="rect">
            <a:avLst/>
          </a:prstGeom>
          <a:noFill/>
          <a:ln>
            <a:noFill/>
          </a:ln>
        </p:spPr>
        <p:txBody>
          <a:bodyPr spcFirstLastPara="1" wrap="square" lIns="34284" tIns="34284" rIns="34284" bIns="34284"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71450"/>
            <a:fld id="{00000000-1234-1234-1234-123412341234}" type="slidenum">
              <a:rPr lang="en-GB" sz="700" smtClean="0">
                <a:solidFill>
                  <a:srgbClr val="000000"/>
                </a:solidFill>
              </a:rPr>
              <a:pPr defTabSz="171450"/>
              <a:t>‹#›</a:t>
            </a:fld>
            <a:endParaRPr lang="en-GB" sz="700">
              <a:solidFill>
                <a:srgbClr val="000000"/>
              </a:solidFill>
            </a:endParaRPr>
          </a:p>
        </p:txBody>
      </p:sp>
    </p:spTree>
    <p:extLst>
      <p:ext uri="{BB962C8B-B14F-4D97-AF65-F5344CB8AC3E}">
        <p14:creationId xmlns:p14="http://schemas.microsoft.com/office/powerpoint/2010/main" val="1401383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2"/>
        <p:cNvGrpSpPr/>
        <p:nvPr/>
      </p:nvGrpSpPr>
      <p:grpSpPr>
        <a:xfrm>
          <a:off x="0" y="0"/>
          <a:ext cx="0" cy="0"/>
          <a:chOff x="0" y="0"/>
          <a:chExt cx="0" cy="0"/>
        </a:xfrm>
      </p:grpSpPr>
      <p:sp>
        <p:nvSpPr>
          <p:cNvPr id="43" name="Google Shape;43;p11"/>
          <p:cNvSpPr txBox="1">
            <a:spLocks noGrp="1"/>
          </p:cNvSpPr>
          <p:nvPr>
            <p:ph type="title" hasCustomPrompt="1"/>
          </p:nvPr>
        </p:nvSpPr>
        <p:spPr>
          <a:xfrm>
            <a:off x="311700" y="1106125"/>
            <a:ext cx="8520600" cy="1963500"/>
          </a:xfrm>
          <a:prstGeom prst="rect">
            <a:avLst/>
          </a:prstGeom>
        </p:spPr>
        <p:txBody>
          <a:bodyPr spcFirstLastPara="1" wrap="square" lIns="34284" tIns="34284" rIns="34284" bIns="34284" anchor="b" anchorCtr="0">
            <a:normAutofit/>
          </a:bodyPr>
          <a:lstStyle>
            <a:lvl1pPr lvl="0" algn="ctr">
              <a:spcBef>
                <a:spcPts val="0"/>
              </a:spcBef>
              <a:spcAft>
                <a:spcPts val="0"/>
              </a:spcAft>
              <a:buSzPts val="12000"/>
              <a:buNone/>
              <a:defRPr sz="9800"/>
            </a:lvl1pPr>
            <a:lvl2pPr lvl="1" algn="ctr">
              <a:spcBef>
                <a:spcPts val="0"/>
              </a:spcBef>
              <a:spcAft>
                <a:spcPts val="0"/>
              </a:spcAft>
              <a:buSzPts val="12000"/>
              <a:buNone/>
              <a:defRPr sz="9800"/>
            </a:lvl2pPr>
            <a:lvl3pPr lvl="2" algn="ctr">
              <a:spcBef>
                <a:spcPts val="0"/>
              </a:spcBef>
              <a:spcAft>
                <a:spcPts val="0"/>
              </a:spcAft>
              <a:buSzPts val="12000"/>
              <a:buNone/>
              <a:defRPr sz="9800"/>
            </a:lvl3pPr>
            <a:lvl4pPr lvl="3" algn="ctr">
              <a:spcBef>
                <a:spcPts val="0"/>
              </a:spcBef>
              <a:spcAft>
                <a:spcPts val="0"/>
              </a:spcAft>
              <a:buSzPts val="12000"/>
              <a:buNone/>
              <a:defRPr sz="9800"/>
            </a:lvl4pPr>
            <a:lvl5pPr lvl="4" algn="ctr">
              <a:spcBef>
                <a:spcPts val="0"/>
              </a:spcBef>
              <a:spcAft>
                <a:spcPts val="0"/>
              </a:spcAft>
              <a:buSzPts val="12000"/>
              <a:buNone/>
              <a:defRPr sz="9800"/>
            </a:lvl5pPr>
            <a:lvl6pPr lvl="5" algn="ctr">
              <a:spcBef>
                <a:spcPts val="0"/>
              </a:spcBef>
              <a:spcAft>
                <a:spcPts val="0"/>
              </a:spcAft>
              <a:buSzPts val="12000"/>
              <a:buNone/>
              <a:defRPr sz="9800"/>
            </a:lvl6pPr>
            <a:lvl7pPr lvl="6" algn="ctr">
              <a:spcBef>
                <a:spcPts val="0"/>
              </a:spcBef>
              <a:spcAft>
                <a:spcPts val="0"/>
              </a:spcAft>
              <a:buSzPts val="12000"/>
              <a:buNone/>
              <a:defRPr sz="9800"/>
            </a:lvl7pPr>
            <a:lvl8pPr lvl="7" algn="ctr">
              <a:spcBef>
                <a:spcPts val="0"/>
              </a:spcBef>
              <a:spcAft>
                <a:spcPts val="0"/>
              </a:spcAft>
              <a:buSzPts val="12000"/>
              <a:buNone/>
              <a:defRPr sz="9800"/>
            </a:lvl8pPr>
            <a:lvl9pPr lvl="8" algn="ctr">
              <a:spcBef>
                <a:spcPts val="0"/>
              </a:spcBef>
              <a:spcAft>
                <a:spcPts val="0"/>
              </a:spcAft>
              <a:buSzPts val="12000"/>
              <a:buNone/>
              <a:defRPr sz="9800"/>
            </a:lvl9pPr>
          </a:lstStyle>
          <a:p>
            <a:r>
              <a:t>xx%</a:t>
            </a:r>
          </a:p>
        </p:txBody>
      </p:sp>
      <p:sp>
        <p:nvSpPr>
          <p:cNvPr id="44" name="Google Shape;44;p11"/>
          <p:cNvSpPr txBox="1">
            <a:spLocks noGrp="1"/>
          </p:cNvSpPr>
          <p:nvPr>
            <p:ph type="body" idx="1"/>
          </p:nvPr>
        </p:nvSpPr>
        <p:spPr>
          <a:xfrm>
            <a:off x="311700" y="3152225"/>
            <a:ext cx="8520600" cy="1300800"/>
          </a:xfrm>
          <a:prstGeom prst="rect">
            <a:avLst/>
          </a:prstGeom>
        </p:spPr>
        <p:txBody>
          <a:bodyPr spcFirstLastPara="1" wrap="square" lIns="34284" tIns="34284" rIns="34284" bIns="34284" anchor="t" anchorCtr="0">
            <a:normAutofit/>
          </a:bodyPr>
          <a:lstStyle>
            <a:lvl1pPr marL="371532" lvl="0" indent="-247688" algn="ctr">
              <a:spcBef>
                <a:spcPts val="0"/>
              </a:spcBef>
              <a:spcAft>
                <a:spcPts val="0"/>
              </a:spcAft>
              <a:buSzPts val="1200"/>
              <a:buChar char="●"/>
              <a:defRPr/>
            </a:lvl1pPr>
            <a:lvl2pPr marL="743064" lvl="1" indent="-247688" algn="ctr">
              <a:spcBef>
                <a:spcPts val="0"/>
              </a:spcBef>
              <a:spcAft>
                <a:spcPts val="0"/>
              </a:spcAft>
              <a:buSzPts val="1200"/>
              <a:buChar char="○"/>
              <a:defRPr/>
            </a:lvl2pPr>
            <a:lvl3pPr marL="1114596" lvl="2" indent="-247688" algn="ctr">
              <a:spcBef>
                <a:spcPts val="0"/>
              </a:spcBef>
              <a:spcAft>
                <a:spcPts val="0"/>
              </a:spcAft>
              <a:buSzPts val="1200"/>
              <a:buChar char="■"/>
              <a:defRPr/>
            </a:lvl3pPr>
            <a:lvl4pPr marL="1486129" lvl="3" indent="-247688" algn="ctr">
              <a:spcBef>
                <a:spcPts val="0"/>
              </a:spcBef>
              <a:spcAft>
                <a:spcPts val="0"/>
              </a:spcAft>
              <a:buSzPts val="1200"/>
              <a:buChar char="●"/>
              <a:defRPr/>
            </a:lvl4pPr>
            <a:lvl5pPr marL="1857661" lvl="4" indent="-247688" algn="ctr">
              <a:spcBef>
                <a:spcPts val="0"/>
              </a:spcBef>
              <a:spcAft>
                <a:spcPts val="0"/>
              </a:spcAft>
              <a:buSzPts val="1200"/>
              <a:buChar char="○"/>
              <a:defRPr/>
            </a:lvl5pPr>
            <a:lvl6pPr marL="2229193" lvl="5" indent="-247688" algn="ctr">
              <a:spcBef>
                <a:spcPts val="0"/>
              </a:spcBef>
              <a:spcAft>
                <a:spcPts val="0"/>
              </a:spcAft>
              <a:buSzPts val="1200"/>
              <a:buChar char="■"/>
              <a:defRPr/>
            </a:lvl6pPr>
            <a:lvl7pPr marL="2600725" lvl="6" indent="-247688" algn="ctr">
              <a:spcBef>
                <a:spcPts val="0"/>
              </a:spcBef>
              <a:spcAft>
                <a:spcPts val="0"/>
              </a:spcAft>
              <a:buSzPts val="1200"/>
              <a:buChar char="●"/>
              <a:defRPr/>
            </a:lvl7pPr>
            <a:lvl8pPr marL="2972257" lvl="7" indent="-247688" algn="ctr">
              <a:spcBef>
                <a:spcPts val="0"/>
              </a:spcBef>
              <a:spcAft>
                <a:spcPts val="0"/>
              </a:spcAft>
              <a:buSzPts val="1200"/>
              <a:buChar char="○"/>
              <a:defRPr/>
            </a:lvl8pPr>
            <a:lvl9pPr marL="3343790" lvl="8" indent="-247688" algn="ctr">
              <a:spcBef>
                <a:spcPts val="0"/>
              </a:spcBef>
              <a:spcAft>
                <a:spcPts val="0"/>
              </a:spcAft>
              <a:buSzPts val="1200"/>
              <a:buChar char="■"/>
              <a:defRPr/>
            </a:lvl9pPr>
          </a:lstStyle>
          <a:p>
            <a:endParaRPr/>
          </a:p>
        </p:txBody>
      </p:sp>
      <p:sp>
        <p:nvSpPr>
          <p:cNvPr id="45" name="Google Shape;45;p11"/>
          <p:cNvSpPr txBox="1">
            <a:spLocks noGrp="1"/>
          </p:cNvSpPr>
          <p:nvPr>
            <p:ph type="sldNum" idx="12"/>
          </p:nvPr>
        </p:nvSpPr>
        <p:spPr>
          <a:xfrm>
            <a:off x="8472459" y="4663217"/>
            <a:ext cx="548700" cy="393600"/>
          </a:xfrm>
          <a:prstGeom prst="rect">
            <a:avLst/>
          </a:prstGeom>
          <a:noFill/>
          <a:ln>
            <a:noFill/>
          </a:ln>
        </p:spPr>
        <p:txBody>
          <a:bodyPr spcFirstLastPara="1" wrap="square" lIns="34284" tIns="34284" rIns="34284" bIns="34284"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71450"/>
            <a:fld id="{00000000-1234-1234-1234-123412341234}" type="slidenum">
              <a:rPr lang="en-GB" sz="700" smtClean="0">
                <a:solidFill>
                  <a:srgbClr val="000000"/>
                </a:solidFill>
              </a:rPr>
              <a:pPr defTabSz="171450"/>
              <a:t>‹#›</a:t>
            </a:fld>
            <a:endParaRPr lang="en-GB" sz="700">
              <a:solidFill>
                <a:srgbClr val="000000"/>
              </a:solidFill>
            </a:endParaRPr>
          </a:p>
        </p:txBody>
      </p:sp>
    </p:spTree>
    <p:extLst>
      <p:ext uri="{BB962C8B-B14F-4D97-AF65-F5344CB8AC3E}">
        <p14:creationId xmlns:p14="http://schemas.microsoft.com/office/powerpoint/2010/main" val="4040803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6"/>
        <p:cNvGrpSpPr/>
        <p:nvPr/>
      </p:nvGrpSpPr>
      <p:grpSpPr>
        <a:xfrm>
          <a:off x="0" y="0"/>
          <a:ext cx="0" cy="0"/>
          <a:chOff x="0" y="0"/>
          <a:chExt cx="0" cy="0"/>
        </a:xfrm>
      </p:grpSpPr>
      <p:sp>
        <p:nvSpPr>
          <p:cNvPr id="47" name="Google Shape;47;p12"/>
          <p:cNvSpPr txBox="1">
            <a:spLocks noGrp="1"/>
          </p:cNvSpPr>
          <p:nvPr>
            <p:ph type="sldNum" idx="12"/>
          </p:nvPr>
        </p:nvSpPr>
        <p:spPr>
          <a:xfrm>
            <a:off x="8472459" y="4663217"/>
            <a:ext cx="548700" cy="393600"/>
          </a:xfrm>
          <a:prstGeom prst="rect">
            <a:avLst/>
          </a:prstGeom>
          <a:noFill/>
          <a:ln>
            <a:noFill/>
          </a:ln>
        </p:spPr>
        <p:txBody>
          <a:bodyPr spcFirstLastPara="1" wrap="square" lIns="34284" tIns="34284" rIns="34284" bIns="34284"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71450"/>
            <a:fld id="{00000000-1234-1234-1234-123412341234}" type="slidenum">
              <a:rPr lang="en-GB" sz="700" smtClean="0">
                <a:solidFill>
                  <a:srgbClr val="000000"/>
                </a:solidFill>
              </a:rPr>
              <a:pPr defTabSz="171450"/>
              <a:t>‹#›</a:t>
            </a:fld>
            <a:endParaRPr lang="en-GB" sz="700">
              <a:solidFill>
                <a:srgbClr val="000000"/>
              </a:solidFill>
            </a:endParaRPr>
          </a:p>
        </p:txBody>
      </p:sp>
    </p:spTree>
    <p:extLst>
      <p:ext uri="{BB962C8B-B14F-4D97-AF65-F5344CB8AC3E}">
        <p14:creationId xmlns:p14="http://schemas.microsoft.com/office/powerpoint/2010/main" val="1355789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955" indent="0">
              <a:buNone/>
              <a:defRPr sz="1800">
                <a:solidFill>
                  <a:schemeClr val="tx1">
                    <a:tint val="75000"/>
                  </a:schemeClr>
                </a:solidFill>
              </a:defRPr>
            </a:lvl2pPr>
            <a:lvl3pPr marL="913910" indent="0">
              <a:buNone/>
              <a:defRPr sz="1600">
                <a:solidFill>
                  <a:schemeClr val="tx1">
                    <a:tint val="75000"/>
                  </a:schemeClr>
                </a:solidFill>
              </a:defRPr>
            </a:lvl3pPr>
            <a:lvl4pPr marL="1370865" indent="0">
              <a:buNone/>
              <a:defRPr sz="1400">
                <a:solidFill>
                  <a:schemeClr val="tx1">
                    <a:tint val="75000"/>
                  </a:schemeClr>
                </a:solidFill>
              </a:defRPr>
            </a:lvl4pPr>
            <a:lvl5pPr marL="1827821" indent="0">
              <a:buNone/>
              <a:defRPr sz="1400">
                <a:solidFill>
                  <a:schemeClr val="tx1">
                    <a:tint val="75000"/>
                  </a:schemeClr>
                </a:solidFill>
              </a:defRPr>
            </a:lvl5pPr>
            <a:lvl6pPr marL="2284776" indent="0">
              <a:buNone/>
              <a:defRPr sz="1400">
                <a:solidFill>
                  <a:schemeClr val="tx1">
                    <a:tint val="75000"/>
                  </a:schemeClr>
                </a:solidFill>
              </a:defRPr>
            </a:lvl6pPr>
            <a:lvl7pPr marL="2741731" indent="0">
              <a:buNone/>
              <a:defRPr sz="1400">
                <a:solidFill>
                  <a:schemeClr val="tx1">
                    <a:tint val="75000"/>
                  </a:schemeClr>
                </a:solidFill>
              </a:defRPr>
            </a:lvl7pPr>
            <a:lvl8pPr marL="3198686" indent="0">
              <a:buNone/>
              <a:defRPr sz="1400">
                <a:solidFill>
                  <a:schemeClr val="tx1">
                    <a:tint val="75000"/>
                  </a:schemeClr>
                </a:solidFill>
              </a:defRPr>
            </a:lvl8pPr>
            <a:lvl9pPr marL="365564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18/9/2022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18/9/2022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955" indent="0">
              <a:buNone/>
              <a:defRPr sz="2000" b="1"/>
            </a:lvl2pPr>
            <a:lvl3pPr marL="913910" indent="0">
              <a:buNone/>
              <a:defRPr sz="1800" b="1"/>
            </a:lvl3pPr>
            <a:lvl4pPr marL="1370865" indent="0">
              <a:buNone/>
              <a:defRPr sz="1600" b="1"/>
            </a:lvl4pPr>
            <a:lvl5pPr marL="1827821" indent="0">
              <a:buNone/>
              <a:defRPr sz="1600" b="1"/>
            </a:lvl5pPr>
            <a:lvl6pPr marL="2284776" indent="0">
              <a:buNone/>
              <a:defRPr sz="1600" b="1"/>
            </a:lvl6pPr>
            <a:lvl7pPr marL="2741731" indent="0">
              <a:buNone/>
              <a:defRPr sz="1600" b="1"/>
            </a:lvl7pPr>
            <a:lvl8pPr marL="3198686" indent="0">
              <a:buNone/>
              <a:defRPr sz="1600" b="1"/>
            </a:lvl8pPr>
            <a:lvl9pPr marL="365564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6955" indent="0">
              <a:buNone/>
              <a:defRPr sz="2000" b="1"/>
            </a:lvl2pPr>
            <a:lvl3pPr marL="913910" indent="0">
              <a:buNone/>
              <a:defRPr sz="1800" b="1"/>
            </a:lvl3pPr>
            <a:lvl4pPr marL="1370865" indent="0">
              <a:buNone/>
              <a:defRPr sz="1600" b="1"/>
            </a:lvl4pPr>
            <a:lvl5pPr marL="1827821" indent="0">
              <a:buNone/>
              <a:defRPr sz="1600" b="1"/>
            </a:lvl5pPr>
            <a:lvl6pPr marL="2284776" indent="0">
              <a:buNone/>
              <a:defRPr sz="1600" b="1"/>
            </a:lvl6pPr>
            <a:lvl7pPr marL="2741731" indent="0">
              <a:buNone/>
              <a:defRPr sz="1600" b="1"/>
            </a:lvl7pPr>
            <a:lvl8pPr marL="3198686" indent="0">
              <a:buNone/>
              <a:defRPr sz="1600" b="1"/>
            </a:lvl8pPr>
            <a:lvl9pPr marL="365564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18/9/2022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18/9/2022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18/9/2022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6955" indent="0">
              <a:buNone/>
              <a:defRPr sz="1200"/>
            </a:lvl2pPr>
            <a:lvl3pPr marL="913910" indent="0">
              <a:buNone/>
              <a:defRPr sz="1000"/>
            </a:lvl3pPr>
            <a:lvl4pPr marL="1370865" indent="0">
              <a:buNone/>
              <a:defRPr sz="900"/>
            </a:lvl4pPr>
            <a:lvl5pPr marL="1827821" indent="0">
              <a:buNone/>
              <a:defRPr sz="900"/>
            </a:lvl5pPr>
            <a:lvl6pPr marL="2284776" indent="0">
              <a:buNone/>
              <a:defRPr sz="900"/>
            </a:lvl6pPr>
            <a:lvl7pPr marL="2741731" indent="0">
              <a:buNone/>
              <a:defRPr sz="900"/>
            </a:lvl7pPr>
            <a:lvl8pPr marL="3198686" indent="0">
              <a:buNone/>
              <a:defRPr sz="900"/>
            </a:lvl8pPr>
            <a:lvl9pPr marL="365564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18/9/2022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955" indent="0">
              <a:buNone/>
              <a:defRPr sz="2800"/>
            </a:lvl2pPr>
            <a:lvl3pPr marL="913910" indent="0">
              <a:buNone/>
              <a:defRPr sz="2400"/>
            </a:lvl3pPr>
            <a:lvl4pPr marL="1370865" indent="0">
              <a:buNone/>
              <a:defRPr sz="2000"/>
            </a:lvl4pPr>
            <a:lvl5pPr marL="1827821" indent="0">
              <a:buNone/>
              <a:defRPr sz="2000"/>
            </a:lvl5pPr>
            <a:lvl6pPr marL="2284776" indent="0">
              <a:buNone/>
              <a:defRPr sz="2000"/>
            </a:lvl6pPr>
            <a:lvl7pPr marL="2741731" indent="0">
              <a:buNone/>
              <a:defRPr sz="2000"/>
            </a:lvl7pPr>
            <a:lvl8pPr marL="3198686" indent="0">
              <a:buNone/>
              <a:defRPr sz="2000"/>
            </a:lvl8pPr>
            <a:lvl9pPr marL="3655641"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6955" indent="0">
              <a:buNone/>
              <a:defRPr sz="1200"/>
            </a:lvl2pPr>
            <a:lvl3pPr marL="913910" indent="0">
              <a:buNone/>
              <a:defRPr sz="1000"/>
            </a:lvl3pPr>
            <a:lvl4pPr marL="1370865" indent="0">
              <a:buNone/>
              <a:defRPr sz="900"/>
            </a:lvl4pPr>
            <a:lvl5pPr marL="1827821" indent="0">
              <a:buNone/>
              <a:defRPr sz="900"/>
            </a:lvl5pPr>
            <a:lvl6pPr marL="2284776" indent="0">
              <a:buNone/>
              <a:defRPr sz="900"/>
            </a:lvl6pPr>
            <a:lvl7pPr marL="2741731" indent="0">
              <a:buNone/>
              <a:defRPr sz="900"/>
            </a:lvl7pPr>
            <a:lvl8pPr marL="3198686" indent="0">
              <a:buNone/>
              <a:defRPr sz="900"/>
            </a:lvl8pPr>
            <a:lvl9pPr marL="365564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18/9/2022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91" tIns="45696" rIns="91391" bIns="45696"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391" tIns="45696" rIns="91391" bIns="4569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391" tIns="45696" rIns="91391" bIns="45696" rtlCol="0" anchor="ctr"/>
          <a:lstStyle>
            <a:lvl1pPr algn="l">
              <a:defRPr sz="1200">
                <a:solidFill>
                  <a:schemeClr val="tx1">
                    <a:tint val="75000"/>
                  </a:schemeClr>
                </a:solidFill>
              </a:defRPr>
            </a:lvl1pPr>
          </a:lstStyle>
          <a:p>
            <a:fld id="{4CEF851F-4C9B-4ED8-A706-7687066F5A2C}" type="datetimeFigureOut">
              <a:rPr lang="en-US" smtClean="0"/>
              <a:t>18/9/2022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91" tIns="45696" rIns="91391" bIns="45696"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91" tIns="45696" rIns="91391" bIns="45696"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3910" rtl="0" eaLnBrk="1" latinLnBrk="0" hangingPunct="1">
        <a:spcBef>
          <a:spcPct val="0"/>
        </a:spcBef>
        <a:buNone/>
        <a:defRPr sz="4400" kern="1200">
          <a:solidFill>
            <a:schemeClr val="tx1"/>
          </a:solidFill>
          <a:latin typeface="+mj-lt"/>
          <a:ea typeface="+mj-ea"/>
          <a:cs typeface="+mj-cs"/>
        </a:defRPr>
      </a:lvl1pPr>
    </p:titleStyle>
    <p:bodyStyle>
      <a:lvl1pPr marL="342716" indent="-342716" algn="l" defTabSz="91391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552" indent="-285597" algn="l" defTabSz="91391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388" indent="-228478" algn="l" defTabSz="91391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343"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298"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253"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208"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164"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119"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10" rtl="0" eaLnBrk="1" latinLnBrk="0" hangingPunct="1">
        <a:defRPr sz="1800" kern="1200">
          <a:solidFill>
            <a:schemeClr val="tx1"/>
          </a:solidFill>
          <a:latin typeface="+mn-lt"/>
          <a:ea typeface="+mn-ea"/>
          <a:cs typeface="+mn-cs"/>
        </a:defRPr>
      </a:lvl1pPr>
      <a:lvl2pPr marL="456955" algn="l" defTabSz="913910" rtl="0" eaLnBrk="1" latinLnBrk="0" hangingPunct="1">
        <a:defRPr sz="1800" kern="1200">
          <a:solidFill>
            <a:schemeClr val="tx1"/>
          </a:solidFill>
          <a:latin typeface="+mn-lt"/>
          <a:ea typeface="+mn-ea"/>
          <a:cs typeface="+mn-cs"/>
        </a:defRPr>
      </a:lvl2pPr>
      <a:lvl3pPr marL="913910" algn="l" defTabSz="913910" rtl="0" eaLnBrk="1" latinLnBrk="0" hangingPunct="1">
        <a:defRPr sz="1800" kern="1200">
          <a:solidFill>
            <a:schemeClr val="tx1"/>
          </a:solidFill>
          <a:latin typeface="+mn-lt"/>
          <a:ea typeface="+mn-ea"/>
          <a:cs typeface="+mn-cs"/>
        </a:defRPr>
      </a:lvl3pPr>
      <a:lvl4pPr marL="1370865" algn="l" defTabSz="913910" rtl="0" eaLnBrk="1" latinLnBrk="0" hangingPunct="1">
        <a:defRPr sz="1800" kern="1200">
          <a:solidFill>
            <a:schemeClr val="tx1"/>
          </a:solidFill>
          <a:latin typeface="+mn-lt"/>
          <a:ea typeface="+mn-ea"/>
          <a:cs typeface="+mn-cs"/>
        </a:defRPr>
      </a:lvl4pPr>
      <a:lvl5pPr marL="1827821" algn="l" defTabSz="913910" rtl="0" eaLnBrk="1" latinLnBrk="0" hangingPunct="1">
        <a:defRPr sz="1800" kern="1200">
          <a:solidFill>
            <a:schemeClr val="tx1"/>
          </a:solidFill>
          <a:latin typeface="+mn-lt"/>
          <a:ea typeface="+mn-ea"/>
          <a:cs typeface="+mn-cs"/>
        </a:defRPr>
      </a:lvl5pPr>
      <a:lvl6pPr marL="2284776" algn="l" defTabSz="913910" rtl="0" eaLnBrk="1" latinLnBrk="0" hangingPunct="1">
        <a:defRPr sz="1800" kern="1200">
          <a:solidFill>
            <a:schemeClr val="tx1"/>
          </a:solidFill>
          <a:latin typeface="+mn-lt"/>
          <a:ea typeface="+mn-ea"/>
          <a:cs typeface="+mn-cs"/>
        </a:defRPr>
      </a:lvl6pPr>
      <a:lvl7pPr marL="2741731" algn="l" defTabSz="913910" rtl="0" eaLnBrk="1" latinLnBrk="0" hangingPunct="1">
        <a:defRPr sz="1800" kern="1200">
          <a:solidFill>
            <a:schemeClr val="tx1"/>
          </a:solidFill>
          <a:latin typeface="+mn-lt"/>
          <a:ea typeface="+mn-ea"/>
          <a:cs typeface="+mn-cs"/>
        </a:defRPr>
      </a:lvl7pPr>
      <a:lvl8pPr marL="3198686" algn="l" defTabSz="913910" rtl="0" eaLnBrk="1" latinLnBrk="0" hangingPunct="1">
        <a:defRPr sz="1800" kern="1200">
          <a:solidFill>
            <a:schemeClr val="tx1"/>
          </a:solidFill>
          <a:latin typeface="+mn-lt"/>
          <a:ea typeface="+mn-ea"/>
          <a:cs typeface="+mn-cs"/>
        </a:defRPr>
      </a:lvl8pPr>
      <a:lvl9pPr marL="3655641" algn="l" defTabSz="91391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410400"/>
            <a:ext cx="8229600" cy="572700"/>
          </a:xfrm>
          <a:prstGeom prst="rect">
            <a:avLst/>
          </a:prstGeom>
          <a:noFill/>
          <a:ln>
            <a:noFill/>
          </a:ln>
        </p:spPr>
        <p:txBody>
          <a:bodyPr spcFirstLastPara="1" wrap="square" lIns="34284" tIns="34284" rIns="34284" bIns="34284" anchor="t" anchorCtr="0">
            <a:normAutofit/>
          </a:bodyPr>
          <a:lstStyle>
            <a:lvl1pPr lvl="0">
              <a:spcBef>
                <a:spcPts val="0"/>
              </a:spcBef>
              <a:spcAft>
                <a:spcPts val="0"/>
              </a:spcAft>
              <a:buClr>
                <a:schemeClr val="dk1"/>
              </a:buClr>
              <a:buSzPts val="2400"/>
              <a:buFont typeface="Fira Sans Extra Condensed"/>
              <a:buNone/>
              <a:defRPr sz="2400" b="1">
                <a:solidFill>
                  <a:schemeClr val="dk1"/>
                </a:solidFill>
                <a:latin typeface="Fira Sans Extra Condensed"/>
                <a:ea typeface="Fira Sans Extra Condensed"/>
                <a:cs typeface="Fira Sans Extra Condensed"/>
                <a:sym typeface="Fira Sans Extra Condensed"/>
              </a:defRPr>
            </a:lvl1pPr>
            <a:lvl2pPr lvl="1">
              <a:spcBef>
                <a:spcPts val="0"/>
              </a:spcBef>
              <a:spcAft>
                <a:spcPts val="0"/>
              </a:spcAft>
              <a:buClr>
                <a:schemeClr val="dk1"/>
              </a:buClr>
              <a:buSzPts val="2400"/>
              <a:buFont typeface="Fira Sans Extra Condensed"/>
              <a:buNone/>
              <a:defRPr sz="2400" b="1">
                <a:solidFill>
                  <a:schemeClr val="dk1"/>
                </a:solidFill>
                <a:latin typeface="Fira Sans Extra Condensed"/>
                <a:ea typeface="Fira Sans Extra Condensed"/>
                <a:cs typeface="Fira Sans Extra Condensed"/>
                <a:sym typeface="Fira Sans Extra Condensed"/>
              </a:defRPr>
            </a:lvl2pPr>
            <a:lvl3pPr lvl="2">
              <a:spcBef>
                <a:spcPts val="0"/>
              </a:spcBef>
              <a:spcAft>
                <a:spcPts val="0"/>
              </a:spcAft>
              <a:buClr>
                <a:schemeClr val="dk1"/>
              </a:buClr>
              <a:buSzPts val="2400"/>
              <a:buFont typeface="Fira Sans Extra Condensed"/>
              <a:buNone/>
              <a:defRPr sz="2400" b="1">
                <a:solidFill>
                  <a:schemeClr val="dk1"/>
                </a:solidFill>
                <a:latin typeface="Fira Sans Extra Condensed"/>
                <a:ea typeface="Fira Sans Extra Condensed"/>
                <a:cs typeface="Fira Sans Extra Condensed"/>
                <a:sym typeface="Fira Sans Extra Condensed"/>
              </a:defRPr>
            </a:lvl3pPr>
            <a:lvl4pPr lvl="3">
              <a:spcBef>
                <a:spcPts val="0"/>
              </a:spcBef>
              <a:spcAft>
                <a:spcPts val="0"/>
              </a:spcAft>
              <a:buClr>
                <a:schemeClr val="dk1"/>
              </a:buClr>
              <a:buSzPts val="2400"/>
              <a:buFont typeface="Fira Sans Extra Condensed"/>
              <a:buNone/>
              <a:defRPr sz="2400" b="1">
                <a:solidFill>
                  <a:schemeClr val="dk1"/>
                </a:solidFill>
                <a:latin typeface="Fira Sans Extra Condensed"/>
                <a:ea typeface="Fira Sans Extra Condensed"/>
                <a:cs typeface="Fira Sans Extra Condensed"/>
                <a:sym typeface="Fira Sans Extra Condensed"/>
              </a:defRPr>
            </a:lvl4pPr>
            <a:lvl5pPr lvl="4">
              <a:spcBef>
                <a:spcPts val="0"/>
              </a:spcBef>
              <a:spcAft>
                <a:spcPts val="0"/>
              </a:spcAft>
              <a:buClr>
                <a:schemeClr val="dk1"/>
              </a:buClr>
              <a:buSzPts val="2400"/>
              <a:buFont typeface="Fira Sans Extra Condensed"/>
              <a:buNone/>
              <a:defRPr sz="2400" b="1">
                <a:solidFill>
                  <a:schemeClr val="dk1"/>
                </a:solidFill>
                <a:latin typeface="Fira Sans Extra Condensed"/>
                <a:ea typeface="Fira Sans Extra Condensed"/>
                <a:cs typeface="Fira Sans Extra Condensed"/>
                <a:sym typeface="Fira Sans Extra Condensed"/>
              </a:defRPr>
            </a:lvl5pPr>
            <a:lvl6pPr lvl="5">
              <a:spcBef>
                <a:spcPts val="0"/>
              </a:spcBef>
              <a:spcAft>
                <a:spcPts val="0"/>
              </a:spcAft>
              <a:buClr>
                <a:schemeClr val="dk1"/>
              </a:buClr>
              <a:buSzPts val="2400"/>
              <a:buFont typeface="Fira Sans Extra Condensed"/>
              <a:buNone/>
              <a:defRPr sz="2400" b="1">
                <a:solidFill>
                  <a:schemeClr val="dk1"/>
                </a:solidFill>
                <a:latin typeface="Fira Sans Extra Condensed"/>
                <a:ea typeface="Fira Sans Extra Condensed"/>
                <a:cs typeface="Fira Sans Extra Condensed"/>
                <a:sym typeface="Fira Sans Extra Condensed"/>
              </a:defRPr>
            </a:lvl6pPr>
            <a:lvl7pPr lvl="6">
              <a:spcBef>
                <a:spcPts val="0"/>
              </a:spcBef>
              <a:spcAft>
                <a:spcPts val="0"/>
              </a:spcAft>
              <a:buClr>
                <a:schemeClr val="dk1"/>
              </a:buClr>
              <a:buSzPts val="2400"/>
              <a:buFont typeface="Fira Sans Extra Condensed"/>
              <a:buNone/>
              <a:defRPr sz="2400" b="1">
                <a:solidFill>
                  <a:schemeClr val="dk1"/>
                </a:solidFill>
                <a:latin typeface="Fira Sans Extra Condensed"/>
                <a:ea typeface="Fira Sans Extra Condensed"/>
                <a:cs typeface="Fira Sans Extra Condensed"/>
                <a:sym typeface="Fira Sans Extra Condensed"/>
              </a:defRPr>
            </a:lvl7pPr>
            <a:lvl8pPr lvl="7">
              <a:spcBef>
                <a:spcPts val="0"/>
              </a:spcBef>
              <a:spcAft>
                <a:spcPts val="0"/>
              </a:spcAft>
              <a:buClr>
                <a:schemeClr val="dk1"/>
              </a:buClr>
              <a:buSzPts val="2400"/>
              <a:buFont typeface="Fira Sans Extra Condensed"/>
              <a:buNone/>
              <a:defRPr sz="2400" b="1">
                <a:solidFill>
                  <a:schemeClr val="dk1"/>
                </a:solidFill>
                <a:latin typeface="Fira Sans Extra Condensed"/>
                <a:ea typeface="Fira Sans Extra Condensed"/>
                <a:cs typeface="Fira Sans Extra Condensed"/>
                <a:sym typeface="Fira Sans Extra Condensed"/>
              </a:defRPr>
            </a:lvl8pPr>
            <a:lvl9pPr lvl="8">
              <a:spcBef>
                <a:spcPts val="0"/>
              </a:spcBef>
              <a:spcAft>
                <a:spcPts val="0"/>
              </a:spcAft>
              <a:buClr>
                <a:schemeClr val="dk1"/>
              </a:buClr>
              <a:buSzPts val="2400"/>
              <a:buFont typeface="Fira Sans Extra Condensed"/>
              <a:buNone/>
              <a:defRPr sz="2400" b="1">
                <a:solidFill>
                  <a:schemeClr val="dk1"/>
                </a:solidFill>
                <a:latin typeface="Fira Sans Extra Condensed"/>
                <a:ea typeface="Fira Sans Extra Condensed"/>
                <a:cs typeface="Fira Sans Extra Condensed"/>
                <a:sym typeface="Fira Sans Extra Condensed"/>
              </a:defRPr>
            </a:lvl9pPr>
          </a:lstStyle>
          <a:p>
            <a:endParaRPr/>
          </a:p>
        </p:txBody>
      </p:sp>
      <p:sp>
        <p:nvSpPr>
          <p:cNvPr id="7" name="Google Shape;7;p1"/>
          <p:cNvSpPr txBox="1">
            <a:spLocks noGrp="1"/>
          </p:cNvSpPr>
          <p:nvPr>
            <p:ph type="body" idx="1"/>
          </p:nvPr>
        </p:nvSpPr>
        <p:spPr>
          <a:xfrm>
            <a:off x="457200" y="1152475"/>
            <a:ext cx="8229600" cy="3416400"/>
          </a:xfrm>
          <a:prstGeom prst="rect">
            <a:avLst/>
          </a:prstGeom>
          <a:noFill/>
          <a:ln>
            <a:noFill/>
          </a:ln>
        </p:spPr>
        <p:txBody>
          <a:bodyPr spcFirstLastPara="1" wrap="square" lIns="34284" tIns="34284" rIns="34284" bIns="34284" anchor="t" anchorCtr="0">
            <a:normAutofit/>
          </a:bodyPr>
          <a:lstStyle>
            <a:lvl1pPr marL="457200" lvl="0" indent="-304800">
              <a:lnSpc>
                <a:spcPct val="115000"/>
              </a:lnSpc>
              <a:spcBef>
                <a:spcPts val="0"/>
              </a:spcBef>
              <a:spcAft>
                <a:spcPts val="0"/>
              </a:spcAft>
              <a:buClr>
                <a:schemeClr val="dk2"/>
              </a:buClr>
              <a:buSzPts val="1200"/>
              <a:buFont typeface="Roboto"/>
              <a:buChar char="●"/>
              <a:defRPr sz="1200">
                <a:solidFill>
                  <a:schemeClr val="dk2"/>
                </a:solidFill>
                <a:latin typeface="Roboto"/>
                <a:ea typeface="Roboto"/>
                <a:cs typeface="Roboto"/>
                <a:sym typeface="Roboto"/>
              </a:defRPr>
            </a:lvl1pPr>
            <a:lvl2pPr marL="914400" lvl="1" indent="-304800">
              <a:lnSpc>
                <a:spcPct val="115000"/>
              </a:lnSpc>
              <a:spcBef>
                <a:spcPts val="0"/>
              </a:spcBef>
              <a:spcAft>
                <a:spcPts val="0"/>
              </a:spcAft>
              <a:buClr>
                <a:schemeClr val="dk2"/>
              </a:buClr>
              <a:buSzPts val="1200"/>
              <a:buFont typeface="Roboto"/>
              <a:buChar char="○"/>
              <a:defRPr sz="1200">
                <a:solidFill>
                  <a:schemeClr val="dk2"/>
                </a:solidFill>
                <a:latin typeface="Roboto"/>
                <a:ea typeface="Roboto"/>
                <a:cs typeface="Roboto"/>
                <a:sym typeface="Roboto"/>
              </a:defRPr>
            </a:lvl2pPr>
            <a:lvl3pPr marL="1371600" lvl="2" indent="-304800">
              <a:lnSpc>
                <a:spcPct val="115000"/>
              </a:lnSpc>
              <a:spcBef>
                <a:spcPts val="0"/>
              </a:spcBef>
              <a:spcAft>
                <a:spcPts val="0"/>
              </a:spcAft>
              <a:buClr>
                <a:schemeClr val="dk2"/>
              </a:buClr>
              <a:buSzPts val="1200"/>
              <a:buFont typeface="Roboto"/>
              <a:buChar char="■"/>
              <a:defRPr sz="1200">
                <a:solidFill>
                  <a:schemeClr val="dk2"/>
                </a:solidFill>
                <a:latin typeface="Roboto"/>
                <a:ea typeface="Roboto"/>
                <a:cs typeface="Roboto"/>
                <a:sym typeface="Roboto"/>
              </a:defRPr>
            </a:lvl3pPr>
            <a:lvl4pPr marL="1828800" lvl="3" indent="-304800">
              <a:lnSpc>
                <a:spcPct val="115000"/>
              </a:lnSpc>
              <a:spcBef>
                <a:spcPts val="0"/>
              </a:spcBef>
              <a:spcAft>
                <a:spcPts val="0"/>
              </a:spcAft>
              <a:buClr>
                <a:schemeClr val="dk2"/>
              </a:buClr>
              <a:buSzPts val="1200"/>
              <a:buFont typeface="Roboto"/>
              <a:buChar char="●"/>
              <a:defRPr sz="1200">
                <a:solidFill>
                  <a:schemeClr val="dk2"/>
                </a:solidFill>
                <a:latin typeface="Roboto"/>
                <a:ea typeface="Roboto"/>
                <a:cs typeface="Roboto"/>
                <a:sym typeface="Roboto"/>
              </a:defRPr>
            </a:lvl4pPr>
            <a:lvl5pPr marL="2286000" lvl="4" indent="-304800">
              <a:lnSpc>
                <a:spcPct val="115000"/>
              </a:lnSpc>
              <a:spcBef>
                <a:spcPts val="0"/>
              </a:spcBef>
              <a:spcAft>
                <a:spcPts val="0"/>
              </a:spcAft>
              <a:buClr>
                <a:schemeClr val="dk2"/>
              </a:buClr>
              <a:buSzPts val="1200"/>
              <a:buFont typeface="Roboto"/>
              <a:buChar char="○"/>
              <a:defRPr sz="1200">
                <a:solidFill>
                  <a:schemeClr val="dk2"/>
                </a:solidFill>
                <a:latin typeface="Roboto"/>
                <a:ea typeface="Roboto"/>
                <a:cs typeface="Roboto"/>
                <a:sym typeface="Roboto"/>
              </a:defRPr>
            </a:lvl5pPr>
            <a:lvl6pPr marL="2743200" lvl="5" indent="-304800">
              <a:lnSpc>
                <a:spcPct val="115000"/>
              </a:lnSpc>
              <a:spcBef>
                <a:spcPts val="0"/>
              </a:spcBef>
              <a:spcAft>
                <a:spcPts val="0"/>
              </a:spcAft>
              <a:buClr>
                <a:schemeClr val="dk2"/>
              </a:buClr>
              <a:buSzPts val="1200"/>
              <a:buFont typeface="Roboto"/>
              <a:buChar char="■"/>
              <a:defRPr sz="1200">
                <a:solidFill>
                  <a:schemeClr val="dk2"/>
                </a:solidFill>
                <a:latin typeface="Roboto"/>
                <a:ea typeface="Roboto"/>
                <a:cs typeface="Roboto"/>
                <a:sym typeface="Roboto"/>
              </a:defRPr>
            </a:lvl6pPr>
            <a:lvl7pPr marL="3200400" lvl="6" indent="-304800">
              <a:lnSpc>
                <a:spcPct val="115000"/>
              </a:lnSpc>
              <a:spcBef>
                <a:spcPts val="0"/>
              </a:spcBef>
              <a:spcAft>
                <a:spcPts val="0"/>
              </a:spcAft>
              <a:buClr>
                <a:schemeClr val="dk2"/>
              </a:buClr>
              <a:buSzPts val="1200"/>
              <a:buFont typeface="Roboto"/>
              <a:buChar char="●"/>
              <a:defRPr sz="1200">
                <a:solidFill>
                  <a:schemeClr val="dk2"/>
                </a:solidFill>
                <a:latin typeface="Roboto"/>
                <a:ea typeface="Roboto"/>
                <a:cs typeface="Roboto"/>
                <a:sym typeface="Roboto"/>
              </a:defRPr>
            </a:lvl7pPr>
            <a:lvl8pPr marL="3657600" lvl="7" indent="-304800">
              <a:lnSpc>
                <a:spcPct val="115000"/>
              </a:lnSpc>
              <a:spcBef>
                <a:spcPts val="0"/>
              </a:spcBef>
              <a:spcAft>
                <a:spcPts val="0"/>
              </a:spcAft>
              <a:buClr>
                <a:schemeClr val="dk2"/>
              </a:buClr>
              <a:buSzPts val="1200"/>
              <a:buFont typeface="Roboto"/>
              <a:buChar char="○"/>
              <a:defRPr sz="1200">
                <a:solidFill>
                  <a:schemeClr val="dk2"/>
                </a:solidFill>
                <a:latin typeface="Roboto"/>
                <a:ea typeface="Roboto"/>
                <a:cs typeface="Roboto"/>
                <a:sym typeface="Roboto"/>
              </a:defRPr>
            </a:lvl8pPr>
            <a:lvl9pPr marL="4114800" lvl="8" indent="-304800">
              <a:lnSpc>
                <a:spcPct val="115000"/>
              </a:lnSpc>
              <a:spcBef>
                <a:spcPts val="0"/>
              </a:spcBef>
              <a:spcAft>
                <a:spcPts val="0"/>
              </a:spcAft>
              <a:buClr>
                <a:schemeClr val="dk2"/>
              </a:buClr>
              <a:buSzPts val="1200"/>
              <a:buFont typeface="Roboto"/>
              <a:buChar char="■"/>
              <a:defRPr sz="1200">
                <a:solidFill>
                  <a:schemeClr val="dk2"/>
                </a:solidFill>
                <a:latin typeface="Roboto"/>
                <a:ea typeface="Roboto"/>
                <a:cs typeface="Roboto"/>
                <a:sym typeface="Roboto"/>
              </a:defRPr>
            </a:lvl9pPr>
          </a:lstStyle>
          <a:p>
            <a:endParaRPr/>
          </a:p>
        </p:txBody>
      </p:sp>
    </p:spTree>
    <p:extLst>
      <p:ext uri="{BB962C8B-B14F-4D97-AF65-F5344CB8AC3E}">
        <p14:creationId xmlns:p14="http://schemas.microsoft.com/office/powerpoint/2010/main" val="1360077794"/>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hdphoto" Target="../media/hdphoto1.wdp"/><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hdphoto" Target="../media/hdphoto1.wdp"/><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hdphoto" Target="../media/hdphoto1.wdp"/><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notesSlide" Target="../notesSlides/notesSlide3.xml"/><Relationship Id="rId7" Type="http://schemas.openxmlformats.org/officeDocument/2006/relationships/image" Target="../media/image13.png"/><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jp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6.emf"/><Relationship Id="rId7" Type="http://schemas.openxmlformats.org/officeDocument/2006/relationships/image" Target="../media/image20.emf"/><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9.emf"/><Relationship Id="rId5" Type="http://schemas.openxmlformats.org/officeDocument/2006/relationships/image" Target="../media/image18.emf"/><Relationship Id="rId10" Type="http://schemas.openxmlformats.org/officeDocument/2006/relationships/image" Target="../media/image22.jpg"/><Relationship Id="rId4" Type="http://schemas.openxmlformats.org/officeDocument/2006/relationships/image" Target="../media/image17.emf"/><Relationship Id="rId9"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image" Target="../media/image24.jp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hdphoto" Target="../media/hdphoto1.wdp"/><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dirty="0"/>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ln>
            <a:solidFill>
              <a:srgbClr val="00B0F0"/>
            </a:solidFill>
          </a:ln>
        </p:spPr>
        <p:style>
          <a:lnRef idx="2">
            <a:schemeClr val="accent5">
              <a:shade val="50000"/>
            </a:schemeClr>
          </a:lnRef>
          <a:fillRef idx="1">
            <a:schemeClr val="accent5"/>
          </a:fillRef>
          <a:effectRef idx="0">
            <a:schemeClr val="accent5"/>
          </a:effectRef>
          <a:fontRef idx="minor">
            <a:schemeClr val="lt1"/>
          </a:fontRef>
        </p:style>
        <p:txBody>
          <a:bodyPr lIns="91403" tIns="45702" rIns="91403" bIns="45702" rtlCol="0" anchor="ctr"/>
          <a:lstStyle/>
          <a:p>
            <a:pPr algn="ctr"/>
            <a:endParaRPr lang="en-US" dirty="0"/>
          </a:p>
        </p:txBody>
      </p:sp>
      <p:sp>
        <p:nvSpPr>
          <p:cNvPr id="5" name="Rectangle 4"/>
          <p:cNvSpPr/>
          <p:nvPr/>
        </p:nvSpPr>
        <p:spPr>
          <a:xfrm>
            <a:off x="0" y="5010150"/>
            <a:ext cx="9144000" cy="133350"/>
          </a:xfrm>
          <a:prstGeom prst="rect">
            <a:avLst/>
          </a:prstGeom>
          <a:solidFill>
            <a:srgbClr val="50AEC8"/>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dirty="0"/>
          </a:p>
        </p:txBody>
      </p:sp>
      <p:grpSp>
        <p:nvGrpSpPr>
          <p:cNvPr id="2" name="Group 1"/>
          <p:cNvGrpSpPr/>
          <p:nvPr/>
        </p:nvGrpSpPr>
        <p:grpSpPr>
          <a:xfrm>
            <a:off x="1721540" y="2152115"/>
            <a:ext cx="6965260"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dirty="0"/>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dirty="0"/>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dirty="0"/>
            </a:p>
          </p:txBody>
        </p:sp>
      </p:grpSp>
      <p:grpSp>
        <p:nvGrpSpPr>
          <p:cNvPr id="10" name="Group 9"/>
          <p:cNvGrpSpPr/>
          <p:nvPr/>
        </p:nvGrpSpPr>
        <p:grpSpPr>
          <a:xfrm>
            <a:off x="776335" y="2109520"/>
            <a:ext cx="992332" cy="992332"/>
            <a:chOff x="1212273" y="1084984"/>
            <a:chExt cx="992332" cy="992332"/>
          </a:xfrm>
          <a:solidFill>
            <a:srgbClr val="00B0F0"/>
          </a:solidFill>
        </p:grpSpPr>
        <p:sp>
          <p:nvSpPr>
            <p:cNvPr id="9" name="Oval 8"/>
            <p:cNvSpPr/>
            <p:nvPr/>
          </p:nvSpPr>
          <p:spPr>
            <a:xfrm>
              <a:off x="1212273" y="1084984"/>
              <a:ext cx="992332" cy="99233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1252971" y="1095375"/>
              <a:ext cx="914400" cy="9144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659635" y="-8487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50AEC8"/>
            </a:solidFill>
            <a:ln>
              <a:solidFill>
                <a:schemeClr val="accent5">
                  <a:lumMod val="60000"/>
                  <a:lumOff val="4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25" name="Oval 24"/>
            <p:cNvSpPr/>
            <p:nvPr/>
          </p:nvSpPr>
          <p:spPr>
            <a:xfrm rot="968493">
              <a:off x="-2721155" y="-827037"/>
              <a:ext cx="2069022" cy="1931010"/>
            </a:xfrm>
            <a:prstGeom prst="ellipse">
              <a:avLst/>
            </a:prstGeom>
            <a:solidFill>
              <a:schemeClr val="accent5">
                <a:lumMod val="40000"/>
                <a:lumOff val="60000"/>
              </a:schemeClr>
            </a:solidFill>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9" name="Oval 18"/>
            <p:cNvSpPr/>
            <p:nvPr/>
          </p:nvSpPr>
          <p:spPr>
            <a:xfrm rot="2150288">
              <a:off x="-2540893" y="-528917"/>
              <a:ext cx="1825297" cy="1583730"/>
            </a:xfrm>
            <a:prstGeom prst="ellipse">
              <a:avLst/>
            </a:prstGeom>
            <a:solidFill>
              <a:srgbClr val="FCEC8E"/>
            </a:solidFill>
            <a:ln>
              <a:solidFill>
                <a:srgbClr val="FCEC8E"/>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grpSp>
      <p:sp>
        <p:nvSpPr>
          <p:cNvPr id="28" name="TextBox 27"/>
          <p:cNvSpPr txBox="1"/>
          <p:nvPr/>
        </p:nvSpPr>
        <p:spPr>
          <a:xfrm>
            <a:off x="12700" y="178394"/>
            <a:ext cx="1341530" cy="1107947"/>
          </a:xfrm>
          <a:prstGeom prst="rect">
            <a:avLst/>
          </a:prstGeom>
          <a:noFill/>
        </p:spPr>
        <p:txBody>
          <a:bodyPr wrap="square" lIns="91391" tIns="45696" rIns="91391" bIns="45696" rtlCol="0">
            <a:spAutoFit/>
          </a:bodyPr>
          <a:lstStyle/>
          <a:p>
            <a:pPr algn="ctr"/>
            <a:r>
              <a:rPr lang="en-US" sz="6600" b="1" dirty="0">
                <a:solidFill>
                  <a:schemeClr val="accent6"/>
                </a:solidFill>
                <a:latin typeface="Arial Rounded MT Bold" pitchFamily="34" charset="0"/>
                <a:ea typeface="Arial-Rounded" pitchFamily="34" charset="0"/>
                <a:cs typeface="Times New Roman" pitchFamily="18" charset="0"/>
              </a:rPr>
              <a:t>2</a:t>
            </a:r>
          </a:p>
        </p:txBody>
      </p:sp>
      <p:sp>
        <p:nvSpPr>
          <p:cNvPr id="29" name="TextBox 28"/>
          <p:cNvSpPr txBox="1"/>
          <p:nvPr/>
        </p:nvSpPr>
        <p:spPr>
          <a:xfrm>
            <a:off x="1676400" y="483896"/>
            <a:ext cx="7162800" cy="707838"/>
          </a:xfrm>
          <a:prstGeom prst="rect">
            <a:avLst/>
          </a:prstGeom>
          <a:noFill/>
        </p:spPr>
        <p:txBody>
          <a:bodyPr wrap="square" lIns="91391" tIns="45696" rIns="91391" bIns="45696" rtlCol="0">
            <a:spAutoFit/>
          </a:bodyPr>
          <a:lstStyle/>
          <a:p>
            <a:pPr algn="ctr"/>
            <a:r>
              <a:rPr lang="en-US" sz="4000" b="1" dirty="0">
                <a:ln w="3175">
                  <a:solidFill>
                    <a:schemeClr val="bg1"/>
                  </a:solidFill>
                </a:ln>
                <a:solidFill>
                  <a:schemeClr val="bg1"/>
                </a:solidFill>
                <a:latin typeface="Arial-Rounded" pitchFamily="34" charset="0"/>
                <a:ea typeface="Arial-Rounded" pitchFamily="34" charset="0"/>
                <a:cs typeface="Arial-Rounded" pitchFamily="34" charset="0"/>
              </a:rPr>
              <a:t>EM LỚN LÊN TỪNG NGÀY</a:t>
            </a:r>
          </a:p>
        </p:txBody>
      </p:sp>
      <p:sp>
        <p:nvSpPr>
          <p:cNvPr id="33" name="TextBox 32"/>
          <p:cNvSpPr txBox="1"/>
          <p:nvPr/>
        </p:nvSpPr>
        <p:spPr>
          <a:xfrm>
            <a:off x="762000" y="2162639"/>
            <a:ext cx="990600" cy="954059"/>
          </a:xfrm>
          <a:prstGeom prst="rect">
            <a:avLst/>
          </a:prstGeom>
          <a:noFill/>
        </p:spPr>
        <p:txBody>
          <a:bodyPr wrap="square" lIns="91391" tIns="45696" rIns="91391" bIns="45696" rtlCol="0">
            <a:spAutoFit/>
          </a:bodyPr>
          <a:lstStyle/>
          <a:p>
            <a:pPr algn="ctr"/>
            <a:r>
              <a:rPr lang="en-US" sz="2800" b="1" dirty="0" err="1">
                <a:solidFill>
                  <a:schemeClr val="bg1"/>
                </a:solidFill>
                <a:latin typeface="Arial-Rounded" pitchFamily="34" charset="0"/>
                <a:ea typeface="Arial-Rounded" pitchFamily="34" charset="0"/>
                <a:cs typeface="Arial-Rounded" pitchFamily="34" charset="0"/>
              </a:rPr>
              <a:t>Bài</a:t>
            </a:r>
            <a:endParaRPr lang="en-US" sz="2800" b="1" dirty="0">
              <a:solidFill>
                <a:schemeClr val="bg1"/>
              </a:solidFill>
              <a:latin typeface="Arial-Rounded" pitchFamily="34" charset="0"/>
              <a:ea typeface="Arial-Rounded" pitchFamily="34" charset="0"/>
              <a:cs typeface="Arial-Rounded" pitchFamily="34" charset="0"/>
            </a:endParaRPr>
          </a:p>
          <a:p>
            <a:pPr algn="ctr"/>
            <a:r>
              <a:rPr lang="en-US" sz="2800" b="1" dirty="0">
                <a:solidFill>
                  <a:schemeClr val="bg1"/>
                </a:solidFill>
                <a:latin typeface="Arial Rounded MT Bold" pitchFamily="34" charset="0"/>
                <a:ea typeface="Arial-Rounded" pitchFamily="34" charset="0"/>
                <a:cs typeface="Times New Roman" pitchFamily="18" charset="0"/>
              </a:rPr>
              <a:t>4</a:t>
            </a:r>
          </a:p>
        </p:txBody>
      </p:sp>
      <p:sp>
        <p:nvSpPr>
          <p:cNvPr id="24" name="TextBox 23"/>
          <p:cNvSpPr txBox="1"/>
          <p:nvPr/>
        </p:nvSpPr>
        <p:spPr>
          <a:xfrm>
            <a:off x="1587725" y="2289089"/>
            <a:ext cx="6458415" cy="646282"/>
          </a:xfrm>
          <a:prstGeom prst="rect">
            <a:avLst/>
          </a:prstGeom>
          <a:noFill/>
        </p:spPr>
        <p:txBody>
          <a:bodyPr wrap="square" lIns="91391" tIns="45696" rIns="91391" bIns="45696" rtlCol="0">
            <a:spAutoFit/>
          </a:bodyPr>
          <a:lstStyle/>
          <a:p>
            <a:pPr algn="ctr"/>
            <a:r>
              <a:rPr lang="en-US" sz="3600" b="1" dirty="0">
                <a:solidFill>
                  <a:srgbClr val="0070C0"/>
                </a:solidFill>
                <a:latin typeface="Arial-Rounded" pitchFamily="34" charset="0"/>
                <a:ea typeface="Arial-Rounded" pitchFamily="34" charset="0"/>
                <a:cs typeface="Arial-Rounded" pitchFamily="34" charset="0"/>
              </a:rPr>
              <a:t>LÀM VIỆC THẬT LÀ VUI</a:t>
            </a:r>
          </a:p>
        </p:txBody>
      </p:sp>
      <p:sp>
        <p:nvSpPr>
          <p:cNvPr id="3" name="Rectangle 2"/>
          <p:cNvSpPr/>
          <p:nvPr/>
        </p:nvSpPr>
        <p:spPr>
          <a:xfrm>
            <a:off x="3146383" y="3257550"/>
            <a:ext cx="3254417" cy="646331"/>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600" b="1" cap="all" dirty="0" err="1">
                <a:ln w="0">
                  <a:solidFill>
                    <a:srgbClr val="FF0000"/>
                  </a:solidFill>
                </a:ln>
                <a:solidFill>
                  <a:srgbClr val="FF0000"/>
                </a:solidFill>
                <a:effectLst>
                  <a:reflection blurRad="12700" stA="50000" endPos="50000" dist="5000" dir="5400000" sy="-100000" rotWithShape="0"/>
                </a:effectLst>
                <a:latin typeface="iCiel Pony" panose="02000000000000000000" pitchFamily="2" charset="0"/>
              </a:rPr>
              <a:t>Đọc</a:t>
            </a:r>
            <a:r>
              <a:rPr lang="en-US" sz="3600" b="1" cap="all" dirty="0">
                <a:ln w="0">
                  <a:solidFill>
                    <a:srgbClr val="FF0000"/>
                  </a:solidFill>
                </a:ln>
                <a:solidFill>
                  <a:srgbClr val="FF0000"/>
                </a:solidFill>
                <a:effectLst>
                  <a:reflection blurRad="12700" stA="50000" endPos="50000" dist="5000" dir="5400000" sy="-100000" rotWithShape="0"/>
                </a:effectLst>
                <a:latin typeface="iCiel Pony" panose="02000000000000000000" pitchFamily="2" charset="0"/>
              </a:rPr>
              <a:t> </a:t>
            </a:r>
            <a:r>
              <a:rPr lang="en-US" sz="3600" b="1" cap="all" dirty="0" err="1">
                <a:ln w="0">
                  <a:solidFill>
                    <a:srgbClr val="FF0000"/>
                  </a:solidFill>
                </a:ln>
                <a:solidFill>
                  <a:srgbClr val="FF0000"/>
                </a:solidFill>
                <a:effectLst>
                  <a:reflection blurRad="12700" stA="50000" endPos="50000" dist="5000" dir="5400000" sy="-100000" rotWithShape="0"/>
                </a:effectLst>
                <a:latin typeface="iCiel Pony" panose="02000000000000000000" pitchFamily="2" charset="0"/>
              </a:rPr>
              <a:t>mở</a:t>
            </a:r>
            <a:r>
              <a:rPr lang="en-US" sz="3600" b="1" cap="all" dirty="0">
                <a:ln w="0">
                  <a:solidFill>
                    <a:srgbClr val="FF0000"/>
                  </a:solidFill>
                </a:ln>
                <a:solidFill>
                  <a:srgbClr val="FF0000"/>
                </a:solidFill>
                <a:effectLst>
                  <a:reflection blurRad="12700" stA="50000" endPos="50000" dist="5000" dir="5400000" sy="-100000" rotWithShape="0"/>
                </a:effectLst>
                <a:latin typeface="iCiel Pony" panose="02000000000000000000" pitchFamily="2" charset="0"/>
              </a:rPr>
              <a:t> </a:t>
            </a:r>
            <a:r>
              <a:rPr lang="en-US" sz="3600" b="1" cap="all" dirty="0" err="1">
                <a:ln w="0">
                  <a:solidFill>
                    <a:srgbClr val="FF0000"/>
                  </a:solidFill>
                </a:ln>
                <a:solidFill>
                  <a:srgbClr val="FF0000"/>
                </a:solidFill>
                <a:effectLst>
                  <a:reflection blurRad="12700" stA="50000" endPos="50000" dist="5000" dir="5400000" sy="-100000" rotWithShape="0"/>
                </a:effectLst>
                <a:latin typeface="iCiel Pony" panose="02000000000000000000" pitchFamily="2" charset="0"/>
              </a:rPr>
              <a:t>rộng</a:t>
            </a:r>
            <a:endParaRPr lang="en-US" sz="3600" b="1" cap="all" spc="0" dirty="0">
              <a:ln w="0">
                <a:solidFill>
                  <a:srgbClr val="FF0000"/>
                </a:solidFill>
              </a:ln>
              <a:solidFill>
                <a:srgbClr val="FF0000"/>
              </a:solidFill>
              <a:effectLst>
                <a:reflection blurRad="12700" stA="50000" endPos="50000" dist="5000" dir="5400000" sy="-100000" rotWithShape="0"/>
              </a:effectLst>
              <a:latin typeface="iCiel Pony" panose="02000000000000000000" pitchFamily="2"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38345" y="3580715"/>
            <a:ext cx="1597116" cy="1243293"/>
          </a:xfrm>
          <a:prstGeom prst="rect">
            <a:avLst/>
          </a:prstGeom>
        </p:spPr>
      </p:pic>
    </p:spTree>
    <p:extLst>
      <p:ext uri="{BB962C8B-B14F-4D97-AF65-F5344CB8AC3E}">
        <p14:creationId xmlns:p14="http://schemas.microsoft.com/office/powerpoint/2010/main" val="383030521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4581526"/>
            <a:ext cx="9144000" cy="558536"/>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9144000" cy="276226"/>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TextBox 5">
            <a:extLst>
              <a:ext uri="{FF2B5EF4-FFF2-40B4-BE49-F238E27FC236}">
                <a16:creationId xmlns:a16="http://schemas.microsoft.com/office/drawing/2014/main" id="{7ACEF646-EF93-4CC8-B63F-673BE5B2BFB0}"/>
              </a:ext>
            </a:extLst>
          </p:cNvPr>
          <p:cNvSpPr txBox="1"/>
          <p:nvPr/>
        </p:nvSpPr>
        <p:spPr>
          <a:xfrm>
            <a:off x="701939" y="852600"/>
            <a:ext cx="4076224" cy="530915"/>
          </a:xfrm>
          <a:prstGeom prst="rect">
            <a:avLst/>
          </a:prstGeom>
          <a:noFill/>
        </p:spPr>
        <p:txBody>
          <a:bodyPr wrap="square" lIns="68580" tIns="34290" rIns="68580" bIns="34290"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3000" dirty="0">
                <a:solidFill>
                  <a:srgbClr val="FF0000"/>
                </a:solidFill>
                <a:effectLst>
                  <a:reflection blurRad="6350" stA="55000" endA="300" endPos="45500" dir="5400000" sy="-100000" algn="bl" rotWithShape="0"/>
                </a:effectLst>
                <a:latin typeface="iCiel Crocante" panose="02000000000000000000" pitchFamily="2" charset="0"/>
              </a:rPr>
              <a:t> </a:t>
            </a:r>
            <a:r>
              <a:rPr lang="vi-VN" sz="3000" dirty="0">
                <a:solidFill>
                  <a:srgbClr val="FF0000"/>
                </a:solidFill>
                <a:effectLst>
                  <a:reflection blurRad="6350" stA="55000" endA="300" endPos="45500" dir="5400000" sy="-100000" algn="bl" rotWithShape="0"/>
                </a:effectLst>
                <a:latin typeface="iCiel Crocante" panose="02000000000000000000" pitchFamily="2" charset="0"/>
              </a:rPr>
              <a:t>VẬN DỤNG</a:t>
            </a:r>
            <a:endParaRPr lang="en-US" sz="3000" dirty="0">
              <a:solidFill>
                <a:srgbClr val="FF0000"/>
              </a:solidFill>
              <a:effectLst>
                <a:reflection blurRad="6350" stA="55000" endA="300" endPos="45500" dir="5400000" sy="-100000" algn="bl" rotWithShape="0"/>
              </a:effectLst>
              <a:latin typeface="iCiel Crocante" panose="02000000000000000000" pitchFamily="2" charset="0"/>
            </a:endParaRPr>
          </a:p>
        </p:txBody>
      </p:sp>
      <p:sp>
        <p:nvSpPr>
          <p:cNvPr id="7" name="TextBox 6">
            <a:extLst>
              <a:ext uri="{FF2B5EF4-FFF2-40B4-BE49-F238E27FC236}">
                <a16:creationId xmlns:a16="http://schemas.microsoft.com/office/drawing/2014/main" id="{D72DA03E-49DD-41F8-B79F-FB60F57AF135}"/>
              </a:ext>
            </a:extLst>
          </p:cNvPr>
          <p:cNvSpPr txBox="1"/>
          <p:nvPr/>
        </p:nvSpPr>
        <p:spPr>
          <a:xfrm>
            <a:off x="1337957" y="2110980"/>
            <a:ext cx="6358244" cy="1731243"/>
          </a:xfrm>
          <a:prstGeom prst="rect">
            <a:avLst/>
          </a:prstGeom>
          <a:noFill/>
        </p:spPr>
        <p:txBody>
          <a:bodyPr wrap="square" lIns="68580" tIns="34290" rIns="68580" bIns="34290">
            <a:spAutoFit/>
          </a:bodyPr>
          <a:lstStyle/>
          <a:p>
            <a:pPr marL="342900" indent="-342900">
              <a:lnSpc>
                <a:spcPct val="150000"/>
              </a:lnSpc>
              <a:buFontTx/>
              <a:buChar char="-"/>
            </a:pP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Tìm</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những</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bài</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thơ</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hặc</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câu</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chuyện</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viết</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về</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trẻ</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em</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làm</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việc</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nhà</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a:p>
            <a:pPr marL="342900" indent="-342900">
              <a:lnSpc>
                <a:spcPct val="150000"/>
              </a:lnSpc>
              <a:buFontTx/>
              <a:buChar char="-"/>
            </a:pP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Xem</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trước</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bài</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sau</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8" name="图片 35">
            <a:extLst>
              <a:ext uri="{FF2B5EF4-FFF2-40B4-BE49-F238E27FC236}">
                <a16:creationId xmlns:a16="http://schemas.microsoft.com/office/drawing/2014/main" id="{6D336546-DCB4-44A1-9408-72467C3E80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5909" y="1416908"/>
            <a:ext cx="1586067" cy="1215562"/>
          </a:xfrm>
          <a:prstGeom prst="rect">
            <a:avLst/>
          </a:prstGeom>
        </p:spPr>
      </p:pic>
      <p:pic>
        <p:nvPicPr>
          <p:cNvPr id="10" name="图片 39">
            <a:extLst>
              <a:ext uri="{FF2B5EF4-FFF2-40B4-BE49-F238E27FC236}">
                <a16:creationId xmlns:a16="http://schemas.microsoft.com/office/drawing/2014/main" id="{BA3AC262-0CFA-437F-8EEC-1E1473D1C8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401" y="3657508"/>
            <a:ext cx="1756172" cy="1485992"/>
          </a:xfrm>
          <a:prstGeom prst="rect">
            <a:avLst/>
          </a:prstGeom>
        </p:spPr>
      </p:pic>
      <p:pic>
        <p:nvPicPr>
          <p:cNvPr id="11" name="图片 41">
            <a:extLst>
              <a:ext uri="{FF2B5EF4-FFF2-40B4-BE49-F238E27FC236}">
                <a16:creationId xmlns:a16="http://schemas.microsoft.com/office/drawing/2014/main" id="{F0CA763B-28AA-4F2E-B16E-CEE647F245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43120" y="317896"/>
            <a:ext cx="998942" cy="1622486"/>
          </a:xfrm>
          <a:prstGeom prst="rect">
            <a:avLst/>
          </a:prstGeom>
        </p:spPr>
      </p:pic>
      <p:pic>
        <p:nvPicPr>
          <p:cNvPr id="12" name="图片 43">
            <a:extLst>
              <a:ext uri="{FF2B5EF4-FFF2-40B4-BE49-F238E27FC236}">
                <a16:creationId xmlns:a16="http://schemas.microsoft.com/office/drawing/2014/main" id="{88688721-FFAF-4DDA-811B-7DEE30BCC5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283" y="2842420"/>
            <a:ext cx="998942" cy="1611929"/>
          </a:xfrm>
          <a:prstGeom prst="rect">
            <a:avLst/>
          </a:prstGeom>
        </p:spPr>
      </p:pic>
      <p:pic>
        <p:nvPicPr>
          <p:cNvPr id="13" name="Picture 12">
            <a:extLst>
              <a:ext uri="{FF2B5EF4-FFF2-40B4-BE49-F238E27FC236}">
                <a16:creationId xmlns:a16="http://schemas.microsoft.com/office/drawing/2014/main" id="{47F7FCC9-1039-46C8-BD0B-1FC7198DA85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20464" y="3775018"/>
            <a:ext cx="834553" cy="1234945"/>
          </a:xfrm>
          <a:prstGeom prst="rect">
            <a:avLst/>
          </a:prstGeom>
        </p:spPr>
      </p:pic>
    </p:spTree>
    <p:extLst>
      <p:ext uri="{BB962C8B-B14F-4D97-AF65-F5344CB8AC3E}">
        <p14:creationId xmlns:p14="http://schemas.microsoft.com/office/powerpoint/2010/main" val="378412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fltVal val="0"/>
                                          </p:val>
                                        </p:tav>
                                        <p:tav tm="100000">
                                          <p:val>
                                            <p:strVal val="#ppt_w"/>
                                          </p:val>
                                        </p:tav>
                                      </p:tavLst>
                                    </p:anim>
                                    <p:anim calcmode="lin" valueType="num">
                                      <p:cBhvr>
                                        <p:cTn id="8" dur="750" fill="hold"/>
                                        <p:tgtEl>
                                          <p:spTgt spid="10"/>
                                        </p:tgtEl>
                                        <p:attrNameLst>
                                          <p:attrName>ppt_h</p:attrName>
                                        </p:attrNameLst>
                                      </p:cBhvr>
                                      <p:tavLst>
                                        <p:tav tm="0">
                                          <p:val>
                                            <p:fltVal val="0"/>
                                          </p:val>
                                        </p:tav>
                                        <p:tav tm="100000">
                                          <p:val>
                                            <p:strVal val="#ppt_h"/>
                                          </p:val>
                                        </p:tav>
                                      </p:tavLst>
                                    </p:anim>
                                    <p:animEffect transition="in" filter="fade">
                                      <p:cBhvr>
                                        <p:cTn id="9" dur="75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750" fill="hold"/>
                                        <p:tgtEl>
                                          <p:spTgt spid="12"/>
                                        </p:tgtEl>
                                        <p:attrNameLst>
                                          <p:attrName>ppt_w</p:attrName>
                                        </p:attrNameLst>
                                      </p:cBhvr>
                                      <p:tavLst>
                                        <p:tav tm="0">
                                          <p:val>
                                            <p:fltVal val="0"/>
                                          </p:val>
                                        </p:tav>
                                        <p:tav tm="100000">
                                          <p:val>
                                            <p:strVal val="#ppt_w"/>
                                          </p:val>
                                        </p:tav>
                                      </p:tavLst>
                                    </p:anim>
                                    <p:anim calcmode="lin" valueType="num">
                                      <p:cBhvr>
                                        <p:cTn id="13" dur="750" fill="hold"/>
                                        <p:tgtEl>
                                          <p:spTgt spid="12"/>
                                        </p:tgtEl>
                                        <p:attrNameLst>
                                          <p:attrName>ppt_h</p:attrName>
                                        </p:attrNameLst>
                                      </p:cBhvr>
                                      <p:tavLst>
                                        <p:tav tm="0">
                                          <p:val>
                                            <p:fltVal val="0"/>
                                          </p:val>
                                        </p:tav>
                                        <p:tav tm="100000">
                                          <p:val>
                                            <p:strVal val="#ppt_h"/>
                                          </p:val>
                                        </p:tav>
                                      </p:tavLst>
                                    </p:anim>
                                    <p:animEffect transition="in" filter="fade">
                                      <p:cBhvr>
                                        <p:cTn id="14" dur="750"/>
                                        <p:tgtEl>
                                          <p:spTgt spid="12"/>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750" fill="hold"/>
                                        <p:tgtEl>
                                          <p:spTgt spid="8"/>
                                        </p:tgtEl>
                                        <p:attrNameLst>
                                          <p:attrName>ppt_w</p:attrName>
                                        </p:attrNameLst>
                                      </p:cBhvr>
                                      <p:tavLst>
                                        <p:tav tm="0">
                                          <p:val>
                                            <p:fltVal val="0"/>
                                          </p:val>
                                        </p:tav>
                                        <p:tav tm="100000">
                                          <p:val>
                                            <p:strVal val="#ppt_w"/>
                                          </p:val>
                                        </p:tav>
                                      </p:tavLst>
                                    </p:anim>
                                    <p:anim calcmode="lin" valueType="num">
                                      <p:cBhvr>
                                        <p:cTn id="18" dur="750" fill="hold"/>
                                        <p:tgtEl>
                                          <p:spTgt spid="8"/>
                                        </p:tgtEl>
                                        <p:attrNameLst>
                                          <p:attrName>ppt_h</p:attrName>
                                        </p:attrNameLst>
                                      </p:cBhvr>
                                      <p:tavLst>
                                        <p:tav tm="0">
                                          <p:val>
                                            <p:fltVal val="0"/>
                                          </p:val>
                                        </p:tav>
                                        <p:tav tm="100000">
                                          <p:val>
                                            <p:strVal val="#ppt_h"/>
                                          </p:val>
                                        </p:tav>
                                      </p:tavLst>
                                    </p:anim>
                                    <p:animEffect transition="in" filter="fade">
                                      <p:cBhvr>
                                        <p:cTn id="19" dur="750"/>
                                        <p:tgtEl>
                                          <p:spTgt spid="8"/>
                                        </p:tgtEl>
                                      </p:cBhvr>
                                    </p:animEffect>
                                  </p:childTnLst>
                                </p:cTn>
                              </p:par>
                              <p:par>
                                <p:cTn id="20" presetID="53" presetClass="entr" presetSubtype="16"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750" fill="hold"/>
                                        <p:tgtEl>
                                          <p:spTgt spid="11"/>
                                        </p:tgtEl>
                                        <p:attrNameLst>
                                          <p:attrName>ppt_w</p:attrName>
                                        </p:attrNameLst>
                                      </p:cBhvr>
                                      <p:tavLst>
                                        <p:tav tm="0">
                                          <p:val>
                                            <p:fltVal val="0"/>
                                          </p:val>
                                        </p:tav>
                                        <p:tav tm="100000">
                                          <p:val>
                                            <p:strVal val="#ppt_w"/>
                                          </p:val>
                                        </p:tav>
                                      </p:tavLst>
                                    </p:anim>
                                    <p:anim calcmode="lin" valueType="num">
                                      <p:cBhvr>
                                        <p:cTn id="23" dur="750" fill="hold"/>
                                        <p:tgtEl>
                                          <p:spTgt spid="11"/>
                                        </p:tgtEl>
                                        <p:attrNameLst>
                                          <p:attrName>ppt_h</p:attrName>
                                        </p:attrNameLst>
                                      </p:cBhvr>
                                      <p:tavLst>
                                        <p:tav tm="0">
                                          <p:val>
                                            <p:fltVal val="0"/>
                                          </p:val>
                                        </p:tav>
                                        <p:tav tm="100000">
                                          <p:val>
                                            <p:strVal val="#ppt_h"/>
                                          </p:val>
                                        </p:tav>
                                      </p:tavLst>
                                    </p:anim>
                                    <p:animEffect transition="in" filter="fade">
                                      <p:cBhvr>
                                        <p:cTn id="24" dur="75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par>
                          <p:cTn id="28" fill="hold">
                            <p:stCondLst>
                              <p:cond delay="750"/>
                            </p:stCondLst>
                            <p:childTnLst>
                              <p:par>
                                <p:cTn id="29" presetID="16" presetClass="entr" presetSubtype="21"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par>
                                <p:cTn id="32" presetID="47"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4581526"/>
            <a:ext cx="9144000" cy="558536"/>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9144000" cy="276226"/>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图片 35">
            <a:extLst>
              <a:ext uri="{FF2B5EF4-FFF2-40B4-BE49-F238E27FC236}">
                <a16:creationId xmlns:a16="http://schemas.microsoft.com/office/drawing/2014/main" id="{6D336546-DCB4-44A1-9408-72467C3E80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5909" y="1416908"/>
            <a:ext cx="1586067" cy="1215562"/>
          </a:xfrm>
          <a:prstGeom prst="rect">
            <a:avLst/>
          </a:prstGeom>
        </p:spPr>
      </p:pic>
      <p:pic>
        <p:nvPicPr>
          <p:cNvPr id="10" name="图片 39">
            <a:extLst>
              <a:ext uri="{FF2B5EF4-FFF2-40B4-BE49-F238E27FC236}">
                <a16:creationId xmlns:a16="http://schemas.microsoft.com/office/drawing/2014/main" id="{BA3AC262-0CFA-437F-8EEC-1E1473D1C8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401" y="3657508"/>
            <a:ext cx="1756172" cy="1485992"/>
          </a:xfrm>
          <a:prstGeom prst="rect">
            <a:avLst/>
          </a:prstGeom>
        </p:spPr>
      </p:pic>
      <p:pic>
        <p:nvPicPr>
          <p:cNvPr id="11" name="图片 41">
            <a:extLst>
              <a:ext uri="{FF2B5EF4-FFF2-40B4-BE49-F238E27FC236}">
                <a16:creationId xmlns:a16="http://schemas.microsoft.com/office/drawing/2014/main" id="{F0CA763B-28AA-4F2E-B16E-CEE647F245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43120" y="317896"/>
            <a:ext cx="998942" cy="1622486"/>
          </a:xfrm>
          <a:prstGeom prst="rect">
            <a:avLst/>
          </a:prstGeom>
        </p:spPr>
      </p:pic>
      <p:pic>
        <p:nvPicPr>
          <p:cNvPr id="12" name="图片 43">
            <a:extLst>
              <a:ext uri="{FF2B5EF4-FFF2-40B4-BE49-F238E27FC236}">
                <a16:creationId xmlns:a16="http://schemas.microsoft.com/office/drawing/2014/main" id="{88688721-FFAF-4DDA-811B-7DEE30BCC5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283" y="2842420"/>
            <a:ext cx="998942" cy="1611929"/>
          </a:xfrm>
          <a:prstGeom prst="rect">
            <a:avLst/>
          </a:prstGeom>
        </p:spPr>
      </p:pic>
      <p:pic>
        <p:nvPicPr>
          <p:cNvPr id="13" name="Picture 12">
            <a:extLst>
              <a:ext uri="{FF2B5EF4-FFF2-40B4-BE49-F238E27FC236}">
                <a16:creationId xmlns:a16="http://schemas.microsoft.com/office/drawing/2014/main" id="{47F7FCC9-1039-46C8-BD0B-1FC7198DA85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20464" y="3775018"/>
            <a:ext cx="834553" cy="1234945"/>
          </a:xfrm>
          <a:prstGeom prst="rect">
            <a:avLst/>
          </a:prstGeom>
        </p:spPr>
      </p:pic>
      <p:sp>
        <p:nvSpPr>
          <p:cNvPr id="14" name="TextBox 13">
            <a:extLst>
              <a:ext uri="{FF2B5EF4-FFF2-40B4-BE49-F238E27FC236}">
                <a16:creationId xmlns:a16="http://schemas.microsoft.com/office/drawing/2014/main" id="{CFBB8685-4316-45F5-9929-8BC6BC049418}"/>
              </a:ext>
            </a:extLst>
          </p:cNvPr>
          <p:cNvSpPr txBox="1"/>
          <p:nvPr/>
        </p:nvSpPr>
        <p:spPr>
          <a:xfrm>
            <a:off x="1799838" y="1441729"/>
            <a:ext cx="5724859" cy="900236"/>
          </a:xfrm>
          <a:prstGeom prst="rect">
            <a:avLst/>
          </a:prstGeom>
          <a:noFill/>
        </p:spPr>
        <p:txBody>
          <a:bodyPr wrap="square" lIns="68569" tIns="34285" rIns="68569" bIns="34285" rtlCol="0">
            <a:spAutoFit/>
          </a:bodyPr>
          <a:lstStyle/>
          <a:p>
            <a:pPr algn="ctr" defTabSz="685696">
              <a:lnSpc>
                <a:spcPct val="150000"/>
              </a:lnSpc>
            </a:pPr>
            <a:r>
              <a:rPr lang="en-US" dirty="0" err="1">
                <a:solidFill>
                  <a:srgbClr val="FF0000"/>
                </a:solidFill>
                <a:latin typeface="iCiel Crocante" panose="02000000000000000000" pitchFamily="2" charset="0"/>
              </a:rPr>
              <a:t>Tạm</a:t>
            </a:r>
            <a:r>
              <a:rPr lang="en-US" dirty="0">
                <a:solidFill>
                  <a:srgbClr val="FF0000"/>
                </a:solidFill>
                <a:latin typeface="iCiel Crocante" panose="02000000000000000000" pitchFamily="2" charset="0"/>
              </a:rPr>
              <a:t> </a:t>
            </a:r>
            <a:r>
              <a:rPr lang="en-US" dirty="0" err="1">
                <a:solidFill>
                  <a:srgbClr val="FF0000"/>
                </a:solidFill>
                <a:latin typeface="iCiel Crocante" panose="02000000000000000000" pitchFamily="2" charset="0"/>
              </a:rPr>
              <a:t>biệt</a:t>
            </a:r>
            <a:r>
              <a:rPr lang="en-US" dirty="0">
                <a:solidFill>
                  <a:srgbClr val="FF0000"/>
                </a:solidFill>
                <a:latin typeface="iCiel Crocante" panose="02000000000000000000" pitchFamily="2" charset="0"/>
              </a:rPr>
              <a:t> </a:t>
            </a:r>
            <a:r>
              <a:rPr lang="en-US" dirty="0" err="1">
                <a:solidFill>
                  <a:srgbClr val="FF0000"/>
                </a:solidFill>
                <a:latin typeface="iCiel Crocante" panose="02000000000000000000" pitchFamily="2" charset="0"/>
              </a:rPr>
              <a:t>và</a:t>
            </a:r>
            <a:r>
              <a:rPr lang="en-US" dirty="0">
                <a:solidFill>
                  <a:srgbClr val="FF0000"/>
                </a:solidFill>
                <a:latin typeface="iCiel Crocante" panose="02000000000000000000" pitchFamily="2" charset="0"/>
              </a:rPr>
              <a:t> </a:t>
            </a:r>
            <a:r>
              <a:rPr lang="en-US" dirty="0" err="1">
                <a:solidFill>
                  <a:srgbClr val="FF0000"/>
                </a:solidFill>
                <a:latin typeface="iCiel Crocante" panose="02000000000000000000" pitchFamily="2" charset="0"/>
              </a:rPr>
              <a:t>hẹn</a:t>
            </a:r>
            <a:r>
              <a:rPr lang="en-US" dirty="0">
                <a:solidFill>
                  <a:srgbClr val="FF0000"/>
                </a:solidFill>
                <a:latin typeface="iCiel Crocante" panose="02000000000000000000" pitchFamily="2" charset="0"/>
              </a:rPr>
              <a:t> </a:t>
            </a:r>
            <a:r>
              <a:rPr lang="en-US" dirty="0" err="1">
                <a:solidFill>
                  <a:srgbClr val="FF0000"/>
                </a:solidFill>
                <a:latin typeface="iCiel Crocante" panose="02000000000000000000" pitchFamily="2" charset="0"/>
              </a:rPr>
              <a:t>gặp</a:t>
            </a:r>
            <a:r>
              <a:rPr lang="en-US" dirty="0">
                <a:solidFill>
                  <a:srgbClr val="FF0000"/>
                </a:solidFill>
                <a:latin typeface="iCiel Crocante" panose="02000000000000000000" pitchFamily="2" charset="0"/>
              </a:rPr>
              <a:t> </a:t>
            </a:r>
            <a:r>
              <a:rPr lang="en-US" dirty="0" err="1">
                <a:solidFill>
                  <a:srgbClr val="FF0000"/>
                </a:solidFill>
                <a:latin typeface="iCiel Crocante" panose="02000000000000000000" pitchFamily="2" charset="0"/>
              </a:rPr>
              <a:t>lại</a:t>
            </a:r>
            <a:r>
              <a:rPr lang="en-US" dirty="0">
                <a:solidFill>
                  <a:srgbClr val="FF0000"/>
                </a:solidFill>
                <a:latin typeface="iCiel Crocante" panose="02000000000000000000" pitchFamily="2" charset="0"/>
              </a:rPr>
              <a:t> </a:t>
            </a:r>
          </a:p>
          <a:p>
            <a:pPr algn="ctr" defTabSz="685696">
              <a:lnSpc>
                <a:spcPct val="150000"/>
              </a:lnSpc>
            </a:pPr>
            <a:r>
              <a:rPr lang="en-US" dirty="0" err="1">
                <a:solidFill>
                  <a:srgbClr val="FF0000"/>
                </a:solidFill>
                <a:latin typeface="iCiel Crocante" panose="02000000000000000000" pitchFamily="2" charset="0"/>
              </a:rPr>
              <a:t>các</a:t>
            </a:r>
            <a:r>
              <a:rPr lang="en-US" dirty="0">
                <a:solidFill>
                  <a:srgbClr val="FF0000"/>
                </a:solidFill>
                <a:latin typeface="iCiel Crocante" panose="02000000000000000000" pitchFamily="2" charset="0"/>
              </a:rPr>
              <a:t> con </a:t>
            </a:r>
            <a:r>
              <a:rPr lang="en-US" dirty="0" err="1">
                <a:solidFill>
                  <a:srgbClr val="FF0000"/>
                </a:solidFill>
                <a:latin typeface="iCiel Crocante" panose="02000000000000000000" pitchFamily="2" charset="0"/>
              </a:rPr>
              <a:t>vào</a:t>
            </a:r>
            <a:r>
              <a:rPr lang="en-US" dirty="0">
                <a:solidFill>
                  <a:srgbClr val="FF0000"/>
                </a:solidFill>
                <a:latin typeface="iCiel Crocante" panose="02000000000000000000" pitchFamily="2" charset="0"/>
              </a:rPr>
              <a:t> </a:t>
            </a:r>
            <a:r>
              <a:rPr lang="en-US" dirty="0" err="1">
                <a:solidFill>
                  <a:srgbClr val="FF0000"/>
                </a:solidFill>
                <a:latin typeface="iCiel Crocante" panose="02000000000000000000" pitchFamily="2" charset="0"/>
              </a:rPr>
              <a:t>những</a:t>
            </a:r>
            <a:r>
              <a:rPr lang="en-US" dirty="0">
                <a:solidFill>
                  <a:srgbClr val="FF0000"/>
                </a:solidFill>
                <a:latin typeface="iCiel Crocante" panose="02000000000000000000" pitchFamily="2" charset="0"/>
              </a:rPr>
              <a:t> </a:t>
            </a:r>
            <a:r>
              <a:rPr lang="en-US" dirty="0" err="1">
                <a:solidFill>
                  <a:srgbClr val="FF0000"/>
                </a:solidFill>
                <a:latin typeface="iCiel Crocante" panose="02000000000000000000" pitchFamily="2" charset="0"/>
              </a:rPr>
              <a:t>tiết</a:t>
            </a:r>
            <a:r>
              <a:rPr lang="en-US" dirty="0">
                <a:solidFill>
                  <a:srgbClr val="FF0000"/>
                </a:solidFill>
                <a:latin typeface="iCiel Crocante" panose="02000000000000000000" pitchFamily="2" charset="0"/>
              </a:rPr>
              <a:t> </a:t>
            </a:r>
            <a:r>
              <a:rPr lang="en-US" dirty="0" err="1">
                <a:solidFill>
                  <a:srgbClr val="FF0000"/>
                </a:solidFill>
                <a:latin typeface="iCiel Crocante" panose="02000000000000000000" pitchFamily="2" charset="0"/>
              </a:rPr>
              <a:t>học</a:t>
            </a:r>
            <a:r>
              <a:rPr lang="en-US" dirty="0">
                <a:solidFill>
                  <a:srgbClr val="FF0000"/>
                </a:solidFill>
                <a:latin typeface="iCiel Crocante" panose="02000000000000000000" pitchFamily="2" charset="0"/>
              </a:rPr>
              <a:t> </a:t>
            </a:r>
            <a:r>
              <a:rPr lang="en-US" dirty="0" err="1">
                <a:solidFill>
                  <a:srgbClr val="FF0000"/>
                </a:solidFill>
                <a:latin typeface="iCiel Crocante" panose="02000000000000000000" pitchFamily="2" charset="0"/>
              </a:rPr>
              <a:t>sau</a:t>
            </a:r>
            <a:r>
              <a:rPr lang="en-US" dirty="0">
                <a:solidFill>
                  <a:srgbClr val="FF0000"/>
                </a:solidFill>
                <a:latin typeface="iCiel Crocante" panose="02000000000000000000" pitchFamily="2" charset="0"/>
              </a:rPr>
              <a:t>!</a:t>
            </a:r>
          </a:p>
        </p:txBody>
      </p:sp>
    </p:spTree>
    <p:extLst>
      <p:ext uri="{BB962C8B-B14F-4D97-AF65-F5344CB8AC3E}">
        <p14:creationId xmlns:p14="http://schemas.microsoft.com/office/powerpoint/2010/main" val="378412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fltVal val="0"/>
                                          </p:val>
                                        </p:tav>
                                        <p:tav tm="100000">
                                          <p:val>
                                            <p:strVal val="#ppt_w"/>
                                          </p:val>
                                        </p:tav>
                                      </p:tavLst>
                                    </p:anim>
                                    <p:anim calcmode="lin" valueType="num">
                                      <p:cBhvr>
                                        <p:cTn id="8" dur="750" fill="hold"/>
                                        <p:tgtEl>
                                          <p:spTgt spid="10"/>
                                        </p:tgtEl>
                                        <p:attrNameLst>
                                          <p:attrName>ppt_h</p:attrName>
                                        </p:attrNameLst>
                                      </p:cBhvr>
                                      <p:tavLst>
                                        <p:tav tm="0">
                                          <p:val>
                                            <p:fltVal val="0"/>
                                          </p:val>
                                        </p:tav>
                                        <p:tav tm="100000">
                                          <p:val>
                                            <p:strVal val="#ppt_h"/>
                                          </p:val>
                                        </p:tav>
                                      </p:tavLst>
                                    </p:anim>
                                    <p:animEffect transition="in" filter="fade">
                                      <p:cBhvr>
                                        <p:cTn id="9" dur="75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750" fill="hold"/>
                                        <p:tgtEl>
                                          <p:spTgt spid="12"/>
                                        </p:tgtEl>
                                        <p:attrNameLst>
                                          <p:attrName>ppt_w</p:attrName>
                                        </p:attrNameLst>
                                      </p:cBhvr>
                                      <p:tavLst>
                                        <p:tav tm="0">
                                          <p:val>
                                            <p:fltVal val="0"/>
                                          </p:val>
                                        </p:tav>
                                        <p:tav tm="100000">
                                          <p:val>
                                            <p:strVal val="#ppt_w"/>
                                          </p:val>
                                        </p:tav>
                                      </p:tavLst>
                                    </p:anim>
                                    <p:anim calcmode="lin" valueType="num">
                                      <p:cBhvr>
                                        <p:cTn id="13" dur="750" fill="hold"/>
                                        <p:tgtEl>
                                          <p:spTgt spid="12"/>
                                        </p:tgtEl>
                                        <p:attrNameLst>
                                          <p:attrName>ppt_h</p:attrName>
                                        </p:attrNameLst>
                                      </p:cBhvr>
                                      <p:tavLst>
                                        <p:tav tm="0">
                                          <p:val>
                                            <p:fltVal val="0"/>
                                          </p:val>
                                        </p:tav>
                                        <p:tav tm="100000">
                                          <p:val>
                                            <p:strVal val="#ppt_h"/>
                                          </p:val>
                                        </p:tav>
                                      </p:tavLst>
                                    </p:anim>
                                    <p:animEffect transition="in" filter="fade">
                                      <p:cBhvr>
                                        <p:cTn id="14" dur="750"/>
                                        <p:tgtEl>
                                          <p:spTgt spid="12"/>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750" fill="hold"/>
                                        <p:tgtEl>
                                          <p:spTgt spid="8"/>
                                        </p:tgtEl>
                                        <p:attrNameLst>
                                          <p:attrName>ppt_w</p:attrName>
                                        </p:attrNameLst>
                                      </p:cBhvr>
                                      <p:tavLst>
                                        <p:tav tm="0">
                                          <p:val>
                                            <p:fltVal val="0"/>
                                          </p:val>
                                        </p:tav>
                                        <p:tav tm="100000">
                                          <p:val>
                                            <p:strVal val="#ppt_w"/>
                                          </p:val>
                                        </p:tav>
                                      </p:tavLst>
                                    </p:anim>
                                    <p:anim calcmode="lin" valueType="num">
                                      <p:cBhvr>
                                        <p:cTn id="18" dur="750" fill="hold"/>
                                        <p:tgtEl>
                                          <p:spTgt spid="8"/>
                                        </p:tgtEl>
                                        <p:attrNameLst>
                                          <p:attrName>ppt_h</p:attrName>
                                        </p:attrNameLst>
                                      </p:cBhvr>
                                      <p:tavLst>
                                        <p:tav tm="0">
                                          <p:val>
                                            <p:fltVal val="0"/>
                                          </p:val>
                                        </p:tav>
                                        <p:tav tm="100000">
                                          <p:val>
                                            <p:strVal val="#ppt_h"/>
                                          </p:val>
                                        </p:tav>
                                      </p:tavLst>
                                    </p:anim>
                                    <p:animEffect transition="in" filter="fade">
                                      <p:cBhvr>
                                        <p:cTn id="19" dur="750"/>
                                        <p:tgtEl>
                                          <p:spTgt spid="8"/>
                                        </p:tgtEl>
                                      </p:cBhvr>
                                    </p:animEffect>
                                  </p:childTnLst>
                                </p:cTn>
                              </p:par>
                              <p:par>
                                <p:cTn id="20" presetID="53" presetClass="entr" presetSubtype="16"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750" fill="hold"/>
                                        <p:tgtEl>
                                          <p:spTgt spid="11"/>
                                        </p:tgtEl>
                                        <p:attrNameLst>
                                          <p:attrName>ppt_w</p:attrName>
                                        </p:attrNameLst>
                                      </p:cBhvr>
                                      <p:tavLst>
                                        <p:tav tm="0">
                                          <p:val>
                                            <p:fltVal val="0"/>
                                          </p:val>
                                        </p:tav>
                                        <p:tav tm="100000">
                                          <p:val>
                                            <p:strVal val="#ppt_w"/>
                                          </p:val>
                                        </p:tav>
                                      </p:tavLst>
                                    </p:anim>
                                    <p:anim calcmode="lin" valueType="num">
                                      <p:cBhvr>
                                        <p:cTn id="23" dur="750" fill="hold"/>
                                        <p:tgtEl>
                                          <p:spTgt spid="11"/>
                                        </p:tgtEl>
                                        <p:attrNameLst>
                                          <p:attrName>ppt_h</p:attrName>
                                        </p:attrNameLst>
                                      </p:cBhvr>
                                      <p:tavLst>
                                        <p:tav tm="0">
                                          <p:val>
                                            <p:fltVal val="0"/>
                                          </p:val>
                                        </p:tav>
                                        <p:tav tm="100000">
                                          <p:val>
                                            <p:strVal val="#ppt_h"/>
                                          </p:val>
                                        </p:tav>
                                      </p:tavLst>
                                    </p:anim>
                                    <p:animEffect transition="in" filter="fade">
                                      <p:cBhvr>
                                        <p:cTn id="24" dur="750"/>
                                        <p:tgtEl>
                                          <p:spTgt spid="11"/>
                                        </p:tgtEl>
                                      </p:cBhvr>
                                    </p:animEffect>
                                  </p:childTnLst>
                                </p:cTn>
                              </p:par>
                              <p:par>
                                <p:cTn id="25" presetID="47"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6"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circle(in)">
                                      <p:cBhvr>
                                        <p:cTn id="33"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4581526"/>
            <a:ext cx="9144000" cy="558536"/>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9144000" cy="276226"/>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91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91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6" name="TextBox 5">
            <a:extLst>
              <a:ext uri="{FF2B5EF4-FFF2-40B4-BE49-F238E27FC236}">
                <a16:creationId xmlns:a16="http://schemas.microsoft.com/office/drawing/2014/main" id="{7ACEF646-EF93-4CC8-B63F-673BE5B2BFB0}"/>
              </a:ext>
            </a:extLst>
          </p:cNvPr>
          <p:cNvSpPr txBox="1"/>
          <p:nvPr/>
        </p:nvSpPr>
        <p:spPr>
          <a:xfrm>
            <a:off x="2379887" y="863681"/>
            <a:ext cx="4076224" cy="530915"/>
          </a:xfrm>
          <a:prstGeom prst="rect">
            <a:avLst/>
          </a:prstGeom>
          <a:noFill/>
        </p:spPr>
        <p:txBody>
          <a:bodyPr wrap="square" lIns="68580" tIns="34290" rIns="68580" bIns="34290"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FF0000"/>
                </a:solidFill>
                <a:effectLst>
                  <a:reflection blurRad="6350" stA="55000" endA="300" endPos="45500" dir="5400000" sy="-100000" algn="bl" rotWithShape="0"/>
                </a:effectLst>
                <a:uLnTx/>
                <a:uFillTx/>
                <a:latin typeface="iCiel Crocante" panose="02000000000000000000" pitchFamily="2" charset="0"/>
                <a:ea typeface="+mn-ea"/>
                <a:cs typeface="+mn-cs"/>
              </a:rPr>
              <a:t> </a:t>
            </a:r>
            <a:r>
              <a:rPr kumimoji="0" lang="vi-VN" sz="3000" b="0" i="0" u="none" strike="noStrike" kern="1200" cap="none" spc="0" normalizeH="0" baseline="0" noProof="0" dirty="0">
                <a:ln>
                  <a:noFill/>
                </a:ln>
                <a:solidFill>
                  <a:srgbClr val="FF0000"/>
                </a:solidFill>
                <a:effectLst>
                  <a:reflection blurRad="6350" stA="55000" endA="300" endPos="45500" dir="5400000" sy="-100000" algn="bl" rotWithShape="0"/>
                </a:effectLst>
                <a:uLnTx/>
                <a:uFillTx/>
                <a:latin typeface="iCiel Crocante" panose="02000000000000000000" pitchFamily="2" charset="0"/>
                <a:ea typeface="+mn-ea"/>
                <a:cs typeface="+mn-cs"/>
              </a:rPr>
              <a:t>YÊU CẦU CẦN ĐẠT</a:t>
            </a:r>
            <a:endParaRPr kumimoji="0" lang="en-US" sz="3000" b="0" i="0" u="none" strike="noStrike" kern="1200" cap="none" spc="0" normalizeH="0" baseline="0" noProof="0" dirty="0">
              <a:ln>
                <a:noFill/>
              </a:ln>
              <a:solidFill>
                <a:srgbClr val="FF0000"/>
              </a:solidFill>
              <a:effectLst>
                <a:reflection blurRad="6350" stA="55000" endA="300" endPos="45500" dir="5400000" sy="-100000" algn="bl" rotWithShape="0"/>
              </a:effectLst>
              <a:uLnTx/>
              <a:uFillTx/>
              <a:latin typeface="iCiel Crocante" panose="02000000000000000000" pitchFamily="2" charset="0"/>
              <a:ea typeface="+mn-ea"/>
              <a:cs typeface="+mn-cs"/>
            </a:endParaRPr>
          </a:p>
        </p:txBody>
      </p:sp>
      <p:sp>
        <p:nvSpPr>
          <p:cNvPr id="7" name="TextBox 6">
            <a:extLst>
              <a:ext uri="{FF2B5EF4-FFF2-40B4-BE49-F238E27FC236}">
                <a16:creationId xmlns:a16="http://schemas.microsoft.com/office/drawing/2014/main" id="{D72DA03E-49DD-41F8-B79F-FB60F57AF135}"/>
              </a:ext>
            </a:extLst>
          </p:cNvPr>
          <p:cNvSpPr txBox="1"/>
          <p:nvPr/>
        </p:nvSpPr>
        <p:spPr>
          <a:xfrm>
            <a:off x="990600" y="1569979"/>
            <a:ext cx="6358244" cy="3047757"/>
          </a:xfrm>
          <a:prstGeom prst="rect">
            <a:avLst/>
          </a:prstGeom>
          <a:noFill/>
        </p:spPr>
        <p:txBody>
          <a:bodyPr wrap="square" lIns="68580" tIns="34290" rIns="68580" bIns="34290">
            <a:spAutoFit/>
          </a:bodyPr>
          <a:lstStyle/>
          <a:p>
            <a:pPr marL="342900" indent="-342900">
              <a:lnSpc>
                <a:spcPct val="150000"/>
              </a:lnSpc>
              <a:buFontTx/>
              <a:buChar char="-"/>
            </a:pPr>
            <a:r>
              <a:rPr lang="pl-PL" dirty="0">
                <a:latin typeface="Times New Roman" panose="02020603050405020304" pitchFamily="18" charset="0"/>
                <a:cs typeface="Times New Roman" panose="02020603050405020304" pitchFamily="18" charset="0"/>
              </a:rPr>
              <a:t>Tự tìm đọc một mẩu truyện, bài thơ yêu thích theo chủ đề; chia sẻ với người khác tên câu truyện và những nhân vật mà em thích.</a:t>
            </a:r>
            <a:endParaRPr lang="en-US" dirty="0">
              <a:latin typeface="Times New Roman" panose="02020603050405020304" pitchFamily="18" charset="0"/>
              <a:cs typeface="Times New Roman" panose="02020603050405020304" pitchFamily="18" charset="0"/>
            </a:endParaRPr>
          </a:p>
          <a:p>
            <a:pPr marL="342900" indent="-342900">
              <a:lnSpc>
                <a:spcPct val="150000"/>
              </a:lnSpc>
              <a:buFontTx/>
              <a:buChar char="-"/>
            </a:pPr>
            <a:r>
              <a:rPr lang="vi-VN" dirty="0">
                <a:latin typeface="Times New Roman" panose="02020603050405020304" pitchFamily="18" charset="0"/>
                <a:cs typeface="Times New Roman" panose="02020603050405020304" pitchFamily="18" charset="0"/>
              </a:rPr>
              <a:t>Biết </a:t>
            </a:r>
            <a:r>
              <a:rPr lang="pl-PL" dirty="0">
                <a:latin typeface="Times New Roman" panose="02020603050405020304" pitchFamily="18" charset="0"/>
                <a:cs typeface="Times New Roman" panose="02020603050405020304" pitchFamily="18" charset="0"/>
              </a:rPr>
              <a:t>chia sẻ những trải nghiệm, suy nghĩ, cảm xúc có liên quan đến văn bản đọc; trao đổi về nội dung bài thơ và chi tiết trong tranh. </a:t>
            </a:r>
            <a:endParaRPr lang="en-US" dirty="0">
              <a:latin typeface="Times New Roman" panose="02020603050405020304" pitchFamily="18" charset="0"/>
              <a:cs typeface="Times New Roman" panose="02020603050405020304" pitchFamily="18" charset="0"/>
            </a:endParaRPr>
          </a:p>
          <a:p>
            <a:pPr marL="342900" marR="0" lvl="0" indent="-342900" algn="l" defTabSz="913910" rtl="0" eaLnBrk="1" fontAlgn="auto" latinLnBrk="0" hangingPunct="1">
              <a:lnSpc>
                <a:spcPct val="150000"/>
              </a:lnSpc>
              <a:spcBef>
                <a:spcPts val="0"/>
              </a:spcBef>
              <a:spcAft>
                <a:spcPts val="0"/>
              </a:spcAft>
              <a:buClrTx/>
              <a:buSzTx/>
              <a:buFontTx/>
              <a:buChar char="-"/>
              <a:tabLst/>
              <a:defRPr/>
            </a:pPr>
            <a:endPar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8" name="图片 35">
            <a:extLst>
              <a:ext uri="{FF2B5EF4-FFF2-40B4-BE49-F238E27FC236}">
                <a16:creationId xmlns:a16="http://schemas.microsoft.com/office/drawing/2014/main" id="{6D336546-DCB4-44A1-9408-72467C3E80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2400" y="1416908"/>
            <a:ext cx="1279576" cy="1215562"/>
          </a:xfrm>
          <a:prstGeom prst="rect">
            <a:avLst/>
          </a:prstGeom>
        </p:spPr>
      </p:pic>
      <p:pic>
        <p:nvPicPr>
          <p:cNvPr id="10" name="图片 39">
            <a:extLst>
              <a:ext uri="{FF2B5EF4-FFF2-40B4-BE49-F238E27FC236}">
                <a16:creationId xmlns:a16="http://schemas.microsoft.com/office/drawing/2014/main" id="{BA3AC262-0CFA-437F-8EEC-1E1473D1C8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401" y="3657508"/>
            <a:ext cx="1427399" cy="1485992"/>
          </a:xfrm>
          <a:prstGeom prst="rect">
            <a:avLst/>
          </a:prstGeom>
        </p:spPr>
      </p:pic>
      <p:pic>
        <p:nvPicPr>
          <p:cNvPr id="11" name="图片 41">
            <a:extLst>
              <a:ext uri="{FF2B5EF4-FFF2-40B4-BE49-F238E27FC236}">
                <a16:creationId xmlns:a16="http://schemas.microsoft.com/office/drawing/2014/main" id="{F0CA763B-28AA-4F2E-B16E-CEE647F245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12717" y="344381"/>
            <a:ext cx="998942" cy="1622486"/>
          </a:xfrm>
          <a:prstGeom prst="rect">
            <a:avLst/>
          </a:prstGeom>
        </p:spPr>
      </p:pic>
      <p:pic>
        <p:nvPicPr>
          <p:cNvPr id="12" name="图片 43">
            <a:extLst>
              <a:ext uri="{FF2B5EF4-FFF2-40B4-BE49-F238E27FC236}">
                <a16:creationId xmlns:a16="http://schemas.microsoft.com/office/drawing/2014/main" id="{88688721-FFAF-4DDA-811B-7DEE30BCC5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283" y="2842420"/>
            <a:ext cx="998942" cy="1611929"/>
          </a:xfrm>
          <a:prstGeom prst="rect">
            <a:avLst/>
          </a:prstGeom>
        </p:spPr>
      </p:pic>
      <p:pic>
        <p:nvPicPr>
          <p:cNvPr id="13" name="Picture 12">
            <a:extLst>
              <a:ext uri="{FF2B5EF4-FFF2-40B4-BE49-F238E27FC236}">
                <a16:creationId xmlns:a16="http://schemas.microsoft.com/office/drawing/2014/main" id="{47F7FCC9-1039-46C8-BD0B-1FC7198DA85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20464" y="3775018"/>
            <a:ext cx="834553" cy="1234945"/>
          </a:xfrm>
          <a:prstGeom prst="rect">
            <a:avLst/>
          </a:prstGeom>
        </p:spPr>
      </p:pic>
    </p:spTree>
    <p:extLst>
      <p:ext uri="{BB962C8B-B14F-4D97-AF65-F5344CB8AC3E}">
        <p14:creationId xmlns:p14="http://schemas.microsoft.com/office/powerpoint/2010/main" val="1715707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fltVal val="0"/>
                                          </p:val>
                                        </p:tav>
                                        <p:tav tm="100000">
                                          <p:val>
                                            <p:strVal val="#ppt_w"/>
                                          </p:val>
                                        </p:tav>
                                      </p:tavLst>
                                    </p:anim>
                                    <p:anim calcmode="lin" valueType="num">
                                      <p:cBhvr>
                                        <p:cTn id="8" dur="750" fill="hold"/>
                                        <p:tgtEl>
                                          <p:spTgt spid="10"/>
                                        </p:tgtEl>
                                        <p:attrNameLst>
                                          <p:attrName>ppt_h</p:attrName>
                                        </p:attrNameLst>
                                      </p:cBhvr>
                                      <p:tavLst>
                                        <p:tav tm="0">
                                          <p:val>
                                            <p:fltVal val="0"/>
                                          </p:val>
                                        </p:tav>
                                        <p:tav tm="100000">
                                          <p:val>
                                            <p:strVal val="#ppt_h"/>
                                          </p:val>
                                        </p:tav>
                                      </p:tavLst>
                                    </p:anim>
                                    <p:animEffect transition="in" filter="fade">
                                      <p:cBhvr>
                                        <p:cTn id="9" dur="75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750" fill="hold"/>
                                        <p:tgtEl>
                                          <p:spTgt spid="12"/>
                                        </p:tgtEl>
                                        <p:attrNameLst>
                                          <p:attrName>ppt_w</p:attrName>
                                        </p:attrNameLst>
                                      </p:cBhvr>
                                      <p:tavLst>
                                        <p:tav tm="0">
                                          <p:val>
                                            <p:fltVal val="0"/>
                                          </p:val>
                                        </p:tav>
                                        <p:tav tm="100000">
                                          <p:val>
                                            <p:strVal val="#ppt_w"/>
                                          </p:val>
                                        </p:tav>
                                      </p:tavLst>
                                    </p:anim>
                                    <p:anim calcmode="lin" valueType="num">
                                      <p:cBhvr>
                                        <p:cTn id="13" dur="750" fill="hold"/>
                                        <p:tgtEl>
                                          <p:spTgt spid="12"/>
                                        </p:tgtEl>
                                        <p:attrNameLst>
                                          <p:attrName>ppt_h</p:attrName>
                                        </p:attrNameLst>
                                      </p:cBhvr>
                                      <p:tavLst>
                                        <p:tav tm="0">
                                          <p:val>
                                            <p:fltVal val="0"/>
                                          </p:val>
                                        </p:tav>
                                        <p:tav tm="100000">
                                          <p:val>
                                            <p:strVal val="#ppt_h"/>
                                          </p:val>
                                        </p:tav>
                                      </p:tavLst>
                                    </p:anim>
                                    <p:animEffect transition="in" filter="fade">
                                      <p:cBhvr>
                                        <p:cTn id="14" dur="750"/>
                                        <p:tgtEl>
                                          <p:spTgt spid="12"/>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750" fill="hold"/>
                                        <p:tgtEl>
                                          <p:spTgt spid="8"/>
                                        </p:tgtEl>
                                        <p:attrNameLst>
                                          <p:attrName>ppt_w</p:attrName>
                                        </p:attrNameLst>
                                      </p:cBhvr>
                                      <p:tavLst>
                                        <p:tav tm="0">
                                          <p:val>
                                            <p:fltVal val="0"/>
                                          </p:val>
                                        </p:tav>
                                        <p:tav tm="100000">
                                          <p:val>
                                            <p:strVal val="#ppt_w"/>
                                          </p:val>
                                        </p:tav>
                                      </p:tavLst>
                                    </p:anim>
                                    <p:anim calcmode="lin" valueType="num">
                                      <p:cBhvr>
                                        <p:cTn id="18" dur="750" fill="hold"/>
                                        <p:tgtEl>
                                          <p:spTgt spid="8"/>
                                        </p:tgtEl>
                                        <p:attrNameLst>
                                          <p:attrName>ppt_h</p:attrName>
                                        </p:attrNameLst>
                                      </p:cBhvr>
                                      <p:tavLst>
                                        <p:tav tm="0">
                                          <p:val>
                                            <p:fltVal val="0"/>
                                          </p:val>
                                        </p:tav>
                                        <p:tav tm="100000">
                                          <p:val>
                                            <p:strVal val="#ppt_h"/>
                                          </p:val>
                                        </p:tav>
                                      </p:tavLst>
                                    </p:anim>
                                    <p:animEffect transition="in" filter="fade">
                                      <p:cBhvr>
                                        <p:cTn id="19" dur="750"/>
                                        <p:tgtEl>
                                          <p:spTgt spid="8"/>
                                        </p:tgtEl>
                                      </p:cBhvr>
                                    </p:animEffect>
                                  </p:childTnLst>
                                </p:cTn>
                              </p:par>
                              <p:par>
                                <p:cTn id="20" presetID="53" presetClass="entr" presetSubtype="16"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750" fill="hold"/>
                                        <p:tgtEl>
                                          <p:spTgt spid="11"/>
                                        </p:tgtEl>
                                        <p:attrNameLst>
                                          <p:attrName>ppt_w</p:attrName>
                                        </p:attrNameLst>
                                      </p:cBhvr>
                                      <p:tavLst>
                                        <p:tav tm="0">
                                          <p:val>
                                            <p:fltVal val="0"/>
                                          </p:val>
                                        </p:tav>
                                        <p:tav tm="100000">
                                          <p:val>
                                            <p:strVal val="#ppt_w"/>
                                          </p:val>
                                        </p:tav>
                                      </p:tavLst>
                                    </p:anim>
                                    <p:anim calcmode="lin" valueType="num">
                                      <p:cBhvr>
                                        <p:cTn id="23" dur="750" fill="hold"/>
                                        <p:tgtEl>
                                          <p:spTgt spid="11"/>
                                        </p:tgtEl>
                                        <p:attrNameLst>
                                          <p:attrName>ppt_h</p:attrName>
                                        </p:attrNameLst>
                                      </p:cBhvr>
                                      <p:tavLst>
                                        <p:tav tm="0">
                                          <p:val>
                                            <p:fltVal val="0"/>
                                          </p:val>
                                        </p:tav>
                                        <p:tav tm="100000">
                                          <p:val>
                                            <p:strVal val="#ppt_h"/>
                                          </p:val>
                                        </p:tav>
                                      </p:tavLst>
                                    </p:anim>
                                    <p:animEffect transition="in" filter="fade">
                                      <p:cBhvr>
                                        <p:cTn id="24" dur="75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par>
                          <p:cTn id="28" fill="hold">
                            <p:stCondLst>
                              <p:cond delay="750"/>
                            </p:stCondLst>
                            <p:childTnLst>
                              <p:par>
                                <p:cTn id="29" presetID="16" presetClass="entr" presetSubtype="21"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par>
                                <p:cTn id="32" presetID="47"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010150"/>
            <a:ext cx="9144000" cy="1333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solidFill>
                <a:srgbClr val="0070C0"/>
              </a:solidFill>
            </a:endParaRPr>
          </a:p>
        </p:txBody>
      </p:sp>
      <p:sp>
        <p:nvSpPr>
          <p:cNvPr id="10" name="Rectangle 9"/>
          <p:cNvSpPr/>
          <p:nvPr/>
        </p:nvSpPr>
        <p:spPr>
          <a:xfrm>
            <a:off x="0" y="-3744"/>
            <a:ext cx="9144000" cy="20934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solidFill>
                <a:srgbClr val="0070C0"/>
              </a:solidFill>
            </a:endParaRPr>
          </a:p>
        </p:txBody>
      </p:sp>
      <p:sp>
        <p:nvSpPr>
          <p:cNvPr id="37" name="Oval 36"/>
          <p:cNvSpPr/>
          <p:nvPr/>
        </p:nvSpPr>
        <p:spPr>
          <a:xfrm>
            <a:off x="228600" y="1123950"/>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dirty="0">
                <a:solidFill>
                  <a:schemeClr val="bg1"/>
                </a:solidFill>
                <a:latin typeface="Arial Rounded MT Bold" pitchFamily="34" charset="0"/>
                <a:cs typeface="Times New Roman" pitchFamily="18" charset="0"/>
              </a:rPr>
              <a:t>1</a:t>
            </a:r>
          </a:p>
        </p:txBody>
      </p:sp>
      <p:sp>
        <p:nvSpPr>
          <p:cNvPr id="38" name="TextBox 37"/>
          <p:cNvSpPr txBox="1"/>
          <p:nvPr/>
        </p:nvSpPr>
        <p:spPr>
          <a:xfrm>
            <a:off x="990600" y="1213247"/>
            <a:ext cx="7848600" cy="523172"/>
          </a:xfrm>
          <a:prstGeom prst="rect">
            <a:avLst/>
          </a:prstGeom>
          <a:noFill/>
        </p:spPr>
        <p:txBody>
          <a:bodyPr wrap="square" lIns="91391" tIns="45696" rIns="91391" bIns="45696" rtlCol="0">
            <a:spAutoFit/>
          </a:bodyPr>
          <a:lstStyle>
            <a:defPPr>
              <a:defRPr lang="en-US"/>
            </a:defPPr>
            <a:lvl1pPr algn="just">
              <a:defRPr sz="2800" b="1">
                <a:latin typeface="Arial-Rounded" panose="020B0500000000000000" pitchFamily="34" charset="0"/>
                <a:ea typeface="Arial-Rounded" panose="020B0500000000000000" pitchFamily="34" charset="0"/>
                <a:cs typeface="Arial-Rounded" panose="020B0500000000000000" pitchFamily="34" charset="0"/>
              </a:defRPr>
            </a:lvl1pPr>
          </a:lstStyle>
          <a:p>
            <a:r>
              <a:rPr lang="en-US" dirty="0" err="1"/>
              <a:t>Tìm</a:t>
            </a:r>
            <a:r>
              <a:rPr lang="en-US" dirty="0"/>
              <a:t> </a:t>
            </a:r>
            <a:r>
              <a:rPr lang="en-US" dirty="0" err="1"/>
              <a:t>đọc</a:t>
            </a:r>
            <a:r>
              <a:rPr lang="en-US" dirty="0"/>
              <a:t> </a:t>
            </a:r>
            <a:r>
              <a:rPr lang="en-US" dirty="0" err="1"/>
              <a:t>những</a:t>
            </a:r>
            <a:r>
              <a:rPr lang="en-US" dirty="0"/>
              <a:t> </a:t>
            </a:r>
            <a:r>
              <a:rPr lang="en-US" dirty="0" err="1"/>
              <a:t>bài</a:t>
            </a:r>
            <a:r>
              <a:rPr lang="en-US" dirty="0"/>
              <a:t> </a:t>
            </a:r>
            <a:r>
              <a:rPr lang="en-US" dirty="0" err="1"/>
              <a:t>viết</a:t>
            </a:r>
            <a:r>
              <a:rPr lang="en-US" dirty="0"/>
              <a:t> </a:t>
            </a:r>
            <a:r>
              <a:rPr lang="en-US" dirty="0" err="1"/>
              <a:t>về</a:t>
            </a:r>
            <a:r>
              <a:rPr lang="en-US" dirty="0"/>
              <a:t> </a:t>
            </a:r>
            <a:r>
              <a:rPr lang="en-US" dirty="0" err="1"/>
              <a:t>hoạt</a:t>
            </a:r>
            <a:r>
              <a:rPr lang="en-US" dirty="0"/>
              <a:t> </a:t>
            </a:r>
            <a:r>
              <a:rPr lang="en-US" dirty="0" err="1"/>
              <a:t>động</a:t>
            </a:r>
            <a:r>
              <a:rPr lang="en-US" dirty="0"/>
              <a:t> </a:t>
            </a:r>
            <a:r>
              <a:rPr lang="en-US" dirty="0" err="1"/>
              <a:t>của</a:t>
            </a:r>
            <a:r>
              <a:rPr lang="en-US" dirty="0"/>
              <a:t> </a:t>
            </a:r>
            <a:r>
              <a:rPr lang="en-US" dirty="0" err="1"/>
              <a:t>thiếu</a:t>
            </a:r>
            <a:r>
              <a:rPr lang="en-US" dirty="0"/>
              <a:t> </a:t>
            </a:r>
            <a:r>
              <a:rPr lang="en-US" dirty="0" err="1"/>
              <a:t>nhi</a:t>
            </a:r>
            <a:endParaRPr lang="en-US" dirty="0"/>
          </a:p>
        </p:txBody>
      </p:sp>
      <p:grpSp>
        <p:nvGrpSpPr>
          <p:cNvPr id="42" name="Group 41"/>
          <p:cNvGrpSpPr/>
          <p:nvPr/>
        </p:nvGrpSpPr>
        <p:grpSpPr>
          <a:xfrm>
            <a:off x="304800" y="289208"/>
            <a:ext cx="2209800" cy="529941"/>
            <a:chOff x="9566064" y="964372"/>
            <a:chExt cx="5446164" cy="698253"/>
          </a:xfrm>
        </p:grpSpPr>
        <p:sp>
          <p:nvSpPr>
            <p:cNvPr id="4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2400"/>
            </a:p>
          </p:txBody>
        </p:sp>
        <p:sp>
          <p:nvSpPr>
            <p:cNvPr id="44"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2400"/>
            </a:p>
          </p:txBody>
        </p:sp>
        <p:sp>
          <p:nvSpPr>
            <p:cNvPr id="45" name="Rectangle 10"/>
            <p:cNvSpPr/>
            <p:nvPr/>
          </p:nvSpPr>
          <p:spPr>
            <a:xfrm>
              <a:off x="9774447" y="1018432"/>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r>
                <a:rPr lang="en-US" sz="2400" dirty="0" err="1">
                  <a:solidFill>
                    <a:srgbClr val="0070C0"/>
                  </a:solidFill>
                  <a:latin typeface="iCiel Cadena" panose="02000503000000020004" pitchFamily="2" charset="0"/>
                </a:rPr>
                <a:t>Đọc</a:t>
              </a:r>
              <a:r>
                <a:rPr lang="en-US" sz="2400" dirty="0">
                  <a:solidFill>
                    <a:srgbClr val="0070C0"/>
                  </a:solidFill>
                  <a:latin typeface="iCiel Cadena" panose="02000503000000020004" pitchFamily="2" charset="0"/>
                </a:rPr>
                <a:t> </a:t>
              </a:r>
              <a:r>
                <a:rPr lang="en-US" sz="2400" dirty="0" err="1">
                  <a:solidFill>
                    <a:srgbClr val="0070C0"/>
                  </a:solidFill>
                  <a:latin typeface="iCiel Cadena" panose="02000503000000020004" pitchFamily="2" charset="0"/>
                </a:rPr>
                <a:t>mở</a:t>
              </a:r>
              <a:r>
                <a:rPr lang="en-US" sz="2400" dirty="0">
                  <a:solidFill>
                    <a:srgbClr val="0070C0"/>
                  </a:solidFill>
                  <a:latin typeface="iCiel Cadena" panose="02000503000000020004" pitchFamily="2" charset="0"/>
                </a:rPr>
                <a:t> </a:t>
              </a:r>
              <a:r>
                <a:rPr lang="en-US" sz="2400" dirty="0" err="1">
                  <a:solidFill>
                    <a:srgbClr val="0070C0"/>
                  </a:solidFill>
                  <a:latin typeface="iCiel Cadena" panose="02000503000000020004" pitchFamily="2" charset="0"/>
                </a:rPr>
                <a:t>rộng</a:t>
              </a:r>
              <a:endParaRPr lang="en-US" sz="2400" dirty="0">
                <a:solidFill>
                  <a:srgbClr val="0070C0"/>
                </a:solidFill>
                <a:latin typeface="iCiel Cadena" panose="02000503000000020004" pitchFamily="2" charset="0"/>
              </a:endParaRPr>
            </a:p>
          </p:txBody>
        </p:sp>
      </p:grpSp>
      <p:sp>
        <p:nvSpPr>
          <p:cNvPr id="46" name="Rounded Rectangular Callout 45"/>
          <p:cNvSpPr/>
          <p:nvPr/>
        </p:nvSpPr>
        <p:spPr>
          <a:xfrm>
            <a:off x="5791200" y="1733550"/>
            <a:ext cx="2971800" cy="895350"/>
          </a:xfrm>
          <a:prstGeom prst="wedgeRoundRectCallout">
            <a:avLst>
              <a:gd name="adj1" fmla="val -38609"/>
              <a:gd name="adj2" fmla="val 81354"/>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nSpc>
                <a:spcPct val="150000"/>
              </a:lnSpc>
            </a:pPr>
            <a:r>
              <a:rPr lang="en-US" sz="28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Thảo</a:t>
            </a:r>
            <a:r>
              <a:rPr lang="en-US" sz="28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luận</a:t>
            </a:r>
            <a:r>
              <a:rPr lang="en-US" sz="28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nhóm</a:t>
            </a:r>
            <a:endParaRPr lang="en-US" sz="2800"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ackgroundRemoval t="0" b="98768" l="125" r="100000">
                        <a14:foregroundMark x1="13125" y1="53202" x2="18250" y2="52463"/>
                        <a14:foregroundMark x1="26125" y1="60099" x2="38250" y2="38670"/>
                        <a14:foregroundMark x1="12125" y1="92857" x2="80125" y2="75369"/>
                        <a14:foregroundMark x1="79000" y1="91379" x2="90250" y2="98030"/>
                        <a14:foregroundMark x1="60500" y1="33990" x2="64875" y2="34729"/>
                        <a14:foregroundMark x1="58250" y1="47537" x2="73375" y2="45320"/>
                        <a14:foregroundMark x1="60625" y1="85222" x2="59250" y2="98030"/>
                      </a14:backgroundRemoval>
                    </a14:imgEffect>
                  </a14:imgLayer>
                </a14:imgProps>
              </a:ext>
              <a:ext uri="{28A0092B-C50C-407E-A947-70E740481C1C}">
                <a14:useLocalDpi xmlns:a14="http://schemas.microsoft.com/office/drawing/2010/main" val="0"/>
              </a:ext>
            </a:extLst>
          </a:blip>
          <a:stretch>
            <a:fillRect/>
          </a:stretch>
        </p:blipFill>
        <p:spPr>
          <a:xfrm>
            <a:off x="2225566" y="2495550"/>
            <a:ext cx="4861034" cy="2466975"/>
          </a:xfrm>
          <a:prstGeom prst="rect">
            <a:avLst/>
          </a:prstGeom>
        </p:spPr>
      </p:pic>
    </p:spTree>
    <p:extLst>
      <p:ext uri="{BB962C8B-B14F-4D97-AF65-F5344CB8AC3E}">
        <p14:creationId xmlns:p14="http://schemas.microsoft.com/office/powerpoint/2010/main" val="30369356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circle(in)">
                                      <p:cBhvr>
                                        <p:cTn id="7" dur="2000"/>
                                        <p:tgtEl>
                                          <p:spTgt spid="4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1000"/>
                                        <p:tgtEl>
                                          <p:spTgt spid="38"/>
                                        </p:tgtEl>
                                      </p:cBhvr>
                                    </p:animEffect>
                                    <p:anim calcmode="lin" valueType="num">
                                      <p:cBhvr>
                                        <p:cTn id="11" dur="1000" fill="hold"/>
                                        <p:tgtEl>
                                          <p:spTgt spid="38"/>
                                        </p:tgtEl>
                                        <p:attrNameLst>
                                          <p:attrName>ppt_x</p:attrName>
                                        </p:attrNameLst>
                                      </p:cBhvr>
                                      <p:tavLst>
                                        <p:tav tm="0">
                                          <p:val>
                                            <p:strVal val="#ppt_x"/>
                                          </p:val>
                                        </p:tav>
                                        <p:tav tm="100000">
                                          <p:val>
                                            <p:strVal val="#ppt_x"/>
                                          </p:val>
                                        </p:tav>
                                      </p:tavLst>
                                    </p:anim>
                                    <p:anim calcmode="lin" valueType="num">
                                      <p:cBhvr>
                                        <p:cTn id="12" dur="1000" fill="hold"/>
                                        <p:tgtEl>
                                          <p:spTgt spid="38"/>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1000"/>
                                        <p:tgtEl>
                                          <p:spTgt spid="37"/>
                                        </p:tgtEl>
                                      </p:cBhvr>
                                    </p:animEffect>
                                    <p:anim calcmode="lin" valueType="num">
                                      <p:cBhvr>
                                        <p:cTn id="16" dur="1000" fill="hold"/>
                                        <p:tgtEl>
                                          <p:spTgt spid="37"/>
                                        </p:tgtEl>
                                        <p:attrNameLst>
                                          <p:attrName>ppt_x</p:attrName>
                                        </p:attrNameLst>
                                      </p:cBhvr>
                                      <p:tavLst>
                                        <p:tav tm="0">
                                          <p:val>
                                            <p:strVal val="#ppt_x"/>
                                          </p:val>
                                        </p:tav>
                                        <p:tav tm="100000">
                                          <p:val>
                                            <p:strVal val="#ppt_x"/>
                                          </p:val>
                                        </p:tav>
                                      </p:tavLst>
                                    </p:anim>
                                    <p:anim calcmode="lin" valueType="num">
                                      <p:cBhvr>
                                        <p:cTn id="17"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circle(in)">
                                      <p:cBhvr>
                                        <p:cTn id="22" dur="2000"/>
                                        <p:tgtEl>
                                          <p:spTgt spid="2"/>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circle(in)">
                                      <p:cBhvr>
                                        <p:cTn id="25" dur="2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grpSp>
        <p:nvGrpSpPr>
          <p:cNvPr id="42" name="Group 41"/>
          <p:cNvGrpSpPr/>
          <p:nvPr/>
        </p:nvGrpSpPr>
        <p:grpSpPr>
          <a:xfrm>
            <a:off x="337192" y="167751"/>
            <a:ext cx="8485340" cy="506867"/>
            <a:chOff x="576331" y="1015604"/>
            <a:chExt cx="22627573" cy="1351645"/>
          </a:xfrm>
        </p:grpSpPr>
        <p:grpSp>
          <p:nvGrpSpPr>
            <p:cNvPr id="43" name="Group 42"/>
            <p:cNvGrpSpPr/>
            <p:nvPr/>
          </p:nvGrpSpPr>
          <p:grpSpPr>
            <a:xfrm>
              <a:off x="576331" y="1015604"/>
              <a:ext cx="1280160" cy="1280160"/>
              <a:chOff x="3526313" y="1889874"/>
              <a:chExt cx="2094750" cy="2080260"/>
            </a:xfrm>
          </p:grpSpPr>
          <p:sp>
            <p:nvSpPr>
              <p:cNvPr id="45" name="Google Shape;418;p36"/>
              <p:cNvSpPr/>
              <p:nvPr/>
            </p:nvSpPr>
            <p:spPr>
              <a:xfrm>
                <a:off x="3526313" y="1889874"/>
                <a:ext cx="2094750" cy="2080260"/>
              </a:xfrm>
              <a:prstGeom prst="ellipse">
                <a:avLst/>
              </a:prstGeom>
              <a:solidFill>
                <a:srgbClr val="FFFFAF"/>
              </a:solidFill>
              <a:ln>
                <a:noFill/>
              </a:ln>
            </p:spPr>
            <p:txBody>
              <a:bodyPr spcFirstLastPara="1" wrap="square" lIns="121705" tIns="121705" rIns="121705" bIns="121705" anchor="ctr" anchorCtr="0">
                <a:noAutofit/>
              </a:bodyPr>
              <a:lstStyle/>
              <a:p>
                <a:pPr algn="just" defTabSz="171446"/>
                <a:endParaRPr sz="700">
                  <a:solidFill>
                    <a:srgbClr val="002060"/>
                  </a:solidFill>
                  <a:latin typeface="Arial-Rounded" pitchFamily="34" charset="0"/>
                  <a:ea typeface="Arial-Rounded" pitchFamily="34" charset="0"/>
                  <a:cs typeface="Arial-Rounded" pitchFamily="34" charset="0"/>
                </a:endParaRPr>
              </a:p>
            </p:txBody>
          </p:sp>
          <p:sp>
            <p:nvSpPr>
              <p:cNvPr id="46" name="Google Shape;423;p36"/>
              <p:cNvSpPr txBox="1">
                <a:spLocks/>
              </p:cNvSpPr>
              <p:nvPr/>
            </p:nvSpPr>
            <p:spPr>
              <a:xfrm>
                <a:off x="3694641" y="2544804"/>
                <a:ext cx="1196998"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defTabSz="171446"/>
                <a:r>
                  <a:rPr lang="en" sz="3600">
                    <a:solidFill>
                      <a:srgbClr val="0070C0"/>
                    </a:solidFill>
                    <a:latin typeface="Arial Rounded MT Bold" pitchFamily="34" charset="0"/>
                    <a:ea typeface="Arial-Rounded" pitchFamily="34" charset="0"/>
                    <a:cs typeface="Arial-Rounded" pitchFamily="34" charset="0"/>
                  </a:rPr>
                  <a:t>1</a:t>
                </a:r>
              </a:p>
            </p:txBody>
          </p:sp>
        </p:grpSp>
        <p:sp>
          <p:nvSpPr>
            <p:cNvPr id="44" name="TextBox 43"/>
            <p:cNvSpPr txBox="1"/>
            <p:nvPr/>
          </p:nvSpPr>
          <p:spPr>
            <a:xfrm>
              <a:off x="1944104" y="1095105"/>
              <a:ext cx="21259800" cy="1272144"/>
            </a:xfrm>
            <a:prstGeom prst="rect">
              <a:avLst/>
            </a:prstGeom>
            <a:noFill/>
          </p:spPr>
          <p:txBody>
            <a:bodyPr wrap="square" rtlCol="0">
              <a:spAutoFit/>
            </a:bodyPr>
            <a:lstStyle/>
            <a:p>
              <a:pPr algn="just" defTabSz="171446"/>
              <a:r>
                <a:rPr lang="en-US" sz="2500">
                  <a:solidFill>
                    <a:srgbClr val="002060"/>
                  </a:solidFill>
                  <a:latin typeface="Arial-Rounded" pitchFamily="34" charset="0"/>
                  <a:ea typeface="Arial-Rounded" pitchFamily="34" charset="0"/>
                  <a:cs typeface="Arial-Rounded" pitchFamily="34" charset="0"/>
                </a:rPr>
                <a:t>Tìm đọc các bài viết về những hoạt động của thiếu nhi.</a:t>
              </a:r>
            </a:p>
          </p:txBody>
        </p:sp>
      </p:grpSp>
      <p:sp>
        <p:nvSpPr>
          <p:cNvPr id="2" name="Rounded Rectangle 1"/>
          <p:cNvSpPr/>
          <p:nvPr/>
        </p:nvSpPr>
        <p:spPr>
          <a:xfrm>
            <a:off x="171451" y="942976"/>
            <a:ext cx="8815387" cy="397549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4289" tIns="17145" rIns="34289" bIns="17145" rtlCol="0" anchor="ctr"/>
          <a:lstStyle/>
          <a:p>
            <a:pPr algn="ctr" defTabSz="171446"/>
            <a:r>
              <a:rPr lang="en-US" sz="2700">
                <a:solidFill>
                  <a:srgbClr val="FFA605"/>
                </a:solidFill>
                <a:latin typeface="Arial-Rounded" pitchFamily="34" charset="0"/>
                <a:ea typeface="Arial-Rounded" pitchFamily="34" charset="0"/>
                <a:cs typeface="Arial-Rounded" pitchFamily="34" charset="0"/>
              </a:rPr>
              <a:t>LÀM CHỊ</a:t>
            </a:r>
          </a:p>
          <a:p>
            <a:pPr algn="just" defTabSz="171446"/>
            <a:r>
              <a:rPr lang="en-US" sz="2500">
                <a:solidFill>
                  <a:srgbClr val="000000"/>
                </a:solidFill>
                <a:latin typeface="Arial-Rounded" pitchFamily="34" charset="0"/>
                <a:ea typeface="Arial-Rounded" pitchFamily="34" charset="0"/>
                <a:cs typeface="Arial-Rounded" pitchFamily="34" charset="0"/>
              </a:rPr>
              <a:t>			</a:t>
            </a:r>
            <a:r>
              <a:rPr lang="en-US" sz="2500">
                <a:solidFill>
                  <a:srgbClr val="002060"/>
                </a:solidFill>
                <a:latin typeface="Arial-Rounded" pitchFamily="34" charset="0"/>
                <a:ea typeface="Arial-Rounded" pitchFamily="34" charset="0"/>
                <a:cs typeface="Arial-Rounded" pitchFamily="34" charset="0"/>
              </a:rPr>
              <a:t>Nhà Thục Anh có thêm một người. Đó là em cu. Em “chui ra” từ rốn mẹ một tuần nay. Bụng mẹ đã xẹp xuống như con voi bằng bóng bay bị chọc xì hơi. </a:t>
            </a:r>
          </a:p>
          <a:p>
            <a:pPr algn="just" defTabSz="171446"/>
            <a:r>
              <a:rPr lang="en-US" sz="2500">
                <a:solidFill>
                  <a:srgbClr val="002060"/>
                </a:solidFill>
                <a:latin typeface="Arial-Rounded" pitchFamily="34" charset="0"/>
                <a:ea typeface="Arial-Rounded" pitchFamily="34" charset="0"/>
                <a:cs typeface="Arial-Rounded" pitchFamily="34" charset="0"/>
              </a:rPr>
              <a:t>			Thục Anh được làm chị rồi. Thục Anh thấy rất hãnh diện. Đi học về, Thục anh chạy ngay vào phòng mẹ, lăng xăng, tíu tít để xem mẹ có nhờ gì không và để ngắm em cu. Mặt em hồng hồng, tròn tròn, xinh quá cơ. Giá mà được nựng vào má em một cái thì thật là thích. Thục Anh líu lo: “Ăn nhiều chóng lớn để đi chơi với chị nha!”.</a:t>
            </a:r>
          </a:p>
          <a:p>
            <a:pPr algn="r" defTabSz="171446"/>
            <a:r>
              <a:rPr lang="en-US" sz="2500">
                <a:solidFill>
                  <a:srgbClr val="002060"/>
                </a:solidFill>
                <a:latin typeface="Arial-Rounded" pitchFamily="34" charset="0"/>
                <a:ea typeface="Arial-Rounded" pitchFamily="34" charset="0"/>
                <a:cs typeface="Arial-Rounded" pitchFamily="34" charset="0"/>
              </a:rPr>
              <a:t>Theo Đỗ Bích Thuý</a:t>
            </a:r>
            <a:endParaRPr lang="en-US" sz="2300">
              <a:solidFill>
                <a:srgbClr val="00206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189123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23036" y="514350"/>
            <a:ext cx="618499" cy="921228"/>
          </a:xfrm>
          <a:prstGeom prst="rect">
            <a:avLst/>
          </a:prstGeom>
        </p:spPr>
      </p:pic>
      <p:pic>
        <p:nvPicPr>
          <p:cNvPr id="14" name="图片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2400" y="3531391"/>
            <a:ext cx="701492" cy="1179578"/>
          </a:xfrm>
          <a:prstGeom prst="rect">
            <a:avLst/>
          </a:prstGeom>
        </p:spPr>
      </p:pic>
      <p:pic>
        <p:nvPicPr>
          <p:cNvPr id="15" name="图片 1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43000" y="3965827"/>
            <a:ext cx="824621" cy="968123"/>
          </a:xfrm>
          <a:prstGeom prst="rect">
            <a:avLst/>
          </a:prstGeom>
        </p:spPr>
      </p:pic>
      <p:pic>
        <p:nvPicPr>
          <p:cNvPr id="21" name="PA_图片 6">
            <a:extLst>
              <a:ext uri="{FF2B5EF4-FFF2-40B4-BE49-F238E27FC236}">
                <a16:creationId xmlns:a16="http://schemas.microsoft.com/office/drawing/2014/main" id="{C378B74D-6369-4A10-A6E5-ABCCDB191583}"/>
              </a:ext>
            </a:extLst>
          </p:cNvPr>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1" y="242548"/>
            <a:ext cx="1426521" cy="1033802"/>
          </a:xfrm>
          <a:prstGeom prst="rect">
            <a:avLst/>
          </a:prstGeom>
        </p:spPr>
      </p:pic>
      <p:sp>
        <p:nvSpPr>
          <p:cNvPr id="5" name="Rectangle 4"/>
          <p:cNvSpPr/>
          <p:nvPr/>
        </p:nvSpPr>
        <p:spPr>
          <a:xfrm>
            <a:off x="5715000" y="3346725"/>
            <a:ext cx="2634054" cy="369332"/>
          </a:xfrm>
          <a:prstGeom prst="rect">
            <a:avLst/>
          </a:prstGeom>
        </p:spPr>
        <p:txBody>
          <a:bodyPr wrap="none">
            <a:spAutoFit/>
          </a:bodyPr>
          <a:lstStyle/>
          <a:p>
            <a:r>
              <a:rPr lang="en-US" b="1" dirty="0">
                <a:solidFill>
                  <a:srgbClr val="002060"/>
                </a:solidFill>
              </a:rPr>
              <a:t>Anh </a:t>
            </a:r>
            <a:r>
              <a:rPr lang="en-US" b="1" dirty="0" err="1">
                <a:solidFill>
                  <a:srgbClr val="002060"/>
                </a:solidFill>
              </a:rPr>
              <a:t>hùng</a:t>
            </a:r>
            <a:r>
              <a:rPr lang="en-US" b="1" dirty="0">
                <a:solidFill>
                  <a:srgbClr val="002060"/>
                </a:solidFill>
              </a:rPr>
              <a:t> </a:t>
            </a:r>
            <a:r>
              <a:rPr lang="en-US" b="1" dirty="0" err="1">
                <a:solidFill>
                  <a:srgbClr val="002060"/>
                </a:solidFill>
              </a:rPr>
              <a:t>Trần</a:t>
            </a:r>
            <a:r>
              <a:rPr lang="en-US" b="1" dirty="0">
                <a:solidFill>
                  <a:srgbClr val="002060"/>
                </a:solidFill>
              </a:rPr>
              <a:t> </a:t>
            </a:r>
            <a:r>
              <a:rPr lang="en-US" b="1" dirty="0" err="1">
                <a:solidFill>
                  <a:srgbClr val="002060"/>
                </a:solidFill>
              </a:rPr>
              <a:t>Quốc</a:t>
            </a:r>
            <a:r>
              <a:rPr lang="en-US" b="1" dirty="0">
                <a:solidFill>
                  <a:srgbClr val="002060"/>
                </a:solidFill>
              </a:rPr>
              <a:t> </a:t>
            </a:r>
            <a:r>
              <a:rPr lang="en-US" b="1" dirty="0" err="1">
                <a:solidFill>
                  <a:srgbClr val="002060"/>
                </a:solidFill>
              </a:rPr>
              <a:t>Toản</a:t>
            </a:r>
            <a:endParaRPr lang="en-US" dirty="0">
              <a:solidFill>
                <a:srgbClr val="002060"/>
              </a:solidFill>
            </a:endParaRPr>
          </a:p>
        </p:txBody>
      </p:sp>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43000" y="819150"/>
            <a:ext cx="4253364" cy="30964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Rectangle 9"/>
          <p:cNvSpPr/>
          <p:nvPr/>
        </p:nvSpPr>
        <p:spPr>
          <a:xfrm>
            <a:off x="1447800" y="4095750"/>
            <a:ext cx="3604000" cy="461665"/>
          </a:xfrm>
          <a:prstGeom prst="rect">
            <a:avLst/>
          </a:prstGeom>
        </p:spPr>
        <p:txBody>
          <a:bodyPr wrap="none">
            <a:spAutoFit/>
          </a:bodyPr>
          <a:lstStyle/>
          <a:p>
            <a:r>
              <a:rPr lang="en-US" sz="2400" b="1" dirty="0" err="1">
                <a:solidFill>
                  <a:srgbClr val="002060"/>
                </a:solidFill>
              </a:rPr>
              <a:t>Bài</a:t>
            </a:r>
            <a:r>
              <a:rPr lang="en-US" sz="2400" b="1" dirty="0">
                <a:solidFill>
                  <a:srgbClr val="002060"/>
                </a:solidFill>
              </a:rPr>
              <a:t> </a:t>
            </a:r>
            <a:r>
              <a:rPr lang="en-US" sz="2400" b="1" dirty="0" err="1">
                <a:solidFill>
                  <a:srgbClr val="002060"/>
                </a:solidFill>
              </a:rPr>
              <a:t>đọc</a:t>
            </a:r>
            <a:r>
              <a:rPr lang="en-US" sz="2400" b="1" dirty="0">
                <a:solidFill>
                  <a:srgbClr val="002060"/>
                </a:solidFill>
              </a:rPr>
              <a:t> “</a:t>
            </a:r>
            <a:r>
              <a:rPr lang="en-US" sz="2400" b="1" dirty="0" err="1">
                <a:solidFill>
                  <a:srgbClr val="002060"/>
                </a:solidFill>
              </a:rPr>
              <a:t>Bóp</a:t>
            </a:r>
            <a:r>
              <a:rPr lang="en-US" sz="2400" b="1" dirty="0">
                <a:solidFill>
                  <a:srgbClr val="002060"/>
                </a:solidFill>
              </a:rPr>
              <a:t> </a:t>
            </a:r>
            <a:r>
              <a:rPr lang="en-US" sz="2400" b="1" dirty="0" err="1">
                <a:solidFill>
                  <a:srgbClr val="002060"/>
                </a:solidFill>
              </a:rPr>
              <a:t>nát</a:t>
            </a:r>
            <a:r>
              <a:rPr lang="en-US" sz="2400" b="1" dirty="0">
                <a:solidFill>
                  <a:srgbClr val="002060"/>
                </a:solidFill>
              </a:rPr>
              <a:t> </a:t>
            </a:r>
            <a:r>
              <a:rPr lang="en-US" sz="2400" b="1" dirty="0" err="1">
                <a:solidFill>
                  <a:srgbClr val="002060"/>
                </a:solidFill>
              </a:rPr>
              <a:t>quả</a:t>
            </a:r>
            <a:r>
              <a:rPr lang="en-US" sz="2400" b="1" dirty="0">
                <a:solidFill>
                  <a:srgbClr val="002060"/>
                </a:solidFill>
              </a:rPr>
              <a:t> cam”</a:t>
            </a:r>
            <a:endParaRPr lang="en-US" sz="2400" dirty="0">
              <a:solidFill>
                <a:srgbClr val="002060"/>
              </a:solidFill>
            </a:endParaRPr>
          </a:p>
        </p:txBody>
      </p:sp>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87392" y="534611"/>
            <a:ext cx="2150292" cy="257174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665749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0" presetClass="path" presetSubtype="0" accel="50000" decel="50000" fill="hold" nodeType="withEffect">
                                  <p:stCondLst>
                                    <p:cond delay="0"/>
                                  </p:stCondLst>
                                  <p:childTnLst>
                                    <p:animMotion origin="layout" path="M 0.86419 0.85926 L 0.86419 0.85926 C 0.86133 0.86297 0.85885 0.86713 0.85573 0.86991 C 0.8543 0.8713 0.8526 0.87153 0.85104 0.87199 C 0.84531 0.87408 0.84023 0.875 0.83438 0.87639 L 0.79271 0.87408 C 0.78906 0.87385 0.78542 0.87361 0.78203 0.87199 C 0.7806 0.87153 0.77982 0.86852 0.77839 0.86783 C 0.77487 0.86574 0.77122 0.86505 0.76771 0.86366 C 0.75859 0.85973 0.76732 0.8625 0.75456 0.85926 C 0.74688 0.85486 0.75495 0.85926 0.74154 0.85301 C 0.73581 0.85024 0.7293 0.84653 0.7237 0.84445 C 0.72044 0.84352 0.71732 0.84329 0.71406 0.84236 C 0.71172 0.8419 0.70938 0.84098 0.70703 0.84028 C 0.70221 0.8375 0.69753 0.83403 0.69271 0.83172 C 0.68737 0.8294 0.68112 0.82709 0.67604 0.82338 C 0.67044 0.81922 0.66953 0.81783 0.66523 0.81274 C 0.66081 0.78102 0.66328 0.80209 0.66523 0.73033 C 0.66536 0.72593 0.66615 0.72176 0.66654 0.7176 C 0.66797 0.69561 0.66784 0.6838 0.66888 0.66042 C 0.67109 0.61019 0.66901 0.66111 0.67122 0.62662 C 0.67175 0.61875 0.67201 0.61088 0.6724 0.60324 C 0.67279 0.58357 0.67357 0.56366 0.67357 0.54399 C 0.67357 0.54121 0.67552 0.48658 0.67122 0.46343 C 0.67057 0.45996 0.66992 0.45625 0.66888 0.45301 C 0.66797 0.44977 0.66654 0.44723 0.66523 0.44445 C 0.66445 0.44028 0.66419 0.43565 0.66289 0.43172 C 0.66094 0.4257 0.65794 0.42061 0.65573 0.41482 C 0.65495 0.41274 0.6543 0.41042 0.65339 0.40857 C 0.65195 0.40556 0.65039 0.40232 0.64857 0.4 C 0.64727 0.39815 0.64531 0.39746 0.64388 0.39584 C 0.64219 0.39399 0.64089 0.39098 0.63906 0.38936 C 0.63685 0.3875 0.63438 0.38681 0.6319 0.38519 C 0.62995 0.3838 0.628 0.38218 0.62604 0.38102 C 0.61966 0.37686 0.61979 0.37709 0.61406 0.37454 C 0.60234 0.36412 0.61706 0.37709 0.60339 0.36621 C 0.60182 0.36482 0.60039 0.36274 0.59857 0.36204 C 0.59518 0.36042 0.59154 0.36019 0.58789 0.35973 C 0.55143 0.35486 0.58112 0.36042 0.5569 0.35556 C 0.54909 0.35602 0.51706 0.35672 0.50339 0.35973 C 0.50208 0.36019 0.50104 0.36135 0.49974 0.36204 C 0.4974 0.36297 0.49505 0.36343 0.49271 0.36412 C 0.48242 0.3669 0.4849 0.36598 0.47357 0.36829 L 0.46406 0.37037 C 0.45182 0.36899 0.43945 0.36899 0.42721 0.36621 C 0.42422 0.36551 0.42161 0.36181 0.41888 0.35973 C 0.41654 0.35811 0.41406 0.35695 0.41172 0.35556 L 0.40456 0.34283 C 0.40339 0.34074 0.40234 0.33843 0.40104 0.33658 C 0.39779 0.33241 0.39479 0.32778 0.39141 0.32385 C 0.39023 0.32246 0.38906 0.32107 0.38789 0.31968 C 0.38633 0.3176 0.38477 0.31505 0.38307 0.3132 C 0.38164 0.31158 0.37995 0.31065 0.37839 0.30903 C 0.37708 0.30764 0.37604 0.30602 0.37474 0.30486 C 0.3737 0.30371 0.3724 0.30348 0.37122 0.30255 C 0.36719 0.3 0.36341 0.29607 0.35938 0.29422 C 0.35612 0.29283 0.35286 0.2919 0.34974 0.29005 C 0.32122 0.27153 0.3418 0.28102 0.32839 0.27524 C 0.32682 0.27292 0.32487 0.27153 0.32357 0.26875 C 0.32279 0.26713 0.32305 0.26436 0.3224 0.2625 C 0.32148 0.25996 0.32005 0.25811 0.31888 0.25602 L 0.31641 0.24329 C 0.31602 0.24121 0.31563 0.23912 0.31523 0.23704 L 0.31406 0.22848 C 0.31367 0.22153 0.31393 0.21412 0.31289 0.20741 C 0.31237 0.20394 0.31029 0.20209 0.30925 0.19885 C 0.30208 0.17639 0.31745 0.21482 0.30456 0.18403 C 0.30221 0.17199 0.30508 0.18287 0.29857 0.17153 C 0.2944 0.16412 0.29388 0.15834 0.28906 0.15232 C 0.28802 0.15116 0.28659 0.15116 0.28555 0.15024 C 0.28346 0.14838 0.28164 0.14561 0.27956 0.14399 C 0.27721 0.14213 0.27474 0.14144 0.2724 0.13959 C 0.27057 0.13843 0.26536 0.13449 0.26289 0.13334 C 0.26094 0.13241 0.25885 0.13195 0.2569 0.13125 C 0.24661 0.13195 0.2362 0.13172 0.22591 0.13334 C 0.22266 0.1338 0.21966 0.13704 0.21641 0.1375 L 0.20456 0.13959 C 0.2013 0.14028 0.19818 0.14121 0.19505 0.1419 C 0.19023 0.1426 0.18555 0.14329 0.18073 0.14399 C 0.17917 0.14468 0.17747 0.14514 0.17591 0.14607 C 0.17474 0.14653 0.17357 0.14769 0.1724 0.14815 C 0.17044 0.14908 0.16836 0.14954 0.16641 0.15024 C 0.15833 0.15741 0.15755 0.1588 0.14505 0.16297 C 0.13997 0.16459 0.13464 0.16436 0.12956 0.16505 C 0.10104 0.16945 0.1375 0.16598 0.08542 0.16922 C 0.08385 0.16991 0.08229 0.17107 0.08073 0.17153 C 0.05964 0.1757 0.07005 0.16991 0.06042 0.1757 C 0.05052 0.175 0.0405 0.17616 0.03073 0.17361 C 0.0293 0.17315 0.02943 0.16875 0.02839 0.16713 C 0.02734 0.16574 0.02591 0.16574 0.02474 0.16505 C 0.02253 0.15348 0.02487 0.16389 0.02122 0.15232 C 0.01888 0.14514 0.01888 0.14468 0.01758 0.1375 C 0.01719 0.11713 0.01693 0.09653 0.01641 0.07616 C 0.01615 0.0669 0.01589 0.05787 0.01523 0.04861 C 0.0151 0.04653 0.01471 0.04422 0.01406 0.04236 C 0.01341 0.04051 0.0125 0.03959 0.01172 0.0382 L 0.01523 0.0382 " pathEditMode="relative" ptsTypes="AAAAAAAAAAAAAAAAAAAAAAAAAAAAAAAAAAAAAAAAAAAAAAAAAAAAAAAAAAAAAAAAAAAAAAAAAAAAAAAAAAAAAAAAAAAAAAAAA">
                                      <p:cBhvr>
                                        <p:cTn id="9" dur="2000" fill="hold"/>
                                        <p:tgtEl>
                                          <p:spTgt spid="2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2" descr="https://timgsa.baidu.com/timg?image&amp;quality=80&amp;size=b9999_10000&amp;sec=1503731140348&amp;di=95bb1541e248716a9ca7f8cd835c0af6&amp;imgtype=0&amp;src=http%3A%2F%2Fyuer.qpx.com%2Fuploads%2Fallimg%2F160819%2F1-160Q9141455206.jpg"/>
          <p:cNvSpPr>
            <a:spLocks noChangeAspect="1" noChangeArrowheads="1"/>
          </p:cNvSpPr>
          <p:nvPr/>
        </p:nvSpPr>
        <p:spPr bwMode="auto">
          <a:xfrm>
            <a:off x="116681" y="-10834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zh-CN" altLang="en-US"/>
          </a:p>
        </p:txBody>
      </p:sp>
      <p:pic>
        <p:nvPicPr>
          <p:cNvPr id="10" name="图片 27"/>
          <p:cNvPicPr>
            <a:picLocks noChangeAspect="1"/>
          </p:cNvPicPr>
          <p:nvPr/>
        </p:nvPicPr>
        <p:blipFill>
          <a:blip r:embed="rId3"/>
          <a:stretch>
            <a:fillRect/>
          </a:stretch>
        </p:blipFill>
        <p:spPr>
          <a:xfrm>
            <a:off x="7344627" y="3585457"/>
            <a:ext cx="811112" cy="882121"/>
          </a:xfrm>
          <a:prstGeom prst="rect">
            <a:avLst/>
          </a:prstGeom>
        </p:spPr>
      </p:pic>
      <p:pic>
        <p:nvPicPr>
          <p:cNvPr id="11" name="图片 29"/>
          <p:cNvPicPr>
            <a:picLocks noChangeAspect="1"/>
          </p:cNvPicPr>
          <p:nvPr/>
        </p:nvPicPr>
        <p:blipFill>
          <a:blip r:embed="rId4"/>
          <a:stretch>
            <a:fillRect/>
          </a:stretch>
        </p:blipFill>
        <p:spPr>
          <a:xfrm>
            <a:off x="5112326" y="3392705"/>
            <a:ext cx="261375" cy="261120"/>
          </a:xfrm>
          <a:prstGeom prst="rect">
            <a:avLst/>
          </a:prstGeom>
        </p:spPr>
      </p:pic>
      <p:grpSp>
        <p:nvGrpSpPr>
          <p:cNvPr id="14" name="Group 13"/>
          <p:cNvGrpSpPr/>
          <p:nvPr/>
        </p:nvGrpSpPr>
        <p:grpSpPr>
          <a:xfrm rot="21416231">
            <a:off x="512332" y="2271762"/>
            <a:ext cx="990600" cy="2090140"/>
            <a:chOff x="537708" y="302902"/>
            <a:chExt cx="1801082" cy="4229330"/>
          </a:xfrm>
        </p:grpSpPr>
        <p:pic>
          <p:nvPicPr>
            <p:cNvPr id="15" name="图片 25"/>
            <p:cNvPicPr>
              <a:picLocks noChangeAspect="1"/>
            </p:cNvPicPr>
            <p:nvPr/>
          </p:nvPicPr>
          <p:blipFill>
            <a:blip r:embed="rId5"/>
            <a:stretch>
              <a:fillRect/>
            </a:stretch>
          </p:blipFill>
          <p:spPr>
            <a:xfrm flipH="1">
              <a:off x="762852" y="1705992"/>
              <a:ext cx="1575938" cy="2826240"/>
            </a:xfrm>
            <a:prstGeom prst="rect">
              <a:avLst/>
            </a:prstGeom>
          </p:spPr>
        </p:pic>
        <p:pic>
          <p:nvPicPr>
            <p:cNvPr id="16" name="图片 23"/>
            <p:cNvPicPr>
              <a:picLocks noChangeAspect="1"/>
            </p:cNvPicPr>
            <p:nvPr/>
          </p:nvPicPr>
          <p:blipFill>
            <a:blip r:embed="rId6"/>
            <a:stretch>
              <a:fillRect/>
            </a:stretch>
          </p:blipFill>
          <p:spPr>
            <a:xfrm rot="949491" flipH="1">
              <a:off x="537708" y="302902"/>
              <a:ext cx="1237688" cy="1543680"/>
            </a:xfrm>
            <a:prstGeom prst="rect">
              <a:avLst/>
            </a:prstGeom>
          </p:spPr>
        </p:pic>
      </p:grpSp>
      <p:pic>
        <p:nvPicPr>
          <p:cNvPr id="17" name="图片 28"/>
          <p:cNvPicPr>
            <a:picLocks noChangeAspect="1"/>
          </p:cNvPicPr>
          <p:nvPr/>
        </p:nvPicPr>
        <p:blipFill>
          <a:blip r:embed="rId7"/>
          <a:stretch>
            <a:fillRect/>
          </a:stretch>
        </p:blipFill>
        <p:spPr>
          <a:xfrm rot="1291583">
            <a:off x="8751958" y="2312043"/>
            <a:ext cx="439037" cy="438609"/>
          </a:xfrm>
          <a:prstGeom prst="rect">
            <a:avLst/>
          </a:prstGeom>
        </p:spPr>
      </p:pic>
      <p:pic>
        <p:nvPicPr>
          <p:cNvPr id="18" name="图片 1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19931801">
            <a:off x="-1116253" y="234294"/>
            <a:ext cx="618499" cy="921228"/>
          </a:xfrm>
          <a:prstGeom prst="rect">
            <a:avLst/>
          </a:prstGeom>
        </p:spPr>
      </p:pic>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40526" y="436362"/>
            <a:ext cx="2971800" cy="4189970"/>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76657" y="259049"/>
            <a:ext cx="2135939" cy="24033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p:cNvSpPr txBox="1"/>
          <p:nvPr/>
        </p:nvSpPr>
        <p:spPr>
          <a:xfrm>
            <a:off x="6172200" y="2815904"/>
            <a:ext cx="2496196" cy="400110"/>
          </a:xfrm>
          <a:prstGeom prst="rect">
            <a:avLst/>
          </a:prstGeom>
          <a:noFill/>
        </p:spPr>
        <p:txBody>
          <a:bodyPr wrap="none" rtlCol="0">
            <a:spAutoFit/>
          </a:bodyPr>
          <a:lstStyle/>
          <a:p>
            <a:r>
              <a:rPr lang="en-US" sz="2000" dirty="0" err="1">
                <a:solidFill>
                  <a:srgbClr val="002060"/>
                </a:solidFill>
                <a:latin typeface="iCiel Mijas" pitchFamily="50" charset="0"/>
              </a:rPr>
              <a:t>Nữ</a:t>
            </a:r>
            <a:r>
              <a:rPr lang="en-US" sz="2000" dirty="0">
                <a:solidFill>
                  <a:srgbClr val="002060"/>
                </a:solidFill>
                <a:latin typeface="iCiel Mijas" pitchFamily="50" charset="0"/>
              </a:rPr>
              <a:t> </a:t>
            </a:r>
            <a:r>
              <a:rPr lang="en-US" sz="2000" dirty="0" err="1">
                <a:solidFill>
                  <a:srgbClr val="002060"/>
                </a:solidFill>
                <a:latin typeface="iCiel Mijas" pitchFamily="50" charset="0"/>
              </a:rPr>
              <a:t>anh</a:t>
            </a:r>
            <a:r>
              <a:rPr lang="en-US" sz="2000" dirty="0">
                <a:solidFill>
                  <a:srgbClr val="002060"/>
                </a:solidFill>
                <a:latin typeface="iCiel Mijas" pitchFamily="50" charset="0"/>
              </a:rPr>
              <a:t> </a:t>
            </a:r>
            <a:r>
              <a:rPr lang="en-US" sz="2000" dirty="0" err="1">
                <a:solidFill>
                  <a:srgbClr val="002060"/>
                </a:solidFill>
                <a:latin typeface="iCiel Mijas" pitchFamily="50" charset="0"/>
              </a:rPr>
              <a:t>hùng</a:t>
            </a:r>
            <a:r>
              <a:rPr lang="en-US" sz="2000" dirty="0">
                <a:solidFill>
                  <a:srgbClr val="002060"/>
                </a:solidFill>
                <a:latin typeface="iCiel Mijas" pitchFamily="50" charset="0"/>
              </a:rPr>
              <a:t> </a:t>
            </a:r>
            <a:r>
              <a:rPr lang="en-US" sz="2000" dirty="0" err="1">
                <a:solidFill>
                  <a:srgbClr val="002060"/>
                </a:solidFill>
                <a:latin typeface="iCiel Mijas" pitchFamily="50" charset="0"/>
              </a:rPr>
              <a:t>Võ</a:t>
            </a:r>
            <a:r>
              <a:rPr lang="en-US" sz="2000" dirty="0">
                <a:solidFill>
                  <a:srgbClr val="002060"/>
                </a:solidFill>
                <a:latin typeface="iCiel Mijas" pitchFamily="50" charset="0"/>
              </a:rPr>
              <a:t> </a:t>
            </a:r>
            <a:r>
              <a:rPr lang="en-US" sz="2000" dirty="0" err="1">
                <a:solidFill>
                  <a:srgbClr val="002060"/>
                </a:solidFill>
                <a:latin typeface="iCiel Mijas" pitchFamily="50" charset="0"/>
              </a:rPr>
              <a:t>Thị</a:t>
            </a:r>
            <a:r>
              <a:rPr lang="en-US" sz="2000" dirty="0">
                <a:solidFill>
                  <a:srgbClr val="002060"/>
                </a:solidFill>
                <a:latin typeface="iCiel Mijas" pitchFamily="50" charset="0"/>
              </a:rPr>
              <a:t> </a:t>
            </a:r>
            <a:r>
              <a:rPr lang="en-US" sz="2000" dirty="0" err="1">
                <a:solidFill>
                  <a:srgbClr val="002060"/>
                </a:solidFill>
                <a:latin typeface="iCiel Mijas" pitchFamily="50" charset="0"/>
              </a:rPr>
              <a:t>Sáu</a:t>
            </a:r>
            <a:endParaRPr lang="en-US" sz="2000" dirty="0">
              <a:solidFill>
                <a:srgbClr val="002060"/>
              </a:solidFill>
              <a:latin typeface="iCiel Mijas" pitchFamily="50" charset="0"/>
            </a:endParaRPr>
          </a:p>
        </p:txBody>
      </p:sp>
    </p:spTree>
    <p:extLst>
      <p:ext uri="{BB962C8B-B14F-4D97-AF65-F5344CB8AC3E}">
        <p14:creationId xmlns:p14="http://schemas.microsoft.com/office/powerpoint/2010/main" val="18416590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7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42" presetClass="entr" presetSubtype="0" fill="hold" nodeType="withEffect">
                                  <p:stCondLst>
                                    <p:cond delay="175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par>
                                <p:cTn id="13" presetID="10" presetClass="entr" presetSubtype="0" fill="hold" nodeType="withEffect">
                                  <p:stCondLst>
                                    <p:cond delay="175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nodeType="withEffect">
                                  <p:stCondLst>
                                    <p:cond delay="175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37" presetClass="path" presetSubtype="0" accel="50000" decel="50000" fill="hold" nodeType="withEffect">
                                  <p:stCondLst>
                                    <p:cond delay="1750"/>
                                  </p:stCondLst>
                                  <p:childTnLst>
                                    <p:animMotion origin="layout" path="M 0 0 L 0.067 0.04 C 0.081 0.049 0.102 0.054 0.124 0.054 C 0.149 0.054 0.169 0.049 0.183 0.04 L 0.25 0 E" pathEditMode="relative" ptsTypes="">
                                      <p:cBhvr>
                                        <p:cTn id="20" dur="2000" fill="hold"/>
                                        <p:tgtEl>
                                          <p:spTgt spid="1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l 17"/>
          <p:cNvSpPr/>
          <p:nvPr/>
        </p:nvSpPr>
        <p:spPr>
          <a:xfrm>
            <a:off x="228134" y="285750"/>
            <a:ext cx="624449"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2</a:t>
            </a:r>
          </a:p>
        </p:txBody>
      </p:sp>
      <p:sp>
        <p:nvSpPr>
          <p:cNvPr id="19" name="TextBox 18"/>
          <p:cNvSpPr txBox="1"/>
          <p:nvPr/>
        </p:nvSpPr>
        <p:spPr>
          <a:xfrm>
            <a:off x="1066799" y="375047"/>
            <a:ext cx="7571445" cy="461616"/>
          </a:xfrm>
          <a:prstGeom prst="rect">
            <a:avLst/>
          </a:prstGeom>
          <a:noFill/>
        </p:spPr>
        <p:txBody>
          <a:bodyPr wrap="square" lIns="91391" tIns="45696" rIns="91391" bIns="45696" rtlCol="0">
            <a:spAutoFit/>
          </a:bodyPr>
          <a:lstStyle/>
          <a:p>
            <a:pPr algn="just"/>
            <a:r>
              <a:rPr lang="en-US" sz="2400" b="1" dirty="0" err="1">
                <a:latin typeface="Arial-Rounded" panose="020B0500000000000000" pitchFamily="34" charset="0"/>
                <a:ea typeface="Arial-Rounded" panose="020B0500000000000000" pitchFamily="34" charset="0"/>
                <a:cs typeface="Arial-Rounded" panose="020B0500000000000000" pitchFamily="34" charset="0"/>
              </a:rPr>
              <a:t>Trao</a:t>
            </a: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đổi</a:t>
            </a: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với</a:t>
            </a: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các</a:t>
            </a: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bạn</a:t>
            </a: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về</a:t>
            </a: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bài</a:t>
            </a: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đã</a:t>
            </a: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đọc</a:t>
            </a: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dựa</a:t>
            </a: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vào</a:t>
            </a: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các</a:t>
            </a:r>
            <a:r>
              <a:rPr lang="en-US" sz="2400" b="1" dirty="0">
                <a:latin typeface="Arial-Rounded" panose="020B0500000000000000" pitchFamily="34" charset="0"/>
                <a:ea typeface="Arial-Rounded" panose="020B0500000000000000" pitchFamily="34" charset="0"/>
                <a:cs typeface="Arial-Rounded" panose="020B0500000000000000" pitchFamily="34" charset="0"/>
              </a:rPr>
              <a:t> ý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sau</a:t>
            </a:r>
            <a:r>
              <a:rPr lang="en-US" sz="2400" b="1" dirty="0">
                <a:latin typeface="Arial-Rounded" panose="020B0500000000000000" pitchFamily="34" charset="0"/>
                <a:ea typeface="Arial-Rounded" panose="020B0500000000000000" pitchFamily="34" charset="0"/>
                <a:cs typeface="Arial-Rounded" panose="020B0500000000000000" pitchFamily="34" charset="0"/>
              </a:rPr>
              <a:t>.</a:t>
            </a:r>
          </a:p>
        </p:txBody>
      </p:sp>
      <p:sp>
        <p:nvSpPr>
          <p:cNvPr id="16" name="Rectangle 15"/>
          <p:cNvSpPr/>
          <p:nvPr/>
        </p:nvSpPr>
        <p:spPr>
          <a:xfrm>
            <a:off x="0" y="4994844"/>
            <a:ext cx="9144000" cy="1333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Rectangle 19"/>
          <p:cNvSpPr/>
          <p:nvPr/>
        </p:nvSpPr>
        <p:spPr>
          <a:xfrm>
            <a:off x="0" y="-19050"/>
            <a:ext cx="9144000" cy="20934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753" t="26191" r="21355" b="18254"/>
          <a:stretch/>
        </p:blipFill>
        <p:spPr bwMode="auto">
          <a:xfrm>
            <a:off x="1151378" y="930844"/>
            <a:ext cx="7402285" cy="406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187042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2111164" y="666750"/>
            <a:ext cx="4921668" cy="923330"/>
          </a:xfrm>
          <a:prstGeom prst="rect">
            <a:avLst/>
          </a:prstGeom>
          <a:noFill/>
        </p:spPr>
        <p:txBody>
          <a:bodyPr wrap="none" lIns="91440" tIns="45720" rIns="91440" bIns="45720">
            <a:prstTxWarp prst="textArch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solidFill>
                    <a:srgbClr val="00B050"/>
                  </a:solidFill>
                </a:ln>
                <a:solidFill>
                  <a:srgbClr val="00B050"/>
                </a:solidFill>
                <a:effectLst>
                  <a:outerShdw blurRad="50800" dist="39000" dir="5460000" algn="tl">
                    <a:srgbClr val="000000">
                      <a:alpha val="38000"/>
                    </a:srgbClr>
                  </a:outerShdw>
                </a:effectLst>
                <a:latin typeface="iCiel Mijas" pitchFamily="50" charset="0"/>
              </a:rPr>
              <a:t>CÙNG TRAO ĐỔI</a:t>
            </a:r>
          </a:p>
        </p:txBody>
      </p:sp>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t="16433" b="9418"/>
          <a:stretch/>
        </p:blipFill>
        <p:spPr>
          <a:xfrm>
            <a:off x="2111164" y="1406903"/>
            <a:ext cx="5269609" cy="3739318"/>
          </a:xfrm>
          <a:prstGeom prst="rect">
            <a:avLst/>
          </a:prstGeom>
        </p:spPr>
      </p:pic>
      <p:pic>
        <p:nvPicPr>
          <p:cNvPr id="12" name="Picture 11"/>
          <p:cNvPicPr>
            <a:picLocks noChangeAspect="1"/>
          </p:cNvPicPr>
          <p:nvPr/>
        </p:nvPicPr>
        <p:blipFill rotWithShape="1">
          <a:blip r:embed="rId3"/>
          <a:srcRect l="37348" t="19463" b="18295"/>
          <a:stretch/>
        </p:blipFill>
        <p:spPr>
          <a:xfrm rot="850378">
            <a:off x="7415207" y="144843"/>
            <a:ext cx="2047960" cy="523608"/>
          </a:xfrm>
          <a:prstGeom prst="rect">
            <a:avLst/>
          </a:prstGeom>
        </p:spPr>
      </p:pic>
      <p:pic>
        <p:nvPicPr>
          <p:cNvPr id="13" name="Picture 12"/>
          <p:cNvPicPr>
            <a:picLocks noChangeAspect="1"/>
          </p:cNvPicPr>
          <p:nvPr/>
        </p:nvPicPr>
        <p:blipFill rotWithShape="1">
          <a:blip r:embed="rId3"/>
          <a:srcRect l="37348" t="19463" b="18295"/>
          <a:stretch/>
        </p:blipFill>
        <p:spPr>
          <a:xfrm rot="2528252">
            <a:off x="7764470" y="393501"/>
            <a:ext cx="1661796" cy="523608"/>
          </a:xfrm>
          <a:prstGeom prst="rect">
            <a:avLst/>
          </a:prstGeom>
        </p:spPr>
      </p:pic>
      <p:pic>
        <p:nvPicPr>
          <p:cNvPr id="14" name="图片 22">
            <a:extLst>
              <a:ext uri="{FF2B5EF4-FFF2-40B4-BE49-F238E27FC236}">
                <a16:creationId xmlns:a16="http://schemas.microsoft.com/office/drawing/2014/main" id="{A470F45D-437D-4A79-8511-6FDF65B0D5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485934">
            <a:off x="151424" y="353862"/>
            <a:ext cx="1524347" cy="543049"/>
          </a:xfrm>
          <a:prstGeom prst="rect">
            <a:avLst/>
          </a:prstGeom>
        </p:spPr>
      </p:pic>
      <p:pic>
        <p:nvPicPr>
          <p:cNvPr id="16" name="Picture 15"/>
          <p:cNvPicPr>
            <a:picLocks noChangeAspect="1"/>
          </p:cNvPicPr>
          <p:nvPr/>
        </p:nvPicPr>
        <p:blipFill rotWithShape="1">
          <a:blip r:embed="rId5">
            <a:extLst>
              <a:ext uri="{BEBA8EAE-BF5A-486C-A8C5-ECC9F3942E4B}">
                <a14:imgProps xmlns:a14="http://schemas.microsoft.com/office/drawing/2010/main">
                  <a14:imgLayer r:embed="rId6">
                    <a14:imgEffect>
                      <a14:backgroundRemoval t="34722" b="90000" l="50627" r="100000">
                        <a14:backgroundMark x1="96579" y1="70556" x2="92702" y2="86111"/>
                      </a14:backgroundRemoval>
                    </a14:imgEffect>
                  </a14:imgLayer>
                </a14:imgProps>
              </a:ext>
              <a:ext uri="{28A0092B-C50C-407E-A947-70E740481C1C}">
                <a14:useLocalDpi xmlns:a14="http://schemas.microsoft.com/office/drawing/2010/main" val="0"/>
              </a:ext>
            </a:extLst>
          </a:blip>
          <a:srcRect l="50000" t="34709"/>
          <a:stretch/>
        </p:blipFill>
        <p:spPr>
          <a:xfrm>
            <a:off x="7382272" y="2535739"/>
            <a:ext cx="1873823" cy="3013254"/>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1528573"/>
            <a:ext cx="1798719" cy="3617648"/>
          </a:xfrm>
          <a:prstGeom prst="rect">
            <a:avLst/>
          </a:prstGeom>
        </p:spPr>
      </p:pic>
    </p:spTree>
    <p:extLst>
      <p:ext uri="{BB962C8B-B14F-4D97-AF65-F5344CB8AC3E}">
        <p14:creationId xmlns:p14="http://schemas.microsoft.com/office/powerpoint/2010/main" val="3230584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18" presetClass="entr" presetSubtype="3"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strips(upRight)">
                                      <p:cBhvr>
                                        <p:cTn id="1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4581526"/>
            <a:ext cx="9144000" cy="558536"/>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9144000" cy="276226"/>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91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91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6" name="TextBox 5">
            <a:extLst>
              <a:ext uri="{FF2B5EF4-FFF2-40B4-BE49-F238E27FC236}">
                <a16:creationId xmlns:a16="http://schemas.microsoft.com/office/drawing/2014/main" id="{7ACEF646-EF93-4CC8-B63F-673BE5B2BFB0}"/>
              </a:ext>
            </a:extLst>
          </p:cNvPr>
          <p:cNvSpPr txBox="1"/>
          <p:nvPr/>
        </p:nvSpPr>
        <p:spPr>
          <a:xfrm>
            <a:off x="2379887" y="863681"/>
            <a:ext cx="4076224" cy="530915"/>
          </a:xfrm>
          <a:prstGeom prst="rect">
            <a:avLst/>
          </a:prstGeom>
          <a:noFill/>
        </p:spPr>
        <p:txBody>
          <a:bodyPr wrap="square" lIns="68580" tIns="34290" rIns="68580" bIns="34290"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FF0000"/>
                </a:solidFill>
                <a:effectLst>
                  <a:reflection blurRad="6350" stA="55000" endA="300" endPos="45500" dir="5400000" sy="-100000" algn="bl" rotWithShape="0"/>
                </a:effectLst>
                <a:uLnTx/>
                <a:uFillTx/>
                <a:latin typeface="iCiel Crocante" panose="02000000000000000000" pitchFamily="2" charset="0"/>
                <a:ea typeface="+mn-ea"/>
                <a:cs typeface="+mn-cs"/>
              </a:rPr>
              <a:t> </a:t>
            </a:r>
            <a:r>
              <a:rPr kumimoji="0" lang="vi-VN" sz="3000" b="0" i="0" u="none" strike="noStrike" kern="1200" cap="none" spc="0" normalizeH="0" baseline="0" noProof="0" dirty="0">
                <a:ln>
                  <a:noFill/>
                </a:ln>
                <a:solidFill>
                  <a:srgbClr val="FF0000"/>
                </a:solidFill>
                <a:effectLst>
                  <a:reflection blurRad="6350" stA="55000" endA="300" endPos="45500" dir="5400000" sy="-100000" algn="bl" rotWithShape="0"/>
                </a:effectLst>
                <a:uLnTx/>
                <a:uFillTx/>
                <a:latin typeface="iCiel Crocante" panose="02000000000000000000" pitchFamily="2" charset="0"/>
                <a:ea typeface="+mn-ea"/>
                <a:cs typeface="+mn-cs"/>
              </a:rPr>
              <a:t>YÊU CẦU CẦN ĐẠT</a:t>
            </a:r>
            <a:endParaRPr kumimoji="0" lang="en-US" sz="3000" b="0" i="0" u="none" strike="noStrike" kern="1200" cap="none" spc="0" normalizeH="0" baseline="0" noProof="0" dirty="0">
              <a:ln>
                <a:noFill/>
              </a:ln>
              <a:solidFill>
                <a:srgbClr val="FF0000"/>
              </a:solidFill>
              <a:effectLst>
                <a:reflection blurRad="6350" stA="55000" endA="300" endPos="45500" dir="5400000" sy="-100000" algn="bl" rotWithShape="0"/>
              </a:effectLst>
              <a:uLnTx/>
              <a:uFillTx/>
              <a:latin typeface="iCiel Crocante" panose="02000000000000000000" pitchFamily="2" charset="0"/>
              <a:ea typeface="+mn-ea"/>
              <a:cs typeface="+mn-cs"/>
            </a:endParaRPr>
          </a:p>
        </p:txBody>
      </p:sp>
      <p:sp>
        <p:nvSpPr>
          <p:cNvPr id="7" name="TextBox 6">
            <a:extLst>
              <a:ext uri="{FF2B5EF4-FFF2-40B4-BE49-F238E27FC236}">
                <a16:creationId xmlns:a16="http://schemas.microsoft.com/office/drawing/2014/main" id="{D72DA03E-49DD-41F8-B79F-FB60F57AF135}"/>
              </a:ext>
            </a:extLst>
          </p:cNvPr>
          <p:cNvSpPr txBox="1"/>
          <p:nvPr/>
        </p:nvSpPr>
        <p:spPr>
          <a:xfrm>
            <a:off x="990600" y="1569979"/>
            <a:ext cx="6358244" cy="3047757"/>
          </a:xfrm>
          <a:prstGeom prst="rect">
            <a:avLst/>
          </a:prstGeom>
          <a:noFill/>
        </p:spPr>
        <p:txBody>
          <a:bodyPr wrap="square" lIns="68580" tIns="34290" rIns="68580" bIns="34290">
            <a:spAutoFit/>
          </a:bodyPr>
          <a:lstStyle/>
          <a:p>
            <a:pPr marL="342900" marR="0" lvl="0" indent="-342900" algn="l" defTabSz="913910" rtl="0" eaLnBrk="1" fontAlgn="auto" latinLnBrk="0" hangingPunct="1">
              <a:lnSpc>
                <a:spcPct val="150000"/>
              </a:lnSpc>
              <a:spcBef>
                <a:spcPts val="0"/>
              </a:spcBef>
              <a:spcAft>
                <a:spcPts val="0"/>
              </a:spcAft>
              <a:buClrTx/>
              <a:buSzTx/>
              <a:buFontTx/>
              <a:buChar char="-"/>
              <a:tabLst/>
              <a:defRPr/>
            </a:pPr>
            <a:r>
              <a:rPr kumimoji="0" lang="pl-PL"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Tự tìm đọc một mẩu truyện, bài thơ yêu thích theo chủ đề; chia sẻ với người khác tên câu truyện và những nhân vật mà em thích.</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3910" rtl="0" eaLnBrk="1" fontAlgn="auto" latinLnBrk="0" hangingPunct="1">
              <a:lnSpc>
                <a:spcPct val="150000"/>
              </a:lnSpc>
              <a:spcBef>
                <a:spcPts val="0"/>
              </a:spcBef>
              <a:spcAft>
                <a:spcPts val="0"/>
              </a:spcAft>
              <a:buClrTx/>
              <a:buSzTx/>
              <a:buFontTx/>
              <a:buChar char="-"/>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Biết </a:t>
            </a:r>
            <a:r>
              <a:rPr kumimoji="0" lang="pl-PL"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chia sẻ những trải nghiệm, suy nghĩ, cảm xúc có liên quan đến văn bản đọc; trao đổi về nội dung bài thơ và chi tiết trong tranh. </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3910" rtl="0" eaLnBrk="1" fontAlgn="auto" latinLnBrk="0" hangingPunct="1">
              <a:lnSpc>
                <a:spcPct val="150000"/>
              </a:lnSpc>
              <a:spcBef>
                <a:spcPts val="0"/>
              </a:spcBef>
              <a:spcAft>
                <a:spcPts val="0"/>
              </a:spcAft>
              <a:buClrTx/>
              <a:buSzTx/>
              <a:buFontTx/>
              <a:buChar char="-"/>
              <a:tabLst/>
              <a:defRPr/>
            </a:pPr>
            <a:endPar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8" name="图片 35">
            <a:extLst>
              <a:ext uri="{FF2B5EF4-FFF2-40B4-BE49-F238E27FC236}">
                <a16:creationId xmlns:a16="http://schemas.microsoft.com/office/drawing/2014/main" id="{6D336546-DCB4-44A1-9408-72467C3E80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2400" y="1416908"/>
            <a:ext cx="1279576" cy="1215562"/>
          </a:xfrm>
          <a:prstGeom prst="rect">
            <a:avLst/>
          </a:prstGeom>
        </p:spPr>
      </p:pic>
      <p:pic>
        <p:nvPicPr>
          <p:cNvPr id="10" name="图片 39">
            <a:extLst>
              <a:ext uri="{FF2B5EF4-FFF2-40B4-BE49-F238E27FC236}">
                <a16:creationId xmlns:a16="http://schemas.microsoft.com/office/drawing/2014/main" id="{BA3AC262-0CFA-437F-8EEC-1E1473D1C8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401" y="3657508"/>
            <a:ext cx="1427399" cy="1485992"/>
          </a:xfrm>
          <a:prstGeom prst="rect">
            <a:avLst/>
          </a:prstGeom>
        </p:spPr>
      </p:pic>
      <p:pic>
        <p:nvPicPr>
          <p:cNvPr id="11" name="图片 41">
            <a:extLst>
              <a:ext uri="{FF2B5EF4-FFF2-40B4-BE49-F238E27FC236}">
                <a16:creationId xmlns:a16="http://schemas.microsoft.com/office/drawing/2014/main" id="{F0CA763B-28AA-4F2E-B16E-CEE647F245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12717" y="344381"/>
            <a:ext cx="998942" cy="1622486"/>
          </a:xfrm>
          <a:prstGeom prst="rect">
            <a:avLst/>
          </a:prstGeom>
        </p:spPr>
      </p:pic>
      <p:pic>
        <p:nvPicPr>
          <p:cNvPr id="12" name="图片 43">
            <a:extLst>
              <a:ext uri="{FF2B5EF4-FFF2-40B4-BE49-F238E27FC236}">
                <a16:creationId xmlns:a16="http://schemas.microsoft.com/office/drawing/2014/main" id="{88688721-FFAF-4DDA-811B-7DEE30BCC5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283" y="2842420"/>
            <a:ext cx="998942" cy="1611929"/>
          </a:xfrm>
          <a:prstGeom prst="rect">
            <a:avLst/>
          </a:prstGeom>
        </p:spPr>
      </p:pic>
      <p:pic>
        <p:nvPicPr>
          <p:cNvPr id="13" name="Picture 12">
            <a:extLst>
              <a:ext uri="{FF2B5EF4-FFF2-40B4-BE49-F238E27FC236}">
                <a16:creationId xmlns:a16="http://schemas.microsoft.com/office/drawing/2014/main" id="{47F7FCC9-1039-46C8-BD0B-1FC7198DA85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20464" y="3775018"/>
            <a:ext cx="834553" cy="1234945"/>
          </a:xfrm>
          <a:prstGeom prst="rect">
            <a:avLst/>
          </a:prstGeom>
        </p:spPr>
      </p:pic>
    </p:spTree>
    <p:extLst>
      <p:ext uri="{BB962C8B-B14F-4D97-AF65-F5344CB8AC3E}">
        <p14:creationId xmlns:p14="http://schemas.microsoft.com/office/powerpoint/2010/main" val="900135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fltVal val="0"/>
                                          </p:val>
                                        </p:tav>
                                        <p:tav tm="100000">
                                          <p:val>
                                            <p:strVal val="#ppt_w"/>
                                          </p:val>
                                        </p:tav>
                                      </p:tavLst>
                                    </p:anim>
                                    <p:anim calcmode="lin" valueType="num">
                                      <p:cBhvr>
                                        <p:cTn id="8" dur="750" fill="hold"/>
                                        <p:tgtEl>
                                          <p:spTgt spid="10"/>
                                        </p:tgtEl>
                                        <p:attrNameLst>
                                          <p:attrName>ppt_h</p:attrName>
                                        </p:attrNameLst>
                                      </p:cBhvr>
                                      <p:tavLst>
                                        <p:tav tm="0">
                                          <p:val>
                                            <p:fltVal val="0"/>
                                          </p:val>
                                        </p:tav>
                                        <p:tav tm="100000">
                                          <p:val>
                                            <p:strVal val="#ppt_h"/>
                                          </p:val>
                                        </p:tav>
                                      </p:tavLst>
                                    </p:anim>
                                    <p:animEffect transition="in" filter="fade">
                                      <p:cBhvr>
                                        <p:cTn id="9" dur="75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750" fill="hold"/>
                                        <p:tgtEl>
                                          <p:spTgt spid="12"/>
                                        </p:tgtEl>
                                        <p:attrNameLst>
                                          <p:attrName>ppt_w</p:attrName>
                                        </p:attrNameLst>
                                      </p:cBhvr>
                                      <p:tavLst>
                                        <p:tav tm="0">
                                          <p:val>
                                            <p:fltVal val="0"/>
                                          </p:val>
                                        </p:tav>
                                        <p:tav tm="100000">
                                          <p:val>
                                            <p:strVal val="#ppt_w"/>
                                          </p:val>
                                        </p:tav>
                                      </p:tavLst>
                                    </p:anim>
                                    <p:anim calcmode="lin" valueType="num">
                                      <p:cBhvr>
                                        <p:cTn id="13" dur="750" fill="hold"/>
                                        <p:tgtEl>
                                          <p:spTgt spid="12"/>
                                        </p:tgtEl>
                                        <p:attrNameLst>
                                          <p:attrName>ppt_h</p:attrName>
                                        </p:attrNameLst>
                                      </p:cBhvr>
                                      <p:tavLst>
                                        <p:tav tm="0">
                                          <p:val>
                                            <p:fltVal val="0"/>
                                          </p:val>
                                        </p:tav>
                                        <p:tav tm="100000">
                                          <p:val>
                                            <p:strVal val="#ppt_h"/>
                                          </p:val>
                                        </p:tav>
                                      </p:tavLst>
                                    </p:anim>
                                    <p:animEffect transition="in" filter="fade">
                                      <p:cBhvr>
                                        <p:cTn id="14" dur="750"/>
                                        <p:tgtEl>
                                          <p:spTgt spid="12"/>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750" fill="hold"/>
                                        <p:tgtEl>
                                          <p:spTgt spid="8"/>
                                        </p:tgtEl>
                                        <p:attrNameLst>
                                          <p:attrName>ppt_w</p:attrName>
                                        </p:attrNameLst>
                                      </p:cBhvr>
                                      <p:tavLst>
                                        <p:tav tm="0">
                                          <p:val>
                                            <p:fltVal val="0"/>
                                          </p:val>
                                        </p:tav>
                                        <p:tav tm="100000">
                                          <p:val>
                                            <p:strVal val="#ppt_w"/>
                                          </p:val>
                                        </p:tav>
                                      </p:tavLst>
                                    </p:anim>
                                    <p:anim calcmode="lin" valueType="num">
                                      <p:cBhvr>
                                        <p:cTn id="18" dur="750" fill="hold"/>
                                        <p:tgtEl>
                                          <p:spTgt spid="8"/>
                                        </p:tgtEl>
                                        <p:attrNameLst>
                                          <p:attrName>ppt_h</p:attrName>
                                        </p:attrNameLst>
                                      </p:cBhvr>
                                      <p:tavLst>
                                        <p:tav tm="0">
                                          <p:val>
                                            <p:fltVal val="0"/>
                                          </p:val>
                                        </p:tav>
                                        <p:tav tm="100000">
                                          <p:val>
                                            <p:strVal val="#ppt_h"/>
                                          </p:val>
                                        </p:tav>
                                      </p:tavLst>
                                    </p:anim>
                                    <p:animEffect transition="in" filter="fade">
                                      <p:cBhvr>
                                        <p:cTn id="19" dur="750"/>
                                        <p:tgtEl>
                                          <p:spTgt spid="8"/>
                                        </p:tgtEl>
                                      </p:cBhvr>
                                    </p:animEffect>
                                  </p:childTnLst>
                                </p:cTn>
                              </p:par>
                              <p:par>
                                <p:cTn id="20" presetID="53" presetClass="entr" presetSubtype="16"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750" fill="hold"/>
                                        <p:tgtEl>
                                          <p:spTgt spid="11"/>
                                        </p:tgtEl>
                                        <p:attrNameLst>
                                          <p:attrName>ppt_w</p:attrName>
                                        </p:attrNameLst>
                                      </p:cBhvr>
                                      <p:tavLst>
                                        <p:tav tm="0">
                                          <p:val>
                                            <p:fltVal val="0"/>
                                          </p:val>
                                        </p:tav>
                                        <p:tav tm="100000">
                                          <p:val>
                                            <p:strVal val="#ppt_w"/>
                                          </p:val>
                                        </p:tav>
                                      </p:tavLst>
                                    </p:anim>
                                    <p:anim calcmode="lin" valueType="num">
                                      <p:cBhvr>
                                        <p:cTn id="23" dur="750" fill="hold"/>
                                        <p:tgtEl>
                                          <p:spTgt spid="11"/>
                                        </p:tgtEl>
                                        <p:attrNameLst>
                                          <p:attrName>ppt_h</p:attrName>
                                        </p:attrNameLst>
                                      </p:cBhvr>
                                      <p:tavLst>
                                        <p:tav tm="0">
                                          <p:val>
                                            <p:fltVal val="0"/>
                                          </p:val>
                                        </p:tav>
                                        <p:tav tm="100000">
                                          <p:val>
                                            <p:strVal val="#ppt_h"/>
                                          </p:val>
                                        </p:tav>
                                      </p:tavLst>
                                    </p:anim>
                                    <p:animEffect transition="in" filter="fade">
                                      <p:cBhvr>
                                        <p:cTn id="24" dur="75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par>
                          <p:cTn id="28" fill="hold">
                            <p:stCondLst>
                              <p:cond delay="750"/>
                            </p:stCondLst>
                            <p:childTnLst>
                              <p:par>
                                <p:cTn id="29" presetID="16" presetClass="entr" presetSubtype="21"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par>
                                <p:cTn id="32" presetID="47"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ketchnotes Infographics by Slidesgo">
  <a:themeElements>
    <a:clrScheme name="Simple Light">
      <a:dk1>
        <a:srgbClr val="000000"/>
      </a:dk1>
      <a:lt1>
        <a:srgbClr val="FFFFFF"/>
      </a:lt1>
      <a:dk2>
        <a:srgbClr val="595959"/>
      </a:dk2>
      <a:lt2>
        <a:srgbClr val="EEEEEE"/>
      </a:lt2>
      <a:accent1>
        <a:srgbClr val="FEB8B3"/>
      </a:accent1>
      <a:accent2>
        <a:srgbClr val="A6DFDA"/>
      </a:accent2>
      <a:accent3>
        <a:srgbClr val="FED58A"/>
      </a:accent3>
      <a:accent4>
        <a:srgbClr val="FF9991"/>
      </a:accent4>
      <a:accent5>
        <a:srgbClr val="8FE2DB"/>
      </a:accent5>
      <a:accent6>
        <a:srgbClr val="FFBF49"/>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1501</TotalTime>
  <Words>405</Words>
  <Application>Microsoft Office PowerPoint</Application>
  <PresentationFormat>On-screen Show (16:9)</PresentationFormat>
  <Paragraphs>37</Paragraphs>
  <Slides>11</Slides>
  <Notes>5</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11</vt:i4>
      </vt:variant>
    </vt:vector>
  </HeadingPairs>
  <TitlesOfParts>
    <vt:vector size="24" baseType="lpstr">
      <vt:lpstr>Arial</vt:lpstr>
      <vt:lpstr>Arial Rounded MT Bold</vt:lpstr>
      <vt:lpstr>Arial-Rounded</vt:lpstr>
      <vt:lpstr>Calibri</vt:lpstr>
      <vt:lpstr>Fira Sans Extra Condensed</vt:lpstr>
      <vt:lpstr>iCiel Cadena</vt:lpstr>
      <vt:lpstr>iCiel Crocante</vt:lpstr>
      <vt:lpstr>iCiel Mijas</vt:lpstr>
      <vt:lpstr>iCiel Pony</vt:lpstr>
      <vt:lpstr>Roboto</vt:lpstr>
      <vt:lpstr>Times New Roman</vt:lpstr>
      <vt:lpstr>Office Theme</vt:lpstr>
      <vt:lpstr>Sketchnotes Infographics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Nguyen Kim Chi</cp:lastModifiedBy>
  <cp:revision>363</cp:revision>
  <dcterms:created xsi:type="dcterms:W3CDTF">2020-12-08T15:48:47Z</dcterms:created>
  <dcterms:modified xsi:type="dcterms:W3CDTF">2022-09-18T08:25:23Z</dcterms:modified>
</cp:coreProperties>
</file>