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14"/>
  </p:notesMasterIdLst>
  <p:sldIdLst>
    <p:sldId id="256" r:id="rId3"/>
    <p:sldId id="281" r:id="rId4"/>
    <p:sldId id="279" r:id="rId5"/>
    <p:sldId id="278" r:id="rId6"/>
    <p:sldId id="274" r:id="rId7"/>
    <p:sldId id="275" r:id="rId8"/>
    <p:sldId id="277" r:id="rId9"/>
    <p:sldId id="282" r:id="rId10"/>
    <p:sldId id="284" r:id="rId11"/>
    <p:sldId id="266" r:id="rId12"/>
    <p:sldId id="27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07" autoAdjust="0"/>
    <p:restoredTop sz="93950" autoAdjust="0"/>
  </p:normalViewPr>
  <p:slideViewPr>
    <p:cSldViewPr snapToGrid="0">
      <p:cViewPr varScale="1">
        <p:scale>
          <a:sx n="65" d="100"/>
          <a:sy n="65" d="100"/>
        </p:scale>
        <p:origin x="1134"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EAD26F-197A-4344-8006-41ADEB63EE52}" type="datetimeFigureOut">
              <a:rPr lang="en-US" smtClean="0"/>
              <a:t>18/9/2022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410672-AB2C-4B15-8A81-455247B6250E}" type="slidenum">
              <a:rPr lang="en-US" smtClean="0"/>
              <a:t>‹#›</a:t>
            </a:fld>
            <a:endParaRPr lang="en-US"/>
          </a:p>
        </p:txBody>
      </p:sp>
    </p:spTree>
    <p:extLst>
      <p:ext uri="{BB962C8B-B14F-4D97-AF65-F5344CB8AC3E}">
        <p14:creationId xmlns:p14="http://schemas.microsoft.com/office/powerpoint/2010/main" val="1694786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CC56-F5E1-4C44-AD86-F1B8EB7F87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507852-9A7E-4F06-86D7-DBE085B30F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5D0A2A-C2A4-4C64-BBC0-C18F193E2DCB}"/>
              </a:ext>
            </a:extLst>
          </p:cNvPr>
          <p:cNvSpPr>
            <a:spLocks noGrp="1"/>
          </p:cNvSpPr>
          <p:nvPr>
            <p:ph type="dt" sz="half" idx="10"/>
          </p:nvPr>
        </p:nvSpPr>
        <p:spPr/>
        <p:txBody>
          <a:bodyPr/>
          <a:lstStyle/>
          <a:p>
            <a:fld id="{389C5F93-887A-4481-A204-754FB144E4BE}" type="datetimeFigureOut">
              <a:rPr lang="en-US" smtClean="0"/>
              <a:t>18/9/2022</a:t>
            </a:fld>
            <a:endParaRPr lang="en-US"/>
          </a:p>
        </p:txBody>
      </p:sp>
      <p:sp>
        <p:nvSpPr>
          <p:cNvPr id="5" name="Footer Placeholder 4">
            <a:extLst>
              <a:ext uri="{FF2B5EF4-FFF2-40B4-BE49-F238E27FC236}">
                <a16:creationId xmlns:a16="http://schemas.microsoft.com/office/drawing/2014/main" id="{601549A9-ADD6-4C8C-936F-8BDB0273E5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9B67A7-BC8F-483B-BDBA-EC669FAF611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631577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F7EA7-A850-4B31-BFB1-05DC9C4AE1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12A992-B0AB-4724-97D7-DC5BFD05ED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3DB81-A2CE-4DE2-A81D-BE3D0803E325}"/>
              </a:ext>
            </a:extLst>
          </p:cNvPr>
          <p:cNvSpPr>
            <a:spLocks noGrp="1"/>
          </p:cNvSpPr>
          <p:nvPr>
            <p:ph type="dt" sz="half" idx="10"/>
          </p:nvPr>
        </p:nvSpPr>
        <p:spPr/>
        <p:txBody>
          <a:bodyPr/>
          <a:lstStyle/>
          <a:p>
            <a:fld id="{389C5F93-887A-4481-A204-754FB144E4BE}" type="datetimeFigureOut">
              <a:rPr lang="en-US" smtClean="0"/>
              <a:t>18/9/2022</a:t>
            </a:fld>
            <a:endParaRPr lang="en-US"/>
          </a:p>
        </p:txBody>
      </p:sp>
      <p:sp>
        <p:nvSpPr>
          <p:cNvPr id="5" name="Footer Placeholder 4">
            <a:extLst>
              <a:ext uri="{FF2B5EF4-FFF2-40B4-BE49-F238E27FC236}">
                <a16:creationId xmlns:a16="http://schemas.microsoft.com/office/drawing/2014/main" id="{9B7F8850-939A-42C1-BE67-B5974749F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22DB53-C194-42C0-9EA0-8FF03CFF51E8}"/>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16179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A1348F-F778-4CB0-B111-7C97E7CBD8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5C8359-3C7A-4EFE-854C-E2DE54F092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642ADB-39AF-4F4B-85BE-175AEF9F9FC9}"/>
              </a:ext>
            </a:extLst>
          </p:cNvPr>
          <p:cNvSpPr>
            <a:spLocks noGrp="1"/>
          </p:cNvSpPr>
          <p:nvPr>
            <p:ph type="dt" sz="half" idx="10"/>
          </p:nvPr>
        </p:nvSpPr>
        <p:spPr/>
        <p:txBody>
          <a:bodyPr/>
          <a:lstStyle/>
          <a:p>
            <a:fld id="{389C5F93-887A-4481-A204-754FB144E4BE}" type="datetimeFigureOut">
              <a:rPr lang="en-US" smtClean="0"/>
              <a:t>18/9/2022</a:t>
            </a:fld>
            <a:endParaRPr lang="en-US"/>
          </a:p>
        </p:txBody>
      </p:sp>
      <p:sp>
        <p:nvSpPr>
          <p:cNvPr id="5" name="Footer Placeholder 4">
            <a:extLst>
              <a:ext uri="{FF2B5EF4-FFF2-40B4-BE49-F238E27FC236}">
                <a16:creationId xmlns:a16="http://schemas.microsoft.com/office/drawing/2014/main" id="{64F9F293-897F-4929-9E42-96D4A6D15D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2CD7FF-3FFB-49B0-AA83-669D525ED01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989113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CC56-F5E1-4C44-AD86-F1B8EB7F87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507852-9A7E-4F06-86D7-DBE085B30F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5D0A2A-C2A4-4C64-BBC0-C18F193E2DCB}"/>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18/9/2022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01549A9-ADD6-4C8C-936F-8BDB0273E57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19B67A7-BC8F-483B-BDBA-EC669FAF611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91824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0F003-333E-4D29-A09D-C78034639685}"/>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18/9/2022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43D16D9-B845-4551-9DDF-45C4E07B11D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A3BC130-9B5D-4315-9904-85626D9CD4B3}"/>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25681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E6A4-0F6D-47B3-B1B0-C81BEF1D11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862201-2032-4EF5-B29F-61630F4326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A8B075-1BD0-4D86-91C9-AFB9542B6C44}"/>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18/9/2022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96A3AD1-44DC-4640-BD35-E86F637E87A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BB325A1-EB8B-45A0-9544-25DE745A92D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333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F7812-5831-4B47-867E-6AACD3E4EE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8893B5-3A4A-48F8-A774-0DE8F58E86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23DB5A-3027-4D38-8798-A30633BCD6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C59029-2351-43F4-BE15-A0B05CDDCCAF}"/>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18/9/2022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982C413-63C8-4708-B04B-22EA3CBE0CA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4C35F2F7-954D-4718-AB34-12C970AEDF09}"/>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7447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F00AA-FC9B-4B22-909A-66E2B4E791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AE43A2-95F0-4FDA-A3A9-994D72DF7D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A94606-FDC0-44C6-B2F6-78A0EE4BDF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4136C7-42FF-44D1-9DDD-2AFC74A0E9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383972-0D86-400F-AFB9-057E6E4038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A12704-9F3B-4E5D-B37A-A65FB6639FB7}"/>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18/9/2022</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DED14B6A-D31E-4E4E-9999-2A037F28C0F9}"/>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323CE0C2-879A-464E-B0C6-8927F16B4815}"/>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15635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84C4B-E99A-4637-B2A5-62A92ADAB2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C2A881-E3AF-49DA-A4B1-579A0F39FEBB}"/>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18/9/2022</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F35913B2-3613-49A3-8703-7439B1EE9C3E}"/>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9C282779-E726-41E8-A702-F4E40F136998}"/>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58847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18/9/2022</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90678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0F86B-DE1B-47E5-AF1E-F1E43D126D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839149-F5C9-4A3E-B1F1-64AC32A8C4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B49737-FC39-46B3-AA8E-88ED0BBE3D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70A5A9-3EC5-49B2-BB5D-3ADB82122DAF}"/>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18/9/2022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EB834B9C-1E2F-4435-98A0-7D4AACDEAFA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D319B98-E521-4405-A564-3AB1026FDDA3}"/>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8747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0F003-333E-4D29-A09D-C78034639685}"/>
              </a:ext>
            </a:extLst>
          </p:cNvPr>
          <p:cNvSpPr>
            <a:spLocks noGrp="1"/>
          </p:cNvSpPr>
          <p:nvPr>
            <p:ph type="dt" sz="half" idx="10"/>
          </p:nvPr>
        </p:nvSpPr>
        <p:spPr/>
        <p:txBody>
          <a:bodyPr/>
          <a:lstStyle/>
          <a:p>
            <a:fld id="{389C5F93-887A-4481-A204-754FB144E4BE}" type="datetimeFigureOut">
              <a:rPr lang="en-US" smtClean="0"/>
              <a:t>18/9/2022</a:t>
            </a:fld>
            <a:endParaRPr lang="en-US"/>
          </a:p>
        </p:txBody>
      </p:sp>
      <p:sp>
        <p:nvSpPr>
          <p:cNvPr id="5" name="Footer Placeholder 4">
            <a:extLst>
              <a:ext uri="{FF2B5EF4-FFF2-40B4-BE49-F238E27FC236}">
                <a16:creationId xmlns:a16="http://schemas.microsoft.com/office/drawing/2014/main" id="{943D16D9-B845-4551-9DDF-45C4E07B11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3BC130-9B5D-4315-9904-85626D9CD4B3}"/>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3004159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9B37F-F0AD-4E46-B21B-5C2CD91743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6602EB-C689-4796-BE01-E59E221EA9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6E3EE4-9555-4C63-94C7-F6ACA3E82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6BCC5D-691D-47D3-874F-80E55C572CE6}"/>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18/9/2022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7FFBD8AA-F3E0-4242-98F6-9558B68AF38A}"/>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D5ED071D-48D1-4743-B5AE-2DF61239820E}"/>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0274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F7EA7-A850-4B31-BFB1-05DC9C4AE1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12A992-B0AB-4724-97D7-DC5BFD05ED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3DB81-A2CE-4DE2-A81D-BE3D0803E325}"/>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18/9/2022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B7F8850-939A-42C1-BE67-B5974749F41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B22DB53-C194-42C0-9EA0-8FF03CFF51E8}"/>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81524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A1348F-F778-4CB0-B111-7C97E7CBD8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5C8359-3C7A-4EFE-854C-E2DE54F092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642ADB-39AF-4F4B-85BE-175AEF9F9FC9}"/>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18/9/2022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4F9F293-897F-4929-9E42-96D4A6D15D0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42CD7FF-3FFB-49B0-AA83-669D525ED01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8326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E6A4-0F6D-47B3-B1B0-C81BEF1D11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862201-2032-4EF5-B29F-61630F4326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A8B075-1BD0-4D86-91C9-AFB9542B6C44}"/>
              </a:ext>
            </a:extLst>
          </p:cNvPr>
          <p:cNvSpPr>
            <a:spLocks noGrp="1"/>
          </p:cNvSpPr>
          <p:nvPr>
            <p:ph type="dt" sz="half" idx="10"/>
          </p:nvPr>
        </p:nvSpPr>
        <p:spPr/>
        <p:txBody>
          <a:bodyPr/>
          <a:lstStyle/>
          <a:p>
            <a:fld id="{389C5F93-887A-4481-A204-754FB144E4BE}" type="datetimeFigureOut">
              <a:rPr lang="en-US" smtClean="0"/>
              <a:t>18/9/2022</a:t>
            </a:fld>
            <a:endParaRPr lang="en-US"/>
          </a:p>
        </p:txBody>
      </p:sp>
      <p:sp>
        <p:nvSpPr>
          <p:cNvPr id="5" name="Footer Placeholder 4">
            <a:extLst>
              <a:ext uri="{FF2B5EF4-FFF2-40B4-BE49-F238E27FC236}">
                <a16:creationId xmlns:a16="http://schemas.microsoft.com/office/drawing/2014/main" id="{B96A3AD1-44DC-4640-BD35-E86F637E87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B325A1-EB8B-45A0-9544-25DE745A92D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631113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F7812-5831-4B47-867E-6AACD3E4EE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8893B5-3A4A-48F8-A774-0DE8F58E86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23DB5A-3027-4D38-8798-A30633BCD6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C59029-2351-43F4-BE15-A0B05CDDCCAF}"/>
              </a:ext>
            </a:extLst>
          </p:cNvPr>
          <p:cNvSpPr>
            <a:spLocks noGrp="1"/>
          </p:cNvSpPr>
          <p:nvPr>
            <p:ph type="dt" sz="half" idx="10"/>
          </p:nvPr>
        </p:nvSpPr>
        <p:spPr/>
        <p:txBody>
          <a:bodyPr/>
          <a:lstStyle/>
          <a:p>
            <a:fld id="{389C5F93-887A-4481-A204-754FB144E4BE}" type="datetimeFigureOut">
              <a:rPr lang="en-US" smtClean="0"/>
              <a:t>18/9/2022</a:t>
            </a:fld>
            <a:endParaRPr lang="en-US"/>
          </a:p>
        </p:txBody>
      </p:sp>
      <p:sp>
        <p:nvSpPr>
          <p:cNvPr id="6" name="Footer Placeholder 5">
            <a:extLst>
              <a:ext uri="{FF2B5EF4-FFF2-40B4-BE49-F238E27FC236}">
                <a16:creationId xmlns:a16="http://schemas.microsoft.com/office/drawing/2014/main" id="{D982C413-63C8-4708-B04B-22EA3CBE0C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35F2F7-954D-4718-AB34-12C970AEDF09}"/>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666939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F00AA-FC9B-4B22-909A-66E2B4E791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AE43A2-95F0-4FDA-A3A9-994D72DF7D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A94606-FDC0-44C6-B2F6-78A0EE4BDF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4136C7-42FF-44D1-9DDD-2AFC74A0E9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383972-0D86-400F-AFB9-057E6E4038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A12704-9F3B-4E5D-B37A-A65FB6639FB7}"/>
              </a:ext>
            </a:extLst>
          </p:cNvPr>
          <p:cNvSpPr>
            <a:spLocks noGrp="1"/>
          </p:cNvSpPr>
          <p:nvPr>
            <p:ph type="dt" sz="half" idx="10"/>
          </p:nvPr>
        </p:nvSpPr>
        <p:spPr/>
        <p:txBody>
          <a:bodyPr/>
          <a:lstStyle/>
          <a:p>
            <a:fld id="{389C5F93-887A-4481-A204-754FB144E4BE}" type="datetimeFigureOut">
              <a:rPr lang="en-US" smtClean="0"/>
              <a:t>18/9/2022</a:t>
            </a:fld>
            <a:endParaRPr lang="en-US"/>
          </a:p>
        </p:txBody>
      </p:sp>
      <p:sp>
        <p:nvSpPr>
          <p:cNvPr id="8" name="Footer Placeholder 7">
            <a:extLst>
              <a:ext uri="{FF2B5EF4-FFF2-40B4-BE49-F238E27FC236}">
                <a16:creationId xmlns:a16="http://schemas.microsoft.com/office/drawing/2014/main" id="{DED14B6A-D31E-4E4E-9999-2A037F28C0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23CE0C2-879A-464E-B0C6-8927F16B4815}"/>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497045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84C4B-E99A-4637-B2A5-62A92ADAB2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C2A881-E3AF-49DA-A4B1-579A0F39FEBB}"/>
              </a:ext>
            </a:extLst>
          </p:cNvPr>
          <p:cNvSpPr>
            <a:spLocks noGrp="1"/>
          </p:cNvSpPr>
          <p:nvPr>
            <p:ph type="dt" sz="half" idx="10"/>
          </p:nvPr>
        </p:nvSpPr>
        <p:spPr/>
        <p:txBody>
          <a:bodyPr/>
          <a:lstStyle/>
          <a:p>
            <a:fld id="{389C5F93-887A-4481-A204-754FB144E4BE}" type="datetimeFigureOut">
              <a:rPr lang="en-US" smtClean="0"/>
              <a:t>18/9/2022</a:t>
            </a:fld>
            <a:endParaRPr lang="en-US"/>
          </a:p>
        </p:txBody>
      </p:sp>
      <p:sp>
        <p:nvSpPr>
          <p:cNvPr id="4" name="Footer Placeholder 3">
            <a:extLst>
              <a:ext uri="{FF2B5EF4-FFF2-40B4-BE49-F238E27FC236}">
                <a16:creationId xmlns:a16="http://schemas.microsoft.com/office/drawing/2014/main" id="{F35913B2-3613-49A3-8703-7439B1EE9C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C282779-E726-41E8-A702-F4E40F136998}"/>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677286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fld id="{389C5F93-887A-4481-A204-754FB144E4BE}" type="datetimeFigureOut">
              <a:rPr lang="en-US" smtClean="0"/>
              <a:t>18/9/2022</a:t>
            </a:fld>
            <a:endParaRPr lang="en-US"/>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262798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0F86B-DE1B-47E5-AF1E-F1E43D126D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839149-F5C9-4A3E-B1F1-64AC32A8C4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B49737-FC39-46B3-AA8E-88ED0BBE3D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70A5A9-3EC5-49B2-BB5D-3ADB82122DAF}"/>
              </a:ext>
            </a:extLst>
          </p:cNvPr>
          <p:cNvSpPr>
            <a:spLocks noGrp="1"/>
          </p:cNvSpPr>
          <p:nvPr>
            <p:ph type="dt" sz="half" idx="10"/>
          </p:nvPr>
        </p:nvSpPr>
        <p:spPr/>
        <p:txBody>
          <a:bodyPr/>
          <a:lstStyle/>
          <a:p>
            <a:fld id="{389C5F93-887A-4481-A204-754FB144E4BE}" type="datetimeFigureOut">
              <a:rPr lang="en-US" smtClean="0"/>
              <a:t>18/9/2022</a:t>
            </a:fld>
            <a:endParaRPr lang="en-US"/>
          </a:p>
        </p:txBody>
      </p:sp>
      <p:sp>
        <p:nvSpPr>
          <p:cNvPr id="6" name="Footer Placeholder 5">
            <a:extLst>
              <a:ext uri="{FF2B5EF4-FFF2-40B4-BE49-F238E27FC236}">
                <a16:creationId xmlns:a16="http://schemas.microsoft.com/office/drawing/2014/main" id="{EB834B9C-1E2F-4435-98A0-7D4AACDEAF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319B98-E521-4405-A564-3AB1026FDDA3}"/>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944746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9B37F-F0AD-4E46-B21B-5C2CD91743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6602EB-C689-4796-BE01-E59E221EA9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6E3EE4-9555-4C63-94C7-F6ACA3E82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6BCC5D-691D-47D3-874F-80E55C572CE6}"/>
              </a:ext>
            </a:extLst>
          </p:cNvPr>
          <p:cNvSpPr>
            <a:spLocks noGrp="1"/>
          </p:cNvSpPr>
          <p:nvPr>
            <p:ph type="dt" sz="half" idx="10"/>
          </p:nvPr>
        </p:nvSpPr>
        <p:spPr/>
        <p:txBody>
          <a:bodyPr/>
          <a:lstStyle/>
          <a:p>
            <a:fld id="{389C5F93-887A-4481-A204-754FB144E4BE}" type="datetimeFigureOut">
              <a:rPr lang="en-US" smtClean="0"/>
              <a:t>18/9/2022</a:t>
            </a:fld>
            <a:endParaRPr lang="en-US"/>
          </a:p>
        </p:txBody>
      </p:sp>
      <p:sp>
        <p:nvSpPr>
          <p:cNvPr id="6" name="Footer Placeholder 5">
            <a:extLst>
              <a:ext uri="{FF2B5EF4-FFF2-40B4-BE49-F238E27FC236}">
                <a16:creationId xmlns:a16="http://schemas.microsoft.com/office/drawing/2014/main" id="{7FFBD8AA-F3E0-4242-98F6-9558B68AF3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ED071D-48D1-4743-B5AE-2DF61239820E}"/>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3730848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F7407B-4E2C-408B-B389-F57864F2DE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F7A4D6-DEAC-485D-B330-F569F9C474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53AB30-B58C-41B9-BE13-88ED91F345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C5F93-887A-4481-A204-754FB144E4BE}" type="datetimeFigureOut">
              <a:rPr lang="en-US" smtClean="0"/>
              <a:t>18/9/2022</a:t>
            </a:fld>
            <a:endParaRPr lang="en-US"/>
          </a:p>
        </p:txBody>
      </p:sp>
      <p:sp>
        <p:nvSpPr>
          <p:cNvPr id="5" name="Footer Placeholder 4">
            <a:extLst>
              <a:ext uri="{FF2B5EF4-FFF2-40B4-BE49-F238E27FC236}">
                <a16:creationId xmlns:a16="http://schemas.microsoft.com/office/drawing/2014/main" id="{C353CEE2-EF76-4032-8D9E-DB3CC52D39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EB41C0C-DBC5-49B1-BED0-EED11950E2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E047B-2186-4570-B73E-AAD78CC2AB62}" type="slidenum">
              <a:rPr lang="en-US" smtClean="0"/>
              <a:t>‹#›</a:t>
            </a:fld>
            <a:endParaRPr lang="en-US"/>
          </a:p>
        </p:txBody>
      </p:sp>
    </p:spTree>
    <p:extLst>
      <p:ext uri="{BB962C8B-B14F-4D97-AF65-F5344CB8AC3E}">
        <p14:creationId xmlns:p14="http://schemas.microsoft.com/office/powerpoint/2010/main" val="3307680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F7407B-4E2C-408B-B389-F57864F2DE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F7A4D6-DEAC-485D-B330-F569F9C474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53AB30-B58C-41B9-BE13-88ED91F345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C5F93-887A-4481-A204-754FB144E4BE}" type="datetimeFigureOut">
              <a:rPr lang="en-US" smtClean="0">
                <a:solidFill>
                  <a:prstClr val="black">
                    <a:tint val="75000"/>
                  </a:prstClr>
                </a:solidFill>
              </a:rPr>
              <a:pPr/>
              <a:t>18/9/2022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353CEE2-EF76-4032-8D9E-DB3CC52D39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EB41C0C-DBC5-49B1-BED0-EED11950E2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70182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xml"/><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2.xml"/><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11" Type="http://schemas.openxmlformats.org/officeDocument/2006/relationships/image" Target="../media/image10.png"/><Relationship Id="rId5" Type="http://schemas.openxmlformats.org/officeDocument/2006/relationships/image" Target="../media/image3.png"/><Relationship Id="rId10" Type="http://schemas.openxmlformats.org/officeDocument/2006/relationships/image" Target="../media/image9.png"/><Relationship Id="rId4" Type="http://schemas.openxmlformats.org/officeDocument/2006/relationships/image" Target="../media/image2.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5.emf"/></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11" Type="http://schemas.openxmlformats.org/officeDocument/2006/relationships/image" Target="../media/image10.png"/><Relationship Id="rId5" Type="http://schemas.openxmlformats.org/officeDocument/2006/relationships/image" Target="../media/image3.png"/><Relationship Id="rId10" Type="http://schemas.openxmlformats.org/officeDocument/2006/relationships/image" Target="../media/image9.png"/><Relationship Id="rId4" Type="http://schemas.openxmlformats.org/officeDocument/2006/relationships/image" Target="../media/image2.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图片 4">
            <a:extLst>
              <a:ext uri="{FF2B5EF4-FFF2-40B4-BE49-F238E27FC236}">
                <a16:creationId xmlns:a16="http://schemas.microsoft.com/office/drawing/2014/main" id="{1D7BF903-E6F8-4C5D-84EC-8C9BF12F5F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400" y="513235"/>
            <a:ext cx="8077200" cy="4415460"/>
          </a:xfrm>
          <a:prstGeom prst="rect">
            <a:avLst/>
          </a:prstGeom>
        </p:spPr>
      </p:pic>
      <p:pic>
        <p:nvPicPr>
          <p:cNvPr id="33" name="图片 6">
            <a:extLst>
              <a:ext uri="{FF2B5EF4-FFF2-40B4-BE49-F238E27FC236}">
                <a16:creationId xmlns:a16="http://schemas.microsoft.com/office/drawing/2014/main" id="{5B0CAB89-445F-470E-840C-54C5DA35E9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77276" y="163185"/>
            <a:ext cx="1379016" cy="1375289"/>
          </a:xfrm>
          <a:prstGeom prst="rect">
            <a:avLst/>
          </a:prstGeom>
        </p:spPr>
      </p:pic>
      <p:pic>
        <p:nvPicPr>
          <p:cNvPr id="34" name="图片 8">
            <a:extLst>
              <a:ext uri="{FF2B5EF4-FFF2-40B4-BE49-F238E27FC236}">
                <a16:creationId xmlns:a16="http://schemas.microsoft.com/office/drawing/2014/main" id="{94FBAD47-784A-4C0F-979F-57263443B8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31" y="1"/>
            <a:ext cx="1979312" cy="1988532"/>
          </a:xfrm>
          <a:prstGeom prst="rect">
            <a:avLst/>
          </a:prstGeom>
        </p:spPr>
      </p:pic>
      <p:pic>
        <p:nvPicPr>
          <p:cNvPr id="35" name="图片 15">
            <a:extLst>
              <a:ext uri="{FF2B5EF4-FFF2-40B4-BE49-F238E27FC236}">
                <a16:creationId xmlns:a16="http://schemas.microsoft.com/office/drawing/2014/main" id="{A765284F-11EF-436D-9C9D-7896B801D4D1}"/>
              </a:ext>
            </a:extLst>
          </p:cNvPr>
          <p:cNvPicPr>
            <a:picLocks noChangeAspect="1"/>
          </p:cNvPicPr>
          <p:nvPr/>
        </p:nvPicPr>
        <p:blipFill rotWithShape="1">
          <a:blip r:embed="rId7">
            <a:extLst>
              <a:ext uri="{28A0092B-C50C-407E-A947-70E740481C1C}">
                <a14:useLocalDpi xmlns:a14="http://schemas.microsoft.com/office/drawing/2010/main" val="0"/>
              </a:ext>
            </a:extLst>
          </a:blip>
          <a:srcRect b="15181"/>
          <a:stretch/>
        </p:blipFill>
        <p:spPr>
          <a:xfrm>
            <a:off x="2035193" y="4761371"/>
            <a:ext cx="885808" cy="640027"/>
          </a:xfrm>
          <a:prstGeom prst="rect">
            <a:avLst/>
          </a:prstGeom>
        </p:spPr>
      </p:pic>
      <p:pic>
        <p:nvPicPr>
          <p:cNvPr id="36" name="图片 17">
            <a:extLst>
              <a:ext uri="{FF2B5EF4-FFF2-40B4-BE49-F238E27FC236}">
                <a16:creationId xmlns:a16="http://schemas.microsoft.com/office/drawing/2014/main" id="{77D7C6D6-7AA4-4EF6-ABAF-743E23FC993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24909" y="4333985"/>
            <a:ext cx="2290244" cy="1064313"/>
          </a:xfrm>
          <a:prstGeom prst="rect">
            <a:avLst/>
          </a:prstGeom>
        </p:spPr>
      </p:pic>
      <p:grpSp>
        <p:nvGrpSpPr>
          <p:cNvPr id="37" name="组合 3">
            <a:extLst>
              <a:ext uri="{FF2B5EF4-FFF2-40B4-BE49-F238E27FC236}">
                <a16:creationId xmlns:a16="http://schemas.microsoft.com/office/drawing/2014/main" id="{BC54C152-1D09-4988-AA2C-D57010631322}"/>
              </a:ext>
            </a:extLst>
          </p:cNvPr>
          <p:cNvGrpSpPr/>
          <p:nvPr/>
        </p:nvGrpSpPr>
        <p:grpSpPr>
          <a:xfrm>
            <a:off x="0" y="3698571"/>
            <a:ext cx="12198968" cy="3159429"/>
            <a:chOff x="0" y="3698571"/>
            <a:chExt cx="12198968" cy="3159429"/>
          </a:xfrm>
        </p:grpSpPr>
        <p:pic>
          <p:nvPicPr>
            <p:cNvPr id="38" name="图片 19">
              <a:extLst>
                <a:ext uri="{FF2B5EF4-FFF2-40B4-BE49-F238E27FC236}">
                  <a16:creationId xmlns:a16="http://schemas.microsoft.com/office/drawing/2014/main" id="{6587BE9E-773D-452D-81E2-07211AEE6C1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0510" y="5338507"/>
              <a:ext cx="1703070" cy="1446783"/>
            </a:xfrm>
            <a:prstGeom prst="rect">
              <a:avLst/>
            </a:prstGeom>
          </p:spPr>
        </p:pic>
        <p:pic>
          <p:nvPicPr>
            <p:cNvPr id="39" name="图片 20">
              <a:extLst>
                <a:ext uri="{FF2B5EF4-FFF2-40B4-BE49-F238E27FC236}">
                  <a16:creationId xmlns:a16="http://schemas.microsoft.com/office/drawing/2014/main" id="{7F37D3A7-2A2E-4FC7-8760-996DF282EF3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79189" y="5776804"/>
              <a:ext cx="1066800" cy="906262"/>
            </a:xfrm>
            <a:prstGeom prst="rect">
              <a:avLst/>
            </a:prstGeom>
          </p:spPr>
        </p:pic>
        <p:pic>
          <p:nvPicPr>
            <p:cNvPr id="40" name="图片 21">
              <a:extLst>
                <a:ext uri="{FF2B5EF4-FFF2-40B4-BE49-F238E27FC236}">
                  <a16:creationId xmlns:a16="http://schemas.microsoft.com/office/drawing/2014/main" id="{AC575159-D9FC-41B4-AF27-E7BB990A446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4802218" y="5583980"/>
              <a:ext cx="1293782" cy="1099086"/>
            </a:xfrm>
            <a:prstGeom prst="rect">
              <a:avLst/>
            </a:prstGeom>
          </p:spPr>
        </p:pic>
        <p:pic>
          <p:nvPicPr>
            <p:cNvPr id="41" name="图片 22">
              <a:extLst>
                <a:ext uri="{FF2B5EF4-FFF2-40B4-BE49-F238E27FC236}">
                  <a16:creationId xmlns:a16="http://schemas.microsoft.com/office/drawing/2014/main" id="{6B369BAD-0E1E-4C47-9783-7172BAEC475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7774018" y="5685077"/>
              <a:ext cx="1056402" cy="897428"/>
            </a:xfrm>
            <a:prstGeom prst="rect">
              <a:avLst/>
            </a:prstGeom>
          </p:spPr>
        </p:pic>
        <p:pic>
          <p:nvPicPr>
            <p:cNvPr id="42" name="图片 13">
              <a:extLst>
                <a:ext uri="{FF2B5EF4-FFF2-40B4-BE49-F238E27FC236}">
                  <a16:creationId xmlns:a16="http://schemas.microsoft.com/office/drawing/2014/main" id="{9DC54091-DCC2-4AD2-8134-50ACEEAD3A0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71944" y="3698571"/>
              <a:ext cx="3227024" cy="3086719"/>
            </a:xfrm>
            <a:prstGeom prst="rect">
              <a:avLst/>
            </a:prstGeom>
          </p:spPr>
        </p:pic>
        <p:pic>
          <p:nvPicPr>
            <p:cNvPr id="43" name="图片 23">
              <a:extLst>
                <a:ext uri="{FF2B5EF4-FFF2-40B4-BE49-F238E27FC236}">
                  <a16:creationId xmlns:a16="http://schemas.microsoft.com/office/drawing/2014/main" id="{A3D72380-9D48-4756-AFB0-BB8489517F3D}"/>
                </a:ext>
              </a:extLst>
            </p:cNvPr>
            <p:cNvPicPr>
              <a:picLocks noChangeAspect="1"/>
            </p:cNvPicPr>
            <p:nvPr/>
          </p:nvPicPr>
          <p:blipFill rotWithShape="1">
            <a:blip r:embed="rId11">
              <a:extLst>
                <a:ext uri="{28A0092B-C50C-407E-A947-70E740481C1C}">
                  <a14:useLocalDpi xmlns:a14="http://schemas.microsoft.com/office/drawing/2010/main" val="0"/>
                </a:ext>
              </a:extLst>
            </a:blip>
            <a:srcRect t="82569" b="8666"/>
            <a:stretch/>
          </p:blipFill>
          <p:spPr>
            <a:xfrm>
              <a:off x="0" y="6308726"/>
              <a:ext cx="12192000" cy="549274"/>
            </a:xfrm>
            <a:prstGeom prst="rect">
              <a:avLst/>
            </a:prstGeom>
          </p:spPr>
        </p:pic>
      </p:grpSp>
      <p:pic>
        <p:nvPicPr>
          <p:cNvPr id="44" name="Rita Calypso - Paper Mache">
            <a:hlinkClick r:id="" action="ppaction://media"/>
            <a:extLst>
              <a:ext uri="{FF2B5EF4-FFF2-40B4-BE49-F238E27FC236}">
                <a16:creationId xmlns:a16="http://schemas.microsoft.com/office/drawing/2014/main" id="{F1C8417D-AB61-406B-B21F-44D866442EEE}"/>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66145" y="-497689"/>
            <a:ext cx="609600" cy="609600"/>
          </a:xfrm>
          <a:prstGeom prst="rect">
            <a:avLst/>
          </a:prstGeom>
        </p:spPr>
      </p:pic>
      <p:sp>
        <p:nvSpPr>
          <p:cNvPr id="2" name="Rectangle 1"/>
          <p:cNvSpPr/>
          <p:nvPr/>
        </p:nvSpPr>
        <p:spPr>
          <a:xfrm>
            <a:off x="2702957" y="1270359"/>
            <a:ext cx="6789680" cy="3816429"/>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LUYỆN </a:t>
            </a:r>
            <a:r>
              <a:rPr lang="vi-VN"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TẬP</a:t>
            </a:r>
          </a:p>
          <a:p>
            <a:pPr algn="ctr"/>
            <a:endParaRPr lang="vi-VN"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a:p>
            <a:pPr algn="ctr"/>
            <a:r>
              <a:rPr lang="en-US" sz="40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VIẾT ĐOẠN</a:t>
            </a:r>
            <a:r>
              <a:rPr lang="vi-VN" sz="40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VĂN </a:t>
            </a:r>
          </a:p>
          <a:p>
            <a:pPr algn="ctr"/>
            <a:r>
              <a:rPr lang="vi-VN" sz="40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KỂ </a:t>
            </a:r>
            <a:r>
              <a:rPr lang="en-US" sz="40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một</a:t>
            </a:r>
            <a:r>
              <a:rPr lang="en-US"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vi-VN" sz="40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VIỆC LÀM Ở NHÀ</a:t>
            </a:r>
          </a:p>
          <a:p>
            <a:pPr algn="ctr"/>
            <a:r>
              <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p>
        </p:txBody>
      </p:sp>
      <p:sp>
        <p:nvSpPr>
          <p:cNvPr id="17" name="文本框 22">
            <a:extLst>
              <a:ext uri="{FF2B5EF4-FFF2-40B4-BE49-F238E27FC236}">
                <a16:creationId xmlns:a16="http://schemas.microsoft.com/office/drawing/2014/main" id="{8E852256-A333-49D6-ADCD-2215C66790B1}"/>
              </a:ext>
            </a:extLst>
          </p:cNvPr>
          <p:cNvSpPr txBox="1"/>
          <p:nvPr/>
        </p:nvSpPr>
        <p:spPr>
          <a:xfrm>
            <a:off x="4890907" y="615144"/>
            <a:ext cx="3196314" cy="923330"/>
          </a:xfrm>
          <a:prstGeom prst="rect">
            <a:avLst/>
          </a:prstGeom>
          <a:noFill/>
        </p:spPr>
        <p:txBody>
          <a:bodyPr wrap="square" rtlCol="0">
            <a:spAutoFit/>
          </a:bodyPr>
          <a:lstStyle/>
          <a:p>
            <a:r>
              <a:rPr lang="en-US" altLang="zh-CN"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Tuần 2</a:t>
            </a:r>
            <a:endParaRPr lang="zh-CN" altLang="en-US"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spTree>
    <p:extLst>
      <p:ext uri="{BB962C8B-B14F-4D97-AF65-F5344CB8AC3E}">
        <p14:creationId xmlns:p14="http://schemas.microsoft.com/office/powerpoint/2010/main" val="223284501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4"/>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1000"/>
                                        <p:tgtEl>
                                          <p:spTgt spid="37"/>
                                        </p:tgtEl>
                                      </p:cBhvr>
                                    </p:animEffect>
                                    <p:anim calcmode="lin" valueType="num">
                                      <p:cBhvr>
                                        <p:cTn id="11" dur="1000" fill="hold"/>
                                        <p:tgtEl>
                                          <p:spTgt spid="37"/>
                                        </p:tgtEl>
                                        <p:attrNameLst>
                                          <p:attrName>ppt_x</p:attrName>
                                        </p:attrNameLst>
                                      </p:cBhvr>
                                      <p:tavLst>
                                        <p:tav tm="0">
                                          <p:val>
                                            <p:strVal val="#ppt_x"/>
                                          </p:val>
                                        </p:tav>
                                        <p:tav tm="100000">
                                          <p:val>
                                            <p:strVal val="#ppt_x"/>
                                          </p:val>
                                        </p:tav>
                                      </p:tavLst>
                                    </p:anim>
                                    <p:anim calcmode="lin" valueType="num">
                                      <p:cBhvr>
                                        <p:cTn id="12" dur="1000" fill="hold"/>
                                        <p:tgtEl>
                                          <p:spTgt spid="37"/>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 presetClass="entr" presetSubtype="9"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500" fill="hold"/>
                                        <p:tgtEl>
                                          <p:spTgt spid="34"/>
                                        </p:tgtEl>
                                        <p:attrNameLst>
                                          <p:attrName>ppt_x</p:attrName>
                                        </p:attrNameLst>
                                      </p:cBhvr>
                                      <p:tavLst>
                                        <p:tav tm="0">
                                          <p:val>
                                            <p:strVal val="0-#ppt_w/2"/>
                                          </p:val>
                                        </p:tav>
                                        <p:tav tm="100000">
                                          <p:val>
                                            <p:strVal val="#ppt_x"/>
                                          </p:val>
                                        </p:tav>
                                      </p:tavLst>
                                    </p:anim>
                                    <p:anim calcmode="lin" valueType="num">
                                      <p:cBhvr additive="base">
                                        <p:cTn id="23" dur="500" fill="hold"/>
                                        <p:tgtEl>
                                          <p:spTgt spid="34"/>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par>
                                <p:cTn id="34" presetID="10" presetClass="entr" presetSubtype="0" fill="hold"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500"/>
                                        <p:tgtEl>
                                          <p:spTgt spid="35"/>
                                        </p:tgtEl>
                                      </p:cBhvr>
                                    </p:animEffect>
                                  </p:childTnLst>
                                </p:cTn>
                              </p:par>
                            </p:childTnLst>
                          </p:cTn>
                        </p:par>
                        <p:par>
                          <p:cTn id="37" fill="hold">
                            <p:stCondLst>
                              <p:cond delay="3000"/>
                            </p:stCondLst>
                            <p:childTnLst>
                              <p:par>
                                <p:cTn id="38" presetID="16" presetClass="entr" presetSubtype="21" fill="hold" grpId="0" nodeType="after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barn(inVertical)">
                                      <p:cBhvr>
                                        <p:cTn id="40" dur="500"/>
                                        <p:tgtEl>
                                          <p:spTgt spid="2"/>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46" repeatCount="indefinite" fill="hold" display="0">
                  <p:stCondLst>
                    <p:cond delay="indefinite"/>
                  </p:stCondLst>
                  <p:endCondLst>
                    <p:cond evt="onStopAudio" delay="0">
                      <p:tgtEl>
                        <p:sldTgt/>
                      </p:tgtEl>
                    </p:cond>
                  </p:endCondLst>
                </p:cTn>
                <p:tgtEl>
                  <p:spTgt spid="44"/>
                </p:tgtEl>
              </p:cMediaNode>
            </p:audio>
          </p:childTnLst>
        </p:cTn>
      </p:par>
    </p:tnLst>
    <p:bldLst>
      <p:bldP spid="2"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C4F48E-7CD4-4E4D-A1BA-3BB343DBB871}"/>
              </a:ext>
            </a:extLst>
          </p:cNvPr>
          <p:cNvSpPr txBox="1"/>
          <p:nvPr/>
        </p:nvSpPr>
        <p:spPr>
          <a:xfrm>
            <a:off x="3411201" y="428887"/>
            <a:ext cx="5434965" cy="707886"/>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vi-VN" sz="4000" dirty="0">
                <a:solidFill>
                  <a:srgbClr val="FF0000"/>
                </a:solidFill>
                <a:effectLst>
                  <a:reflection blurRad="6350" stA="55000" endA="300" endPos="45500" dir="5400000" sy="-100000" algn="bl" rotWithShape="0"/>
                </a:effectLst>
                <a:latin typeface="iCiel Crocante" panose="02000000000000000000" pitchFamily="2" charset="0"/>
              </a:rPr>
              <a:t>VẬN DỤNG</a:t>
            </a:r>
            <a:endParaRPr lang="en-US" sz="4000" dirty="0">
              <a:solidFill>
                <a:srgbClr val="FF0000"/>
              </a:solidFill>
              <a:effectLst>
                <a:reflection blurRad="6350" stA="55000" endA="300" endPos="45500" dir="5400000" sy="-100000" algn="bl" rotWithShape="0"/>
              </a:effectLst>
              <a:latin typeface="iCiel Crocante" panose="02000000000000000000" pitchFamily="2" charset="0"/>
            </a:endParaRPr>
          </a:p>
        </p:txBody>
      </p:sp>
      <p:sp>
        <p:nvSpPr>
          <p:cNvPr id="3" name="TextBox 2">
            <a:extLst>
              <a:ext uri="{FF2B5EF4-FFF2-40B4-BE49-F238E27FC236}">
                <a16:creationId xmlns:a16="http://schemas.microsoft.com/office/drawing/2014/main" id="{7F75BC83-C195-45A6-BA36-9FA130BD4C2A}"/>
              </a:ext>
            </a:extLst>
          </p:cNvPr>
          <p:cNvSpPr txBox="1"/>
          <p:nvPr/>
        </p:nvSpPr>
        <p:spPr>
          <a:xfrm>
            <a:off x="769256" y="2240785"/>
            <a:ext cx="11205029" cy="830997"/>
          </a:xfrm>
          <a:prstGeom prst="rect">
            <a:avLst/>
          </a:prstGeom>
          <a:noFill/>
        </p:spPr>
        <p:txBody>
          <a:bodyPr wrap="square">
            <a:spAutoFit/>
          </a:bodyPr>
          <a:lstStyle/>
          <a:p>
            <a:pPr marL="457200" indent="-457200">
              <a:lnSpc>
                <a:spcPct val="150000"/>
              </a:lnSpc>
              <a:buFontTx/>
              <a:buChar char="-"/>
            </a:pPr>
            <a:r>
              <a:rPr lang="en-US" sz="3200" b="1" dirty="0">
                <a:solidFill>
                  <a:srgbClr val="002060"/>
                </a:solidFill>
                <a:latin typeface="Arial-Rounded" pitchFamily="34" charset="0"/>
                <a:ea typeface="Arial-Rounded" pitchFamily="34" charset="0"/>
                <a:cs typeface="Arial-Rounded" pitchFamily="34" charset="0"/>
              </a:rPr>
              <a:t>Rèn kĩ năng viết đoạn văn kể lại một việc em đã làm khi ở nhà.</a:t>
            </a:r>
          </a:p>
        </p:txBody>
      </p:sp>
    </p:spTree>
    <p:extLst>
      <p:ext uri="{BB962C8B-B14F-4D97-AF65-F5344CB8AC3E}">
        <p14:creationId xmlns:p14="http://schemas.microsoft.com/office/powerpoint/2010/main" val="285667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图片 4">
            <a:extLst>
              <a:ext uri="{FF2B5EF4-FFF2-40B4-BE49-F238E27FC236}">
                <a16:creationId xmlns:a16="http://schemas.microsoft.com/office/drawing/2014/main" id="{1D7BF903-E6F8-4C5D-84EC-8C9BF12F5F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400" y="1072362"/>
            <a:ext cx="8077200" cy="4415460"/>
          </a:xfrm>
          <a:prstGeom prst="rect">
            <a:avLst/>
          </a:prstGeom>
        </p:spPr>
      </p:pic>
      <p:pic>
        <p:nvPicPr>
          <p:cNvPr id="33" name="图片 6">
            <a:extLst>
              <a:ext uri="{FF2B5EF4-FFF2-40B4-BE49-F238E27FC236}">
                <a16:creationId xmlns:a16="http://schemas.microsoft.com/office/drawing/2014/main" id="{5B0CAB89-445F-470E-840C-54C5DA35E9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8844" y="368670"/>
            <a:ext cx="2008444" cy="2003016"/>
          </a:xfrm>
          <a:prstGeom prst="rect">
            <a:avLst/>
          </a:prstGeom>
        </p:spPr>
      </p:pic>
      <p:pic>
        <p:nvPicPr>
          <p:cNvPr id="34" name="图片 8">
            <a:extLst>
              <a:ext uri="{FF2B5EF4-FFF2-40B4-BE49-F238E27FC236}">
                <a16:creationId xmlns:a16="http://schemas.microsoft.com/office/drawing/2014/main" id="{94FBAD47-784A-4C0F-979F-57263443B8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32" y="0"/>
            <a:ext cx="3771793" cy="3789363"/>
          </a:xfrm>
          <a:prstGeom prst="rect">
            <a:avLst/>
          </a:prstGeom>
        </p:spPr>
      </p:pic>
      <p:pic>
        <p:nvPicPr>
          <p:cNvPr id="35" name="图片 15">
            <a:extLst>
              <a:ext uri="{FF2B5EF4-FFF2-40B4-BE49-F238E27FC236}">
                <a16:creationId xmlns:a16="http://schemas.microsoft.com/office/drawing/2014/main" id="{A765284F-11EF-436D-9C9D-7896B801D4D1}"/>
              </a:ext>
            </a:extLst>
          </p:cNvPr>
          <p:cNvPicPr>
            <a:picLocks noChangeAspect="1"/>
          </p:cNvPicPr>
          <p:nvPr/>
        </p:nvPicPr>
        <p:blipFill rotWithShape="1">
          <a:blip r:embed="rId7">
            <a:extLst>
              <a:ext uri="{28A0092B-C50C-407E-A947-70E740481C1C}">
                <a14:useLocalDpi xmlns:a14="http://schemas.microsoft.com/office/drawing/2010/main" val="0"/>
              </a:ext>
            </a:extLst>
          </a:blip>
          <a:srcRect b="15181"/>
          <a:stretch/>
        </p:blipFill>
        <p:spPr>
          <a:xfrm>
            <a:off x="2035193" y="4761371"/>
            <a:ext cx="885808" cy="640027"/>
          </a:xfrm>
          <a:prstGeom prst="rect">
            <a:avLst/>
          </a:prstGeom>
        </p:spPr>
      </p:pic>
      <p:pic>
        <p:nvPicPr>
          <p:cNvPr id="36" name="图片 17">
            <a:extLst>
              <a:ext uri="{FF2B5EF4-FFF2-40B4-BE49-F238E27FC236}">
                <a16:creationId xmlns:a16="http://schemas.microsoft.com/office/drawing/2014/main" id="{77D7C6D6-7AA4-4EF6-ABAF-743E23FC993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24909" y="4333985"/>
            <a:ext cx="2290244" cy="1064313"/>
          </a:xfrm>
          <a:prstGeom prst="rect">
            <a:avLst/>
          </a:prstGeom>
        </p:spPr>
      </p:pic>
      <p:grpSp>
        <p:nvGrpSpPr>
          <p:cNvPr id="37" name="组合 3">
            <a:extLst>
              <a:ext uri="{FF2B5EF4-FFF2-40B4-BE49-F238E27FC236}">
                <a16:creationId xmlns:a16="http://schemas.microsoft.com/office/drawing/2014/main" id="{BC54C152-1D09-4988-AA2C-D57010631322}"/>
              </a:ext>
            </a:extLst>
          </p:cNvPr>
          <p:cNvGrpSpPr/>
          <p:nvPr/>
        </p:nvGrpSpPr>
        <p:grpSpPr>
          <a:xfrm>
            <a:off x="0" y="3698571"/>
            <a:ext cx="12198968" cy="3159429"/>
            <a:chOff x="0" y="3698571"/>
            <a:chExt cx="12198968" cy="3159429"/>
          </a:xfrm>
        </p:grpSpPr>
        <p:pic>
          <p:nvPicPr>
            <p:cNvPr id="38" name="图片 19">
              <a:extLst>
                <a:ext uri="{FF2B5EF4-FFF2-40B4-BE49-F238E27FC236}">
                  <a16:creationId xmlns:a16="http://schemas.microsoft.com/office/drawing/2014/main" id="{6587BE9E-773D-452D-81E2-07211AEE6C1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0510" y="5338507"/>
              <a:ext cx="1703070" cy="1446783"/>
            </a:xfrm>
            <a:prstGeom prst="rect">
              <a:avLst/>
            </a:prstGeom>
          </p:spPr>
        </p:pic>
        <p:pic>
          <p:nvPicPr>
            <p:cNvPr id="39" name="图片 20">
              <a:extLst>
                <a:ext uri="{FF2B5EF4-FFF2-40B4-BE49-F238E27FC236}">
                  <a16:creationId xmlns:a16="http://schemas.microsoft.com/office/drawing/2014/main" id="{7F37D3A7-2A2E-4FC7-8760-996DF282EF3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79189" y="5776804"/>
              <a:ext cx="1066800" cy="906262"/>
            </a:xfrm>
            <a:prstGeom prst="rect">
              <a:avLst/>
            </a:prstGeom>
          </p:spPr>
        </p:pic>
        <p:pic>
          <p:nvPicPr>
            <p:cNvPr id="40" name="图片 21">
              <a:extLst>
                <a:ext uri="{FF2B5EF4-FFF2-40B4-BE49-F238E27FC236}">
                  <a16:creationId xmlns:a16="http://schemas.microsoft.com/office/drawing/2014/main" id="{AC575159-D9FC-41B4-AF27-E7BB990A446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4802218" y="5583980"/>
              <a:ext cx="1293782" cy="1099086"/>
            </a:xfrm>
            <a:prstGeom prst="rect">
              <a:avLst/>
            </a:prstGeom>
          </p:spPr>
        </p:pic>
        <p:pic>
          <p:nvPicPr>
            <p:cNvPr id="41" name="图片 22">
              <a:extLst>
                <a:ext uri="{FF2B5EF4-FFF2-40B4-BE49-F238E27FC236}">
                  <a16:creationId xmlns:a16="http://schemas.microsoft.com/office/drawing/2014/main" id="{6B369BAD-0E1E-4C47-9783-7172BAEC475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7774018" y="5685077"/>
              <a:ext cx="1056402" cy="897428"/>
            </a:xfrm>
            <a:prstGeom prst="rect">
              <a:avLst/>
            </a:prstGeom>
          </p:spPr>
        </p:pic>
        <p:pic>
          <p:nvPicPr>
            <p:cNvPr id="42" name="图片 13">
              <a:extLst>
                <a:ext uri="{FF2B5EF4-FFF2-40B4-BE49-F238E27FC236}">
                  <a16:creationId xmlns:a16="http://schemas.microsoft.com/office/drawing/2014/main" id="{9DC54091-DCC2-4AD2-8134-50ACEEAD3A0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71944" y="3698571"/>
              <a:ext cx="3227024" cy="3086719"/>
            </a:xfrm>
            <a:prstGeom prst="rect">
              <a:avLst/>
            </a:prstGeom>
          </p:spPr>
        </p:pic>
        <p:pic>
          <p:nvPicPr>
            <p:cNvPr id="43" name="图片 23">
              <a:extLst>
                <a:ext uri="{FF2B5EF4-FFF2-40B4-BE49-F238E27FC236}">
                  <a16:creationId xmlns:a16="http://schemas.microsoft.com/office/drawing/2014/main" id="{A3D72380-9D48-4756-AFB0-BB8489517F3D}"/>
                </a:ext>
              </a:extLst>
            </p:cNvPr>
            <p:cNvPicPr>
              <a:picLocks noChangeAspect="1"/>
            </p:cNvPicPr>
            <p:nvPr/>
          </p:nvPicPr>
          <p:blipFill rotWithShape="1">
            <a:blip r:embed="rId11">
              <a:extLst>
                <a:ext uri="{28A0092B-C50C-407E-A947-70E740481C1C}">
                  <a14:useLocalDpi xmlns:a14="http://schemas.microsoft.com/office/drawing/2010/main" val="0"/>
                </a:ext>
              </a:extLst>
            </a:blip>
            <a:srcRect t="82569" b="8666"/>
            <a:stretch/>
          </p:blipFill>
          <p:spPr>
            <a:xfrm>
              <a:off x="0" y="6308726"/>
              <a:ext cx="12192000" cy="549274"/>
            </a:xfrm>
            <a:prstGeom prst="rect">
              <a:avLst/>
            </a:prstGeom>
          </p:spPr>
        </p:pic>
      </p:grpSp>
      <p:pic>
        <p:nvPicPr>
          <p:cNvPr id="44" name="Rita Calypso - Paper Mache">
            <a:hlinkClick r:id="" action="ppaction://media"/>
            <a:extLst>
              <a:ext uri="{FF2B5EF4-FFF2-40B4-BE49-F238E27FC236}">
                <a16:creationId xmlns:a16="http://schemas.microsoft.com/office/drawing/2014/main" id="{F1C8417D-AB61-406B-B21F-44D866442EEE}"/>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66145" y="-497689"/>
            <a:ext cx="609600" cy="609600"/>
          </a:xfrm>
          <a:prstGeom prst="rect">
            <a:avLst/>
          </a:prstGeom>
        </p:spPr>
      </p:pic>
      <p:sp>
        <p:nvSpPr>
          <p:cNvPr id="16" name="TextBox 15">
            <a:extLst>
              <a:ext uri="{FF2B5EF4-FFF2-40B4-BE49-F238E27FC236}">
                <a16:creationId xmlns:a16="http://schemas.microsoft.com/office/drawing/2014/main" id="{305C553B-76D6-40C2-9444-290FF0CAAE6A}"/>
              </a:ext>
            </a:extLst>
          </p:cNvPr>
          <p:cNvSpPr txBox="1"/>
          <p:nvPr/>
        </p:nvSpPr>
        <p:spPr>
          <a:xfrm>
            <a:off x="2279189" y="2495262"/>
            <a:ext cx="7633146" cy="1569660"/>
          </a:xfrm>
          <a:prstGeom prst="rect">
            <a:avLst/>
          </a:prstGeom>
          <a:noFill/>
        </p:spPr>
        <p:txBody>
          <a:bodyPr wrap="square" rtlCol="0">
            <a:spAutoFit/>
          </a:bodyPr>
          <a:lstStyle/>
          <a:p>
            <a:pPr algn="ctr">
              <a:lnSpc>
                <a:spcPct val="150000"/>
              </a:lnSpc>
            </a:pPr>
            <a:r>
              <a:rPr lang="en-US" sz="3200" dirty="0" err="1">
                <a:solidFill>
                  <a:srgbClr val="FF0000"/>
                </a:solidFill>
                <a:latin typeface="iCiel Crocante" panose="02000000000000000000" pitchFamily="2" charset="0"/>
              </a:rPr>
              <a:t>Tạm</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biệt</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và</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hẹn</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gặp</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lại</a:t>
            </a:r>
            <a:r>
              <a:rPr lang="en-US" sz="3200" dirty="0">
                <a:solidFill>
                  <a:srgbClr val="FF0000"/>
                </a:solidFill>
                <a:latin typeface="iCiel Crocante" panose="02000000000000000000" pitchFamily="2" charset="0"/>
              </a:rPr>
              <a:t> </a:t>
            </a:r>
          </a:p>
          <a:p>
            <a:pPr algn="ctr">
              <a:lnSpc>
                <a:spcPct val="150000"/>
              </a:lnSpc>
            </a:pPr>
            <a:r>
              <a:rPr lang="en-US" sz="3200" dirty="0" err="1">
                <a:solidFill>
                  <a:srgbClr val="FF0000"/>
                </a:solidFill>
                <a:latin typeface="iCiel Crocante" panose="02000000000000000000" pitchFamily="2" charset="0"/>
              </a:rPr>
              <a:t>các</a:t>
            </a:r>
            <a:r>
              <a:rPr lang="en-US" sz="3200" dirty="0">
                <a:solidFill>
                  <a:srgbClr val="FF0000"/>
                </a:solidFill>
                <a:latin typeface="iCiel Crocante" panose="02000000000000000000" pitchFamily="2" charset="0"/>
              </a:rPr>
              <a:t> con </a:t>
            </a:r>
            <a:r>
              <a:rPr lang="en-US" sz="3200" dirty="0" err="1">
                <a:solidFill>
                  <a:srgbClr val="FF0000"/>
                </a:solidFill>
                <a:latin typeface="iCiel Crocante" panose="02000000000000000000" pitchFamily="2" charset="0"/>
              </a:rPr>
              <a:t>vào</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những</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tiết</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học</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sau</a:t>
            </a:r>
            <a:r>
              <a:rPr lang="en-US" sz="3200" dirty="0">
                <a:solidFill>
                  <a:srgbClr val="FF0000"/>
                </a:solidFill>
                <a:latin typeface="iCiel Crocante" panose="02000000000000000000" pitchFamily="2" charset="0"/>
              </a:rPr>
              <a:t>!</a:t>
            </a:r>
          </a:p>
        </p:txBody>
      </p:sp>
    </p:spTree>
    <p:extLst>
      <p:ext uri="{BB962C8B-B14F-4D97-AF65-F5344CB8AC3E}">
        <p14:creationId xmlns:p14="http://schemas.microsoft.com/office/powerpoint/2010/main" val="228202697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ppt_w</p:attrName>
                                        </p:attrNameLst>
                                      </p:cBhvr>
                                      <p:tavLst>
                                        <p:tav tm="0">
                                          <p:val>
                                            <p:fltVal val="0"/>
                                          </p:val>
                                        </p:tav>
                                        <p:tav tm="100000">
                                          <p:val>
                                            <p:strVal val="#ppt_w"/>
                                          </p:val>
                                        </p:tav>
                                      </p:tavLst>
                                    </p:anim>
                                    <p:anim calcmode="lin" valueType="num">
                                      <p:cBhvr>
                                        <p:cTn id="14" dur="500" fill="hold"/>
                                        <p:tgtEl>
                                          <p:spTgt spid="26"/>
                                        </p:tgtEl>
                                        <p:attrNameLst>
                                          <p:attrName>ppt_h</p:attrName>
                                        </p:attrNameLst>
                                      </p:cBhvr>
                                      <p:tavLst>
                                        <p:tav tm="0">
                                          <p:val>
                                            <p:fltVal val="0"/>
                                          </p:val>
                                        </p:tav>
                                        <p:tav tm="100000">
                                          <p:val>
                                            <p:strVal val="#ppt_h"/>
                                          </p:val>
                                        </p:tav>
                                      </p:tavLst>
                                    </p:anim>
                                    <p:animEffect transition="in" filter="fade">
                                      <p:cBhvr>
                                        <p:cTn id="15" dur="500"/>
                                        <p:tgtEl>
                                          <p:spTgt spid="26"/>
                                        </p:tgtEl>
                                      </p:cBhvr>
                                    </p:animEffect>
                                  </p:childTnLst>
                                </p:cTn>
                              </p:par>
                            </p:childTnLst>
                          </p:cTn>
                        </p:par>
                        <p:par>
                          <p:cTn id="16" fill="hold">
                            <p:stCondLst>
                              <p:cond delay="1500"/>
                            </p:stCondLst>
                            <p:childTnLst>
                              <p:par>
                                <p:cTn id="17" presetID="2" presetClass="entr" presetSubtype="9"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0-#ppt_w/2"/>
                                          </p:val>
                                        </p:tav>
                                        <p:tav tm="100000">
                                          <p:val>
                                            <p:strVal val="#ppt_x"/>
                                          </p:val>
                                        </p:tav>
                                      </p:tavLst>
                                    </p:anim>
                                    <p:anim calcmode="lin" valueType="num">
                                      <p:cBhvr additive="base">
                                        <p:cTn id="20" dur="500" fill="hold"/>
                                        <p:tgtEl>
                                          <p:spTgt spid="34"/>
                                        </p:tgtEl>
                                        <p:attrNameLst>
                                          <p:attrName>ppt_y</p:attrName>
                                        </p:attrNameLst>
                                      </p:cBhvr>
                                      <p:tavLst>
                                        <p:tav tm="0">
                                          <p:val>
                                            <p:strVal val="0-#ppt_h/2"/>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p:cTn id="24" dur="500" fill="hold"/>
                                        <p:tgtEl>
                                          <p:spTgt spid="33"/>
                                        </p:tgtEl>
                                        <p:attrNameLst>
                                          <p:attrName>ppt_w</p:attrName>
                                        </p:attrNameLst>
                                      </p:cBhvr>
                                      <p:tavLst>
                                        <p:tav tm="0">
                                          <p:val>
                                            <p:fltVal val="0"/>
                                          </p:val>
                                        </p:tav>
                                        <p:tav tm="100000">
                                          <p:val>
                                            <p:strVal val="#ppt_w"/>
                                          </p:val>
                                        </p:tav>
                                      </p:tavLst>
                                    </p:anim>
                                    <p:anim calcmode="lin" valueType="num">
                                      <p:cBhvr>
                                        <p:cTn id="25" dur="500" fill="hold"/>
                                        <p:tgtEl>
                                          <p:spTgt spid="33"/>
                                        </p:tgtEl>
                                        <p:attrNameLst>
                                          <p:attrName>ppt_h</p:attrName>
                                        </p:attrNameLst>
                                      </p:cBhvr>
                                      <p:tavLst>
                                        <p:tav tm="0">
                                          <p:val>
                                            <p:fltVal val="0"/>
                                          </p:val>
                                        </p:tav>
                                        <p:tav tm="100000">
                                          <p:val>
                                            <p:strVal val="#ppt_h"/>
                                          </p:val>
                                        </p:tav>
                                      </p:tavLst>
                                    </p:anim>
                                    <p:animEffect transition="in" filter="fade">
                                      <p:cBhvr>
                                        <p:cTn id="26" dur="500"/>
                                        <p:tgtEl>
                                          <p:spTgt spid="33"/>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par>
                                <p:cTn id="31" presetID="10" presetClass="entr" presetSubtype="0"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childTnLst>
                          </p:cTn>
                        </p:par>
                        <p:par>
                          <p:cTn id="34" fill="hold">
                            <p:stCondLst>
                              <p:cond delay="3000"/>
                            </p:stCondLst>
                            <p:childTnLst>
                              <p:par>
                                <p:cTn id="35" presetID="6" presetClass="entr" presetSubtype="16"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circle(in)">
                                      <p:cBhvr>
                                        <p:cTn id="3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38" repeatCount="indefinite" fill="hold" display="0">
                  <p:stCondLst>
                    <p:cond delay="indefinite"/>
                  </p:stCondLst>
                  <p:endCondLst>
                    <p:cond evt="onStopAudio" delay="0">
                      <p:tgtEl>
                        <p:sldTgt/>
                      </p:tgtEl>
                    </p:cond>
                  </p:endCondLst>
                </p:cTn>
                <p:tgtEl>
                  <p:spTgt spid="44"/>
                </p:tgtEl>
              </p:cMediaNode>
            </p:audio>
          </p:childTnLst>
        </p:cTn>
      </p:par>
    </p:tnLst>
    <p:bldLst>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图片 4">
            <a:extLst>
              <a:ext uri="{FF2B5EF4-FFF2-40B4-BE49-F238E27FC236}">
                <a16:creationId xmlns:a16="http://schemas.microsoft.com/office/drawing/2014/main" id="{1D7BF903-E6F8-4C5D-84EC-8C9BF12F5F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6638" y="951699"/>
            <a:ext cx="8077200" cy="4415460"/>
          </a:xfrm>
          <a:prstGeom prst="rect">
            <a:avLst/>
          </a:prstGeom>
        </p:spPr>
      </p:pic>
      <p:pic>
        <p:nvPicPr>
          <p:cNvPr id="33" name="图片 6">
            <a:extLst>
              <a:ext uri="{FF2B5EF4-FFF2-40B4-BE49-F238E27FC236}">
                <a16:creationId xmlns:a16="http://schemas.microsoft.com/office/drawing/2014/main" id="{5B0CAB89-445F-470E-840C-54C5DA35E9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34600" y="0"/>
            <a:ext cx="2008444" cy="2003016"/>
          </a:xfrm>
          <a:prstGeom prst="rect">
            <a:avLst/>
          </a:prstGeom>
        </p:spPr>
      </p:pic>
      <p:pic>
        <p:nvPicPr>
          <p:cNvPr id="34" name="图片 8">
            <a:extLst>
              <a:ext uri="{FF2B5EF4-FFF2-40B4-BE49-F238E27FC236}">
                <a16:creationId xmlns:a16="http://schemas.microsoft.com/office/drawing/2014/main" id="{94FBAD47-784A-4C0F-979F-57263443B8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31" y="1"/>
            <a:ext cx="1979312" cy="1988532"/>
          </a:xfrm>
          <a:prstGeom prst="rect">
            <a:avLst/>
          </a:prstGeom>
        </p:spPr>
      </p:pic>
      <p:pic>
        <p:nvPicPr>
          <p:cNvPr id="35" name="图片 15">
            <a:extLst>
              <a:ext uri="{FF2B5EF4-FFF2-40B4-BE49-F238E27FC236}">
                <a16:creationId xmlns:a16="http://schemas.microsoft.com/office/drawing/2014/main" id="{A765284F-11EF-436D-9C9D-7896B801D4D1}"/>
              </a:ext>
            </a:extLst>
          </p:cNvPr>
          <p:cNvPicPr>
            <a:picLocks noChangeAspect="1"/>
          </p:cNvPicPr>
          <p:nvPr/>
        </p:nvPicPr>
        <p:blipFill rotWithShape="1">
          <a:blip r:embed="rId7">
            <a:extLst>
              <a:ext uri="{28A0092B-C50C-407E-A947-70E740481C1C}">
                <a14:useLocalDpi xmlns:a14="http://schemas.microsoft.com/office/drawing/2010/main" val="0"/>
              </a:ext>
            </a:extLst>
          </a:blip>
          <a:srcRect b="15181"/>
          <a:stretch/>
        </p:blipFill>
        <p:spPr>
          <a:xfrm>
            <a:off x="2035193" y="4761371"/>
            <a:ext cx="885808" cy="640027"/>
          </a:xfrm>
          <a:prstGeom prst="rect">
            <a:avLst/>
          </a:prstGeom>
        </p:spPr>
      </p:pic>
      <p:grpSp>
        <p:nvGrpSpPr>
          <p:cNvPr id="37" name="组合 3">
            <a:extLst>
              <a:ext uri="{FF2B5EF4-FFF2-40B4-BE49-F238E27FC236}">
                <a16:creationId xmlns:a16="http://schemas.microsoft.com/office/drawing/2014/main" id="{BC54C152-1D09-4988-AA2C-D57010631322}"/>
              </a:ext>
            </a:extLst>
          </p:cNvPr>
          <p:cNvGrpSpPr/>
          <p:nvPr/>
        </p:nvGrpSpPr>
        <p:grpSpPr>
          <a:xfrm>
            <a:off x="0" y="3698571"/>
            <a:ext cx="12198968" cy="3159429"/>
            <a:chOff x="0" y="3698571"/>
            <a:chExt cx="12198968" cy="3159429"/>
          </a:xfrm>
        </p:grpSpPr>
        <p:pic>
          <p:nvPicPr>
            <p:cNvPr id="38" name="图片 19">
              <a:extLst>
                <a:ext uri="{FF2B5EF4-FFF2-40B4-BE49-F238E27FC236}">
                  <a16:creationId xmlns:a16="http://schemas.microsoft.com/office/drawing/2014/main" id="{6587BE9E-773D-452D-81E2-07211AEE6C1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0510" y="5338507"/>
              <a:ext cx="1703070" cy="1446783"/>
            </a:xfrm>
            <a:prstGeom prst="rect">
              <a:avLst/>
            </a:prstGeom>
          </p:spPr>
        </p:pic>
        <p:pic>
          <p:nvPicPr>
            <p:cNvPr id="39" name="图片 20">
              <a:extLst>
                <a:ext uri="{FF2B5EF4-FFF2-40B4-BE49-F238E27FC236}">
                  <a16:creationId xmlns:a16="http://schemas.microsoft.com/office/drawing/2014/main" id="{7F37D3A7-2A2E-4FC7-8760-996DF282EF3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79189" y="5776804"/>
              <a:ext cx="1066800" cy="906262"/>
            </a:xfrm>
            <a:prstGeom prst="rect">
              <a:avLst/>
            </a:prstGeom>
          </p:spPr>
        </p:pic>
        <p:pic>
          <p:nvPicPr>
            <p:cNvPr id="40" name="图片 21">
              <a:extLst>
                <a:ext uri="{FF2B5EF4-FFF2-40B4-BE49-F238E27FC236}">
                  <a16:creationId xmlns:a16="http://schemas.microsoft.com/office/drawing/2014/main" id="{AC575159-D9FC-41B4-AF27-E7BB990A446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4802218" y="5583980"/>
              <a:ext cx="1293782" cy="1099086"/>
            </a:xfrm>
            <a:prstGeom prst="rect">
              <a:avLst/>
            </a:prstGeom>
          </p:spPr>
        </p:pic>
        <p:pic>
          <p:nvPicPr>
            <p:cNvPr id="41" name="图片 22">
              <a:extLst>
                <a:ext uri="{FF2B5EF4-FFF2-40B4-BE49-F238E27FC236}">
                  <a16:creationId xmlns:a16="http://schemas.microsoft.com/office/drawing/2014/main" id="{6B369BAD-0E1E-4C47-9783-7172BAEC475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7774018" y="5685077"/>
              <a:ext cx="1056402" cy="897428"/>
            </a:xfrm>
            <a:prstGeom prst="rect">
              <a:avLst/>
            </a:prstGeom>
          </p:spPr>
        </p:pic>
        <p:pic>
          <p:nvPicPr>
            <p:cNvPr id="42" name="图片 13">
              <a:extLst>
                <a:ext uri="{FF2B5EF4-FFF2-40B4-BE49-F238E27FC236}">
                  <a16:creationId xmlns:a16="http://schemas.microsoft.com/office/drawing/2014/main" id="{9DC54091-DCC2-4AD2-8134-50ACEEAD3A0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71944" y="3698571"/>
              <a:ext cx="3227024" cy="3086719"/>
            </a:xfrm>
            <a:prstGeom prst="rect">
              <a:avLst/>
            </a:prstGeom>
          </p:spPr>
        </p:pic>
        <p:pic>
          <p:nvPicPr>
            <p:cNvPr id="43" name="图片 23">
              <a:extLst>
                <a:ext uri="{FF2B5EF4-FFF2-40B4-BE49-F238E27FC236}">
                  <a16:creationId xmlns:a16="http://schemas.microsoft.com/office/drawing/2014/main" id="{A3D72380-9D48-4756-AFB0-BB8489517F3D}"/>
                </a:ext>
              </a:extLst>
            </p:cNvPr>
            <p:cNvPicPr>
              <a:picLocks noChangeAspect="1"/>
            </p:cNvPicPr>
            <p:nvPr/>
          </p:nvPicPr>
          <p:blipFill rotWithShape="1">
            <a:blip r:embed="rId10">
              <a:extLst>
                <a:ext uri="{28A0092B-C50C-407E-A947-70E740481C1C}">
                  <a14:useLocalDpi xmlns:a14="http://schemas.microsoft.com/office/drawing/2010/main" val="0"/>
                </a:ext>
              </a:extLst>
            </a:blip>
            <a:srcRect t="82569" b="8666"/>
            <a:stretch/>
          </p:blipFill>
          <p:spPr>
            <a:xfrm>
              <a:off x="0" y="6308726"/>
              <a:ext cx="12192000" cy="549274"/>
            </a:xfrm>
            <a:prstGeom prst="rect">
              <a:avLst/>
            </a:prstGeom>
          </p:spPr>
        </p:pic>
      </p:grpSp>
      <p:pic>
        <p:nvPicPr>
          <p:cNvPr id="44" name="Rita Calypso - Paper Mache">
            <a:hlinkClick r:id="" action="ppaction://media"/>
            <a:extLst>
              <a:ext uri="{FF2B5EF4-FFF2-40B4-BE49-F238E27FC236}">
                <a16:creationId xmlns:a16="http://schemas.microsoft.com/office/drawing/2014/main" id="{F1C8417D-AB61-406B-B21F-44D866442EEE}"/>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66145" y="-497689"/>
            <a:ext cx="609600" cy="609600"/>
          </a:xfrm>
          <a:prstGeom prst="rect">
            <a:avLst/>
          </a:prstGeom>
        </p:spPr>
      </p:pic>
      <p:sp>
        <p:nvSpPr>
          <p:cNvPr id="2" name="Rectangle 1"/>
          <p:cNvSpPr/>
          <p:nvPr/>
        </p:nvSpPr>
        <p:spPr>
          <a:xfrm>
            <a:off x="3169318" y="1072362"/>
            <a:ext cx="5568705"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vi-VN"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iCiel Cadena" panose="02000503000000020004" pitchFamily="2" charset="0"/>
              </a:rPr>
              <a:t>YÊU CẦU CẦN ĐẠT</a:t>
            </a:r>
            <a:r>
              <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iCiel Cadena" panose="02000503000000020004" pitchFamily="2" charset="0"/>
              </a:rPr>
              <a:t> </a:t>
            </a:r>
          </a:p>
        </p:txBody>
      </p:sp>
      <p:sp>
        <p:nvSpPr>
          <p:cNvPr id="4" name="TextBox 3">
            <a:extLst>
              <a:ext uri="{FF2B5EF4-FFF2-40B4-BE49-F238E27FC236}">
                <a16:creationId xmlns:a16="http://schemas.microsoft.com/office/drawing/2014/main" id="{1A69DB6A-D926-D2FD-C2E8-3C4BB78F33DE}"/>
              </a:ext>
            </a:extLst>
          </p:cNvPr>
          <p:cNvSpPr txBox="1"/>
          <p:nvPr/>
        </p:nvSpPr>
        <p:spPr>
          <a:xfrm>
            <a:off x="2581231" y="2434675"/>
            <a:ext cx="6744878" cy="1384995"/>
          </a:xfrm>
          <a:prstGeom prst="rect">
            <a:avLst/>
          </a:prstGeom>
          <a:noFill/>
        </p:spPr>
        <p:txBody>
          <a:bodyPr wrap="square">
            <a:spAutoFit/>
          </a:bodyPr>
          <a:lstStyle/>
          <a:p>
            <a:r>
              <a:rPr lang="vi-VN"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quan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sát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kể</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nội</a:t>
            </a:r>
            <a:r>
              <a:rPr lang="en-US" sz="2800" dirty="0">
                <a:effectLst/>
                <a:latin typeface="Times New Roman" panose="02020603050405020304" pitchFamily="18" charset="0"/>
                <a:ea typeface="Times New Roman" panose="02020603050405020304" pitchFamily="18" charset="0"/>
              </a:rPr>
              <a:t> dung </a:t>
            </a:r>
            <a:r>
              <a:rPr lang="en-US" sz="2800" dirty="0" err="1">
                <a:effectLst/>
                <a:latin typeface="Times New Roman" panose="02020603050405020304" pitchFamily="18" charset="0"/>
                <a:ea typeface="Times New Roman" panose="02020603050405020304" pitchFamily="18" charset="0"/>
              </a:rPr>
              <a:t>tranh</a:t>
            </a:r>
            <a:endParaRPr lang="vi-VN" sz="2800" dirty="0">
              <a:latin typeface="Times New Roman" panose="02020603050405020304" pitchFamily="18" charset="0"/>
              <a:ea typeface="Times New Roman" panose="02020603050405020304" pitchFamily="18" charset="0"/>
            </a:endParaRPr>
          </a:p>
          <a:p>
            <a:r>
              <a:rPr lang="vi-VN" sz="2800" dirty="0">
                <a:latin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rPr>
              <a:t> 2 – 3 </a:t>
            </a:r>
            <a:r>
              <a:rPr lang="en-US" sz="2800" dirty="0" err="1">
                <a:effectLst/>
                <a:latin typeface="Times New Roman" panose="02020603050405020304" pitchFamily="18" charset="0"/>
                <a:ea typeface="Times New Roman" panose="02020603050405020304" pitchFamily="18" charset="0"/>
              </a:rPr>
              <a:t>câu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kể</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về</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một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việc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em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đã</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làm</a:t>
            </a:r>
            <a:r>
              <a:rPr lang="en-US" sz="2800" dirty="0">
                <a:effectLst/>
                <a:latin typeface="Times New Roman" panose="02020603050405020304" pitchFamily="18" charset="0"/>
                <a:ea typeface="Times New Roman" panose="02020603050405020304" pitchFamily="18" charset="0"/>
              </a:rPr>
              <a:t> ở </a:t>
            </a:r>
            <a:r>
              <a:rPr lang="en-US" sz="2800" dirty="0" err="1">
                <a:effectLst/>
                <a:latin typeface="Times New Roman" panose="02020603050405020304" pitchFamily="18" charset="0"/>
                <a:ea typeface="Times New Roman" panose="02020603050405020304" pitchFamily="18" charset="0"/>
              </a:rPr>
              <a:t>nhà</a:t>
            </a:r>
            <a:r>
              <a:rPr lang="en-US" sz="2800" dirty="0">
                <a:effectLst/>
                <a:latin typeface="Times New Roman" panose="02020603050405020304" pitchFamily="18" charset="0"/>
                <a:ea typeface="Times New Roman" panose="02020603050405020304" pitchFamily="18" charset="0"/>
              </a:rPr>
              <a:t>.</a:t>
            </a:r>
            <a:endParaRPr lang="en-US" sz="2800" dirty="0"/>
          </a:p>
        </p:txBody>
      </p:sp>
    </p:spTree>
    <p:extLst>
      <p:ext uri="{BB962C8B-B14F-4D97-AF65-F5344CB8AC3E}">
        <p14:creationId xmlns:p14="http://schemas.microsoft.com/office/powerpoint/2010/main" val="398732153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4"/>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1000"/>
                                        <p:tgtEl>
                                          <p:spTgt spid="37"/>
                                        </p:tgtEl>
                                      </p:cBhvr>
                                    </p:animEffect>
                                    <p:anim calcmode="lin" valueType="num">
                                      <p:cBhvr>
                                        <p:cTn id="11" dur="1000" fill="hold"/>
                                        <p:tgtEl>
                                          <p:spTgt spid="37"/>
                                        </p:tgtEl>
                                        <p:attrNameLst>
                                          <p:attrName>ppt_x</p:attrName>
                                        </p:attrNameLst>
                                      </p:cBhvr>
                                      <p:tavLst>
                                        <p:tav tm="0">
                                          <p:val>
                                            <p:strVal val="#ppt_x"/>
                                          </p:val>
                                        </p:tav>
                                        <p:tav tm="100000">
                                          <p:val>
                                            <p:strVal val="#ppt_x"/>
                                          </p:val>
                                        </p:tav>
                                      </p:tavLst>
                                    </p:anim>
                                    <p:anim calcmode="lin" valueType="num">
                                      <p:cBhvr>
                                        <p:cTn id="12" dur="1000" fill="hold"/>
                                        <p:tgtEl>
                                          <p:spTgt spid="37"/>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 presetClass="entr" presetSubtype="9"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500" fill="hold"/>
                                        <p:tgtEl>
                                          <p:spTgt spid="34"/>
                                        </p:tgtEl>
                                        <p:attrNameLst>
                                          <p:attrName>ppt_x</p:attrName>
                                        </p:attrNameLst>
                                      </p:cBhvr>
                                      <p:tavLst>
                                        <p:tav tm="0">
                                          <p:val>
                                            <p:strVal val="0-#ppt_w/2"/>
                                          </p:val>
                                        </p:tav>
                                        <p:tav tm="100000">
                                          <p:val>
                                            <p:strVal val="#ppt_x"/>
                                          </p:val>
                                        </p:tav>
                                      </p:tavLst>
                                    </p:anim>
                                    <p:anim calcmode="lin" valueType="num">
                                      <p:cBhvr additive="base">
                                        <p:cTn id="23" dur="500" fill="hold"/>
                                        <p:tgtEl>
                                          <p:spTgt spid="34"/>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par>
                                <p:cTn id="30" presetID="10" presetClass="entr" presetSubtype="0" fill="hold" nodeType="with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childTnLst>
                          </p:cTn>
                        </p:par>
                        <p:par>
                          <p:cTn id="33" fill="hold">
                            <p:stCondLst>
                              <p:cond delay="2500"/>
                            </p:stCondLst>
                            <p:childTnLst>
                              <p:par>
                                <p:cTn id="34" presetID="16" presetClass="entr" presetSubtype="21"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barn(inVertical)">
                                      <p:cBhvr>
                                        <p:cTn id="3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37" repeatCount="indefinite" fill="hold" display="0">
                  <p:stCondLst>
                    <p:cond delay="indefinite"/>
                  </p:stCondLst>
                  <p:endCondLst>
                    <p:cond evt="onStopAudio" delay="0">
                      <p:tgtEl>
                        <p:sldTgt/>
                      </p:tgtEl>
                    </p:cond>
                  </p:endCondLst>
                </p:cTn>
                <p:tgtEl>
                  <p:spTgt spid="44"/>
                </p:tgtEl>
              </p:cMediaNode>
            </p:audio>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2745" t="32143" r="16303" b="22024"/>
          <a:stretch/>
        </p:blipFill>
        <p:spPr bwMode="auto">
          <a:xfrm>
            <a:off x="7866732" y="1074056"/>
            <a:ext cx="2114939" cy="2612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552" t="32143" r="38599" b="22024"/>
          <a:stretch/>
        </p:blipFill>
        <p:spPr bwMode="auto">
          <a:xfrm>
            <a:off x="4746162" y="1074056"/>
            <a:ext cx="2205418" cy="2612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703" t="32143" r="60896" b="22024"/>
          <a:stretch/>
        </p:blipFill>
        <p:spPr bwMode="auto">
          <a:xfrm>
            <a:off x="1770733" y="1074056"/>
            <a:ext cx="2160179" cy="2612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007081" y="217631"/>
            <a:ext cx="8138163" cy="584775"/>
          </a:xfrm>
          <a:prstGeom prst="rect">
            <a:avLst/>
          </a:prstGeom>
          <a:noFill/>
        </p:spPr>
        <p:txBody>
          <a:bodyPr wrap="square" rtlCol="0">
            <a:spAutoFit/>
          </a:bodyPr>
          <a:lstStyle/>
          <a:p>
            <a:r>
              <a:rPr lang="en-US" sz="3200" b="1" dirty="0">
                <a:solidFill>
                  <a:srgbClr val="00B050"/>
                </a:solidFill>
                <a:latin typeface="Arial-Rounded" pitchFamily="34" charset="0"/>
                <a:ea typeface="Arial-Rounded" pitchFamily="34" charset="0"/>
                <a:cs typeface="Arial-Rounded" pitchFamily="34" charset="0"/>
              </a:rPr>
              <a:t> Nhìn tranh, kể về việc bạn nhỏ đã làm.</a:t>
            </a:r>
            <a:endParaRPr lang="vi-VN" sz="3200" b="1" dirty="0">
              <a:solidFill>
                <a:srgbClr val="00B050"/>
              </a:solidFill>
              <a:latin typeface="Arial-Rounded" pitchFamily="34" charset="0"/>
              <a:ea typeface="Arial-Rounded" pitchFamily="34" charset="0"/>
              <a:cs typeface="Arial-Rounded" pitchFamily="34" charset="0"/>
            </a:endParaRPr>
          </a:p>
        </p:txBody>
      </p:sp>
      <p:sp>
        <p:nvSpPr>
          <p:cNvPr id="10" name="Oval 9"/>
          <p:cNvSpPr/>
          <p:nvPr/>
        </p:nvSpPr>
        <p:spPr>
          <a:xfrm>
            <a:off x="1183074" y="192466"/>
            <a:ext cx="722407"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Rounded" pitchFamily="34" charset="0"/>
                <a:ea typeface="Arial-Rounded" pitchFamily="34" charset="0"/>
                <a:cs typeface="Arial-Rounded" pitchFamily="34" charset="0"/>
              </a:rPr>
              <a:t>1</a:t>
            </a:r>
          </a:p>
        </p:txBody>
      </p:sp>
      <p:grpSp>
        <p:nvGrpSpPr>
          <p:cNvPr id="14" name="Group 13"/>
          <p:cNvGrpSpPr/>
          <p:nvPr/>
        </p:nvGrpSpPr>
        <p:grpSpPr>
          <a:xfrm>
            <a:off x="5936739" y="3602843"/>
            <a:ext cx="2482090" cy="1257985"/>
            <a:chOff x="3759267" y="334167"/>
            <a:chExt cx="5621970" cy="1403180"/>
          </a:xfrm>
        </p:grpSpPr>
        <p:sp>
          <p:nvSpPr>
            <p:cNvPr id="15" name="Cloud Callout 14"/>
            <p:cNvSpPr/>
            <p:nvPr/>
          </p:nvSpPr>
          <p:spPr>
            <a:xfrm>
              <a:off x="3759267" y="334167"/>
              <a:ext cx="5621970" cy="1403180"/>
            </a:xfrm>
            <a:prstGeom prst="cloudCallout">
              <a:avLst>
                <a:gd name="adj1" fmla="val -59859"/>
                <a:gd name="adj2" fmla="val 39896"/>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Rounded"/>
              </a:endParaRPr>
            </a:p>
          </p:txBody>
        </p:sp>
        <p:sp>
          <p:nvSpPr>
            <p:cNvPr id="17" name="TextBox 16"/>
            <p:cNvSpPr txBox="1"/>
            <p:nvPr/>
          </p:nvSpPr>
          <p:spPr>
            <a:xfrm>
              <a:off x="4223658" y="509270"/>
              <a:ext cx="4919222" cy="1064229"/>
            </a:xfrm>
            <a:prstGeom prst="rect">
              <a:avLst/>
            </a:prstGeom>
            <a:noFill/>
            <a:ln>
              <a:noFill/>
            </a:ln>
          </p:spPr>
          <p:txBody>
            <a:bodyPr wrap="square" rtlCol="0">
              <a:spAutoFit/>
            </a:bodyPr>
            <a:lstStyle/>
            <a:p>
              <a:pPr algn="ctr"/>
              <a:r>
                <a:rPr lang="en-US" sz="2800" dirty="0">
                  <a:solidFill>
                    <a:srgbClr val="002060"/>
                  </a:solidFill>
                  <a:latin typeface="Arial-Rounded"/>
                  <a:ea typeface="Arial-Rounded" panose="020B0500000000000000" pitchFamily="34" charset="0"/>
                  <a:cs typeface="Arial" panose="020B0604020202020204" pitchFamily="34" charset="0"/>
                </a:rPr>
                <a:t>Thảo luận nhóm</a:t>
              </a:r>
            </a:p>
          </p:txBody>
        </p:sp>
      </p:grpSp>
      <p:pic>
        <p:nvPicPr>
          <p:cNvPr id="18" name="Picture 17"/>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9978" y1="52652" x2="15401" y2="87121"/>
                        <a14:foregroundMark x1="24729" y1="89394" x2="31020" y2="95833"/>
                        <a14:foregroundMark x1="55315" y1="78409" x2="61388" y2="81061"/>
                        <a14:foregroundMark x1="65510" y1="92424" x2="94143" y2="90909"/>
                        <a14:foregroundMark x1="62907" y1="20833" x2="79393" y2="34091"/>
                        <a14:foregroundMark x1="51193" y1="21591" x2="52495" y2="33333"/>
                        <a14:foregroundMark x1="48590" y1="30303" x2="52495" y2="31818"/>
                        <a14:foregroundMark x1="9111" y1="25379" x2="16269" y2="34848"/>
                        <a14:foregroundMark x1="9544" y1="37121" x2="19089" y2="26136"/>
                        <a14:foregroundMark x1="6941" y1="30303" x2="19089" y2="28788"/>
                        <a14:foregroundMark x1="12798" y1="26136" x2="17570" y2="20076"/>
                        <a14:foregroundMark x1="10629" y1="51894" x2="17570" y2="56818"/>
                        <a14:foregroundMark x1="65076" y1="57576" x2="67245" y2="73864"/>
                      </a14:backgroundRemoval>
                    </a14:imgEffect>
                  </a14:imgLayer>
                </a14:imgProps>
              </a:ext>
              <a:ext uri="{28A0092B-C50C-407E-A947-70E740481C1C}">
                <a14:useLocalDpi xmlns:a14="http://schemas.microsoft.com/office/drawing/2010/main" val="0"/>
              </a:ext>
            </a:extLst>
          </a:blip>
          <a:stretch>
            <a:fillRect/>
          </a:stretch>
        </p:blipFill>
        <p:spPr>
          <a:xfrm>
            <a:off x="3930912" y="4410529"/>
            <a:ext cx="3246872" cy="1861264"/>
          </a:xfrm>
          <a:prstGeom prst="rect">
            <a:avLst/>
          </a:prstGeom>
        </p:spPr>
      </p:pic>
    </p:spTree>
    <p:extLst>
      <p:ext uri="{BB962C8B-B14F-4D97-AF65-F5344CB8AC3E}">
        <p14:creationId xmlns:p14="http://schemas.microsoft.com/office/powerpoint/2010/main" val="2696139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par>
                                <p:cTn id="22" presetID="53" presetClass="entr" presetSubtype="16"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par>
                                <p:cTn id="27" presetID="53" presetClass="entr" presetSubtype="16" fill="hold" nodeType="withEffect">
                                  <p:stCondLst>
                                    <p:cond delay="0"/>
                                  </p:stCondLst>
                                  <p:childTnLst>
                                    <p:set>
                                      <p:cBhvr>
                                        <p:cTn id="28" dur="1" fill="hold">
                                          <p:stCondLst>
                                            <p:cond delay="0"/>
                                          </p:stCondLst>
                                        </p:cTn>
                                        <p:tgtEl>
                                          <p:spTgt spid="1026"/>
                                        </p:tgtEl>
                                        <p:attrNameLst>
                                          <p:attrName>style.visibility</p:attrName>
                                        </p:attrNameLst>
                                      </p:cBhvr>
                                      <p:to>
                                        <p:strVal val="visible"/>
                                      </p:to>
                                    </p:set>
                                    <p:anim calcmode="lin" valueType="num">
                                      <p:cBhvr>
                                        <p:cTn id="29" dur="500" fill="hold"/>
                                        <p:tgtEl>
                                          <p:spTgt spid="1026"/>
                                        </p:tgtEl>
                                        <p:attrNameLst>
                                          <p:attrName>ppt_w</p:attrName>
                                        </p:attrNameLst>
                                      </p:cBhvr>
                                      <p:tavLst>
                                        <p:tav tm="0">
                                          <p:val>
                                            <p:fltVal val="0"/>
                                          </p:val>
                                        </p:tav>
                                        <p:tav tm="100000">
                                          <p:val>
                                            <p:strVal val="#ppt_w"/>
                                          </p:val>
                                        </p:tav>
                                      </p:tavLst>
                                    </p:anim>
                                    <p:anim calcmode="lin" valueType="num">
                                      <p:cBhvr>
                                        <p:cTn id="30" dur="500" fill="hold"/>
                                        <p:tgtEl>
                                          <p:spTgt spid="1026"/>
                                        </p:tgtEl>
                                        <p:attrNameLst>
                                          <p:attrName>ppt_h</p:attrName>
                                        </p:attrNameLst>
                                      </p:cBhvr>
                                      <p:tavLst>
                                        <p:tav tm="0">
                                          <p:val>
                                            <p:fltVal val="0"/>
                                          </p:val>
                                        </p:tav>
                                        <p:tav tm="100000">
                                          <p:val>
                                            <p:strVal val="#ppt_h"/>
                                          </p:val>
                                        </p:tav>
                                      </p:tavLst>
                                    </p:anim>
                                    <p:animEffect transition="in" filter="fade">
                                      <p:cBhvr>
                                        <p:cTn id="31" dur="500"/>
                                        <p:tgtEl>
                                          <p:spTgt spid="1026"/>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heel(1)">
                                      <p:cBhvr>
                                        <p:cTn id="36" dur="500"/>
                                        <p:tgtEl>
                                          <p:spTgt spid="18"/>
                                        </p:tgtEl>
                                      </p:cBhvr>
                                    </p:animEffect>
                                  </p:childTnLst>
                                </p:cTn>
                              </p:par>
                              <p:par>
                                <p:cTn id="37" presetID="21" presetClass="entr" presetSubtype="1"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heel(1)">
                                      <p:cBhvr>
                                        <p:cTn id="39" dur="8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30243"/>
          <a:stretch/>
        </p:blipFill>
        <p:spPr>
          <a:xfrm>
            <a:off x="2928162" y="2840405"/>
            <a:ext cx="6039377" cy="3131581"/>
          </a:xfrm>
          <a:prstGeom prst="rect">
            <a:avLst/>
          </a:prstGeom>
        </p:spPr>
      </p:pic>
      <p:grpSp>
        <p:nvGrpSpPr>
          <p:cNvPr id="5" name="Group 4"/>
          <p:cNvGrpSpPr/>
          <p:nvPr/>
        </p:nvGrpSpPr>
        <p:grpSpPr>
          <a:xfrm>
            <a:off x="6236606" y="1483092"/>
            <a:ext cx="5014661" cy="1257985"/>
            <a:chOff x="3759267" y="334167"/>
            <a:chExt cx="5621970" cy="1403180"/>
          </a:xfrm>
        </p:grpSpPr>
        <p:sp>
          <p:nvSpPr>
            <p:cNvPr id="6" name="Cloud Callout 5"/>
            <p:cNvSpPr/>
            <p:nvPr/>
          </p:nvSpPr>
          <p:spPr>
            <a:xfrm>
              <a:off x="3759267" y="334167"/>
              <a:ext cx="5621970" cy="1403180"/>
            </a:xfrm>
            <a:prstGeom prst="cloudCallout">
              <a:avLst>
                <a:gd name="adj1" fmla="val -59859"/>
                <a:gd name="adj2" fmla="val 39896"/>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Rounded"/>
              </a:endParaRPr>
            </a:p>
          </p:txBody>
        </p:sp>
        <p:sp>
          <p:nvSpPr>
            <p:cNvPr id="7" name="TextBox 6"/>
            <p:cNvSpPr txBox="1"/>
            <p:nvPr/>
          </p:nvSpPr>
          <p:spPr>
            <a:xfrm>
              <a:off x="4133735" y="580845"/>
              <a:ext cx="4919222" cy="720929"/>
            </a:xfrm>
            <a:prstGeom prst="rect">
              <a:avLst/>
            </a:prstGeom>
            <a:noFill/>
            <a:ln>
              <a:noFill/>
            </a:ln>
          </p:spPr>
          <p:txBody>
            <a:bodyPr wrap="square" rtlCol="0">
              <a:spAutoFit/>
            </a:bodyPr>
            <a:lstStyle/>
            <a:p>
              <a:pPr algn="ctr"/>
              <a:r>
                <a:rPr lang="en-US" sz="3600" b="1" dirty="0">
                  <a:solidFill>
                    <a:srgbClr val="002060"/>
                  </a:solidFill>
                  <a:latin typeface="Arial-Rounded"/>
                  <a:ea typeface="Arial-Rounded" panose="020B0500000000000000" pitchFamily="34" charset="0"/>
                  <a:cs typeface="Arial" panose="020B0604020202020204" pitchFamily="34" charset="0"/>
                </a:rPr>
                <a:t>Trình bày thảo luận</a:t>
              </a:r>
            </a:p>
          </p:txBody>
        </p:sp>
      </p:grpSp>
    </p:spTree>
    <p:extLst>
      <p:ext uri="{BB962C8B-B14F-4D97-AF65-F5344CB8AC3E}">
        <p14:creationId xmlns:p14="http://schemas.microsoft.com/office/powerpoint/2010/main" val="3900524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2745" t="32143" r="16303" b="22024"/>
          <a:stretch/>
        </p:blipFill>
        <p:spPr bwMode="auto">
          <a:xfrm>
            <a:off x="7866732" y="1074056"/>
            <a:ext cx="2114939" cy="2612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552" t="32143" r="38599" b="22024"/>
          <a:stretch/>
        </p:blipFill>
        <p:spPr bwMode="auto">
          <a:xfrm>
            <a:off x="4746162" y="1074056"/>
            <a:ext cx="2205418" cy="2612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703" t="32143" r="60896" b="22024"/>
          <a:stretch/>
        </p:blipFill>
        <p:spPr bwMode="auto">
          <a:xfrm>
            <a:off x="1770733" y="1074056"/>
            <a:ext cx="2160179" cy="2612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007081" y="217631"/>
            <a:ext cx="8138163" cy="584775"/>
          </a:xfrm>
          <a:prstGeom prst="rect">
            <a:avLst/>
          </a:prstGeom>
          <a:noFill/>
        </p:spPr>
        <p:txBody>
          <a:bodyPr wrap="square" rtlCol="0">
            <a:spAutoFit/>
          </a:bodyPr>
          <a:lstStyle/>
          <a:p>
            <a:r>
              <a:rPr lang="en-US" sz="3200" b="1" dirty="0">
                <a:solidFill>
                  <a:srgbClr val="00B050"/>
                </a:solidFill>
                <a:latin typeface="Arial-Rounded" pitchFamily="34" charset="0"/>
                <a:ea typeface="Arial-Rounded" pitchFamily="34" charset="0"/>
                <a:cs typeface="Arial-Rounded" pitchFamily="34" charset="0"/>
              </a:rPr>
              <a:t> Nhìn tranh, kể về việc bạn nhỏ đã làm.</a:t>
            </a:r>
            <a:endParaRPr lang="vi-VN" sz="3200" b="1" dirty="0">
              <a:solidFill>
                <a:srgbClr val="00B050"/>
              </a:solidFill>
              <a:latin typeface="Arial-Rounded" pitchFamily="34" charset="0"/>
              <a:ea typeface="Arial-Rounded" pitchFamily="34" charset="0"/>
              <a:cs typeface="Arial-Rounded" pitchFamily="34" charset="0"/>
            </a:endParaRPr>
          </a:p>
        </p:txBody>
      </p:sp>
      <p:sp>
        <p:nvSpPr>
          <p:cNvPr id="10" name="Oval 9"/>
          <p:cNvSpPr/>
          <p:nvPr/>
        </p:nvSpPr>
        <p:spPr>
          <a:xfrm>
            <a:off x="1183074" y="192466"/>
            <a:ext cx="722407"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Rounded" pitchFamily="34" charset="0"/>
                <a:ea typeface="Arial-Rounded" pitchFamily="34" charset="0"/>
                <a:cs typeface="Arial-Rounded" pitchFamily="34" charset="0"/>
              </a:rPr>
              <a:t>1</a:t>
            </a:r>
          </a:p>
        </p:txBody>
      </p:sp>
      <p:sp>
        <p:nvSpPr>
          <p:cNvPr id="11" name="Rectangle 10"/>
          <p:cNvSpPr/>
          <p:nvPr/>
        </p:nvSpPr>
        <p:spPr>
          <a:xfrm>
            <a:off x="764983" y="3628572"/>
            <a:ext cx="8789692" cy="954107"/>
          </a:xfrm>
          <a:prstGeom prst="rect">
            <a:avLst/>
          </a:prstGeom>
        </p:spPr>
        <p:txBody>
          <a:bodyPr wrap="square">
            <a:spAutoFit/>
          </a:bodyPr>
          <a:lstStyle/>
          <a:p>
            <a:pPr algn="just">
              <a:lnSpc>
                <a:spcPct val="200000"/>
              </a:lnSpc>
            </a:pPr>
            <a:r>
              <a:rPr lang="en-US" sz="2800" b="1" dirty="0">
                <a:solidFill>
                  <a:srgbClr val="002060"/>
                </a:solidFill>
                <a:latin typeface="Arial-Rounded" pitchFamily="34" charset="0"/>
                <a:ea typeface="Arial-Rounded" pitchFamily="34" charset="0"/>
                <a:cs typeface="Arial-Rounded" pitchFamily="34" charset="0"/>
              </a:rPr>
              <a:t>Tranh 1: Bạn nhỏ nhặt táo để vào bồn rửa.</a:t>
            </a:r>
          </a:p>
        </p:txBody>
      </p:sp>
      <p:sp>
        <p:nvSpPr>
          <p:cNvPr id="12" name="Rectangle 11"/>
          <p:cNvSpPr/>
          <p:nvPr/>
        </p:nvSpPr>
        <p:spPr>
          <a:xfrm>
            <a:off x="764983" y="4390933"/>
            <a:ext cx="8789692" cy="954107"/>
          </a:xfrm>
          <a:prstGeom prst="rect">
            <a:avLst/>
          </a:prstGeom>
        </p:spPr>
        <p:txBody>
          <a:bodyPr wrap="square">
            <a:spAutoFit/>
          </a:bodyPr>
          <a:lstStyle/>
          <a:p>
            <a:pPr algn="just">
              <a:lnSpc>
                <a:spcPct val="200000"/>
              </a:lnSpc>
            </a:pPr>
            <a:r>
              <a:rPr lang="en-US" sz="2800" b="1" dirty="0">
                <a:solidFill>
                  <a:srgbClr val="002060"/>
                </a:solidFill>
                <a:latin typeface="Arial-Rounded" pitchFamily="34" charset="0"/>
                <a:ea typeface="Arial-Rounded" pitchFamily="34" charset="0"/>
                <a:cs typeface="Arial-Rounded" pitchFamily="34" charset="0"/>
              </a:rPr>
              <a:t>Tranh 2: Bạn nhỏ rửa táo với nước sạch.</a:t>
            </a:r>
          </a:p>
        </p:txBody>
      </p:sp>
      <p:sp>
        <p:nvSpPr>
          <p:cNvPr id="13" name="Rectangle 12"/>
          <p:cNvSpPr/>
          <p:nvPr/>
        </p:nvSpPr>
        <p:spPr>
          <a:xfrm>
            <a:off x="764983" y="5203680"/>
            <a:ext cx="10875474" cy="954107"/>
          </a:xfrm>
          <a:prstGeom prst="rect">
            <a:avLst/>
          </a:prstGeom>
        </p:spPr>
        <p:txBody>
          <a:bodyPr wrap="square">
            <a:spAutoFit/>
          </a:bodyPr>
          <a:lstStyle/>
          <a:p>
            <a:pPr algn="just">
              <a:lnSpc>
                <a:spcPct val="200000"/>
              </a:lnSpc>
            </a:pPr>
            <a:r>
              <a:rPr lang="en-US" sz="2800" b="1" dirty="0">
                <a:solidFill>
                  <a:srgbClr val="002060"/>
                </a:solidFill>
                <a:latin typeface="Arial-Rounded" pitchFamily="34" charset="0"/>
                <a:ea typeface="Arial-Rounded" pitchFamily="34" charset="0"/>
                <a:cs typeface="Arial-Rounded" pitchFamily="34" charset="0"/>
              </a:rPr>
              <a:t>Tranh 3: Sau khi rửa sạch, bạn nhỏ đặt táo vào rổ để ráo nước.</a:t>
            </a:r>
          </a:p>
        </p:txBody>
      </p:sp>
    </p:spTree>
    <p:extLst>
      <p:ext uri="{BB962C8B-B14F-4D97-AF65-F5344CB8AC3E}">
        <p14:creationId xmlns:p14="http://schemas.microsoft.com/office/powerpoint/2010/main" val="2539290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par>
                                <p:cTn id="22" presetID="53" presetClass="entr" presetSubtype="16"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par>
                                <p:cTn id="27" presetID="53" presetClass="entr" presetSubtype="16" fill="hold" nodeType="withEffect">
                                  <p:stCondLst>
                                    <p:cond delay="0"/>
                                  </p:stCondLst>
                                  <p:childTnLst>
                                    <p:set>
                                      <p:cBhvr>
                                        <p:cTn id="28" dur="1" fill="hold">
                                          <p:stCondLst>
                                            <p:cond delay="0"/>
                                          </p:stCondLst>
                                        </p:cTn>
                                        <p:tgtEl>
                                          <p:spTgt spid="1026"/>
                                        </p:tgtEl>
                                        <p:attrNameLst>
                                          <p:attrName>style.visibility</p:attrName>
                                        </p:attrNameLst>
                                      </p:cBhvr>
                                      <p:to>
                                        <p:strVal val="visible"/>
                                      </p:to>
                                    </p:set>
                                    <p:anim calcmode="lin" valueType="num">
                                      <p:cBhvr>
                                        <p:cTn id="29" dur="500" fill="hold"/>
                                        <p:tgtEl>
                                          <p:spTgt spid="1026"/>
                                        </p:tgtEl>
                                        <p:attrNameLst>
                                          <p:attrName>ppt_w</p:attrName>
                                        </p:attrNameLst>
                                      </p:cBhvr>
                                      <p:tavLst>
                                        <p:tav tm="0">
                                          <p:val>
                                            <p:fltVal val="0"/>
                                          </p:val>
                                        </p:tav>
                                        <p:tav tm="100000">
                                          <p:val>
                                            <p:strVal val="#ppt_w"/>
                                          </p:val>
                                        </p:tav>
                                      </p:tavLst>
                                    </p:anim>
                                    <p:anim calcmode="lin" valueType="num">
                                      <p:cBhvr>
                                        <p:cTn id="30" dur="500" fill="hold"/>
                                        <p:tgtEl>
                                          <p:spTgt spid="1026"/>
                                        </p:tgtEl>
                                        <p:attrNameLst>
                                          <p:attrName>ppt_h</p:attrName>
                                        </p:attrNameLst>
                                      </p:cBhvr>
                                      <p:tavLst>
                                        <p:tav tm="0">
                                          <p:val>
                                            <p:fltVal val="0"/>
                                          </p:val>
                                        </p:tav>
                                        <p:tav tm="100000">
                                          <p:val>
                                            <p:strVal val="#ppt_h"/>
                                          </p:val>
                                        </p:tav>
                                      </p:tavLst>
                                    </p:anim>
                                    <p:animEffect transition="in" filter="fade">
                                      <p:cBhvr>
                                        <p:cTn id="31" dur="500"/>
                                        <p:tgtEl>
                                          <p:spTgt spid="1026"/>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1000"/>
                                        <p:tgtEl>
                                          <p:spTgt spid="13"/>
                                        </p:tgtEl>
                                      </p:cBhvr>
                                    </p:animEffect>
                                    <p:anim calcmode="lin" valueType="num">
                                      <p:cBhvr>
                                        <p:cTn id="51" dur="1000" fill="hold"/>
                                        <p:tgtEl>
                                          <p:spTgt spid="13"/>
                                        </p:tgtEl>
                                        <p:attrNameLst>
                                          <p:attrName>ppt_x</p:attrName>
                                        </p:attrNameLst>
                                      </p:cBhvr>
                                      <p:tavLst>
                                        <p:tav tm="0">
                                          <p:val>
                                            <p:strVal val="#ppt_x"/>
                                          </p:val>
                                        </p:tav>
                                        <p:tav tm="100000">
                                          <p:val>
                                            <p:strVal val="#ppt_x"/>
                                          </p:val>
                                        </p:tav>
                                      </p:tavLst>
                                    </p:anim>
                                    <p:anim calcmode="lin" valueType="num">
                                      <p:cBhvr>
                                        <p:cTn id="5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4267200" y="4546600"/>
            <a:ext cx="63500"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958750" y="239354"/>
            <a:ext cx="9458015" cy="584775"/>
          </a:xfrm>
          <a:prstGeom prst="rect">
            <a:avLst/>
          </a:prstGeom>
          <a:noFill/>
        </p:spPr>
        <p:txBody>
          <a:bodyPr wrap="square" rtlCol="0">
            <a:spAutoFit/>
          </a:bodyPr>
          <a:lstStyle/>
          <a:p>
            <a:r>
              <a:rPr lang="en-US" sz="3200" b="1" dirty="0">
                <a:latin typeface="Arial-Rounded" pitchFamily="34" charset="0"/>
                <a:ea typeface="Arial-Rounded" pitchFamily="34" charset="0"/>
                <a:cs typeface="Arial-Rounded" pitchFamily="34" charset="0"/>
              </a:rPr>
              <a:t> </a:t>
            </a:r>
            <a:r>
              <a:rPr lang="en-US" sz="3200" b="1" dirty="0">
                <a:solidFill>
                  <a:srgbClr val="00B050"/>
                </a:solidFill>
                <a:latin typeface="Arial-Rounded" pitchFamily="34" charset="0"/>
                <a:ea typeface="Arial-Rounded" pitchFamily="34" charset="0"/>
                <a:cs typeface="Arial-Rounded" pitchFamily="34" charset="0"/>
              </a:rPr>
              <a:t>Viết 2 – 3 câu kể về một việc em đã làm ở nhà.</a:t>
            </a:r>
            <a:endParaRPr lang="vi-VN" sz="3200" b="1" dirty="0">
              <a:solidFill>
                <a:srgbClr val="00B050"/>
              </a:solidFill>
              <a:latin typeface="Arial-Rounded" pitchFamily="34" charset="0"/>
              <a:ea typeface="Arial-Rounded" pitchFamily="34" charset="0"/>
              <a:cs typeface="Arial-Rounded" pitchFamily="34" charset="0"/>
            </a:endParaRPr>
          </a:p>
        </p:txBody>
      </p:sp>
      <p:sp>
        <p:nvSpPr>
          <p:cNvPr id="16" name="Oval 15"/>
          <p:cNvSpPr/>
          <p:nvPr/>
        </p:nvSpPr>
        <p:spPr>
          <a:xfrm>
            <a:off x="1185225" y="190585"/>
            <a:ext cx="645725"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Rounded" pitchFamily="34" charset="0"/>
                <a:ea typeface="Arial-Rounded" pitchFamily="34" charset="0"/>
                <a:cs typeface="Arial-Rounded" pitchFamily="34" charset="0"/>
              </a:rPr>
              <a:t>2</a:t>
            </a:r>
          </a:p>
        </p:txBody>
      </p:sp>
      <p:pic>
        <p:nvPicPr>
          <p:cNvPr id="17"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2630" y="1493268"/>
            <a:ext cx="7634514" cy="3055655"/>
          </a:xfrm>
          <a:prstGeom prst="rect">
            <a:avLst/>
          </a:prstGeom>
        </p:spPr>
      </p:pic>
      <p:sp>
        <p:nvSpPr>
          <p:cNvPr id="21" name="Rectangle 20"/>
          <p:cNvSpPr/>
          <p:nvPr/>
        </p:nvSpPr>
        <p:spPr>
          <a:xfrm>
            <a:off x="2569022" y="1682267"/>
            <a:ext cx="8789692" cy="2677656"/>
          </a:xfrm>
          <a:prstGeom prst="rect">
            <a:avLst/>
          </a:prstGeom>
        </p:spPr>
        <p:txBody>
          <a:bodyPr wrap="square">
            <a:spAutoFit/>
          </a:bodyPr>
          <a:lstStyle/>
          <a:p>
            <a:pPr marL="457200" indent="-457200" algn="just">
              <a:lnSpc>
                <a:spcPct val="200000"/>
              </a:lnSpc>
              <a:buFontTx/>
              <a:buChar char="-"/>
            </a:pPr>
            <a:r>
              <a:rPr lang="en-US" sz="2800" b="1" dirty="0">
                <a:solidFill>
                  <a:srgbClr val="002060"/>
                </a:solidFill>
                <a:latin typeface="Arial-Rounded" pitchFamily="34" charset="0"/>
                <a:ea typeface="Arial-Rounded" pitchFamily="34" charset="0"/>
                <a:cs typeface="Arial-Rounded" pitchFamily="34" charset="0"/>
              </a:rPr>
              <a:t>Em đã làm được việc gì?</a:t>
            </a:r>
          </a:p>
          <a:p>
            <a:pPr marL="457200" indent="-457200" algn="just">
              <a:lnSpc>
                <a:spcPct val="200000"/>
              </a:lnSpc>
              <a:buFontTx/>
              <a:buChar char="-"/>
            </a:pPr>
            <a:r>
              <a:rPr lang="en-US" sz="2800" b="1" dirty="0">
                <a:solidFill>
                  <a:srgbClr val="002060"/>
                </a:solidFill>
                <a:latin typeface="Arial-Rounded" pitchFamily="34" charset="0"/>
                <a:ea typeface="Arial-Rounded" pitchFamily="34" charset="0"/>
                <a:cs typeface="Arial-Rounded" pitchFamily="34" charset="0"/>
              </a:rPr>
              <a:t>Em làm việc đó thế nào?</a:t>
            </a:r>
          </a:p>
          <a:p>
            <a:pPr marL="457200" indent="-457200" algn="just">
              <a:lnSpc>
                <a:spcPct val="200000"/>
              </a:lnSpc>
              <a:buFontTx/>
              <a:buChar char="-"/>
            </a:pPr>
            <a:r>
              <a:rPr lang="en-US" sz="2800" b="1" dirty="0">
                <a:solidFill>
                  <a:srgbClr val="002060"/>
                </a:solidFill>
                <a:latin typeface="Arial-Rounded" pitchFamily="34" charset="0"/>
                <a:ea typeface="Arial-Rounded" pitchFamily="34" charset="0"/>
                <a:cs typeface="Arial-Rounded" pitchFamily="34" charset="0"/>
              </a:rPr>
              <a:t>Nêu suy nghĩ của em khi làm xong việc đó?</a:t>
            </a:r>
          </a:p>
        </p:txBody>
      </p:sp>
      <p:pic>
        <p:nvPicPr>
          <p:cNvPr id="24" name="图片 7"/>
          <p:cNvPicPr>
            <a:picLocks noChangeAspect="1"/>
          </p:cNvPicPr>
          <p:nvPr/>
        </p:nvPicPr>
        <p:blipFill>
          <a:blip r:embed="rId3"/>
          <a:stretch>
            <a:fillRect/>
          </a:stretch>
        </p:blipFill>
        <p:spPr>
          <a:xfrm>
            <a:off x="672624" y="3662899"/>
            <a:ext cx="1670928" cy="2181904"/>
          </a:xfrm>
          <a:prstGeom prst="rect">
            <a:avLst/>
          </a:prstGeom>
          <a:noFill/>
          <a:ln w="9525">
            <a:noFill/>
          </a:ln>
        </p:spPr>
      </p:pic>
      <p:pic>
        <p:nvPicPr>
          <p:cNvPr id="25" name="图片 8"/>
          <p:cNvPicPr>
            <a:picLocks noChangeAspect="1"/>
          </p:cNvPicPr>
          <p:nvPr/>
        </p:nvPicPr>
        <p:blipFill>
          <a:blip r:embed="rId4"/>
          <a:stretch>
            <a:fillRect/>
          </a:stretch>
        </p:blipFill>
        <p:spPr>
          <a:xfrm>
            <a:off x="9538802" y="3837384"/>
            <a:ext cx="1504954" cy="2079337"/>
          </a:xfrm>
          <a:prstGeom prst="rect">
            <a:avLst/>
          </a:prstGeom>
          <a:noFill/>
          <a:ln w="9525">
            <a:noFill/>
          </a:ln>
        </p:spPr>
      </p:pic>
    </p:spTree>
    <p:extLst>
      <p:ext uri="{BB962C8B-B14F-4D97-AF65-F5344CB8AC3E}">
        <p14:creationId xmlns:p14="http://schemas.microsoft.com/office/powerpoint/2010/main" val="322695029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700"/>
                                        <p:tgtEl>
                                          <p:spTgt spid="16"/>
                                        </p:tgtEl>
                                      </p:cBhvr>
                                    </p:animEffect>
                                    <p:anim calcmode="lin" valueType="num">
                                      <p:cBhvr>
                                        <p:cTn id="8" dur="700" fill="hold"/>
                                        <p:tgtEl>
                                          <p:spTgt spid="16"/>
                                        </p:tgtEl>
                                        <p:attrNameLst>
                                          <p:attrName>ppt_x</p:attrName>
                                        </p:attrNameLst>
                                      </p:cBhvr>
                                      <p:tavLst>
                                        <p:tav tm="0">
                                          <p:val>
                                            <p:strVal val="#ppt_x"/>
                                          </p:val>
                                        </p:tav>
                                        <p:tav tm="100000">
                                          <p:val>
                                            <p:strVal val="#ppt_x"/>
                                          </p:val>
                                        </p:tav>
                                      </p:tavLst>
                                    </p:anim>
                                    <p:anim calcmode="lin" valueType="num">
                                      <p:cBhvr>
                                        <p:cTn id="9" dur="700" fill="hold"/>
                                        <p:tgtEl>
                                          <p:spTgt spid="1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Effect transition="in" filter="fade">
                                      <p:cBhvr>
                                        <p:cTn id="21" dur="500"/>
                                        <p:tgtEl>
                                          <p:spTgt spid="1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par>
                                <p:cTn id="27" presetID="22" presetClass="entr" presetSubtype="4"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down)">
                                      <p:cBhvr>
                                        <p:cTn id="29" dur="500"/>
                                        <p:tgtEl>
                                          <p:spTgt spid="24"/>
                                        </p:tgtEl>
                                      </p:cBhvr>
                                    </p:animEffect>
                                  </p:childTnLst>
                                </p:cTn>
                              </p:par>
                              <p:par>
                                <p:cTn id="30" presetID="22" presetClass="entr" presetSubtype="4"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down)">
                                      <p:cBhvr>
                                        <p:cTn id="32" dur="500"/>
                                        <p:tgtEl>
                                          <p:spTgt spid="25"/>
                                        </p:tgtEl>
                                      </p:cBhvr>
                                    </p:animEffect>
                                  </p:childTnLst>
                                </p:cTn>
                              </p:par>
                              <p:par>
                                <p:cTn id="33" presetID="32" presetClass="emph" presetSubtype="0" repeatCount="999000" fill="hold" nodeType="withEffect">
                                  <p:stCondLst>
                                    <p:cond delay="0"/>
                                  </p:stCondLst>
                                  <p:childTnLst>
                                    <p:animRot by="120000">
                                      <p:cBhvr>
                                        <p:cTn id="34" dur="100" fill="hold">
                                          <p:stCondLst>
                                            <p:cond delay="0"/>
                                          </p:stCondLst>
                                        </p:cTn>
                                        <p:tgtEl>
                                          <p:spTgt spid="24"/>
                                        </p:tgtEl>
                                        <p:attrNameLst>
                                          <p:attrName>r</p:attrName>
                                        </p:attrNameLst>
                                      </p:cBhvr>
                                    </p:animRot>
                                    <p:animRot by="-240000">
                                      <p:cBhvr>
                                        <p:cTn id="35" dur="200" fill="hold">
                                          <p:stCondLst>
                                            <p:cond delay="200"/>
                                          </p:stCondLst>
                                        </p:cTn>
                                        <p:tgtEl>
                                          <p:spTgt spid="24"/>
                                        </p:tgtEl>
                                        <p:attrNameLst>
                                          <p:attrName>r</p:attrName>
                                        </p:attrNameLst>
                                      </p:cBhvr>
                                    </p:animRot>
                                    <p:animRot by="240000">
                                      <p:cBhvr>
                                        <p:cTn id="36" dur="200" fill="hold">
                                          <p:stCondLst>
                                            <p:cond delay="400"/>
                                          </p:stCondLst>
                                        </p:cTn>
                                        <p:tgtEl>
                                          <p:spTgt spid="24"/>
                                        </p:tgtEl>
                                        <p:attrNameLst>
                                          <p:attrName>r</p:attrName>
                                        </p:attrNameLst>
                                      </p:cBhvr>
                                    </p:animRot>
                                    <p:animRot by="-240000">
                                      <p:cBhvr>
                                        <p:cTn id="37" dur="200" fill="hold">
                                          <p:stCondLst>
                                            <p:cond delay="600"/>
                                          </p:stCondLst>
                                        </p:cTn>
                                        <p:tgtEl>
                                          <p:spTgt spid="24"/>
                                        </p:tgtEl>
                                        <p:attrNameLst>
                                          <p:attrName>r</p:attrName>
                                        </p:attrNameLst>
                                      </p:cBhvr>
                                    </p:animRot>
                                    <p:animRot by="120000">
                                      <p:cBhvr>
                                        <p:cTn id="38" dur="200" fill="hold">
                                          <p:stCondLst>
                                            <p:cond delay="800"/>
                                          </p:stCondLst>
                                        </p:cTn>
                                        <p:tgtEl>
                                          <p:spTgt spid="24"/>
                                        </p:tgtEl>
                                        <p:attrNameLst>
                                          <p:attrName>r</p:attrName>
                                        </p:attrNameLst>
                                      </p:cBhvr>
                                    </p:animRot>
                                  </p:childTnLst>
                                </p:cTn>
                              </p:par>
                              <p:par>
                                <p:cTn id="39" presetID="32" presetClass="emph" presetSubtype="0" repeatCount="999000" fill="hold" nodeType="withEffect">
                                  <p:stCondLst>
                                    <p:cond delay="0"/>
                                  </p:stCondLst>
                                  <p:childTnLst>
                                    <p:animRot by="120000">
                                      <p:cBhvr>
                                        <p:cTn id="40" dur="100" fill="hold">
                                          <p:stCondLst>
                                            <p:cond delay="0"/>
                                          </p:stCondLst>
                                        </p:cTn>
                                        <p:tgtEl>
                                          <p:spTgt spid="25"/>
                                        </p:tgtEl>
                                        <p:attrNameLst>
                                          <p:attrName>r</p:attrName>
                                        </p:attrNameLst>
                                      </p:cBhvr>
                                    </p:animRot>
                                    <p:animRot by="-240000">
                                      <p:cBhvr>
                                        <p:cTn id="41" dur="200" fill="hold">
                                          <p:stCondLst>
                                            <p:cond delay="200"/>
                                          </p:stCondLst>
                                        </p:cTn>
                                        <p:tgtEl>
                                          <p:spTgt spid="25"/>
                                        </p:tgtEl>
                                        <p:attrNameLst>
                                          <p:attrName>r</p:attrName>
                                        </p:attrNameLst>
                                      </p:cBhvr>
                                    </p:animRot>
                                    <p:animRot by="240000">
                                      <p:cBhvr>
                                        <p:cTn id="42" dur="200" fill="hold">
                                          <p:stCondLst>
                                            <p:cond delay="400"/>
                                          </p:stCondLst>
                                        </p:cTn>
                                        <p:tgtEl>
                                          <p:spTgt spid="25"/>
                                        </p:tgtEl>
                                        <p:attrNameLst>
                                          <p:attrName>r</p:attrName>
                                        </p:attrNameLst>
                                      </p:cBhvr>
                                    </p:animRot>
                                    <p:animRot by="-240000">
                                      <p:cBhvr>
                                        <p:cTn id="43" dur="200" fill="hold">
                                          <p:stCondLst>
                                            <p:cond delay="600"/>
                                          </p:stCondLst>
                                        </p:cTn>
                                        <p:tgtEl>
                                          <p:spTgt spid="25"/>
                                        </p:tgtEl>
                                        <p:attrNameLst>
                                          <p:attrName>r</p:attrName>
                                        </p:attrNameLst>
                                      </p:cBhvr>
                                    </p:animRot>
                                    <p:animRot by="120000">
                                      <p:cBhvr>
                                        <p:cTn id="44" dur="200" fill="hold">
                                          <p:stCondLst>
                                            <p:cond delay="800"/>
                                          </p:stCondLst>
                                        </p:cTn>
                                        <p:tgtEl>
                                          <p:spTgt spid="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48555" y="1457188"/>
            <a:ext cx="10207636" cy="3539430"/>
          </a:xfrm>
          <a:prstGeom prst="rect">
            <a:avLst/>
          </a:prstGeom>
        </p:spPr>
        <p:txBody>
          <a:bodyPr wrap="square">
            <a:spAutoFit/>
          </a:bodyPr>
          <a:lstStyle/>
          <a:p>
            <a:pPr algn="just">
              <a:lnSpc>
                <a:spcPct val="200000"/>
              </a:lnSpc>
            </a:pPr>
            <a:r>
              <a:rPr lang="en-US" sz="2800" b="1" dirty="0">
                <a:solidFill>
                  <a:srgbClr val="002060"/>
                </a:solidFill>
                <a:latin typeface="Arial-Rounded" pitchFamily="34" charset="0"/>
                <a:ea typeface="Arial-Rounded" pitchFamily="34" charset="0"/>
                <a:cs typeface="Arial-Rounded" pitchFamily="34" charset="0"/>
              </a:rPr>
              <a:t>         Hôm qua mẹ bị ốm, sốt rất cao. Thấy vậy, em lấy khăn chườm lên trán mẹ, lấy thuốc cho mẹ uống và bóp đầu cho mẹ. Em còn quét nhà sạch sẽ,  cùng chị nấu cơm. Mẹ thấy vậy liền ôm em vào lòng và khen em ngoan ngoãn, đã biết giúp đỡ mẹ. </a:t>
            </a:r>
          </a:p>
        </p:txBody>
      </p:sp>
      <p:sp>
        <p:nvSpPr>
          <p:cNvPr id="6" name="矩形: 一个圆顶角，剪去另一个顶角 17">
            <a:extLst>
              <a:ext uri="{FF2B5EF4-FFF2-40B4-BE49-F238E27FC236}">
                <a16:creationId xmlns:a16="http://schemas.microsoft.com/office/drawing/2014/main" id="{E042DD80-0AB9-4C36-B011-9179551187A1}"/>
              </a:ext>
            </a:extLst>
          </p:cNvPr>
          <p:cNvSpPr/>
          <p:nvPr/>
        </p:nvSpPr>
        <p:spPr>
          <a:xfrm>
            <a:off x="742695" y="1457187"/>
            <a:ext cx="10619356" cy="4557113"/>
          </a:xfrm>
          <a:prstGeom prst="snipRoundRect">
            <a:avLst/>
          </a:prstGeom>
          <a:solidFill>
            <a:schemeClr val="bg1">
              <a:alpha val="16000"/>
            </a:schemeClr>
          </a:solidFill>
          <a:ln w="76200">
            <a:solidFill>
              <a:srgbClr val="5BBE97"/>
            </a:solidFill>
          </a:ln>
          <a:effectLst>
            <a:outerShdw blurRad="279400" dist="101600" dir="7200000" sx="101000" sy="101000" algn="tl"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7"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61486">
            <a:off x="393285" y="1092976"/>
            <a:ext cx="1394378" cy="1265486"/>
          </a:xfrm>
          <a:prstGeom prst="rect">
            <a:avLst/>
          </a:prstGeom>
        </p:spPr>
      </p:pic>
    </p:spTree>
    <p:extLst>
      <p:ext uri="{BB962C8B-B14F-4D97-AF65-F5344CB8AC3E}">
        <p14:creationId xmlns:p14="http://schemas.microsoft.com/office/powerpoint/2010/main" val="1443834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92182" y="627629"/>
            <a:ext cx="10207636" cy="5129289"/>
          </a:xfrm>
          <a:prstGeom prst="rect">
            <a:avLst/>
          </a:prstGeom>
        </p:spPr>
        <p:txBody>
          <a:bodyPr wrap="square">
            <a:spAutoFit/>
          </a:bodyPr>
          <a:lstStyle/>
          <a:p>
            <a:pPr>
              <a:lnSpc>
                <a:spcPct val="200000"/>
              </a:lnSpc>
            </a:pPr>
            <a:r>
              <a:rPr lang="en-US" sz="2800" b="1" dirty="0">
                <a:solidFill>
                  <a:srgbClr val="002060"/>
                </a:solidFill>
                <a:latin typeface="Arial-Rounded" pitchFamily="34" charset="0"/>
                <a:ea typeface="Arial-Rounded" pitchFamily="34" charset="0"/>
                <a:cs typeface="Arial-Rounded" pitchFamily="34" charset="0"/>
              </a:rPr>
              <a:t>         </a:t>
            </a:r>
            <a:r>
              <a:rPr lang="vi-VN" sz="2800" b="1" dirty="0">
                <a:solidFill>
                  <a:srgbClr val="002060"/>
                </a:solidFill>
                <a:latin typeface="Arial-Rounded" pitchFamily="34" charset="0"/>
                <a:ea typeface="Arial-Rounded" pitchFamily="34" charset="0"/>
                <a:cs typeface="Arial-Rounded" pitchFamily="34" charset="0"/>
              </a:rPr>
              <a:t>Chủ nhật tuần trước, em nấu cơm giúp mẹ. Đầu tiên em lấy một bát gạo đổ vào nồi. Em đổ nước vào rồi vo gạo. Vo gạo xong, em đỏ nước đi. Sau đó, em tiếp tục đổ nước ngập gạo. Tiếp theo em bật chế độ nấu. Sau 30 phút là cơm chín. Bố, mẹ đều khen em ngoan, đã biết nấu cơm giúp bố mẹ.</a:t>
            </a:r>
            <a:endParaRPr lang="en-US" sz="2800" b="1" dirty="0">
              <a:solidFill>
                <a:srgbClr val="00206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65312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图片 4">
            <a:extLst>
              <a:ext uri="{FF2B5EF4-FFF2-40B4-BE49-F238E27FC236}">
                <a16:creationId xmlns:a16="http://schemas.microsoft.com/office/drawing/2014/main" id="{1D7BF903-E6F8-4C5D-84EC-8C9BF12F5F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6638" y="951699"/>
            <a:ext cx="8077200" cy="4415460"/>
          </a:xfrm>
          <a:prstGeom prst="rect">
            <a:avLst/>
          </a:prstGeom>
        </p:spPr>
      </p:pic>
      <p:pic>
        <p:nvPicPr>
          <p:cNvPr id="33" name="图片 6">
            <a:extLst>
              <a:ext uri="{FF2B5EF4-FFF2-40B4-BE49-F238E27FC236}">
                <a16:creationId xmlns:a16="http://schemas.microsoft.com/office/drawing/2014/main" id="{5B0CAB89-445F-470E-840C-54C5DA35E9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34600" y="0"/>
            <a:ext cx="2008444" cy="2003016"/>
          </a:xfrm>
          <a:prstGeom prst="rect">
            <a:avLst/>
          </a:prstGeom>
        </p:spPr>
      </p:pic>
      <p:pic>
        <p:nvPicPr>
          <p:cNvPr id="34" name="图片 8">
            <a:extLst>
              <a:ext uri="{FF2B5EF4-FFF2-40B4-BE49-F238E27FC236}">
                <a16:creationId xmlns:a16="http://schemas.microsoft.com/office/drawing/2014/main" id="{94FBAD47-784A-4C0F-979F-57263443B8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31" y="1"/>
            <a:ext cx="1979312" cy="1988532"/>
          </a:xfrm>
          <a:prstGeom prst="rect">
            <a:avLst/>
          </a:prstGeom>
        </p:spPr>
      </p:pic>
      <p:pic>
        <p:nvPicPr>
          <p:cNvPr id="35" name="图片 15">
            <a:extLst>
              <a:ext uri="{FF2B5EF4-FFF2-40B4-BE49-F238E27FC236}">
                <a16:creationId xmlns:a16="http://schemas.microsoft.com/office/drawing/2014/main" id="{A765284F-11EF-436D-9C9D-7896B801D4D1}"/>
              </a:ext>
            </a:extLst>
          </p:cNvPr>
          <p:cNvPicPr>
            <a:picLocks noChangeAspect="1"/>
          </p:cNvPicPr>
          <p:nvPr/>
        </p:nvPicPr>
        <p:blipFill rotWithShape="1">
          <a:blip r:embed="rId7">
            <a:extLst>
              <a:ext uri="{28A0092B-C50C-407E-A947-70E740481C1C}">
                <a14:useLocalDpi xmlns:a14="http://schemas.microsoft.com/office/drawing/2010/main" val="0"/>
              </a:ext>
            </a:extLst>
          </a:blip>
          <a:srcRect b="15181"/>
          <a:stretch/>
        </p:blipFill>
        <p:spPr>
          <a:xfrm>
            <a:off x="2035193" y="4761371"/>
            <a:ext cx="885808" cy="640027"/>
          </a:xfrm>
          <a:prstGeom prst="rect">
            <a:avLst/>
          </a:prstGeom>
        </p:spPr>
      </p:pic>
      <p:grpSp>
        <p:nvGrpSpPr>
          <p:cNvPr id="37" name="组合 3">
            <a:extLst>
              <a:ext uri="{FF2B5EF4-FFF2-40B4-BE49-F238E27FC236}">
                <a16:creationId xmlns:a16="http://schemas.microsoft.com/office/drawing/2014/main" id="{BC54C152-1D09-4988-AA2C-D57010631322}"/>
              </a:ext>
            </a:extLst>
          </p:cNvPr>
          <p:cNvGrpSpPr/>
          <p:nvPr/>
        </p:nvGrpSpPr>
        <p:grpSpPr>
          <a:xfrm>
            <a:off x="0" y="3698571"/>
            <a:ext cx="12198968" cy="3159429"/>
            <a:chOff x="0" y="3698571"/>
            <a:chExt cx="12198968" cy="3159429"/>
          </a:xfrm>
        </p:grpSpPr>
        <p:pic>
          <p:nvPicPr>
            <p:cNvPr id="38" name="图片 19">
              <a:extLst>
                <a:ext uri="{FF2B5EF4-FFF2-40B4-BE49-F238E27FC236}">
                  <a16:creationId xmlns:a16="http://schemas.microsoft.com/office/drawing/2014/main" id="{6587BE9E-773D-452D-81E2-07211AEE6C1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0510" y="5338507"/>
              <a:ext cx="1703070" cy="1446783"/>
            </a:xfrm>
            <a:prstGeom prst="rect">
              <a:avLst/>
            </a:prstGeom>
          </p:spPr>
        </p:pic>
        <p:pic>
          <p:nvPicPr>
            <p:cNvPr id="39" name="图片 20">
              <a:extLst>
                <a:ext uri="{FF2B5EF4-FFF2-40B4-BE49-F238E27FC236}">
                  <a16:creationId xmlns:a16="http://schemas.microsoft.com/office/drawing/2014/main" id="{7F37D3A7-2A2E-4FC7-8760-996DF282EF3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79189" y="5776804"/>
              <a:ext cx="1066800" cy="906262"/>
            </a:xfrm>
            <a:prstGeom prst="rect">
              <a:avLst/>
            </a:prstGeom>
          </p:spPr>
        </p:pic>
        <p:pic>
          <p:nvPicPr>
            <p:cNvPr id="40" name="图片 21">
              <a:extLst>
                <a:ext uri="{FF2B5EF4-FFF2-40B4-BE49-F238E27FC236}">
                  <a16:creationId xmlns:a16="http://schemas.microsoft.com/office/drawing/2014/main" id="{AC575159-D9FC-41B4-AF27-E7BB990A446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4802218" y="5583980"/>
              <a:ext cx="1293782" cy="1099086"/>
            </a:xfrm>
            <a:prstGeom prst="rect">
              <a:avLst/>
            </a:prstGeom>
          </p:spPr>
        </p:pic>
        <p:pic>
          <p:nvPicPr>
            <p:cNvPr id="41" name="图片 22">
              <a:extLst>
                <a:ext uri="{FF2B5EF4-FFF2-40B4-BE49-F238E27FC236}">
                  <a16:creationId xmlns:a16="http://schemas.microsoft.com/office/drawing/2014/main" id="{6B369BAD-0E1E-4C47-9783-7172BAEC475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7774018" y="5685077"/>
              <a:ext cx="1056402" cy="897428"/>
            </a:xfrm>
            <a:prstGeom prst="rect">
              <a:avLst/>
            </a:prstGeom>
          </p:spPr>
        </p:pic>
        <p:pic>
          <p:nvPicPr>
            <p:cNvPr id="42" name="图片 13">
              <a:extLst>
                <a:ext uri="{FF2B5EF4-FFF2-40B4-BE49-F238E27FC236}">
                  <a16:creationId xmlns:a16="http://schemas.microsoft.com/office/drawing/2014/main" id="{9DC54091-DCC2-4AD2-8134-50ACEEAD3A0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71944" y="3698571"/>
              <a:ext cx="3227024" cy="3086719"/>
            </a:xfrm>
            <a:prstGeom prst="rect">
              <a:avLst/>
            </a:prstGeom>
          </p:spPr>
        </p:pic>
        <p:pic>
          <p:nvPicPr>
            <p:cNvPr id="43" name="图片 23">
              <a:extLst>
                <a:ext uri="{FF2B5EF4-FFF2-40B4-BE49-F238E27FC236}">
                  <a16:creationId xmlns:a16="http://schemas.microsoft.com/office/drawing/2014/main" id="{A3D72380-9D48-4756-AFB0-BB8489517F3D}"/>
                </a:ext>
              </a:extLst>
            </p:cNvPr>
            <p:cNvPicPr>
              <a:picLocks noChangeAspect="1"/>
            </p:cNvPicPr>
            <p:nvPr/>
          </p:nvPicPr>
          <p:blipFill rotWithShape="1">
            <a:blip r:embed="rId10">
              <a:extLst>
                <a:ext uri="{28A0092B-C50C-407E-A947-70E740481C1C}">
                  <a14:useLocalDpi xmlns:a14="http://schemas.microsoft.com/office/drawing/2010/main" val="0"/>
                </a:ext>
              </a:extLst>
            </a:blip>
            <a:srcRect t="82569" b="8666"/>
            <a:stretch/>
          </p:blipFill>
          <p:spPr>
            <a:xfrm>
              <a:off x="0" y="6308726"/>
              <a:ext cx="12192000" cy="549274"/>
            </a:xfrm>
            <a:prstGeom prst="rect">
              <a:avLst/>
            </a:prstGeom>
          </p:spPr>
        </p:pic>
      </p:grpSp>
      <p:pic>
        <p:nvPicPr>
          <p:cNvPr id="44" name="Rita Calypso - Paper Mache">
            <a:hlinkClick r:id="" action="ppaction://media"/>
            <a:extLst>
              <a:ext uri="{FF2B5EF4-FFF2-40B4-BE49-F238E27FC236}">
                <a16:creationId xmlns:a16="http://schemas.microsoft.com/office/drawing/2014/main" id="{F1C8417D-AB61-406B-B21F-44D866442EEE}"/>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66145" y="-497689"/>
            <a:ext cx="609600" cy="609600"/>
          </a:xfrm>
          <a:prstGeom prst="rect">
            <a:avLst/>
          </a:prstGeom>
        </p:spPr>
      </p:pic>
      <p:sp>
        <p:nvSpPr>
          <p:cNvPr id="2" name="Rectangle 1"/>
          <p:cNvSpPr/>
          <p:nvPr/>
        </p:nvSpPr>
        <p:spPr>
          <a:xfrm>
            <a:off x="3169318" y="1072362"/>
            <a:ext cx="5568705"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all" spc="0" normalizeH="0" baseline="0" noProof="0" dirty="0">
                <a:ln w="0"/>
                <a:gradFill flip="none">
                  <a:gsLst>
                    <a:gs pos="0">
                      <a:srgbClr val="4472C4">
                        <a:tint val="75000"/>
                        <a:shade val="75000"/>
                        <a:satMod val="170000"/>
                      </a:srgbClr>
                    </a:gs>
                    <a:gs pos="49000">
                      <a:srgbClr val="4472C4">
                        <a:tint val="88000"/>
                        <a:shade val="65000"/>
                        <a:satMod val="172000"/>
                      </a:srgbClr>
                    </a:gs>
                    <a:gs pos="50000">
                      <a:srgbClr val="4472C4">
                        <a:shade val="65000"/>
                        <a:satMod val="130000"/>
                      </a:srgbClr>
                    </a:gs>
                    <a:gs pos="92000">
                      <a:srgbClr val="4472C4">
                        <a:shade val="50000"/>
                        <a:satMod val="120000"/>
                      </a:srgbClr>
                    </a:gs>
                    <a:gs pos="100000">
                      <a:srgbClr val="4472C4">
                        <a:shade val="48000"/>
                        <a:satMod val="120000"/>
                      </a:srgbClr>
                    </a:gs>
                  </a:gsLst>
                  <a:lin ang="5400000"/>
                </a:gradFill>
                <a:effectLst>
                  <a:reflection blurRad="12700" stA="50000" endPos="50000" dist="5000" dir="5400000" sy="-100000" rotWithShape="0"/>
                </a:effectLst>
                <a:uLnTx/>
                <a:uFillTx/>
                <a:latin typeface="iCiel Cadena" panose="02000503000000020004" pitchFamily="2" charset="0"/>
                <a:ea typeface="+mn-ea"/>
                <a:cs typeface="+mn-cs"/>
              </a:rPr>
              <a:t>YÊU CẦU CẦN ĐẠT</a:t>
            </a:r>
            <a:r>
              <a:rPr kumimoji="0" lang="en-US" sz="5400" b="1" i="0" u="none" strike="noStrike" kern="1200" cap="all" spc="0" normalizeH="0" baseline="0" noProof="0" dirty="0">
                <a:ln w="0"/>
                <a:gradFill flip="none">
                  <a:gsLst>
                    <a:gs pos="0">
                      <a:srgbClr val="4472C4">
                        <a:tint val="75000"/>
                        <a:shade val="75000"/>
                        <a:satMod val="170000"/>
                      </a:srgbClr>
                    </a:gs>
                    <a:gs pos="49000">
                      <a:srgbClr val="4472C4">
                        <a:tint val="88000"/>
                        <a:shade val="65000"/>
                        <a:satMod val="172000"/>
                      </a:srgbClr>
                    </a:gs>
                    <a:gs pos="50000">
                      <a:srgbClr val="4472C4">
                        <a:shade val="65000"/>
                        <a:satMod val="130000"/>
                      </a:srgbClr>
                    </a:gs>
                    <a:gs pos="92000">
                      <a:srgbClr val="4472C4">
                        <a:shade val="50000"/>
                        <a:satMod val="120000"/>
                      </a:srgbClr>
                    </a:gs>
                    <a:gs pos="100000">
                      <a:srgbClr val="4472C4">
                        <a:shade val="48000"/>
                        <a:satMod val="120000"/>
                      </a:srgbClr>
                    </a:gs>
                  </a:gsLst>
                  <a:lin ang="5400000"/>
                </a:gradFill>
                <a:effectLst>
                  <a:reflection blurRad="12700" stA="50000" endPos="50000" dist="5000" dir="5400000" sy="-100000" rotWithShape="0"/>
                </a:effectLst>
                <a:uLnTx/>
                <a:uFillTx/>
                <a:latin typeface="iCiel Cadena" panose="02000503000000020004" pitchFamily="2" charset="0"/>
                <a:ea typeface="+mn-ea"/>
                <a:cs typeface="+mn-cs"/>
              </a:rPr>
              <a:t> </a:t>
            </a:r>
          </a:p>
        </p:txBody>
      </p:sp>
      <p:sp>
        <p:nvSpPr>
          <p:cNvPr id="4" name="TextBox 3">
            <a:extLst>
              <a:ext uri="{FF2B5EF4-FFF2-40B4-BE49-F238E27FC236}">
                <a16:creationId xmlns:a16="http://schemas.microsoft.com/office/drawing/2014/main" id="{1A69DB6A-D926-D2FD-C2E8-3C4BB78F33DE}"/>
              </a:ext>
            </a:extLst>
          </p:cNvPr>
          <p:cNvSpPr txBox="1"/>
          <p:nvPr/>
        </p:nvSpPr>
        <p:spPr>
          <a:xfrm>
            <a:off x="2581231" y="2434675"/>
            <a:ext cx="6744878"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Biết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quan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sát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và</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kể</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được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nội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dung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tranh</a:t>
            </a:r>
            <a:endPar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Viết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được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2 – 3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câu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kể</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về</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một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việc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em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đã</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làm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ở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nhà</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217750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4"/>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1000"/>
                                        <p:tgtEl>
                                          <p:spTgt spid="37"/>
                                        </p:tgtEl>
                                      </p:cBhvr>
                                    </p:animEffect>
                                    <p:anim calcmode="lin" valueType="num">
                                      <p:cBhvr>
                                        <p:cTn id="11" dur="1000" fill="hold"/>
                                        <p:tgtEl>
                                          <p:spTgt spid="37"/>
                                        </p:tgtEl>
                                        <p:attrNameLst>
                                          <p:attrName>ppt_x</p:attrName>
                                        </p:attrNameLst>
                                      </p:cBhvr>
                                      <p:tavLst>
                                        <p:tav tm="0">
                                          <p:val>
                                            <p:strVal val="#ppt_x"/>
                                          </p:val>
                                        </p:tav>
                                        <p:tav tm="100000">
                                          <p:val>
                                            <p:strVal val="#ppt_x"/>
                                          </p:val>
                                        </p:tav>
                                      </p:tavLst>
                                    </p:anim>
                                    <p:anim calcmode="lin" valueType="num">
                                      <p:cBhvr>
                                        <p:cTn id="12" dur="1000" fill="hold"/>
                                        <p:tgtEl>
                                          <p:spTgt spid="37"/>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 presetClass="entr" presetSubtype="9"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500" fill="hold"/>
                                        <p:tgtEl>
                                          <p:spTgt spid="34"/>
                                        </p:tgtEl>
                                        <p:attrNameLst>
                                          <p:attrName>ppt_x</p:attrName>
                                        </p:attrNameLst>
                                      </p:cBhvr>
                                      <p:tavLst>
                                        <p:tav tm="0">
                                          <p:val>
                                            <p:strVal val="0-#ppt_w/2"/>
                                          </p:val>
                                        </p:tav>
                                        <p:tav tm="100000">
                                          <p:val>
                                            <p:strVal val="#ppt_x"/>
                                          </p:val>
                                        </p:tav>
                                      </p:tavLst>
                                    </p:anim>
                                    <p:anim calcmode="lin" valueType="num">
                                      <p:cBhvr additive="base">
                                        <p:cTn id="23" dur="500" fill="hold"/>
                                        <p:tgtEl>
                                          <p:spTgt spid="34"/>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par>
                                <p:cTn id="30" presetID="10" presetClass="entr" presetSubtype="0" fill="hold" nodeType="with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childTnLst>
                          </p:cTn>
                        </p:par>
                        <p:par>
                          <p:cTn id="33" fill="hold">
                            <p:stCondLst>
                              <p:cond delay="2500"/>
                            </p:stCondLst>
                            <p:childTnLst>
                              <p:par>
                                <p:cTn id="34" presetID="16" presetClass="entr" presetSubtype="21"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barn(inVertical)">
                                      <p:cBhvr>
                                        <p:cTn id="3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37" repeatCount="indefinite" fill="hold" display="0">
                  <p:stCondLst>
                    <p:cond delay="indefinite"/>
                  </p:stCondLst>
                  <p:endCondLst>
                    <p:cond evt="onStopAudio" delay="0">
                      <p:tgtEl>
                        <p:sldTgt/>
                      </p:tgtEl>
                    </p:cond>
                  </p:endCondLst>
                </p:cTn>
                <p:tgtEl>
                  <p:spTgt spid="44"/>
                </p:tgtEl>
              </p:cMediaNode>
            </p:audio>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470</TotalTime>
  <Words>372</Words>
  <Application>Microsoft Office PowerPoint</Application>
  <PresentationFormat>Widescreen</PresentationFormat>
  <Paragraphs>32</Paragraphs>
  <Slides>11</Slides>
  <Notes>0</Notes>
  <HiddenSlides>0</HiddenSlides>
  <MMClips>4</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11</vt:i4>
      </vt:variant>
    </vt:vector>
  </HeadingPairs>
  <TitlesOfParts>
    <vt:vector size="20" baseType="lpstr">
      <vt:lpstr>Arial</vt:lpstr>
      <vt:lpstr>Arial-Rounded</vt:lpstr>
      <vt:lpstr>Calibri</vt:lpstr>
      <vt:lpstr>Calibri Light</vt:lpstr>
      <vt:lpstr>iCiel Cadena</vt:lpstr>
      <vt:lpstr>iCiel Crocante</vt:lpstr>
      <vt:lpstr>Times New Roman</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Nguyen Kim Chi</cp:lastModifiedBy>
  <cp:revision>166</cp:revision>
  <dcterms:created xsi:type="dcterms:W3CDTF">2021-05-29T04:05:18Z</dcterms:created>
  <dcterms:modified xsi:type="dcterms:W3CDTF">2022-09-18T08:11:51Z</dcterms:modified>
</cp:coreProperties>
</file>