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</p:sldMasterIdLst>
  <p:notesMasterIdLst>
    <p:notesMasterId r:id="rId22"/>
  </p:notesMasterIdLst>
  <p:sldIdLst>
    <p:sldId id="380" r:id="rId3"/>
    <p:sldId id="381" r:id="rId4"/>
    <p:sldId id="278" r:id="rId5"/>
    <p:sldId id="279" r:id="rId6"/>
    <p:sldId id="280" r:id="rId7"/>
    <p:sldId id="293" r:id="rId8"/>
    <p:sldId id="355" r:id="rId9"/>
    <p:sldId id="282" r:id="rId10"/>
    <p:sldId id="375" r:id="rId11"/>
    <p:sldId id="377" r:id="rId12"/>
    <p:sldId id="362" r:id="rId13"/>
    <p:sldId id="363" r:id="rId14"/>
    <p:sldId id="361" r:id="rId15"/>
    <p:sldId id="369" r:id="rId16"/>
    <p:sldId id="356" r:id="rId17"/>
    <p:sldId id="354" r:id="rId18"/>
    <p:sldId id="378" r:id="rId19"/>
    <p:sldId id="382" r:id="rId20"/>
    <p:sldId id="270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491" autoAdjust="0"/>
    <p:restoredTop sz="93950" autoAdjust="0"/>
  </p:normalViewPr>
  <p:slideViewPr>
    <p:cSldViewPr snapToGrid="0">
      <p:cViewPr varScale="1">
        <p:scale>
          <a:sx n="65" d="100"/>
          <a:sy n="65" d="100"/>
        </p:scale>
        <p:origin x="876" y="7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ableStyles" Target="tableStyle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9EAD26F-197A-4344-8006-41ADEB63EE52}" type="datetimeFigureOut">
              <a:rPr lang="en-US" smtClean="0"/>
              <a:t>25/9/2022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D410672-AB2C-4B15-8A81-455247B625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47862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6837353-30EB-4A48-80EB-173D804AEFB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7670149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6837353-30EB-4A48-80EB-173D804AEFB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16885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567E14-3BA2-4243-B9EA-E2C7FD4D880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25/9/2022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B76E8-5BCA-478B-A7D2-0147B70B100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16071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567E14-3BA2-4243-B9EA-E2C7FD4D880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25/9/2022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B76E8-5BCA-478B-A7D2-0147B70B100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91015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567E14-3BA2-4243-B9EA-E2C7FD4D880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25/9/2022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B76E8-5BCA-478B-A7D2-0147B70B100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70109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DDCC56-F5E1-4C44-AD86-F1B8EB7F87B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D507852-9A7E-4F06-86D7-DBE085B30F2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F5D0A2A-C2A4-4C64-BBC0-C18F193E2D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C5F93-887A-4481-A204-754FB144E4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25/9/2022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01549A9-ADD6-4C8C-936F-8BDB0273E5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19B67A7-BC8F-483B-BDBA-EC669FAF61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E047B-2186-4570-B73E-AAD78CC2AB6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918247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C7C249-3B70-4FA6-93F0-C231D5DB5C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E087E01-A3A5-4334-914B-F24DC27B16D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1F0F003-333E-4D29-A09D-C780346396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C5F93-887A-4481-A204-754FB144E4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25/9/2022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43D16D9-B845-4551-9DDF-45C4E07B11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A3BC130-9B5D-4315-9904-85626D9CD4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E047B-2186-4570-B73E-AAD78CC2AB6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256819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B5E6A4-0F6D-47B3-B1B0-C81BEF1D11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6862201-2032-4EF5-B29F-61630F43269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8A8B075-1BD0-4D86-91C9-AFB9542B6C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C5F93-887A-4481-A204-754FB144E4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25/9/2022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96A3AD1-44DC-4640-BD35-E86F637E87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BB325A1-EB8B-45A0-9544-25DE745A92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E047B-2186-4570-B73E-AAD78CC2AB6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3333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3F7812-5831-4B47-867E-6AACD3E4EE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58893B5-3A4A-48F8-A774-0DE8F58E86B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A23DB5A-3027-4D38-8798-A30633BCD61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3C59029-2351-43F4-BE15-A0B05CDDCC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C5F93-887A-4481-A204-754FB144E4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25/9/2022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982C413-63C8-4708-B04B-22EA3CBE0C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C35F2F7-954D-4718-AB34-12C970AEDF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E047B-2186-4570-B73E-AAD78CC2AB6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744790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8F00AA-FC9B-4B22-909A-66E2B4E791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2AE43A2-95F0-4FDA-A3A9-994D72DF7D2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AA94606-FDC0-44C6-B2F6-78A0EE4BDFD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E4136C7-42FF-44D1-9DDD-2AFC74A0E9A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A383972-0D86-400F-AFB9-057E6E4038E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8A12704-9F3B-4E5D-B37A-A65FB6639F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C5F93-887A-4481-A204-754FB144E4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25/9/2022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ED14B6A-D31E-4E4E-9999-2A037F28C0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23CE0C2-879A-464E-B0C6-8927F16B48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E047B-2186-4570-B73E-AAD78CC2AB6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156351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584C4B-E99A-4637-B2A5-62A92ADAB2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9C2A881-E3AF-49DA-A4B1-579A0F39FE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C5F93-887A-4481-A204-754FB144E4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25/9/2022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35913B2-3613-49A3-8703-7439B1EE9C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C282779-E726-41E8-A702-F4E40F1369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E047B-2186-4570-B73E-AAD78CC2AB6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588475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2118B78-BCE9-4DA8-80F2-24A4C05240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C5F93-887A-4481-A204-754FB144E4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25/9/2022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05BF5D5-4750-4FE3-AE67-46C67F70BE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46C7EBF-F997-4A98-BFCB-A2F2CFCE84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E047B-2186-4570-B73E-AAD78CC2AB6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906784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90F86B-DE1B-47E5-AF1E-F1E43D126D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3839149-F5C9-4A3E-B1F1-64AC32A8C4E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0B49737-FC39-46B3-AA8E-88ED0BBE3DB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D70A5A9-3EC5-49B2-BB5D-3ADB82122D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C5F93-887A-4481-A204-754FB144E4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25/9/2022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B834B9C-1E2F-4435-98A0-7D4AACDEAF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D319B98-E521-4405-A564-3AB1026FDD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E047B-2186-4570-B73E-AAD78CC2AB6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87475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567E14-3BA2-4243-B9EA-E2C7FD4D880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25/9/2022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B76E8-5BCA-478B-A7D2-0147B70B100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545667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F9B37F-F0AD-4E46-B21B-5C2CD91743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76602EB-C689-4796-BE01-E59E221EA91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86E3EE4-9555-4C63-94C7-F6ACA3E82DC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B6BCC5D-691D-47D3-874F-80E55C572C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C5F93-887A-4481-A204-754FB144E4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25/9/2022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FFBD8AA-F3E0-4242-98F6-9558B68AF3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5ED071D-48D1-4743-B5AE-2DF6123982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E047B-2186-4570-B73E-AAD78CC2AB6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02740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CF7EA7-A850-4B31-BFB1-05DC9C4AE1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E12A992-B0AB-4724-97D7-DC5BFD05ED1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FE3DB81-A2CE-4DE2-A81D-BE3D0803E3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C5F93-887A-4481-A204-754FB144E4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25/9/2022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B7F8850-939A-42C1-BE67-B5974749F4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B22DB53-C194-42C0-9EA0-8FF03CFF51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E047B-2186-4570-B73E-AAD78CC2AB6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815249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EA1348F-F778-4CB0-B111-7C97E7CBD8A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A5C8359-3C7A-4EFE-854C-E2DE54F092B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C642ADB-39AF-4F4B-85BE-175AEF9F9F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C5F93-887A-4481-A204-754FB144E4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25/9/2022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4F9F293-897F-4929-9E42-96D4A6D15D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42CD7FF-3FFB-49B0-AA83-669D525ED0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E047B-2186-4570-B73E-AAD78CC2AB6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83268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567E14-3BA2-4243-B9EA-E2C7FD4D880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25/9/2022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B76E8-5BCA-478B-A7D2-0147B70B100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4085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567E14-3BA2-4243-B9EA-E2C7FD4D880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25/9/2022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B76E8-5BCA-478B-A7D2-0147B70B100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77112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567E14-3BA2-4243-B9EA-E2C7FD4D880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25/9/2022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B76E8-5BCA-478B-A7D2-0147B70B100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50508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567E14-3BA2-4243-B9EA-E2C7FD4D880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25/9/2022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B76E8-5BCA-478B-A7D2-0147B70B100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3463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567E14-3BA2-4243-B9EA-E2C7FD4D880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25/9/2022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B76E8-5BCA-478B-A7D2-0147B70B100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32830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567E14-3BA2-4243-B9EA-E2C7FD4D880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25/9/2022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B76E8-5BCA-478B-A7D2-0147B70B100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85700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567E14-3BA2-4243-B9EA-E2C7FD4D880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25/9/2022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B76E8-5BCA-478B-A7D2-0147B70B100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89600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567E14-3BA2-4243-B9EA-E2C7FD4D880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25/9/2022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8B76E8-5BCA-478B-A7D2-0147B70B100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84525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6F7407B-4E2C-408B-B389-F57864F2DE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DF7A4D6-DEAC-485D-B330-F569F9C4745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453AB30-B58C-41B9-BE13-88ED91F345A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9C5F93-887A-4481-A204-754FB144E4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25/9/2022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353CEE2-EF76-4032-8D9E-DB3CC52D393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EB41C0C-DBC5-49B1-BED0-EED11950E29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4E047B-2186-4570-B73E-AAD78CC2AB6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70182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png"/><Relationship Id="rId5" Type="http://schemas.openxmlformats.org/officeDocument/2006/relationships/image" Target="../media/image12.emf"/><Relationship Id="rId10" Type="http://schemas.openxmlformats.org/officeDocument/2006/relationships/image" Target="../media/image17.png"/><Relationship Id="rId4" Type="http://schemas.openxmlformats.org/officeDocument/2006/relationships/image" Target="../media/image11.emf"/><Relationship Id="rId9" Type="http://schemas.openxmlformats.org/officeDocument/2006/relationships/image" Target="../media/image16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png"/><Relationship Id="rId5" Type="http://schemas.openxmlformats.org/officeDocument/2006/relationships/image" Target="../media/image12.emf"/><Relationship Id="rId10" Type="http://schemas.openxmlformats.org/officeDocument/2006/relationships/image" Target="../media/image17.png"/><Relationship Id="rId4" Type="http://schemas.openxmlformats.org/officeDocument/2006/relationships/image" Target="../media/image11.emf"/><Relationship Id="rId9" Type="http://schemas.openxmlformats.org/officeDocument/2006/relationships/image" Target="../media/image16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图片 4">
            <a:extLst>
              <a:ext uri="{FF2B5EF4-FFF2-40B4-BE49-F238E27FC236}">
                <a16:creationId xmlns:a16="http://schemas.microsoft.com/office/drawing/2014/main" id="{1D7BF903-E6F8-4C5D-84EC-8C9BF12F5F2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9368" y="876235"/>
            <a:ext cx="10161638" cy="4415460"/>
          </a:xfrm>
          <a:prstGeom prst="rect">
            <a:avLst/>
          </a:prstGeom>
        </p:spPr>
      </p:pic>
      <p:pic>
        <p:nvPicPr>
          <p:cNvPr id="33" name="图片 6">
            <a:extLst>
              <a:ext uri="{FF2B5EF4-FFF2-40B4-BE49-F238E27FC236}">
                <a16:creationId xmlns:a16="http://schemas.microsoft.com/office/drawing/2014/main" id="{5B0CAB89-445F-470E-840C-54C5DA35E9D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79500" y="20829"/>
            <a:ext cx="2008444" cy="2003016"/>
          </a:xfrm>
          <a:prstGeom prst="rect">
            <a:avLst/>
          </a:prstGeom>
        </p:spPr>
      </p:pic>
      <p:pic>
        <p:nvPicPr>
          <p:cNvPr id="34" name="图片 8">
            <a:extLst>
              <a:ext uri="{FF2B5EF4-FFF2-40B4-BE49-F238E27FC236}">
                <a16:creationId xmlns:a16="http://schemas.microsoft.com/office/drawing/2014/main" id="{94FBAD47-784A-4C0F-979F-57263443B87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731" y="0"/>
            <a:ext cx="2063132" cy="2072743"/>
          </a:xfrm>
          <a:prstGeom prst="rect">
            <a:avLst/>
          </a:prstGeom>
        </p:spPr>
      </p:pic>
      <p:pic>
        <p:nvPicPr>
          <p:cNvPr id="35" name="图片 15">
            <a:extLst>
              <a:ext uri="{FF2B5EF4-FFF2-40B4-BE49-F238E27FC236}">
                <a16:creationId xmlns:a16="http://schemas.microsoft.com/office/drawing/2014/main" id="{A765284F-11EF-436D-9C9D-7896B801D4D1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181"/>
          <a:stretch/>
        </p:blipFill>
        <p:spPr>
          <a:xfrm>
            <a:off x="2035193" y="4761371"/>
            <a:ext cx="885808" cy="640027"/>
          </a:xfrm>
          <a:prstGeom prst="rect">
            <a:avLst/>
          </a:prstGeom>
        </p:spPr>
      </p:pic>
      <p:pic>
        <p:nvPicPr>
          <p:cNvPr id="36" name="图片 17">
            <a:extLst>
              <a:ext uri="{FF2B5EF4-FFF2-40B4-BE49-F238E27FC236}">
                <a16:creationId xmlns:a16="http://schemas.microsoft.com/office/drawing/2014/main" id="{77D7C6D6-7AA4-4EF6-ABAF-743E23FC9939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853" y="5172829"/>
            <a:ext cx="2290244" cy="1064313"/>
          </a:xfrm>
          <a:prstGeom prst="rect">
            <a:avLst/>
          </a:prstGeom>
        </p:spPr>
      </p:pic>
      <p:grpSp>
        <p:nvGrpSpPr>
          <p:cNvPr id="37" name="组合 3">
            <a:extLst>
              <a:ext uri="{FF2B5EF4-FFF2-40B4-BE49-F238E27FC236}">
                <a16:creationId xmlns:a16="http://schemas.microsoft.com/office/drawing/2014/main" id="{BC54C152-1D09-4988-AA2C-D57010631322}"/>
              </a:ext>
            </a:extLst>
          </p:cNvPr>
          <p:cNvGrpSpPr/>
          <p:nvPr/>
        </p:nvGrpSpPr>
        <p:grpSpPr>
          <a:xfrm>
            <a:off x="0" y="5692756"/>
            <a:ext cx="12198968" cy="1165244"/>
            <a:chOff x="0" y="3698571"/>
            <a:chExt cx="12198968" cy="3159429"/>
          </a:xfrm>
        </p:grpSpPr>
        <p:pic>
          <p:nvPicPr>
            <p:cNvPr id="38" name="图片 19">
              <a:extLst>
                <a:ext uri="{FF2B5EF4-FFF2-40B4-BE49-F238E27FC236}">
                  <a16:creationId xmlns:a16="http://schemas.microsoft.com/office/drawing/2014/main" id="{6587BE9E-773D-452D-81E2-07211AEE6C1E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0510" y="5338507"/>
              <a:ext cx="1703070" cy="1446783"/>
            </a:xfrm>
            <a:prstGeom prst="rect">
              <a:avLst/>
            </a:prstGeom>
          </p:spPr>
        </p:pic>
        <p:pic>
          <p:nvPicPr>
            <p:cNvPr id="39" name="图片 20">
              <a:extLst>
                <a:ext uri="{FF2B5EF4-FFF2-40B4-BE49-F238E27FC236}">
                  <a16:creationId xmlns:a16="http://schemas.microsoft.com/office/drawing/2014/main" id="{7F37D3A7-2A2E-4FC7-8760-996DF282EF31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79189" y="5776804"/>
              <a:ext cx="1066800" cy="906262"/>
            </a:xfrm>
            <a:prstGeom prst="rect">
              <a:avLst/>
            </a:prstGeom>
          </p:spPr>
        </p:pic>
        <p:pic>
          <p:nvPicPr>
            <p:cNvPr id="40" name="图片 21">
              <a:extLst>
                <a:ext uri="{FF2B5EF4-FFF2-40B4-BE49-F238E27FC236}">
                  <a16:creationId xmlns:a16="http://schemas.microsoft.com/office/drawing/2014/main" id="{AC575159-D9FC-41B4-AF27-E7BB990A4468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4802218" y="5583980"/>
              <a:ext cx="1293782" cy="1099086"/>
            </a:xfrm>
            <a:prstGeom prst="rect">
              <a:avLst/>
            </a:prstGeom>
          </p:spPr>
        </p:pic>
        <p:pic>
          <p:nvPicPr>
            <p:cNvPr id="41" name="图片 22">
              <a:extLst>
                <a:ext uri="{FF2B5EF4-FFF2-40B4-BE49-F238E27FC236}">
                  <a16:creationId xmlns:a16="http://schemas.microsoft.com/office/drawing/2014/main" id="{6B369BAD-0E1E-4C47-9783-7172BAEC4753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7774018" y="5685077"/>
              <a:ext cx="1056402" cy="897428"/>
            </a:xfrm>
            <a:prstGeom prst="rect">
              <a:avLst/>
            </a:prstGeom>
          </p:spPr>
        </p:pic>
        <p:pic>
          <p:nvPicPr>
            <p:cNvPr id="42" name="图片 13">
              <a:extLst>
                <a:ext uri="{FF2B5EF4-FFF2-40B4-BE49-F238E27FC236}">
                  <a16:creationId xmlns:a16="http://schemas.microsoft.com/office/drawing/2014/main" id="{9DC54091-DCC2-4AD2-8134-50ACEEAD3A00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971944" y="3698571"/>
              <a:ext cx="3227024" cy="3086719"/>
            </a:xfrm>
            <a:prstGeom prst="rect">
              <a:avLst/>
            </a:prstGeom>
          </p:spPr>
        </p:pic>
        <p:pic>
          <p:nvPicPr>
            <p:cNvPr id="43" name="图片 23">
              <a:extLst>
                <a:ext uri="{FF2B5EF4-FFF2-40B4-BE49-F238E27FC236}">
                  <a16:creationId xmlns:a16="http://schemas.microsoft.com/office/drawing/2014/main" id="{A3D72380-9D48-4756-AFB0-BB8489517F3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82569" b="8666"/>
            <a:stretch/>
          </p:blipFill>
          <p:spPr>
            <a:xfrm>
              <a:off x="0" y="6308726"/>
              <a:ext cx="12192000" cy="549274"/>
            </a:xfrm>
            <a:prstGeom prst="rect">
              <a:avLst/>
            </a:prstGeom>
          </p:spPr>
        </p:pic>
      </p:grpSp>
      <p:sp>
        <p:nvSpPr>
          <p:cNvPr id="2" name="Rectangle 1"/>
          <p:cNvSpPr/>
          <p:nvPr/>
        </p:nvSpPr>
        <p:spPr>
          <a:xfrm>
            <a:off x="3990456" y="2080798"/>
            <a:ext cx="428893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all" spc="0" normalizeH="0" baseline="0" noProof="0" dirty="0">
                <a:ln w="0"/>
                <a:gradFill flip="none">
                  <a:gsLst>
                    <a:gs pos="0">
                      <a:srgbClr val="5B9BD5">
                        <a:tint val="75000"/>
                        <a:shade val="75000"/>
                        <a:satMod val="170000"/>
                      </a:srgbClr>
                    </a:gs>
                    <a:gs pos="49000">
                      <a:srgbClr val="5B9BD5">
                        <a:tint val="88000"/>
                        <a:shade val="65000"/>
                        <a:satMod val="172000"/>
                      </a:srgbClr>
                    </a:gs>
                    <a:gs pos="50000">
                      <a:srgbClr val="5B9BD5">
                        <a:shade val="65000"/>
                        <a:satMod val="130000"/>
                      </a:srgbClr>
                    </a:gs>
                    <a:gs pos="92000">
                      <a:srgbClr val="5B9BD5">
                        <a:shade val="50000"/>
                        <a:satMod val="120000"/>
                      </a:srgbClr>
                    </a:gs>
                    <a:gs pos="100000">
                      <a:srgbClr val="5B9BD5">
                        <a:shade val="48000"/>
                        <a:satMod val="120000"/>
                      </a:srgb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LUYỆN TẬP </a:t>
            </a:r>
          </a:p>
        </p:txBody>
      </p:sp>
      <p:sp>
        <p:nvSpPr>
          <p:cNvPr id="17" name="文本框 22">
            <a:extLst>
              <a:ext uri="{FF2B5EF4-FFF2-40B4-BE49-F238E27FC236}">
                <a16:creationId xmlns:a16="http://schemas.microsoft.com/office/drawing/2014/main" id="{8E852256-A333-49D6-ADCD-2215C66790B1}"/>
              </a:ext>
            </a:extLst>
          </p:cNvPr>
          <p:cNvSpPr txBox="1"/>
          <p:nvPr/>
        </p:nvSpPr>
        <p:spPr>
          <a:xfrm>
            <a:off x="4878641" y="1134024"/>
            <a:ext cx="251255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54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思源黑体 CN Bold" panose="020B0800000000000000" pitchFamily="34" charset="-122"/>
                <a:cs typeface="Times New Roman" panose="02020603050405020304" pitchFamily="18" charset="0"/>
              </a:rPr>
              <a:t>Tuần</a:t>
            </a:r>
            <a:r>
              <a:rPr kumimoji="0" lang="en-US" altLang="zh-CN" sz="5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思源黑体 CN Bold" panose="020B0800000000000000" pitchFamily="34" charset="-122"/>
                <a:cs typeface="Times New Roman" panose="02020603050405020304" pitchFamily="18" charset="0"/>
              </a:rPr>
              <a:t> 4</a:t>
            </a:r>
            <a:endParaRPr kumimoji="0" lang="zh-CN" altLang="en-US" sz="54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思源黑体 CN Bold" panose="020B0800000000000000" pitchFamily="34" charset="-122"/>
              <a:cs typeface="Times New Roman" panose="02020603050405020304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1EBF47F-22B1-8D66-3AB1-B4AB6A0EDEE4}"/>
              </a:ext>
            </a:extLst>
          </p:cNvPr>
          <p:cNvSpPr txBox="1"/>
          <p:nvPr/>
        </p:nvSpPr>
        <p:spPr>
          <a:xfrm>
            <a:off x="2279189" y="3226917"/>
            <a:ext cx="882634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Viết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đoạn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văn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kể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về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một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hoạt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động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thể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thao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                   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hoặc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trò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chơi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( 38)</a:t>
            </a:r>
          </a:p>
        </p:txBody>
      </p:sp>
    </p:spTree>
    <p:extLst>
      <p:ext uri="{BB962C8B-B14F-4D97-AF65-F5344CB8AC3E}">
        <p14:creationId xmlns:p14="http://schemas.microsoft.com/office/powerpoint/2010/main" val="2759127878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0"/>
                            </p:stCondLst>
                            <p:childTnLst>
                              <p:par>
                                <p:cTn id="2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381" t="51984" r="15966" b="16270"/>
          <a:stretch/>
        </p:blipFill>
        <p:spPr bwMode="auto">
          <a:xfrm>
            <a:off x="1988773" y="911553"/>
            <a:ext cx="7194570" cy="2787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1622862" y="299156"/>
            <a:ext cx="9770852" cy="5693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1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Nói về một hoạt động của các bạn nhỏ trong tranh.</a:t>
            </a:r>
            <a:endParaRPr lang="vi-VN" sz="31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Oval 8"/>
          <p:cNvSpPr/>
          <p:nvPr/>
        </p:nvSpPr>
        <p:spPr>
          <a:xfrm>
            <a:off x="1139532" y="279550"/>
            <a:ext cx="548640" cy="548640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10" name="Rectangle 9"/>
          <p:cNvSpPr/>
          <p:nvPr/>
        </p:nvSpPr>
        <p:spPr>
          <a:xfrm>
            <a:off x="904291" y="4010249"/>
            <a:ext cx="10638002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just">
              <a:buFontTx/>
              <a:buChar char="-"/>
            </a:pP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 động các bạn tham gia là gì?</a:t>
            </a:r>
          </a:p>
          <a:p>
            <a:pPr marL="457200" indent="-457200" algn="just">
              <a:buFontTx/>
              <a:buChar char="-"/>
            </a:pP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 động đó cần mấy người?</a:t>
            </a:r>
          </a:p>
          <a:p>
            <a:pPr marL="457200" indent="-457200" algn="just">
              <a:buFontTx/>
              <a:buChar char="-"/>
            </a:pP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cụ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 marL="457200" indent="-457200" algn="just">
              <a:buFontTx/>
              <a:buChar char="-"/>
            </a:pP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 đoán xem các bạn cảm thấy thế nào khi tham gia hoạt động?</a:t>
            </a: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37ED460C-01BF-4FF0-AA74-6E2E61BF255E}"/>
              </a:ext>
            </a:extLst>
          </p:cNvPr>
          <p:cNvCxnSpPr>
            <a:cxnSpLocks/>
          </p:cNvCxnSpPr>
          <p:nvPr/>
        </p:nvCxnSpPr>
        <p:spPr>
          <a:xfrm>
            <a:off x="1779373" y="751742"/>
            <a:ext cx="3410465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140534BB-F536-4991-AB80-B680DE42BDCF}"/>
              </a:ext>
            </a:extLst>
          </p:cNvPr>
          <p:cNvCxnSpPr>
            <a:cxnSpLocks/>
          </p:cNvCxnSpPr>
          <p:nvPr/>
        </p:nvCxnSpPr>
        <p:spPr>
          <a:xfrm>
            <a:off x="6425514" y="763009"/>
            <a:ext cx="3410465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>
            <a:extLst>
              <a:ext uri="{FF2B5EF4-FFF2-40B4-BE49-F238E27FC236}">
                <a16:creationId xmlns:a16="http://schemas.microsoft.com/office/drawing/2014/main" id="{A72480D9-DB16-49D0-889B-9978F6FF2502}"/>
              </a:ext>
            </a:extLst>
          </p:cNvPr>
          <p:cNvSpPr/>
          <p:nvPr/>
        </p:nvSpPr>
        <p:spPr>
          <a:xfrm>
            <a:off x="904291" y="4010261"/>
            <a:ext cx="10638002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just">
              <a:buFontTx/>
              <a:buChar char="-"/>
            </a:pP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 động các bạn tham gia là gì?</a:t>
            </a:r>
          </a:p>
          <a:p>
            <a:pPr marL="457200" indent="-457200" algn="just">
              <a:buFontTx/>
              <a:buChar char="-"/>
            </a:pP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 động đó cần mấy người?</a:t>
            </a:r>
          </a:p>
          <a:p>
            <a:pPr marL="457200" indent="-457200">
              <a:buFontTx/>
              <a:buChar char="-"/>
            </a:pP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diễn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ra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 marL="457200" indent="-457200" algn="just">
              <a:buFontTx/>
              <a:buChar char="-"/>
            </a:pP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đoán xem các bạn cảm thấy thế nào khi tham gia hoạt động?</a:t>
            </a:r>
          </a:p>
        </p:txBody>
      </p:sp>
    </p:spTree>
    <p:extLst>
      <p:ext uri="{BB962C8B-B14F-4D97-AF65-F5344CB8AC3E}">
        <p14:creationId xmlns:p14="http://schemas.microsoft.com/office/powerpoint/2010/main" val="33819940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1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1"/>
      <p:bldP spid="1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504430" y="2683113"/>
            <a:ext cx="10414582" cy="2951952"/>
            <a:chOff x="1398123" y="3029416"/>
            <a:chExt cx="9223122" cy="3252843"/>
          </a:xfrm>
        </p:grpSpPr>
        <p:sp>
          <p:nvSpPr>
            <p:cNvPr id="6" name="Freeform 5"/>
            <p:cNvSpPr/>
            <p:nvPr/>
          </p:nvSpPr>
          <p:spPr>
            <a:xfrm>
              <a:off x="1398123" y="3029416"/>
              <a:ext cx="3865752" cy="1480544"/>
            </a:xfrm>
            <a:custGeom>
              <a:avLst/>
              <a:gdLst>
                <a:gd name="connsiteX0" fmla="*/ 0 w 2343107"/>
                <a:gd name="connsiteY0" fmla="*/ 187449 h 1874486"/>
                <a:gd name="connsiteX1" fmla="*/ 187449 w 2343107"/>
                <a:gd name="connsiteY1" fmla="*/ 0 h 1874486"/>
                <a:gd name="connsiteX2" fmla="*/ 2155658 w 2343107"/>
                <a:gd name="connsiteY2" fmla="*/ 0 h 1874486"/>
                <a:gd name="connsiteX3" fmla="*/ 2343107 w 2343107"/>
                <a:gd name="connsiteY3" fmla="*/ 187449 h 1874486"/>
                <a:gd name="connsiteX4" fmla="*/ 2343107 w 2343107"/>
                <a:gd name="connsiteY4" fmla="*/ 1687037 h 1874486"/>
                <a:gd name="connsiteX5" fmla="*/ 2155658 w 2343107"/>
                <a:gd name="connsiteY5" fmla="*/ 1874486 h 1874486"/>
                <a:gd name="connsiteX6" fmla="*/ 187449 w 2343107"/>
                <a:gd name="connsiteY6" fmla="*/ 1874486 h 1874486"/>
                <a:gd name="connsiteX7" fmla="*/ 0 w 2343107"/>
                <a:gd name="connsiteY7" fmla="*/ 1687037 h 1874486"/>
                <a:gd name="connsiteX8" fmla="*/ 0 w 2343107"/>
                <a:gd name="connsiteY8" fmla="*/ 187449 h 18744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343107" h="1874486">
                  <a:moveTo>
                    <a:pt x="0" y="187449"/>
                  </a:moveTo>
                  <a:cubicBezTo>
                    <a:pt x="0" y="83924"/>
                    <a:pt x="83924" y="0"/>
                    <a:pt x="187449" y="0"/>
                  </a:cubicBezTo>
                  <a:lnTo>
                    <a:pt x="2155658" y="0"/>
                  </a:lnTo>
                  <a:cubicBezTo>
                    <a:pt x="2259183" y="0"/>
                    <a:pt x="2343107" y="83924"/>
                    <a:pt x="2343107" y="187449"/>
                  </a:cubicBezTo>
                  <a:lnTo>
                    <a:pt x="2343107" y="1687037"/>
                  </a:lnTo>
                  <a:cubicBezTo>
                    <a:pt x="2343107" y="1790562"/>
                    <a:pt x="2259183" y="1874486"/>
                    <a:pt x="2155658" y="1874486"/>
                  </a:cubicBezTo>
                  <a:lnTo>
                    <a:pt x="187449" y="1874486"/>
                  </a:lnTo>
                  <a:cubicBezTo>
                    <a:pt x="83924" y="1874486"/>
                    <a:pt x="0" y="1790562"/>
                    <a:pt x="0" y="1687037"/>
                  </a:cubicBezTo>
                  <a:lnTo>
                    <a:pt x="0" y="187449"/>
                  </a:lnTo>
                  <a:close/>
                </a:path>
              </a:pathLst>
            </a:custGeom>
            <a:solidFill>
              <a:srgbClr val="CDACE6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34045" tIns="134045" rIns="134045" bIns="134045" numCol="1" spcCol="1270" anchor="ctr" anchorCtr="0">
              <a:noAutofit/>
            </a:bodyPr>
            <a:lstStyle/>
            <a:p>
              <a:pPr algn="ctr" defTabSz="2166883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2800" b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3" name="Freeform 12"/>
            <p:cNvSpPr/>
            <p:nvPr/>
          </p:nvSpPr>
          <p:spPr>
            <a:xfrm>
              <a:off x="1558570" y="4917871"/>
              <a:ext cx="3705305" cy="1264102"/>
            </a:xfrm>
            <a:custGeom>
              <a:avLst/>
              <a:gdLst>
                <a:gd name="connsiteX0" fmla="*/ 0 w 2343107"/>
                <a:gd name="connsiteY0" fmla="*/ 187449 h 1874486"/>
                <a:gd name="connsiteX1" fmla="*/ 187449 w 2343107"/>
                <a:gd name="connsiteY1" fmla="*/ 0 h 1874486"/>
                <a:gd name="connsiteX2" fmla="*/ 2155658 w 2343107"/>
                <a:gd name="connsiteY2" fmla="*/ 0 h 1874486"/>
                <a:gd name="connsiteX3" fmla="*/ 2343107 w 2343107"/>
                <a:gd name="connsiteY3" fmla="*/ 187449 h 1874486"/>
                <a:gd name="connsiteX4" fmla="*/ 2343107 w 2343107"/>
                <a:gd name="connsiteY4" fmla="*/ 1687037 h 1874486"/>
                <a:gd name="connsiteX5" fmla="*/ 2155658 w 2343107"/>
                <a:gd name="connsiteY5" fmla="*/ 1874486 h 1874486"/>
                <a:gd name="connsiteX6" fmla="*/ 187449 w 2343107"/>
                <a:gd name="connsiteY6" fmla="*/ 1874486 h 1874486"/>
                <a:gd name="connsiteX7" fmla="*/ 0 w 2343107"/>
                <a:gd name="connsiteY7" fmla="*/ 1687037 h 1874486"/>
                <a:gd name="connsiteX8" fmla="*/ 0 w 2343107"/>
                <a:gd name="connsiteY8" fmla="*/ 187449 h 18744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343107" h="1874486">
                  <a:moveTo>
                    <a:pt x="0" y="187449"/>
                  </a:moveTo>
                  <a:cubicBezTo>
                    <a:pt x="0" y="83924"/>
                    <a:pt x="83924" y="0"/>
                    <a:pt x="187449" y="0"/>
                  </a:cubicBezTo>
                  <a:lnTo>
                    <a:pt x="2155658" y="0"/>
                  </a:lnTo>
                  <a:cubicBezTo>
                    <a:pt x="2259183" y="0"/>
                    <a:pt x="2343107" y="83924"/>
                    <a:pt x="2343107" y="187449"/>
                  </a:cubicBezTo>
                  <a:lnTo>
                    <a:pt x="2343107" y="1687037"/>
                  </a:lnTo>
                  <a:cubicBezTo>
                    <a:pt x="2343107" y="1790562"/>
                    <a:pt x="2259183" y="1874486"/>
                    <a:pt x="2155658" y="1874486"/>
                  </a:cubicBezTo>
                  <a:lnTo>
                    <a:pt x="187449" y="1874486"/>
                  </a:lnTo>
                  <a:cubicBezTo>
                    <a:pt x="83924" y="1874486"/>
                    <a:pt x="0" y="1790562"/>
                    <a:pt x="0" y="1687037"/>
                  </a:cubicBezTo>
                  <a:lnTo>
                    <a:pt x="0" y="187449"/>
                  </a:lnTo>
                  <a:close/>
                </a:path>
              </a:pathLst>
            </a:custGeom>
            <a:solidFill>
              <a:srgbClr val="CCFFCC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34045" tIns="134045" rIns="134045" bIns="134045" numCol="1" spcCol="1270" anchor="ctr" anchorCtr="0">
              <a:noAutofit/>
            </a:bodyPr>
            <a:lstStyle/>
            <a:p>
              <a:pPr algn="ctr" defTabSz="2166883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2800" b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5" name="Freeform 14"/>
            <p:cNvSpPr/>
            <p:nvPr/>
          </p:nvSpPr>
          <p:spPr>
            <a:xfrm>
              <a:off x="6780196" y="4938919"/>
              <a:ext cx="3841049" cy="1343340"/>
            </a:xfrm>
            <a:custGeom>
              <a:avLst/>
              <a:gdLst>
                <a:gd name="connsiteX0" fmla="*/ 0 w 2343107"/>
                <a:gd name="connsiteY0" fmla="*/ 187449 h 1874486"/>
                <a:gd name="connsiteX1" fmla="*/ 187449 w 2343107"/>
                <a:gd name="connsiteY1" fmla="*/ 0 h 1874486"/>
                <a:gd name="connsiteX2" fmla="*/ 2155658 w 2343107"/>
                <a:gd name="connsiteY2" fmla="*/ 0 h 1874486"/>
                <a:gd name="connsiteX3" fmla="*/ 2343107 w 2343107"/>
                <a:gd name="connsiteY3" fmla="*/ 187449 h 1874486"/>
                <a:gd name="connsiteX4" fmla="*/ 2343107 w 2343107"/>
                <a:gd name="connsiteY4" fmla="*/ 1687037 h 1874486"/>
                <a:gd name="connsiteX5" fmla="*/ 2155658 w 2343107"/>
                <a:gd name="connsiteY5" fmla="*/ 1874486 h 1874486"/>
                <a:gd name="connsiteX6" fmla="*/ 187449 w 2343107"/>
                <a:gd name="connsiteY6" fmla="*/ 1874486 h 1874486"/>
                <a:gd name="connsiteX7" fmla="*/ 0 w 2343107"/>
                <a:gd name="connsiteY7" fmla="*/ 1687037 h 1874486"/>
                <a:gd name="connsiteX8" fmla="*/ 0 w 2343107"/>
                <a:gd name="connsiteY8" fmla="*/ 187449 h 18744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343107" h="1874486">
                  <a:moveTo>
                    <a:pt x="0" y="187449"/>
                  </a:moveTo>
                  <a:cubicBezTo>
                    <a:pt x="0" y="83924"/>
                    <a:pt x="83924" y="0"/>
                    <a:pt x="187449" y="0"/>
                  </a:cubicBezTo>
                  <a:lnTo>
                    <a:pt x="2155658" y="0"/>
                  </a:lnTo>
                  <a:cubicBezTo>
                    <a:pt x="2259183" y="0"/>
                    <a:pt x="2343107" y="83924"/>
                    <a:pt x="2343107" y="187449"/>
                  </a:cubicBezTo>
                  <a:lnTo>
                    <a:pt x="2343107" y="1687037"/>
                  </a:lnTo>
                  <a:cubicBezTo>
                    <a:pt x="2343107" y="1790562"/>
                    <a:pt x="2259183" y="1874486"/>
                    <a:pt x="2155658" y="1874486"/>
                  </a:cubicBezTo>
                  <a:lnTo>
                    <a:pt x="187449" y="1874486"/>
                  </a:lnTo>
                  <a:cubicBezTo>
                    <a:pt x="83924" y="1874486"/>
                    <a:pt x="0" y="1790562"/>
                    <a:pt x="0" y="1687037"/>
                  </a:cubicBezTo>
                  <a:lnTo>
                    <a:pt x="0" y="187449"/>
                  </a:lnTo>
                  <a:close/>
                </a:path>
              </a:pathLst>
            </a:custGeom>
            <a:solidFill>
              <a:srgbClr val="FFCCCC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34045" tIns="134045" rIns="134045" bIns="134045" numCol="1" spcCol="1270" anchor="ctr" anchorCtr="0">
              <a:noAutofit/>
            </a:bodyPr>
            <a:lstStyle/>
            <a:p>
              <a:pPr algn="ctr" defTabSz="2166883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2800" b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18" name="TextBox 17"/>
          <p:cNvSpPr txBox="1"/>
          <p:nvPr/>
        </p:nvSpPr>
        <p:spPr>
          <a:xfrm>
            <a:off x="682139" y="2690375"/>
            <a:ext cx="3900681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tham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gia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h</a:t>
            </a:r>
            <a:r>
              <a:rPr 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oạt động thể thao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ay</a:t>
            </a:r>
            <a:r>
              <a:rPr 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trò chơi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vi-VN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754213" y="4377603"/>
            <a:ext cx="328237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Em tham gia cùng với ai, ở đâu?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6529966" y="4484118"/>
            <a:ext cx="451486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Em cảm thấy thế nào khi tham gia hoạt động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84F70766-9587-46A1-A9CE-E7B2CB04AF63}"/>
              </a:ext>
            </a:extLst>
          </p:cNvPr>
          <p:cNvSpPr txBox="1"/>
          <p:nvPr/>
        </p:nvSpPr>
        <p:spPr>
          <a:xfrm>
            <a:off x="922703" y="345636"/>
            <a:ext cx="10240954" cy="10741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3 - 4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kể về một hoạt động thể thao hoặc một trò chơi em đã tham gia ở trường.</a:t>
            </a:r>
            <a:endParaRPr lang="en-US" sz="28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8841594E-DFA5-4446-9E39-BCE706D4D788}"/>
              </a:ext>
            </a:extLst>
          </p:cNvPr>
          <p:cNvGrpSpPr/>
          <p:nvPr/>
        </p:nvGrpSpPr>
        <p:grpSpPr>
          <a:xfrm>
            <a:off x="187295" y="1419775"/>
            <a:ext cx="11604815" cy="5015357"/>
            <a:chOff x="766962" y="1650844"/>
            <a:chExt cx="5882236" cy="2607810"/>
          </a:xfrm>
        </p:grpSpPr>
        <p:sp>
          <p:nvSpPr>
            <p:cNvPr id="21" name="Rectangle 14">
              <a:extLst>
                <a:ext uri="{FF2B5EF4-FFF2-40B4-BE49-F238E27FC236}">
                  <a16:creationId xmlns:a16="http://schemas.microsoft.com/office/drawing/2014/main" id="{2B982613-E5FA-4F7A-982D-9BEFA33B6844}"/>
                </a:ext>
              </a:extLst>
            </p:cNvPr>
            <p:cNvSpPr/>
            <p:nvPr/>
          </p:nvSpPr>
          <p:spPr>
            <a:xfrm>
              <a:off x="2820697" y="1661594"/>
              <a:ext cx="1269423" cy="589771"/>
            </a:xfrm>
            <a:custGeom>
              <a:avLst/>
              <a:gdLst>
                <a:gd name="connsiteX0" fmla="*/ 0 w 1059873"/>
                <a:gd name="connsiteY0" fmla="*/ 0 h 561109"/>
                <a:gd name="connsiteX1" fmla="*/ 1059873 w 1059873"/>
                <a:gd name="connsiteY1" fmla="*/ 0 h 561109"/>
                <a:gd name="connsiteX2" fmla="*/ 1059873 w 1059873"/>
                <a:gd name="connsiteY2" fmla="*/ 561109 h 561109"/>
                <a:gd name="connsiteX3" fmla="*/ 0 w 1059873"/>
                <a:gd name="connsiteY3" fmla="*/ 561109 h 561109"/>
                <a:gd name="connsiteX4" fmla="*/ 0 w 1059873"/>
                <a:gd name="connsiteY4" fmla="*/ 0 h 561109"/>
                <a:gd name="connsiteX0" fmla="*/ 23813 w 1059873"/>
                <a:gd name="connsiteY0" fmla="*/ 23812 h 561109"/>
                <a:gd name="connsiteX1" fmla="*/ 1059873 w 1059873"/>
                <a:gd name="connsiteY1" fmla="*/ 0 h 561109"/>
                <a:gd name="connsiteX2" fmla="*/ 1059873 w 1059873"/>
                <a:gd name="connsiteY2" fmla="*/ 561109 h 561109"/>
                <a:gd name="connsiteX3" fmla="*/ 0 w 1059873"/>
                <a:gd name="connsiteY3" fmla="*/ 561109 h 561109"/>
                <a:gd name="connsiteX4" fmla="*/ 23813 w 1059873"/>
                <a:gd name="connsiteY4" fmla="*/ 23812 h 561109"/>
                <a:gd name="connsiteX0" fmla="*/ 33338 w 1059873"/>
                <a:gd name="connsiteY0" fmla="*/ 66675 h 561109"/>
                <a:gd name="connsiteX1" fmla="*/ 1059873 w 1059873"/>
                <a:gd name="connsiteY1" fmla="*/ 0 h 561109"/>
                <a:gd name="connsiteX2" fmla="*/ 1059873 w 1059873"/>
                <a:gd name="connsiteY2" fmla="*/ 561109 h 561109"/>
                <a:gd name="connsiteX3" fmla="*/ 0 w 1059873"/>
                <a:gd name="connsiteY3" fmla="*/ 561109 h 561109"/>
                <a:gd name="connsiteX4" fmla="*/ 33338 w 1059873"/>
                <a:gd name="connsiteY4" fmla="*/ 66675 h 561109"/>
                <a:gd name="connsiteX0" fmla="*/ 38101 w 1059873"/>
                <a:gd name="connsiteY0" fmla="*/ 28575 h 561109"/>
                <a:gd name="connsiteX1" fmla="*/ 1059873 w 1059873"/>
                <a:gd name="connsiteY1" fmla="*/ 0 h 561109"/>
                <a:gd name="connsiteX2" fmla="*/ 1059873 w 1059873"/>
                <a:gd name="connsiteY2" fmla="*/ 561109 h 561109"/>
                <a:gd name="connsiteX3" fmla="*/ 0 w 1059873"/>
                <a:gd name="connsiteY3" fmla="*/ 561109 h 561109"/>
                <a:gd name="connsiteX4" fmla="*/ 38101 w 1059873"/>
                <a:gd name="connsiteY4" fmla="*/ 28575 h 561109"/>
                <a:gd name="connsiteX0" fmla="*/ 138114 w 1159886"/>
                <a:gd name="connsiteY0" fmla="*/ 28575 h 561109"/>
                <a:gd name="connsiteX1" fmla="*/ 1159886 w 1159886"/>
                <a:gd name="connsiteY1" fmla="*/ 0 h 561109"/>
                <a:gd name="connsiteX2" fmla="*/ 1159886 w 1159886"/>
                <a:gd name="connsiteY2" fmla="*/ 561109 h 561109"/>
                <a:gd name="connsiteX3" fmla="*/ 0 w 1159886"/>
                <a:gd name="connsiteY3" fmla="*/ 551584 h 561109"/>
                <a:gd name="connsiteX4" fmla="*/ 138114 w 1159886"/>
                <a:gd name="connsiteY4" fmla="*/ 28575 h 561109"/>
                <a:gd name="connsiteX0" fmla="*/ 138114 w 1259898"/>
                <a:gd name="connsiteY0" fmla="*/ 0 h 532534"/>
                <a:gd name="connsiteX1" fmla="*/ 1259898 w 1259898"/>
                <a:gd name="connsiteY1" fmla="*/ 19050 h 532534"/>
                <a:gd name="connsiteX2" fmla="*/ 1159886 w 1259898"/>
                <a:gd name="connsiteY2" fmla="*/ 532534 h 532534"/>
                <a:gd name="connsiteX3" fmla="*/ 0 w 1259898"/>
                <a:gd name="connsiteY3" fmla="*/ 523009 h 532534"/>
                <a:gd name="connsiteX4" fmla="*/ 138114 w 1259898"/>
                <a:gd name="connsiteY4" fmla="*/ 0 h 532534"/>
                <a:gd name="connsiteX0" fmla="*/ 138114 w 1259898"/>
                <a:gd name="connsiteY0" fmla="*/ 0 h 570634"/>
                <a:gd name="connsiteX1" fmla="*/ 1259898 w 1259898"/>
                <a:gd name="connsiteY1" fmla="*/ 19050 h 570634"/>
                <a:gd name="connsiteX2" fmla="*/ 1112261 w 1259898"/>
                <a:gd name="connsiteY2" fmla="*/ 570634 h 570634"/>
                <a:gd name="connsiteX3" fmla="*/ 0 w 1259898"/>
                <a:gd name="connsiteY3" fmla="*/ 523009 h 570634"/>
                <a:gd name="connsiteX4" fmla="*/ 138114 w 1259898"/>
                <a:gd name="connsiteY4" fmla="*/ 0 h 570634"/>
                <a:gd name="connsiteX0" fmla="*/ 138114 w 1259898"/>
                <a:gd name="connsiteY0" fmla="*/ 0 h 570634"/>
                <a:gd name="connsiteX1" fmla="*/ 1259898 w 1259898"/>
                <a:gd name="connsiteY1" fmla="*/ 19050 h 570634"/>
                <a:gd name="connsiteX2" fmla="*/ 1112261 w 1259898"/>
                <a:gd name="connsiteY2" fmla="*/ 570634 h 570634"/>
                <a:gd name="connsiteX3" fmla="*/ 255877 w 1259898"/>
                <a:gd name="connsiteY3" fmla="*/ 548119 h 570634"/>
                <a:gd name="connsiteX4" fmla="*/ 0 w 1259898"/>
                <a:gd name="connsiteY4" fmla="*/ 523009 h 570634"/>
                <a:gd name="connsiteX5" fmla="*/ 138114 w 1259898"/>
                <a:gd name="connsiteY5" fmla="*/ 0 h 570634"/>
                <a:gd name="connsiteX0" fmla="*/ 138114 w 1259898"/>
                <a:gd name="connsiteY0" fmla="*/ 0 h 570634"/>
                <a:gd name="connsiteX1" fmla="*/ 1259898 w 1259898"/>
                <a:gd name="connsiteY1" fmla="*/ 19050 h 570634"/>
                <a:gd name="connsiteX2" fmla="*/ 1112261 w 1259898"/>
                <a:gd name="connsiteY2" fmla="*/ 570634 h 570634"/>
                <a:gd name="connsiteX3" fmla="*/ 255877 w 1259898"/>
                <a:gd name="connsiteY3" fmla="*/ 548119 h 570634"/>
                <a:gd name="connsiteX4" fmla="*/ 0 w 1259898"/>
                <a:gd name="connsiteY4" fmla="*/ 523009 h 570634"/>
                <a:gd name="connsiteX5" fmla="*/ 138114 w 1259898"/>
                <a:gd name="connsiteY5" fmla="*/ 0 h 570634"/>
                <a:gd name="connsiteX0" fmla="*/ 138114 w 1259898"/>
                <a:gd name="connsiteY0" fmla="*/ 0 h 570634"/>
                <a:gd name="connsiteX1" fmla="*/ 1259898 w 1259898"/>
                <a:gd name="connsiteY1" fmla="*/ 19050 h 570634"/>
                <a:gd name="connsiteX2" fmla="*/ 1112261 w 1259898"/>
                <a:gd name="connsiteY2" fmla="*/ 570634 h 570634"/>
                <a:gd name="connsiteX3" fmla="*/ 255877 w 1259898"/>
                <a:gd name="connsiteY3" fmla="*/ 548119 h 570634"/>
                <a:gd name="connsiteX4" fmla="*/ 0 w 1259898"/>
                <a:gd name="connsiteY4" fmla="*/ 523009 h 570634"/>
                <a:gd name="connsiteX5" fmla="*/ 138114 w 1259898"/>
                <a:gd name="connsiteY5" fmla="*/ 0 h 570634"/>
                <a:gd name="connsiteX0" fmla="*/ 138114 w 1259898"/>
                <a:gd name="connsiteY0" fmla="*/ 0 h 570634"/>
                <a:gd name="connsiteX1" fmla="*/ 1259898 w 1259898"/>
                <a:gd name="connsiteY1" fmla="*/ 19050 h 570634"/>
                <a:gd name="connsiteX2" fmla="*/ 1112261 w 1259898"/>
                <a:gd name="connsiteY2" fmla="*/ 570634 h 570634"/>
                <a:gd name="connsiteX3" fmla="*/ 255877 w 1259898"/>
                <a:gd name="connsiteY3" fmla="*/ 548119 h 570634"/>
                <a:gd name="connsiteX4" fmla="*/ 0 w 1259898"/>
                <a:gd name="connsiteY4" fmla="*/ 523009 h 570634"/>
                <a:gd name="connsiteX5" fmla="*/ 138114 w 1259898"/>
                <a:gd name="connsiteY5" fmla="*/ 0 h 570634"/>
                <a:gd name="connsiteX0" fmla="*/ 138114 w 1259898"/>
                <a:gd name="connsiteY0" fmla="*/ 0 h 570634"/>
                <a:gd name="connsiteX1" fmla="*/ 1259898 w 1259898"/>
                <a:gd name="connsiteY1" fmla="*/ 19050 h 570634"/>
                <a:gd name="connsiteX2" fmla="*/ 1112261 w 1259898"/>
                <a:gd name="connsiteY2" fmla="*/ 570634 h 570634"/>
                <a:gd name="connsiteX3" fmla="*/ 255877 w 1259898"/>
                <a:gd name="connsiteY3" fmla="*/ 548119 h 570634"/>
                <a:gd name="connsiteX4" fmla="*/ 0 w 1259898"/>
                <a:gd name="connsiteY4" fmla="*/ 523009 h 570634"/>
                <a:gd name="connsiteX5" fmla="*/ 138114 w 1259898"/>
                <a:gd name="connsiteY5" fmla="*/ 0 h 570634"/>
                <a:gd name="connsiteX0" fmla="*/ 147639 w 1269423"/>
                <a:gd name="connsiteY0" fmla="*/ 0 h 570634"/>
                <a:gd name="connsiteX1" fmla="*/ 1269423 w 1269423"/>
                <a:gd name="connsiteY1" fmla="*/ 19050 h 570634"/>
                <a:gd name="connsiteX2" fmla="*/ 1121786 w 1269423"/>
                <a:gd name="connsiteY2" fmla="*/ 570634 h 570634"/>
                <a:gd name="connsiteX3" fmla="*/ 265402 w 1269423"/>
                <a:gd name="connsiteY3" fmla="*/ 548119 h 570634"/>
                <a:gd name="connsiteX4" fmla="*/ 0 w 1269423"/>
                <a:gd name="connsiteY4" fmla="*/ 508722 h 570634"/>
                <a:gd name="connsiteX5" fmla="*/ 147639 w 1269423"/>
                <a:gd name="connsiteY5" fmla="*/ 0 h 570634"/>
                <a:gd name="connsiteX0" fmla="*/ 147639 w 1269423"/>
                <a:gd name="connsiteY0" fmla="*/ 0 h 570634"/>
                <a:gd name="connsiteX1" fmla="*/ 1269423 w 1269423"/>
                <a:gd name="connsiteY1" fmla="*/ 19050 h 570634"/>
                <a:gd name="connsiteX2" fmla="*/ 1121786 w 1269423"/>
                <a:gd name="connsiteY2" fmla="*/ 570634 h 570634"/>
                <a:gd name="connsiteX3" fmla="*/ 265402 w 1269423"/>
                <a:gd name="connsiteY3" fmla="*/ 548119 h 570634"/>
                <a:gd name="connsiteX4" fmla="*/ 0 w 1269423"/>
                <a:gd name="connsiteY4" fmla="*/ 508722 h 570634"/>
                <a:gd name="connsiteX5" fmla="*/ 147639 w 1269423"/>
                <a:gd name="connsiteY5" fmla="*/ 0 h 570634"/>
                <a:gd name="connsiteX0" fmla="*/ 123826 w 1269423"/>
                <a:gd name="connsiteY0" fmla="*/ 0 h 556347"/>
                <a:gd name="connsiteX1" fmla="*/ 1269423 w 1269423"/>
                <a:gd name="connsiteY1" fmla="*/ 4763 h 556347"/>
                <a:gd name="connsiteX2" fmla="*/ 1121786 w 1269423"/>
                <a:gd name="connsiteY2" fmla="*/ 556347 h 556347"/>
                <a:gd name="connsiteX3" fmla="*/ 265402 w 1269423"/>
                <a:gd name="connsiteY3" fmla="*/ 533832 h 556347"/>
                <a:gd name="connsiteX4" fmla="*/ 0 w 1269423"/>
                <a:gd name="connsiteY4" fmla="*/ 494435 h 556347"/>
                <a:gd name="connsiteX5" fmla="*/ 123826 w 1269423"/>
                <a:gd name="connsiteY5" fmla="*/ 0 h 556347"/>
                <a:gd name="connsiteX0" fmla="*/ 123826 w 1269423"/>
                <a:gd name="connsiteY0" fmla="*/ 0 h 556347"/>
                <a:gd name="connsiteX1" fmla="*/ 1269423 w 1269423"/>
                <a:gd name="connsiteY1" fmla="*/ 4763 h 556347"/>
                <a:gd name="connsiteX2" fmla="*/ 1121786 w 1269423"/>
                <a:gd name="connsiteY2" fmla="*/ 556347 h 556347"/>
                <a:gd name="connsiteX3" fmla="*/ 265402 w 1269423"/>
                <a:gd name="connsiteY3" fmla="*/ 533832 h 556347"/>
                <a:gd name="connsiteX4" fmla="*/ 0 w 1269423"/>
                <a:gd name="connsiteY4" fmla="*/ 494435 h 556347"/>
                <a:gd name="connsiteX5" fmla="*/ 123826 w 1269423"/>
                <a:gd name="connsiteY5" fmla="*/ 0 h 556347"/>
                <a:gd name="connsiteX0" fmla="*/ 123826 w 1269423"/>
                <a:gd name="connsiteY0" fmla="*/ 0 h 556347"/>
                <a:gd name="connsiteX1" fmla="*/ 1269423 w 1269423"/>
                <a:gd name="connsiteY1" fmla="*/ 4763 h 556347"/>
                <a:gd name="connsiteX2" fmla="*/ 1121786 w 1269423"/>
                <a:gd name="connsiteY2" fmla="*/ 556347 h 556347"/>
                <a:gd name="connsiteX3" fmla="*/ 265402 w 1269423"/>
                <a:gd name="connsiteY3" fmla="*/ 533832 h 556347"/>
                <a:gd name="connsiteX4" fmla="*/ 0 w 1269423"/>
                <a:gd name="connsiteY4" fmla="*/ 494435 h 556347"/>
                <a:gd name="connsiteX5" fmla="*/ 123826 w 1269423"/>
                <a:gd name="connsiteY5" fmla="*/ 0 h 556347"/>
                <a:gd name="connsiteX0" fmla="*/ 123826 w 1269423"/>
                <a:gd name="connsiteY0" fmla="*/ 47869 h 604216"/>
                <a:gd name="connsiteX1" fmla="*/ 465428 w 1269423"/>
                <a:gd name="connsiteY1" fmla="*/ 14964 h 604216"/>
                <a:gd name="connsiteX2" fmla="*/ 1269423 w 1269423"/>
                <a:gd name="connsiteY2" fmla="*/ 52632 h 604216"/>
                <a:gd name="connsiteX3" fmla="*/ 1121786 w 1269423"/>
                <a:gd name="connsiteY3" fmla="*/ 604216 h 604216"/>
                <a:gd name="connsiteX4" fmla="*/ 265402 w 1269423"/>
                <a:gd name="connsiteY4" fmla="*/ 581701 h 604216"/>
                <a:gd name="connsiteX5" fmla="*/ 0 w 1269423"/>
                <a:gd name="connsiteY5" fmla="*/ 542304 h 604216"/>
                <a:gd name="connsiteX6" fmla="*/ 123826 w 1269423"/>
                <a:gd name="connsiteY6" fmla="*/ 47869 h 604216"/>
                <a:gd name="connsiteX0" fmla="*/ 123826 w 1269423"/>
                <a:gd name="connsiteY0" fmla="*/ 47869 h 604216"/>
                <a:gd name="connsiteX1" fmla="*/ 465428 w 1269423"/>
                <a:gd name="connsiteY1" fmla="*/ 14964 h 604216"/>
                <a:gd name="connsiteX2" fmla="*/ 1269423 w 1269423"/>
                <a:gd name="connsiteY2" fmla="*/ 52632 h 604216"/>
                <a:gd name="connsiteX3" fmla="*/ 1121786 w 1269423"/>
                <a:gd name="connsiteY3" fmla="*/ 604216 h 604216"/>
                <a:gd name="connsiteX4" fmla="*/ 265402 w 1269423"/>
                <a:gd name="connsiteY4" fmla="*/ 581701 h 604216"/>
                <a:gd name="connsiteX5" fmla="*/ 0 w 1269423"/>
                <a:gd name="connsiteY5" fmla="*/ 542304 h 604216"/>
                <a:gd name="connsiteX6" fmla="*/ 123826 w 1269423"/>
                <a:gd name="connsiteY6" fmla="*/ 47869 h 604216"/>
                <a:gd name="connsiteX0" fmla="*/ 123826 w 1269423"/>
                <a:gd name="connsiteY0" fmla="*/ 47869 h 604216"/>
                <a:gd name="connsiteX1" fmla="*/ 465428 w 1269423"/>
                <a:gd name="connsiteY1" fmla="*/ 14964 h 604216"/>
                <a:gd name="connsiteX2" fmla="*/ 1269423 w 1269423"/>
                <a:gd name="connsiteY2" fmla="*/ 52632 h 604216"/>
                <a:gd name="connsiteX3" fmla="*/ 1121786 w 1269423"/>
                <a:gd name="connsiteY3" fmla="*/ 604216 h 604216"/>
                <a:gd name="connsiteX4" fmla="*/ 265402 w 1269423"/>
                <a:gd name="connsiteY4" fmla="*/ 581701 h 604216"/>
                <a:gd name="connsiteX5" fmla="*/ 0 w 1269423"/>
                <a:gd name="connsiteY5" fmla="*/ 542304 h 604216"/>
                <a:gd name="connsiteX6" fmla="*/ 123826 w 1269423"/>
                <a:gd name="connsiteY6" fmla="*/ 47869 h 604216"/>
                <a:gd name="connsiteX0" fmla="*/ 123826 w 1269423"/>
                <a:gd name="connsiteY0" fmla="*/ 47869 h 604216"/>
                <a:gd name="connsiteX1" fmla="*/ 465428 w 1269423"/>
                <a:gd name="connsiteY1" fmla="*/ 14964 h 604216"/>
                <a:gd name="connsiteX2" fmla="*/ 1269423 w 1269423"/>
                <a:gd name="connsiteY2" fmla="*/ 52632 h 604216"/>
                <a:gd name="connsiteX3" fmla="*/ 1121786 w 1269423"/>
                <a:gd name="connsiteY3" fmla="*/ 604216 h 604216"/>
                <a:gd name="connsiteX4" fmla="*/ 265402 w 1269423"/>
                <a:gd name="connsiteY4" fmla="*/ 581701 h 604216"/>
                <a:gd name="connsiteX5" fmla="*/ 0 w 1269423"/>
                <a:gd name="connsiteY5" fmla="*/ 542304 h 604216"/>
                <a:gd name="connsiteX6" fmla="*/ 123826 w 1269423"/>
                <a:gd name="connsiteY6" fmla="*/ 47869 h 604216"/>
                <a:gd name="connsiteX0" fmla="*/ 123826 w 1269423"/>
                <a:gd name="connsiteY0" fmla="*/ 57394 h 604216"/>
                <a:gd name="connsiteX1" fmla="*/ 465428 w 1269423"/>
                <a:gd name="connsiteY1" fmla="*/ 14964 h 604216"/>
                <a:gd name="connsiteX2" fmla="*/ 1269423 w 1269423"/>
                <a:gd name="connsiteY2" fmla="*/ 52632 h 604216"/>
                <a:gd name="connsiteX3" fmla="*/ 1121786 w 1269423"/>
                <a:gd name="connsiteY3" fmla="*/ 604216 h 604216"/>
                <a:gd name="connsiteX4" fmla="*/ 265402 w 1269423"/>
                <a:gd name="connsiteY4" fmla="*/ 581701 h 604216"/>
                <a:gd name="connsiteX5" fmla="*/ 0 w 1269423"/>
                <a:gd name="connsiteY5" fmla="*/ 542304 h 604216"/>
                <a:gd name="connsiteX6" fmla="*/ 123826 w 1269423"/>
                <a:gd name="connsiteY6" fmla="*/ 57394 h 604216"/>
                <a:gd name="connsiteX0" fmla="*/ 123826 w 1269423"/>
                <a:gd name="connsiteY0" fmla="*/ 57394 h 604216"/>
                <a:gd name="connsiteX1" fmla="*/ 465428 w 1269423"/>
                <a:gd name="connsiteY1" fmla="*/ 14964 h 604216"/>
                <a:gd name="connsiteX2" fmla="*/ 1269423 w 1269423"/>
                <a:gd name="connsiteY2" fmla="*/ 52632 h 604216"/>
                <a:gd name="connsiteX3" fmla="*/ 1121786 w 1269423"/>
                <a:gd name="connsiteY3" fmla="*/ 604216 h 604216"/>
                <a:gd name="connsiteX4" fmla="*/ 265402 w 1269423"/>
                <a:gd name="connsiteY4" fmla="*/ 581701 h 604216"/>
                <a:gd name="connsiteX5" fmla="*/ 0 w 1269423"/>
                <a:gd name="connsiteY5" fmla="*/ 542304 h 604216"/>
                <a:gd name="connsiteX6" fmla="*/ 123826 w 1269423"/>
                <a:gd name="connsiteY6" fmla="*/ 57394 h 604216"/>
                <a:gd name="connsiteX0" fmla="*/ 123826 w 1269423"/>
                <a:gd name="connsiteY0" fmla="*/ 50744 h 597566"/>
                <a:gd name="connsiteX1" fmla="*/ 465428 w 1269423"/>
                <a:gd name="connsiteY1" fmla="*/ 8314 h 597566"/>
                <a:gd name="connsiteX2" fmla="*/ 598778 w 1269423"/>
                <a:gd name="connsiteY2" fmla="*/ 32126 h 597566"/>
                <a:gd name="connsiteX3" fmla="*/ 1269423 w 1269423"/>
                <a:gd name="connsiteY3" fmla="*/ 45982 h 597566"/>
                <a:gd name="connsiteX4" fmla="*/ 1121786 w 1269423"/>
                <a:gd name="connsiteY4" fmla="*/ 597566 h 597566"/>
                <a:gd name="connsiteX5" fmla="*/ 265402 w 1269423"/>
                <a:gd name="connsiteY5" fmla="*/ 575051 h 597566"/>
                <a:gd name="connsiteX6" fmla="*/ 0 w 1269423"/>
                <a:gd name="connsiteY6" fmla="*/ 535654 h 597566"/>
                <a:gd name="connsiteX7" fmla="*/ 123826 w 1269423"/>
                <a:gd name="connsiteY7" fmla="*/ 50744 h 597566"/>
                <a:gd name="connsiteX0" fmla="*/ 123826 w 1269423"/>
                <a:gd name="connsiteY0" fmla="*/ 49637 h 596459"/>
                <a:gd name="connsiteX1" fmla="*/ 465428 w 1269423"/>
                <a:gd name="connsiteY1" fmla="*/ 7207 h 596459"/>
                <a:gd name="connsiteX2" fmla="*/ 598778 w 1269423"/>
                <a:gd name="connsiteY2" fmla="*/ 31019 h 596459"/>
                <a:gd name="connsiteX3" fmla="*/ 794041 w 1269423"/>
                <a:gd name="connsiteY3" fmla="*/ 35782 h 596459"/>
                <a:gd name="connsiteX4" fmla="*/ 1269423 w 1269423"/>
                <a:gd name="connsiteY4" fmla="*/ 44875 h 596459"/>
                <a:gd name="connsiteX5" fmla="*/ 1121786 w 1269423"/>
                <a:gd name="connsiteY5" fmla="*/ 596459 h 596459"/>
                <a:gd name="connsiteX6" fmla="*/ 265402 w 1269423"/>
                <a:gd name="connsiteY6" fmla="*/ 573944 h 596459"/>
                <a:gd name="connsiteX7" fmla="*/ 0 w 1269423"/>
                <a:gd name="connsiteY7" fmla="*/ 534547 h 596459"/>
                <a:gd name="connsiteX8" fmla="*/ 123826 w 1269423"/>
                <a:gd name="connsiteY8" fmla="*/ 49637 h 596459"/>
                <a:gd name="connsiteX0" fmla="*/ 123826 w 1269423"/>
                <a:gd name="connsiteY0" fmla="*/ 43695 h 590517"/>
                <a:gd name="connsiteX1" fmla="*/ 465428 w 1269423"/>
                <a:gd name="connsiteY1" fmla="*/ 1265 h 590517"/>
                <a:gd name="connsiteX2" fmla="*/ 598778 w 1269423"/>
                <a:gd name="connsiteY2" fmla="*/ 25077 h 590517"/>
                <a:gd name="connsiteX3" fmla="*/ 808329 w 1269423"/>
                <a:gd name="connsiteY3" fmla="*/ 63177 h 590517"/>
                <a:gd name="connsiteX4" fmla="*/ 1269423 w 1269423"/>
                <a:gd name="connsiteY4" fmla="*/ 38933 h 590517"/>
                <a:gd name="connsiteX5" fmla="*/ 1121786 w 1269423"/>
                <a:gd name="connsiteY5" fmla="*/ 590517 h 590517"/>
                <a:gd name="connsiteX6" fmla="*/ 265402 w 1269423"/>
                <a:gd name="connsiteY6" fmla="*/ 568002 h 590517"/>
                <a:gd name="connsiteX7" fmla="*/ 0 w 1269423"/>
                <a:gd name="connsiteY7" fmla="*/ 528605 h 590517"/>
                <a:gd name="connsiteX8" fmla="*/ 123826 w 1269423"/>
                <a:gd name="connsiteY8" fmla="*/ 43695 h 590517"/>
                <a:gd name="connsiteX0" fmla="*/ 123826 w 1269423"/>
                <a:gd name="connsiteY0" fmla="*/ 49636 h 596458"/>
                <a:gd name="connsiteX1" fmla="*/ 465428 w 1269423"/>
                <a:gd name="connsiteY1" fmla="*/ 7206 h 596458"/>
                <a:gd name="connsiteX2" fmla="*/ 598778 w 1269423"/>
                <a:gd name="connsiteY2" fmla="*/ 31018 h 596458"/>
                <a:gd name="connsiteX3" fmla="*/ 865479 w 1269423"/>
                <a:gd name="connsiteY3" fmla="*/ 35780 h 596458"/>
                <a:gd name="connsiteX4" fmla="*/ 1269423 w 1269423"/>
                <a:gd name="connsiteY4" fmla="*/ 44874 h 596458"/>
                <a:gd name="connsiteX5" fmla="*/ 1121786 w 1269423"/>
                <a:gd name="connsiteY5" fmla="*/ 596458 h 596458"/>
                <a:gd name="connsiteX6" fmla="*/ 265402 w 1269423"/>
                <a:gd name="connsiteY6" fmla="*/ 573943 h 596458"/>
                <a:gd name="connsiteX7" fmla="*/ 0 w 1269423"/>
                <a:gd name="connsiteY7" fmla="*/ 534546 h 596458"/>
                <a:gd name="connsiteX8" fmla="*/ 123826 w 1269423"/>
                <a:gd name="connsiteY8" fmla="*/ 49636 h 596458"/>
                <a:gd name="connsiteX0" fmla="*/ 123826 w 1269423"/>
                <a:gd name="connsiteY0" fmla="*/ 49636 h 596458"/>
                <a:gd name="connsiteX1" fmla="*/ 465428 w 1269423"/>
                <a:gd name="connsiteY1" fmla="*/ 7206 h 596458"/>
                <a:gd name="connsiteX2" fmla="*/ 598778 w 1269423"/>
                <a:gd name="connsiteY2" fmla="*/ 31018 h 596458"/>
                <a:gd name="connsiteX3" fmla="*/ 865479 w 1269423"/>
                <a:gd name="connsiteY3" fmla="*/ 35780 h 596458"/>
                <a:gd name="connsiteX4" fmla="*/ 1269423 w 1269423"/>
                <a:gd name="connsiteY4" fmla="*/ 44874 h 596458"/>
                <a:gd name="connsiteX5" fmla="*/ 1121786 w 1269423"/>
                <a:gd name="connsiteY5" fmla="*/ 596458 h 596458"/>
                <a:gd name="connsiteX6" fmla="*/ 265402 w 1269423"/>
                <a:gd name="connsiteY6" fmla="*/ 573943 h 596458"/>
                <a:gd name="connsiteX7" fmla="*/ 0 w 1269423"/>
                <a:gd name="connsiteY7" fmla="*/ 534546 h 596458"/>
                <a:gd name="connsiteX8" fmla="*/ 123826 w 1269423"/>
                <a:gd name="connsiteY8" fmla="*/ 49636 h 596458"/>
                <a:gd name="connsiteX0" fmla="*/ 123826 w 1269423"/>
                <a:gd name="connsiteY0" fmla="*/ 49636 h 596458"/>
                <a:gd name="connsiteX1" fmla="*/ 465428 w 1269423"/>
                <a:gd name="connsiteY1" fmla="*/ 7206 h 596458"/>
                <a:gd name="connsiteX2" fmla="*/ 660691 w 1269423"/>
                <a:gd name="connsiteY2" fmla="*/ 54830 h 596458"/>
                <a:gd name="connsiteX3" fmla="*/ 865479 w 1269423"/>
                <a:gd name="connsiteY3" fmla="*/ 35780 h 596458"/>
                <a:gd name="connsiteX4" fmla="*/ 1269423 w 1269423"/>
                <a:gd name="connsiteY4" fmla="*/ 44874 h 596458"/>
                <a:gd name="connsiteX5" fmla="*/ 1121786 w 1269423"/>
                <a:gd name="connsiteY5" fmla="*/ 596458 h 596458"/>
                <a:gd name="connsiteX6" fmla="*/ 265402 w 1269423"/>
                <a:gd name="connsiteY6" fmla="*/ 573943 h 596458"/>
                <a:gd name="connsiteX7" fmla="*/ 0 w 1269423"/>
                <a:gd name="connsiteY7" fmla="*/ 534546 h 596458"/>
                <a:gd name="connsiteX8" fmla="*/ 123826 w 1269423"/>
                <a:gd name="connsiteY8" fmla="*/ 49636 h 596458"/>
                <a:gd name="connsiteX0" fmla="*/ 123826 w 1269423"/>
                <a:gd name="connsiteY0" fmla="*/ 49636 h 596458"/>
                <a:gd name="connsiteX1" fmla="*/ 465428 w 1269423"/>
                <a:gd name="connsiteY1" fmla="*/ 7206 h 596458"/>
                <a:gd name="connsiteX2" fmla="*/ 679741 w 1269423"/>
                <a:gd name="connsiteY2" fmla="*/ 73880 h 596458"/>
                <a:gd name="connsiteX3" fmla="*/ 865479 w 1269423"/>
                <a:gd name="connsiteY3" fmla="*/ 35780 h 596458"/>
                <a:gd name="connsiteX4" fmla="*/ 1269423 w 1269423"/>
                <a:gd name="connsiteY4" fmla="*/ 44874 h 596458"/>
                <a:gd name="connsiteX5" fmla="*/ 1121786 w 1269423"/>
                <a:gd name="connsiteY5" fmla="*/ 596458 h 596458"/>
                <a:gd name="connsiteX6" fmla="*/ 265402 w 1269423"/>
                <a:gd name="connsiteY6" fmla="*/ 573943 h 596458"/>
                <a:gd name="connsiteX7" fmla="*/ 0 w 1269423"/>
                <a:gd name="connsiteY7" fmla="*/ 534546 h 596458"/>
                <a:gd name="connsiteX8" fmla="*/ 123826 w 1269423"/>
                <a:gd name="connsiteY8" fmla="*/ 49636 h 596458"/>
                <a:gd name="connsiteX0" fmla="*/ 123826 w 1269423"/>
                <a:gd name="connsiteY0" fmla="*/ 45668 h 592490"/>
                <a:gd name="connsiteX1" fmla="*/ 465428 w 1269423"/>
                <a:gd name="connsiteY1" fmla="*/ 3238 h 592490"/>
                <a:gd name="connsiteX2" fmla="*/ 679741 w 1269423"/>
                <a:gd name="connsiteY2" fmla="*/ 69912 h 592490"/>
                <a:gd name="connsiteX3" fmla="*/ 865479 w 1269423"/>
                <a:gd name="connsiteY3" fmla="*/ 31812 h 592490"/>
                <a:gd name="connsiteX4" fmla="*/ 1065503 w 1269423"/>
                <a:gd name="connsiteY4" fmla="*/ 50863 h 592490"/>
                <a:gd name="connsiteX5" fmla="*/ 1269423 w 1269423"/>
                <a:gd name="connsiteY5" fmla="*/ 40906 h 592490"/>
                <a:gd name="connsiteX6" fmla="*/ 1121786 w 1269423"/>
                <a:gd name="connsiteY6" fmla="*/ 592490 h 592490"/>
                <a:gd name="connsiteX7" fmla="*/ 265402 w 1269423"/>
                <a:gd name="connsiteY7" fmla="*/ 569975 h 592490"/>
                <a:gd name="connsiteX8" fmla="*/ 0 w 1269423"/>
                <a:gd name="connsiteY8" fmla="*/ 530578 h 592490"/>
                <a:gd name="connsiteX9" fmla="*/ 123826 w 1269423"/>
                <a:gd name="connsiteY9" fmla="*/ 45668 h 592490"/>
                <a:gd name="connsiteX0" fmla="*/ 123826 w 1269423"/>
                <a:gd name="connsiteY0" fmla="*/ 42949 h 589771"/>
                <a:gd name="connsiteX1" fmla="*/ 465428 w 1269423"/>
                <a:gd name="connsiteY1" fmla="*/ 519 h 589771"/>
                <a:gd name="connsiteX2" fmla="*/ 679741 w 1269423"/>
                <a:gd name="connsiteY2" fmla="*/ 67193 h 589771"/>
                <a:gd name="connsiteX3" fmla="*/ 865479 w 1269423"/>
                <a:gd name="connsiteY3" fmla="*/ 29093 h 589771"/>
                <a:gd name="connsiteX4" fmla="*/ 1065503 w 1269423"/>
                <a:gd name="connsiteY4" fmla="*/ 48144 h 589771"/>
                <a:gd name="connsiteX5" fmla="*/ 1269423 w 1269423"/>
                <a:gd name="connsiteY5" fmla="*/ 38187 h 589771"/>
                <a:gd name="connsiteX6" fmla="*/ 1121786 w 1269423"/>
                <a:gd name="connsiteY6" fmla="*/ 589771 h 589771"/>
                <a:gd name="connsiteX7" fmla="*/ 265402 w 1269423"/>
                <a:gd name="connsiteY7" fmla="*/ 567256 h 589771"/>
                <a:gd name="connsiteX8" fmla="*/ 0 w 1269423"/>
                <a:gd name="connsiteY8" fmla="*/ 527859 h 589771"/>
                <a:gd name="connsiteX9" fmla="*/ 123826 w 1269423"/>
                <a:gd name="connsiteY9" fmla="*/ 42949 h 589771"/>
                <a:gd name="connsiteX0" fmla="*/ 123826 w 1269423"/>
                <a:gd name="connsiteY0" fmla="*/ 42949 h 589771"/>
                <a:gd name="connsiteX1" fmla="*/ 465428 w 1269423"/>
                <a:gd name="connsiteY1" fmla="*/ 519 h 589771"/>
                <a:gd name="connsiteX2" fmla="*/ 679741 w 1269423"/>
                <a:gd name="connsiteY2" fmla="*/ 67193 h 589771"/>
                <a:gd name="connsiteX3" fmla="*/ 865479 w 1269423"/>
                <a:gd name="connsiteY3" fmla="*/ 29093 h 589771"/>
                <a:gd name="connsiteX4" fmla="*/ 1065503 w 1269423"/>
                <a:gd name="connsiteY4" fmla="*/ 48144 h 589771"/>
                <a:gd name="connsiteX5" fmla="*/ 1269423 w 1269423"/>
                <a:gd name="connsiteY5" fmla="*/ 38187 h 589771"/>
                <a:gd name="connsiteX6" fmla="*/ 1121786 w 1269423"/>
                <a:gd name="connsiteY6" fmla="*/ 589771 h 589771"/>
                <a:gd name="connsiteX7" fmla="*/ 265402 w 1269423"/>
                <a:gd name="connsiteY7" fmla="*/ 567256 h 589771"/>
                <a:gd name="connsiteX8" fmla="*/ 0 w 1269423"/>
                <a:gd name="connsiteY8" fmla="*/ 527859 h 589771"/>
                <a:gd name="connsiteX9" fmla="*/ 123826 w 1269423"/>
                <a:gd name="connsiteY9" fmla="*/ 42949 h 589771"/>
                <a:gd name="connsiteX0" fmla="*/ 123826 w 1269423"/>
                <a:gd name="connsiteY0" fmla="*/ 42949 h 589771"/>
                <a:gd name="connsiteX1" fmla="*/ 465428 w 1269423"/>
                <a:gd name="connsiteY1" fmla="*/ 519 h 589771"/>
                <a:gd name="connsiteX2" fmla="*/ 679741 w 1269423"/>
                <a:gd name="connsiteY2" fmla="*/ 67193 h 589771"/>
                <a:gd name="connsiteX3" fmla="*/ 865479 w 1269423"/>
                <a:gd name="connsiteY3" fmla="*/ 29093 h 589771"/>
                <a:gd name="connsiteX4" fmla="*/ 1065503 w 1269423"/>
                <a:gd name="connsiteY4" fmla="*/ 48144 h 589771"/>
                <a:gd name="connsiteX5" fmla="*/ 1269423 w 1269423"/>
                <a:gd name="connsiteY5" fmla="*/ 38187 h 589771"/>
                <a:gd name="connsiteX6" fmla="*/ 1121786 w 1269423"/>
                <a:gd name="connsiteY6" fmla="*/ 589771 h 589771"/>
                <a:gd name="connsiteX7" fmla="*/ 265402 w 1269423"/>
                <a:gd name="connsiteY7" fmla="*/ 567256 h 589771"/>
                <a:gd name="connsiteX8" fmla="*/ 0 w 1269423"/>
                <a:gd name="connsiteY8" fmla="*/ 527859 h 589771"/>
                <a:gd name="connsiteX9" fmla="*/ 123826 w 1269423"/>
                <a:gd name="connsiteY9" fmla="*/ 42949 h 589771"/>
                <a:gd name="connsiteX0" fmla="*/ 123826 w 1269423"/>
                <a:gd name="connsiteY0" fmla="*/ 42949 h 589771"/>
                <a:gd name="connsiteX1" fmla="*/ 465428 w 1269423"/>
                <a:gd name="connsiteY1" fmla="*/ 519 h 589771"/>
                <a:gd name="connsiteX2" fmla="*/ 679741 w 1269423"/>
                <a:gd name="connsiteY2" fmla="*/ 67193 h 589771"/>
                <a:gd name="connsiteX3" fmla="*/ 865479 w 1269423"/>
                <a:gd name="connsiteY3" fmla="*/ 29093 h 589771"/>
                <a:gd name="connsiteX4" fmla="*/ 1046453 w 1269423"/>
                <a:gd name="connsiteY4" fmla="*/ 57669 h 589771"/>
                <a:gd name="connsiteX5" fmla="*/ 1269423 w 1269423"/>
                <a:gd name="connsiteY5" fmla="*/ 38187 h 589771"/>
                <a:gd name="connsiteX6" fmla="*/ 1121786 w 1269423"/>
                <a:gd name="connsiteY6" fmla="*/ 589771 h 589771"/>
                <a:gd name="connsiteX7" fmla="*/ 265402 w 1269423"/>
                <a:gd name="connsiteY7" fmla="*/ 567256 h 589771"/>
                <a:gd name="connsiteX8" fmla="*/ 0 w 1269423"/>
                <a:gd name="connsiteY8" fmla="*/ 527859 h 589771"/>
                <a:gd name="connsiteX9" fmla="*/ 123826 w 1269423"/>
                <a:gd name="connsiteY9" fmla="*/ 42949 h 589771"/>
                <a:gd name="connsiteX0" fmla="*/ 123826 w 1269423"/>
                <a:gd name="connsiteY0" fmla="*/ 42949 h 589771"/>
                <a:gd name="connsiteX1" fmla="*/ 465428 w 1269423"/>
                <a:gd name="connsiteY1" fmla="*/ 519 h 589771"/>
                <a:gd name="connsiteX2" fmla="*/ 679741 w 1269423"/>
                <a:gd name="connsiteY2" fmla="*/ 67193 h 589771"/>
                <a:gd name="connsiteX3" fmla="*/ 865479 w 1269423"/>
                <a:gd name="connsiteY3" fmla="*/ 29093 h 589771"/>
                <a:gd name="connsiteX4" fmla="*/ 1046453 w 1269423"/>
                <a:gd name="connsiteY4" fmla="*/ 57669 h 589771"/>
                <a:gd name="connsiteX5" fmla="*/ 1269423 w 1269423"/>
                <a:gd name="connsiteY5" fmla="*/ 38187 h 589771"/>
                <a:gd name="connsiteX6" fmla="*/ 1121786 w 1269423"/>
                <a:gd name="connsiteY6" fmla="*/ 589771 h 589771"/>
                <a:gd name="connsiteX7" fmla="*/ 265402 w 1269423"/>
                <a:gd name="connsiteY7" fmla="*/ 567256 h 589771"/>
                <a:gd name="connsiteX8" fmla="*/ 0 w 1269423"/>
                <a:gd name="connsiteY8" fmla="*/ 527859 h 589771"/>
                <a:gd name="connsiteX9" fmla="*/ 123826 w 1269423"/>
                <a:gd name="connsiteY9" fmla="*/ 42949 h 589771"/>
                <a:gd name="connsiteX0" fmla="*/ 123826 w 1269423"/>
                <a:gd name="connsiteY0" fmla="*/ 42949 h 589771"/>
                <a:gd name="connsiteX1" fmla="*/ 465428 w 1269423"/>
                <a:gd name="connsiteY1" fmla="*/ 519 h 589771"/>
                <a:gd name="connsiteX2" fmla="*/ 679741 w 1269423"/>
                <a:gd name="connsiteY2" fmla="*/ 67193 h 589771"/>
                <a:gd name="connsiteX3" fmla="*/ 865479 w 1269423"/>
                <a:gd name="connsiteY3" fmla="*/ 29093 h 589771"/>
                <a:gd name="connsiteX4" fmla="*/ 1051215 w 1269423"/>
                <a:gd name="connsiteY4" fmla="*/ 67194 h 589771"/>
                <a:gd name="connsiteX5" fmla="*/ 1269423 w 1269423"/>
                <a:gd name="connsiteY5" fmla="*/ 38187 h 589771"/>
                <a:gd name="connsiteX6" fmla="*/ 1121786 w 1269423"/>
                <a:gd name="connsiteY6" fmla="*/ 589771 h 589771"/>
                <a:gd name="connsiteX7" fmla="*/ 265402 w 1269423"/>
                <a:gd name="connsiteY7" fmla="*/ 567256 h 589771"/>
                <a:gd name="connsiteX8" fmla="*/ 0 w 1269423"/>
                <a:gd name="connsiteY8" fmla="*/ 527859 h 589771"/>
                <a:gd name="connsiteX9" fmla="*/ 123826 w 1269423"/>
                <a:gd name="connsiteY9" fmla="*/ 42949 h 589771"/>
                <a:gd name="connsiteX0" fmla="*/ 123826 w 1269423"/>
                <a:gd name="connsiteY0" fmla="*/ 42949 h 589771"/>
                <a:gd name="connsiteX1" fmla="*/ 465428 w 1269423"/>
                <a:gd name="connsiteY1" fmla="*/ 519 h 589771"/>
                <a:gd name="connsiteX2" fmla="*/ 679741 w 1269423"/>
                <a:gd name="connsiteY2" fmla="*/ 67193 h 589771"/>
                <a:gd name="connsiteX3" fmla="*/ 865479 w 1269423"/>
                <a:gd name="connsiteY3" fmla="*/ 29093 h 589771"/>
                <a:gd name="connsiteX4" fmla="*/ 1051215 w 1269423"/>
                <a:gd name="connsiteY4" fmla="*/ 76719 h 589771"/>
                <a:gd name="connsiteX5" fmla="*/ 1269423 w 1269423"/>
                <a:gd name="connsiteY5" fmla="*/ 38187 h 589771"/>
                <a:gd name="connsiteX6" fmla="*/ 1121786 w 1269423"/>
                <a:gd name="connsiteY6" fmla="*/ 589771 h 589771"/>
                <a:gd name="connsiteX7" fmla="*/ 265402 w 1269423"/>
                <a:gd name="connsiteY7" fmla="*/ 567256 h 589771"/>
                <a:gd name="connsiteX8" fmla="*/ 0 w 1269423"/>
                <a:gd name="connsiteY8" fmla="*/ 527859 h 589771"/>
                <a:gd name="connsiteX9" fmla="*/ 123826 w 1269423"/>
                <a:gd name="connsiteY9" fmla="*/ 42949 h 589771"/>
                <a:gd name="connsiteX0" fmla="*/ 123826 w 1269423"/>
                <a:gd name="connsiteY0" fmla="*/ 42949 h 621268"/>
                <a:gd name="connsiteX1" fmla="*/ 465428 w 1269423"/>
                <a:gd name="connsiteY1" fmla="*/ 519 h 621268"/>
                <a:gd name="connsiteX2" fmla="*/ 679741 w 1269423"/>
                <a:gd name="connsiteY2" fmla="*/ 67193 h 621268"/>
                <a:gd name="connsiteX3" fmla="*/ 865479 w 1269423"/>
                <a:gd name="connsiteY3" fmla="*/ 29093 h 621268"/>
                <a:gd name="connsiteX4" fmla="*/ 1051215 w 1269423"/>
                <a:gd name="connsiteY4" fmla="*/ 76719 h 621268"/>
                <a:gd name="connsiteX5" fmla="*/ 1269423 w 1269423"/>
                <a:gd name="connsiteY5" fmla="*/ 38187 h 621268"/>
                <a:gd name="connsiteX6" fmla="*/ 1121786 w 1269423"/>
                <a:gd name="connsiteY6" fmla="*/ 589771 h 621268"/>
                <a:gd name="connsiteX7" fmla="*/ 446378 w 1269423"/>
                <a:gd name="connsiteY7" fmla="*/ 543444 h 621268"/>
                <a:gd name="connsiteX8" fmla="*/ 265402 w 1269423"/>
                <a:gd name="connsiteY8" fmla="*/ 567256 h 621268"/>
                <a:gd name="connsiteX9" fmla="*/ 0 w 1269423"/>
                <a:gd name="connsiteY9" fmla="*/ 527859 h 621268"/>
                <a:gd name="connsiteX10" fmla="*/ 123826 w 1269423"/>
                <a:gd name="connsiteY10" fmla="*/ 42949 h 621268"/>
                <a:gd name="connsiteX0" fmla="*/ 123826 w 1269423"/>
                <a:gd name="connsiteY0" fmla="*/ 42949 h 619818"/>
                <a:gd name="connsiteX1" fmla="*/ 465428 w 1269423"/>
                <a:gd name="connsiteY1" fmla="*/ 519 h 619818"/>
                <a:gd name="connsiteX2" fmla="*/ 679741 w 1269423"/>
                <a:gd name="connsiteY2" fmla="*/ 67193 h 619818"/>
                <a:gd name="connsiteX3" fmla="*/ 865479 w 1269423"/>
                <a:gd name="connsiteY3" fmla="*/ 29093 h 619818"/>
                <a:gd name="connsiteX4" fmla="*/ 1051215 w 1269423"/>
                <a:gd name="connsiteY4" fmla="*/ 76719 h 619818"/>
                <a:gd name="connsiteX5" fmla="*/ 1269423 w 1269423"/>
                <a:gd name="connsiteY5" fmla="*/ 38187 h 619818"/>
                <a:gd name="connsiteX6" fmla="*/ 1121786 w 1269423"/>
                <a:gd name="connsiteY6" fmla="*/ 589771 h 619818"/>
                <a:gd name="connsiteX7" fmla="*/ 470191 w 1269423"/>
                <a:gd name="connsiteY7" fmla="*/ 533919 h 619818"/>
                <a:gd name="connsiteX8" fmla="*/ 265402 w 1269423"/>
                <a:gd name="connsiteY8" fmla="*/ 567256 h 619818"/>
                <a:gd name="connsiteX9" fmla="*/ 0 w 1269423"/>
                <a:gd name="connsiteY9" fmla="*/ 527859 h 619818"/>
                <a:gd name="connsiteX10" fmla="*/ 123826 w 1269423"/>
                <a:gd name="connsiteY10" fmla="*/ 42949 h 619818"/>
                <a:gd name="connsiteX0" fmla="*/ 123826 w 1269423"/>
                <a:gd name="connsiteY0" fmla="*/ 42949 h 620230"/>
                <a:gd name="connsiteX1" fmla="*/ 465428 w 1269423"/>
                <a:gd name="connsiteY1" fmla="*/ 519 h 620230"/>
                <a:gd name="connsiteX2" fmla="*/ 679741 w 1269423"/>
                <a:gd name="connsiteY2" fmla="*/ 67193 h 620230"/>
                <a:gd name="connsiteX3" fmla="*/ 865479 w 1269423"/>
                <a:gd name="connsiteY3" fmla="*/ 29093 h 620230"/>
                <a:gd name="connsiteX4" fmla="*/ 1051215 w 1269423"/>
                <a:gd name="connsiteY4" fmla="*/ 76719 h 620230"/>
                <a:gd name="connsiteX5" fmla="*/ 1269423 w 1269423"/>
                <a:gd name="connsiteY5" fmla="*/ 38187 h 620230"/>
                <a:gd name="connsiteX6" fmla="*/ 1121786 w 1269423"/>
                <a:gd name="connsiteY6" fmla="*/ 589771 h 620230"/>
                <a:gd name="connsiteX7" fmla="*/ 755941 w 1269423"/>
                <a:gd name="connsiteY7" fmla="*/ 533918 h 620230"/>
                <a:gd name="connsiteX8" fmla="*/ 470191 w 1269423"/>
                <a:gd name="connsiteY8" fmla="*/ 533919 h 620230"/>
                <a:gd name="connsiteX9" fmla="*/ 265402 w 1269423"/>
                <a:gd name="connsiteY9" fmla="*/ 567256 h 620230"/>
                <a:gd name="connsiteX10" fmla="*/ 0 w 1269423"/>
                <a:gd name="connsiteY10" fmla="*/ 527859 h 620230"/>
                <a:gd name="connsiteX11" fmla="*/ 123826 w 1269423"/>
                <a:gd name="connsiteY11" fmla="*/ 42949 h 620230"/>
                <a:gd name="connsiteX0" fmla="*/ 123826 w 1269423"/>
                <a:gd name="connsiteY0" fmla="*/ 42949 h 627308"/>
                <a:gd name="connsiteX1" fmla="*/ 465428 w 1269423"/>
                <a:gd name="connsiteY1" fmla="*/ 519 h 627308"/>
                <a:gd name="connsiteX2" fmla="*/ 679741 w 1269423"/>
                <a:gd name="connsiteY2" fmla="*/ 67193 h 627308"/>
                <a:gd name="connsiteX3" fmla="*/ 865479 w 1269423"/>
                <a:gd name="connsiteY3" fmla="*/ 29093 h 627308"/>
                <a:gd name="connsiteX4" fmla="*/ 1051215 w 1269423"/>
                <a:gd name="connsiteY4" fmla="*/ 76719 h 627308"/>
                <a:gd name="connsiteX5" fmla="*/ 1269423 w 1269423"/>
                <a:gd name="connsiteY5" fmla="*/ 38187 h 627308"/>
                <a:gd name="connsiteX6" fmla="*/ 1121786 w 1269423"/>
                <a:gd name="connsiteY6" fmla="*/ 589771 h 627308"/>
                <a:gd name="connsiteX7" fmla="*/ 755941 w 1269423"/>
                <a:gd name="connsiteY7" fmla="*/ 572018 h 627308"/>
                <a:gd name="connsiteX8" fmla="*/ 470191 w 1269423"/>
                <a:gd name="connsiteY8" fmla="*/ 533919 h 627308"/>
                <a:gd name="connsiteX9" fmla="*/ 265402 w 1269423"/>
                <a:gd name="connsiteY9" fmla="*/ 567256 h 627308"/>
                <a:gd name="connsiteX10" fmla="*/ 0 w 1269423"/>
                <a:gd name="connsiteY10" fmla="*/ 527859 h 627308"/>
                <a:gd name="connsiteX11" fmla="*/ 123826 w 1269423"/>
                <a:gd name="connsiteY11" fmla="*/ 42949 h 627308"/>
                <a:gd name="connsiteX0" fmla="*/ 123826 w 1269423"/>
                <a:gd name="connsiteY0" fmla="*/ 42949 h 627308"/>
                <a:gd name="connsiteX1" fmla="*/ 465428 w 1269423"/>
                <a:gd name="connsiteY1" fmla="*/ 519 h 627308"/>
                <a:gd name="connsiteX2" fmla="*/ 679741 w 1269423"/>
                <a:gd name="connsiteY2" fmla="*/ 67193 h 627308"/>
                <a:gd name="connsiteX3" fmla="*/ 865479 w 1269423"/>
                <a:gd name="connsiteY3" fmla="*/ 29093 h 627308"/>
                <a:gd name="connsiteX4" fmla="*/ 1051215 w 1269423"/>
                <a:gd name="connsiteY4" fmla="*/ 76719 h 627308"/>
                <a:gd name="connsiteX5" fmla="*/ 1269423 w 1269423"/>
                <a:gd name="connsiteY5" fmla="*/ 38187 h 627308"/>
                <a:gd name="connsiteX6" fmla="*/ 1121786 w 1269423"/>
                <a:gd name="connsiteY6" fmla="*/ 589771 h 627308"/>
                <a:gd name="connsiteX7" fmla="*/ 755941 w 1269423"/>
                <a:gd name="connsiteY7" fmla="*/ 572018 h 627308"/>
                <a:gd name="connsiteX8" fmla="*/ 470191 w 1269423"/>
                <a:gd name="connsiteY8" fmla="*/ 533919 h 627308"/>
                <a:gd name="connsiteX9" fmla="*/ 265402 w 1269423"/>
                <a:gd name="connsiteY9" fmla="*/ 567256 h 627308"/>
                <a:gd name="connsiteX10" fmla="*/ 0 w 1269423"/>
                <a:gd name="connsiteY10" fmla="*/ 527859 h 627308"/>
                <a:gd name="connsiteX11" fmla="*/ 123826 w 1269423"/>
                <a:gd name="connsiteY11" fmla="*/ 42949 h 627308"/>
                <a:gd name="connsiteX0" fmla="*/ 123826 w 1269423"/>
                <a:gd name="connsiteY0" fmla="*/ 42949 h 627308"/>
                <a:gd name="connsiteX1" fmla="*/ 465428 w 1269423"/>
                <a:gd name="connsiteY1" fmla="*/ 519 h 627308"/>
                <a:gd name="connsiteX2" fmla="*/ 679741 w 1269423"/>
                <a:gd name="connsiteY2" fmla="*/ 67193 h 627308"/>
                <a:gd name="connsiteX3" fmla="*/ 865479 w 1269423"/>
                <a:gd name="connsiteY3" fmla="*/ 29093 h 627308"/>
                <a:gd name="connsiteX4" fmla="*/ 1051215 w 1269423"/>
                <a:gd name="connsiteY4" fmla="*/ 76719 h 627308"/>
                <a:gd name="connsiteX5" fmla="*/ 1269423 w 1269423"/>
                <a:gd name="connsiteY5" fmla="*/ 38187 h 627308"/>
                <a:gd name="connsiteX6" fmla="*/ 1121786 w 1269423"/>
                <a:gd name="connsiteY6" fmla="*/ 589771 h 627308"/>
                <a:gd name="connsiteX7" fmla="*/ 755941 w 1269423"/>
                <a:gd name="connsiteY7" fmla="*/ 572018 h 627308"/>
                <a:gd name="connsiteX8" fmla="*/ 470191 w 1269423"/>
                <a:gd name="connsiteY8" fmla="*/ 533919 h 627308"/>
                <a:gd name="connsiteX9" fmla="*/ 265402 w 1269423"/>
                <a:gd name="connsiteY9" fmla="*/ 567256 h 627308"/>
                <a:gd name="connsiteX10" fmla="*/ 0 w 1269423"/>
                <a:gd name="connsiteY10" fmla="*/ 527859 h 627308"/>
                <a:gd name="connsiteX11" fmla="*/ 123826 w 1269423"/>
                <a:gd name="connsiteY11" fmla="*/ 42949 h 627308"/>
                <a:gd name="connsiteX0" fmla="*/ 123826 w 1269423"/>
                <a:gd name="connsiteY0" fmla="*/ 42949 h 616060"/>
                <a:gd name="connsiteX1" fmla="*/ 465428 w 1269423"/>
                <a:gd name="connsiteY1" fmla="*/ 519 h 616060"/>
                <a:gd name="connsiteX2" fmla="*/ 679741 w 1269423"/>
                <a:gd name="connsiteY2" fmla="*/ 67193 h 616060"/>
                <a:gd name="connsiteX3" fmla="*/ 865479 w 1269423"/>
                <a:gd name="connsiteY3" fmla="*/ 29093 h 616060"/>
                <a:gd name="connsiteX4" fmla="*/ 1051215 w 1269423"/>
                <a:gd name="connsiteY4" fmla="*/ 76719 h 616060"/>
                <a:gd name="connsiteX5" fmla="*/ 1269423 w 1269423"/>
                <a:gd name="connsiteY5" fmla="*/ 38187 h 616060"/>
                <a:gd name="connsiteX6" fmla="*/ 1121786 w 1269423"/>
                <a:gd name="connsiteY6" fmla="*/ 589771 h 616060"/>
                <a:gd name="connsiteX7" fmla="*/ 755941 w 1269423"/>
                <a:gd name="connsiteY7" fmla="*/ 572018 h 616060"/>
                <a:gd name="connsiteX8" fmla="*/ 470191 w 1269423"/>
                <a:gd name="connsiteY8" fmla="*/ 533919 h 616060"/>
                <a:gd name="connsiteX9" fmla="*/ 265402 w 1269423"/>
                <a:gd name="connsiteY9" fmla="*/ 567256 h 616060"/>
                <a:gd name="connsiteX10" fmla="*/ 0 w 1269423"/>
                <a:gd name="connsiteY10" fmla="*/ 527859 h 616060"/>
                <a:gd name="connsiteX11" fmla="*/ 123826 w 1269423"/>
                <a:gd name="connsiteY11" fmla="*/ 42949 h 616060"/>
                <a:gd name="connsiteX0" fmla="*/ 123826 w 1269423"/>
                <a:gd name="connsiteY0" fmla="*/ 42949 h 589771"/>
                <a:gd name="connsiteX1" fmla="*/ 465428 w 1269423"/>
                <a:gd name="connsiteY1" fmla="*/ 519 h 589771"/>
                <a:gd name="connsiteX2" fmla="*/ 679741 w 1269423"/>
                <a:gd name="connsiteY2" fmla="*/ 67193 h 589771"/>
                <a:gd name="connsiteX3" fmla="*/ 865479 w 1269423"/>
                <a:gd name="connsiteY3" fmla="*/ 29093 h 589771"/>
                <a:gd name="connsiteX4" fmla="*/ 1051215 w 1269423"/>
                <a:gd name="connsiteY4" fmla="*/ 76719 h 589771"/>
                <a:gd name="connsiteX5" fmla="*/ 1269423 w 1269423"/>
                <a:gd name="connsiteY5" fmla="*/ 38187 h 589771"/>
                <a:gd name="connsiteX6" fmla="*/ 1121786 w 1269423"/>
                <a:gd name="connsiteY6" fmla="*/ 589771 h 589771"/>
                <a:gd name="connsiteX7" fmla="*/ 755941 w 1269423"/>
                <a:gd name="connsiteY7" fmla="*/ 572018 h 589771"/>
                <a:gd name="connsiteX8" fmla="*/ 470191 w 1269423"/>
                <a:gd name="connsiteY8" fmla="*/ 533919 h 589771"/>
                <a:gd name="connsiteX9" fmla="*/ 265402 w 1269423"/>
                <a:gd name="connsiteY9" fmla="*/ 567256 h 589771"/>
                <a:gd name="connsiteX10" fmla="*/ 0 w 1269423"/>
                <a:gd name="connsiteY10" fmla="*/ 527859 h 589771"/>
                <a:gd name="connsiteX11" fmla="*/ 123826 w 1269423"/>
                <a:gd name="connsiteY11" fmla="*/ 42949 h 589771"/>
                <a:gd name="connsiteX0" fmla="*/ 123826 w 1269423"/>
                <a:gd name="connsiteY0" fmla="*/ 42949 h 589771"/>
                <a:gd name="connsiteX1" fmla="*/ 465428 w 1269423"/>
                <a:gd name="connsiteY1" fmla="*/ 519 h 589771"/>
                <a:gd name="connsiteX2" fmla="*/ 679741 w 1269423"/>
                <a:gd name="connsiteY2" fmla="*/ 67193 h 589771"/>
                <a:gd name="connsiteX3" fmla="*/ 865479 w 1269423"/>
                <a:gd name="connsiteY3" fmla="*/ 29093 h 589771"/>
                <a:gd name="connsiteX4" fmla="*/ 1051215 w 1269423"/>
                <a:gd name="connsiteY4" fmla="*/ 76719 h 589771"/>
                <a:gd name="connsiteX5" fmla="*/ 1269423 w 1269423"/>
                <a:gd name="connsiteY5" fmla="*/ 38187 h 589771"/>
                <a:gd name="connsiteX6" fmla="*/ 1121786 w 1269423"/>
                <a:gd name="connsiteY6" fmla="*/ 589771 h 589771"/>
                <a:gd name="connsiteX7" fmla="*/ 755941 w 1269423"/>
                <a:gd name="connsiteY7" fmla="*/ 572018 h 589771"/>
                <a:gd name="connsiteX8" fmla="*/ 470191 w 1269423"/>
                <a:gd name="connsiteY8" fmla="*/ 533919 h 589771"/>
                <a:gd name="connsiteX9" fmla="*/ 265402 w 1269423"/>
                <a:gd name="connsiteY9" fmla="*/ 567256 h 589771"/>
                <a:gd name="connsiteX10" fmla="*/ 0 w 1269423"/>
                <a:gd name="connsiteY10" fmla="*/ 527859 h 589771"/>
                <a:gd name="connsiteX11" fmla="*/ 123826 w 1269423"/>
                <a:gd name="connsiteY11" fmla="*/ 42949 h 589771"/>
                <a:gd name="connsiteX0" fmla="*/ 123826 w 1269423"/>
                <a:gd name="connsiteY0" fmla="*/ 42949 h 589771"/>
                <a:gd name="connsiteX1" fmla="*/ 465428 w 1269423"/>
                <a:gd name="connsiteY1" fmla="*/ 519 h 589771"/>
                <a:gd name="connsiteX2" fmla="*/ 679741 w 1269423"/>
                <a:gd name="connsiteY2" fmla="*/ 67193 h 589771"/>
                <a:gd name="connsiteX3" fmla="*/ 865479 w 1269423"/>
                <a:gd name="connsiteY3" fmla="*/ 29093 h 589771"/>
                <a:gd name="connsiteX4" fmla="*/ 1051215 w 1269423"/>
                <a:gd name="connsiteY4" fmla="*/ 76719 h 589771"/>
                <a:gd name="connsiteX5" fmla="*/ 1269423 w 1269423"/>
                <a:gd name="connsiteY5" fmla="*/ 38187 h 589771"/>
                <a:gd name="connsiteX6" fmla="*/ 1121786 w 1269423"/>
                <a:gd name="connsiteY6" fmla="*/ 589771 h 589771"/>
                <a:gd name="connsiteX7" fmla="*/ 755941 w 1269423"/>
                <a:gd name="connsiteY7" fmla="*/ 572018 h 589771"/>
                <a:gd name="connsiteX8" fmla="*/ 470191 w 1269423"/>
                <a:gd name="connsiteY8" fmla="*/ 533919 h 589771"/>
                <a:gd name="connsiteX9" fmla="*/ 265402 w 1269423"/>
                <a:gd name="connsiteY9" fmla="*/ 567256 h 589771"/>
                <a:gd name="connsiteX10" fmla="*/ 0 w 1269423"/>
                <a:gd name="connsiteY10" fmla="*/ 527859 h 589771"/>
                <a:gd name="connsiteX11" fmla="*/ 123826 w 1269423"/>
                <a:gd name="connsiteY11" fmla="*/ 42949 h 5897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269423" h="589771">
                  <a:moveTo>
                    <a:pt x="123826" y="42949"/>
                  </a:moveTo>
                  <a:cubicBezTo>
                    <a:pt x="210922" y="-17953"/>
                    <a:pt x="155433" y="99738"/>
                    <a:pt x="465428" y="519"/>
                  </a:cubicBezTo>
                  <a:cubicBezTo>
                    <a:pt x="545380" y="-6553"/>
                    <a:pt x="545742" y="60915"/>
                    <a:pt x="679741" y="67193"/>
                  </a:cubicBezTo>
                  <a:cubicBezTo>
                    <a:pt x="768641" y="68780"/>
                    <a:pt x="705142" y="51318"/>
                    <a:pt x="865479" y="29093"/>
                  </a:cubicBezTo>
                  <a:cubicBezTo>
                    <a:pt x="928185" y="17981"/>
                    <a:pt x="983891" y="75203"/>
                    <a:pt x="1051215" y="76719"/>
                  </a:cubicBezTo>
                  <a:cubicBezTo>
                    <a:pt x="1161401" y="82998"/>
                    <a:pt x="1177493" y="49515"/>
                    <a:pt x="1269423" y="38187"/>
                  </a:cubicBezTo>
                  <a:cubicBezTo>
                    <a:pt x="1220211" y="222048"/>
                    <a:pt x="1194810" y="410673"/>
                    <a:pt x="1121786" y="589771"/>
                  </a:cubicBezTo>
                  <a:cubicBezTo>
                    <a:pt x="987786" y="531900"/>
                    <a:pt x="897878" y="505127"/>
                    <a:pt x="755941" y="572018"/>
                  </a:cubicBezTo>
                  <a:cubicBezTo>
                    <a:pt x="547329" y="472222"/>
                    <a:pt x="541629" y="535506"/>
                    <a:pt x="470191" y="533919"/>
                  </a:cubicBezTo>
                  <a:cubicBezTo>
                    <a:pt x="398753" y="532332"/>
                    <a:pt x="339798" y="576203"/>
                    <a:pt x="265402" y="567256"/>
                  </a:cubicBezTo>
                  <a:cubicBezTo>
                    <a:pt x="108672" y="473161"/>
                    <a:pt x="85292" y="521942"/>
                    <a:pt x="0" y="527859"/>
                  </a:cubicBezTo>
                  <a:lnTo>
                    <a:pt x="123826" y="42949"/>
                  </a:lnTo>
                  <a:close/>
                </a:path>
              </a:pathLst>
            </a:cu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54"/>
              <a:endParaRPr lang="en-US" sz="2800" b="1">
                <a:solidFill>
                  <a:srgbClr val="BAE5E4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22" name="Google Shape;1251;p47">
              <a:extLst>
                <a:ext uri="{FF2B5EF4-FFF2-40B4-BE49-F238E27FC236}">
                  <a16:creationId xmlns:a16="http://schemas.microsoft.com/office/drawing/2014/main" id="{7B7408A3-08E7-42E8-8D73-7CC09797D404}"/>
                </a:ext>
              </a:extLst>
            </p:cNvPr>
            <p:cNvGrpSpPr/>
            <p:nvPr/>
          </p:nvGrpSpPr>
          <p:grpSpPr>
            <a:xfrm>
              <a:off x="766962" y="1650844"/>
              <a:ext cx="5882236" cy="2607810"/>
              <a:chOff x="4875330" y="951982"/>
              <a:chExt cx="1379985" cy="1498914"/>
            </a:xfrm>
          </p:grpSpPr>
          <p:sp>
            <p:nvSpPr>
              <p:cNvPr id="24" name="Google Shape;1252;p47">
                <a:extLst>
                  <a:ext uri="{FF2B5EF4-FFF2-40B4-BE49-F238E27FC236}">
                    <a16:creationId xmlns:a16="http://schemas.microsoft.com/office/drawing/2014/main" id="{CCBA1109-11A3-48C9-935D-6608039FA8E7}"/>
                  </a:ext>
                </a:extLst>
              </p:cNvPr>
              <p:cNvSpPr/>
              <p:nvPr/>
            </p:nvSpPr>
            <p:spPr>
              <a:xfrm>
                <a:off x="5455534" y="1055601"/>
                <a:ext cx="53695" cy="44148"/>
              </a:xfrm>
              <a:custGeom>
                <a:avLst/>
                <a:gdLst/>
                <a:ahLst/>
                <a:cxnLst/>
                <a:rect l="l" t="t" r="r" b="b"/>
                <a:pathLst>
                  <a:path w="3442" h="2830" extrusionOk="0">
                    <a:moveTo>
                      <a:pt x="2902" y="0"/>
                    </a:moveTo>
                    <a:cubicBezTo>
                      <a:pt x="2802" y="0"/>
                      <a:pt x="2699" y="38"/>
                      <a:pt x="2608" y="113"/>
                    </a:cubicBezTo>
                    <a:cubicBezTo>
                      <a:pt x="2174" y="439"/>
                      <a:pt x="1666" y="838"/>
                      <a:pt x="1232" y="1200"/>
                    </a:cubicBezTo>
                    <a:cubicBezTo>
                      <a:pt x="906" y="1490"/>
                      <a:pt x="580" y="1743"/>
                      <a:pt x="254" y="1997"/>
                    </a:cubicBezTo>
                    <a:cubicBezTo>
                      <a:pt x="36" y="2142"/>
                      <a:pt x="0" y="2432"/>
                      <a:pt x="145" y="2649"/>
                    </a:cubicBezTo>
                    <a:cubicBezTo>
                      <a:pt x="254" y="2758"/>
                      <a:pt x="362" y="2830"/>
                      <a:pt x="507" y="2830"/>
                    </a:cubicBezTo>
                    <a:cubicBezTo>
                      <a:pt x="616" y="2830"/>
                      <a:pt x="725" y="2794"/>
                      <a:pt x="797" y="2721"/>
                    </a:cubicBezTo>
                    <a:cubicBezTo>
                      <a:pt x="1123" y="2504"/>
                      <a:pt x="1449" y="2214"/>
                      <a:pt x="1811" y="1924"/>
                    </a:cubicBezTo>
                    <a:cubicBezTo>
                      <a:pt x="2246" y="1562"/>
                      <a:pt x="2717" y="1200"/>
                      <a:pt x="3151" y="874"/>
                    </a:cubicBezTo>
                    <a:cubicBezTo>
                      <a:pt x="3369" y="729"/>
                      <a:pt x="3441" y="403"/>
                      <a:pt x="3260" y="222"/>
                    </a:cubicBezTo>
                    <a:cubicBezTo>
                      <a:pt x="3176" y="74"/>
                      <a:pt x="3042" y="0"/>
                      <a:pt x="290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354"/>
                <a:endParaRPr sz="2800" b="1"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5" name="Google Shape;1253;p47">
                <a:extLst>
                  <a:ext uri="{FF2B5EF4-FFF2-40B4-BE49-F238E27FC236}">
                    <a16:creationId xmlns:a16="http://schemas.microsoft.com/office/drawing/2014/main" id="{B28F325E-1287-4074-B23D-B29BECB82E6F}"/>
                  </a:ext>
                </a:extLst>
              </p:cNvPr>
              <p:cNvSpPr/>
              <p:nvPr/>
            </p:nvSpPr>
            <p:spPr>
              <a:xfrm>
                <a:off x="4952637" y="2200313"/>
                <a:ext cx="1086088" cy="135782"/>
              </a:xfrm>
              <a:custGeom>
                <a:avLst/>
                <a:gdLst/>
                <a:ahLst/>
                <a:cxnLst/>
                <a:rect l="l" t="t" r="r" b="b"/>
                <a:pathLst>
                  <a:path w="69621" h="8704" extrusionOk="0">
                    <a:moveTo>
                      <a:pt x="68963" y="1"/>
                    </a:moveTo>
                    <a:cubicBezTo>
                      <a:pt x="68838" y="1"/>
                      <a:pt x="68709" y="56"/>
                      <a:pt x="68603" y="191"/>
                    </a:cubicBezTo>
                    <a:cubicBezTo>
                      <a:pt x="68096" y="771"/>
                      <a:pt x="67589" y="1278"/>
                      <a:pt x="67010" y="1821"/>
                    </a:cubicBezTo>
                    <a:cubicBezTo>
                      <a:pt x="66539" y="2256"/>
                      <a:pt x="66032" y="2727"/>
                      <a:pt x="65561" y="3234"/>
                    </a:cubicBezTo>
                    <a:cubicBezTo>
                      <a:pt x="65380" y="3415"/>
                      <a:pt x="65380" y="3704"/>
                      <a:pt x="65597" y="3886"/>
                    </a:cubicBezTo>
                    <a:cubicBezTo>
                      <a:pt x="65670" y="3958"/>
                      <a:pt x="65814" y="3994"/>
                      <a:pt x="65923" y="3994"/>
                    </a:cubicBezTo>
                    <a:cubicBezTo>
                      <a:pt x="66032" y="3994"/>
                      <a:pt x="66177" y="3958"/>
                      <a:pt x="66249" y="3849"/>
                    </a:cubicBezTo>
                    <a:cubicBezTo>
                      <a:pt x="66684" y="3415"/>
                      <a:pt x="67191" y="2944"/>
                      <a:pt x="67662" y="2509"/>
                    </a:cubicBezTo>
                    <a:cubicBezTo>
                      <a:pt x="68241" y="1966"/>
                      <a:pt x="68821" y="1386"/>
                      <a:pt x="69328" y="771"/>
                    </a:cubicBezTo>
                    <a:cubicBezTo>
                      <a:pt x="69620" y="425"/>
                      <a:pt x="69308" y="1"/>
                      <a:pt x="68963" y="1"/>
                    </a:cubicBezTo>
                    <a:close/>
                    <a:moveTo>
                      <a:pt x="65670" y="481"/>
                    </a:moveTo>
                    <a:cubicBezTo>
                      <a:pt x="64329" y="481"/>
                      <a:pt x="61214" y="4393"/>
                      <a:pt x="60599" y="5407"/>
                    </a:cubicBezTo>
                    <a:cubicBezTo>
                      <a:pt x="60417" y="5624"/>
                      <a:pt x="60490" y="5914"/>
                      <a:pt x="60743" y="6059"/>
                    </a:cubicBezTo>
                    <a:cubicBezTo>
                      <a:pt x="60816" y="6095"/>
                      <a:pt x="60888" y="6131"/>
                      <a:pt x="60961" y="6131"/>
                    </a:cubicBezTo>
                    <a:cubicBezTo>
                      <a:pt x="61142" y="6131"/>
                      <a:pt x="61287" y="6059"/>
                      <a:pt x="61359" y="5914"/>
                    </a:cubicBezTo>
                    <a:cubicBezTo>
                      <a:pt x="62373" y="4320"/>
                      <a:pt x="65054" y="1459"/>
                      <a:pt x="65670" y="1423"/>
                    </a:cubicBezTo>
                    <a:cubicBezTo>
                      <a:pt x="66285" y="1423"/>
                      <a:pt x="66285" y="481"/>
                      <a:pt x="65670" y="481"/>
                    </a:cubicBezTo>
                    <a:close/>
                    <a:moveTo>
                      <a:pt x="2877" y="4720"/>
                    </a:moveTo>
                    <a:cubicBezTo>
                      <a:pt x="2764" y="4720"/>
                      <a:pt x="2645" y="4763"/>
                      <a:pt x="2536" y="4864"/>
                    </a:cubicBezTo>
                    <a:cubicBezTo>
                      <a:pt x="1956" y="5479"/>
                      <a:pt x="1377" y="6168"/>
                      <a:pt x="906" y="6892"/>
                    </a:cubicBezTo>
                    <a:cubicBezTo>
                      <a:pt x="652" y="7254"/>
                      <a:pt x="435" y="7616"/>
                      <a:pt x="145" y="7942"/>
                    </a:cubicBezTo>
                    <a:cubicBezTo>
                      <a:pt x="0" y="8160"/>
                      <a:pt x="36" y="8449"/>
                      <a:pt x="254" y="8631"/>
                    </a:cubicBezTo>
                    <a:cubicBezTo>
                      <a:pt x="326" y="8667"/>
                      <a:pt x="435" y="8703"/>
                      <a:pt x="507" y="8703"/>
                    </a:cubicBezTo>
                    <a:cubicBezTo>
                      <a:pt x="688" y="8703"/>
                      <a:pt x="797" y="8667"/>
                      <a:pt x="906" y="8522"/>
                    </a:cubicBezTo>
                    <a:cubicBezTo>
                      <a:pt x="1159" y="8196"/>
                      <a:pt x="1449" y="7797"/>
                      <a:pt x="1703" y="7435"/>
                    </a:cubicBezTo>
                    <a:cubicBezTo>
                      <a:pt x="2137" y="6747"/>
                      <a:pt x="2644" y="6131"/>
                      <a:pt x="3224" y="5516"/>
                    </a:cubicBezTo>
                    <a:cubicBezTo>
                      <a:pt x="3558" y="5182"/>
                      <a:pt x="3251" y="4720"/>
                      <a:pt x="2877" y="4720"/>
                    </a:cubicBezTo>
                    <a:close/>
                  </a:path>
                </a:pathLst>
              </a:custGeom>
              <a:solidFill>
                <a:srgbClr val="21305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354"/>
                <a:endParaRPr sz="2800" b="1"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7" name="Google Shape;1254;p47">
                <a:extLst>
                  <a:ext uri="{FF2B5EF4-FFF2-40B4-BE49-F238E27FC236}">
                    <a16:creationId xmlns:a16="http://schemas.microsoft.com/office/drawing/2014/main" id="{9A030AFC-F4D3-4520-BC64-52F53608CC5E}"/>
                  </a:ext>
                </a:extLst>
              </p:cNvPr>
              <p:cNvSpPr/>
              <p:nvPr/>
            </p:nvSpPr>
            <p:spPr>
              <a:xfrm>
                <a:off x="4875330" y="951982"/>
                <a:ext cx="1379985" cy="1498914"/>
              </a:xfrm>
              <a:custGeom>
                <a:avLst/>
                <a:gdLst/>
                <a:ahLst/>
                <a:cxnLst/>
                <a:rect l="l" t="t" r="r" b="b"/>
                <a:pathLst>
                  <a:path w="80992" h="92543" extrusionOk="0">
                    <a:moveTo>
                      <a:pt x="38286" y="939"/>
                    </a:moveTo>
                    <a:cubicBezTo>
                      <a:pt x="38395" y="975"/>
                      <a:pt x="38503" y="1011"/>
                      <a:pt x="38576" y="1084"/>
                    </a:cubicBezTo>
                    <a:cubicBezTo>
                      <a:pt x="39409" y="1663"/>
                      <a:pt x="40206" y="2315"/>
                      <a:pt x="40894" y="3040"/>
                    </a:cubicBezTo>
                    <a:cubicBezTo>
                      <a:pt x="40982" y="3127"/>
                      <a:pt x="41109" y="3175"/>
                      <a:pt x="41237" y="3175"/>
                    </a:cubicBezTo>
                    <a:cubicBezTo>
                      <a:pt x="41319" y="3175"/>
                      <a:pt x="41402" y="3155"/>
                      <a:pt x="41474" y="3112"/>
                    </a:cubicBezTo>
                    <a:cubicBezTo>
                      <a:pt x="42234" y="2714"/>
                      <a:pt x="43031" y="2315"/>
                      <a:pt x="43828" y="1989"/>
                    </a:cubicBezTo>
                    <a:cubicBezTo>
                      <a:pt x="44009" y="1881"/>
                      <a:pt x="44190" y="1844"/>
                      <a:pt x="44371" y="1844"/>
                    </a:cubicBezTo>
                    <a:cubicBezTo>
                      <a:pt x="44589" y="1844"/>
                      <a:pt x="44806" y="1953"/>
                      <a:pt x="44987" y="2098"/>
                    </a:cubicBezTo>
                    <a:cubicBezTo>
                      <a:pt x="45494" y="2424"/>
                      <a:pt x="45929" y="2931"/>
                      <a:pt x="46219" y="3510"/>
                    </a:cubicBezTo>
                    <a:cubicBezTo>
                      <a:pt x="46298" y="3670"/>
                      <a:pt x="46455" y="3770"/>
                      <a:pt x="46633" y="3770"/>
                    </a:cubicBezTo>
                    <a:cubicBezTo>
                      <a:pt x="46698" y="3770"/>
                      <a:pt x="46766" y="3757"/>
                      <a:pt x="46834" y="3728"/>
                    </a:cubicBezTo>
                    <a:lnTo>
                      <a:pt x="49877" y="2532"/>
                    </a:lnTo>
                    <a:lnTo>
                      <a:pt x="49877" y="2532"/>
                    </a:lnTo>
                    <a:cubicBezTo>
                      <a:pt x="49442" y="5177"/>
                      <a:pt x="49189" y="7821"/>
                      <a:pt x="49152" y="10501"/>
                    </a:cubicBezTo>
                    <a:cubicBezTo>
                      <a:pt x="49008" y="14232"/>
                      <a:pt x="48863" y="18071"/>
                      <a:pt x="47595" y="21694"/>
                    </a:cubicBezTo>
                    <a:cubicBezTo>
                      <a:pt x="47052" y="21186"/>
                      <a:pt x="46508" y="20752"/>
                      <a:pt x="45893" y="20390"/>
                    </a:cubicBezTo>
                    <a:cubicBezTo>
                      <a:pt x="45675" y="20208"/>
                      <a:pt x="45422" y="20136"/>
                      <a:pt x="45168" y="20100"/>
                    </a:cubicBezTo>
                    <a:lnTo>
                      <a:pt x="45096" y="20100"/>
                    </a:lnTo>
                    <a:cubicBezTo>
                      <a:pt x="44842" y="20136"/>
                      <a:pt x="44589" y="20245"/>
                      <a:pt x="44371" y="20462"/>
                    </a:cubicBezTo>
                    <a:lnTo>
                      <a:pt x="43430" y="21295"/>
                    </a:lnTo>
                    <a:cubicBezTo>
                      <a:pt x="43246" y="21494"/>
                      <a:pt x="42997" y="21590"/>
                      <a:pt x="42749" y="21590"/>
                    </a:cubicBezTo>
                    <a:cubicBezTo>
                      <a:pt x="42411" y="21590"/>
                      <a:pt x="42075" y="21412"/>
                      <a:pt x="41908" y="21078"/>
                    </a:cubicBezTo>
                    <a:lnTo>
                      <a:pt x="41800" y="20897"/>
                    </a:lnTo>
                    <a:cubicBezTo>
                      <a:pt x="41510" y="20390"/>
                      <a:pt x="41039" y="20027"/>
                      <a:pt x="40496" y="19846"/>
                    </a:cubicBezTo>
                    <a:cubicBezTo>
                      <a:pt x="40314" y="19774"/>
                      <a:pt x="40097" y="19738"/>
                      <a:pt x="39916" y="19738"/>
                    </a:cubicBezTo>
                    <a:cubicBezTo>
                      <a:pt x="39300" y="19774"/>
                      <a:pt x="38721" y="19955"/>
                      <a:pt x="38214" y="20208"/>
                    </a:cubicBezTo>
                    <a:lnTo>
                      <a:pt x="35533" y="21331"/>
                    </a:lnTo>
                    <a:cubicBezTo>
                      <a:pt x="34773" y="20788"/>
                      <a:pt x="34012" y="20136"/>
                      <a:pt x="33360" y="19448"/>
                    </a:cubicBezTo>
                    <a:cubicBezTo>
                      <a:pt x="33276" y="19342"/>
                      <a:pt x="33142" y="19286"/>
                      <a:pt x="33009" y="19286"/>
                    </a:cubicBezTo>
                    <a:cubicBezTo>
                      <a:pt x="32914" y="19286"/>
                      <a:pt x="32820" y="19315"/>
                      <a:pt x="32744" y="19375"/>
                    </a:cubicBezTo>
                    <a:lnTo>
                      <a:pt x="31875" y="20027"/>
                    </a:lnTo>
                    <a:cubicBezTo>
                      <a:pt x="32020" y="13978"/>
                      <a:pt x="32636" y="7966"/>
                      <a:pt x="33795" y="2025"/>
                    </a:cubicBezTo>
                    <a:lnTo>
                      <a:pt x="35497" y="2750"/>
                    </a:lnTo>
                    <a:cubicBezTo>
                      <a:pt x="35557" y="2786"/>
                      <a:pt x="35622" y="2802"/>
                      <a:pt x="35686" y="2802"/>
                    </a:cubicBezTo>
                    <a:cubicBezTo>
                      <a:pt x="35815" y="2802"/>
                      <a:pt x="35944" y="2738"/>
                      <a:pt x="36040" y="2641"/>
                    </a:cubicBezTo>
                    <a:cubicBezTo>
                      <a:pt x="36620" y="2025"/>
                      <a:pt x="37272" y="1482"/>
                      <a:pt x="37996" y="1047"/>
                    </a:cubicBezTo>
                    <a:cubicBezTo>
                      <a:pt x="38069" y="1011"/>
                      <a:pt x="38177" y="939"/>
                      <a:pt x="38286" y="939"/>
                    </a:cubicBezTo>
                    <a:close/>
                    <a:moveTo>
                      <a:pt x="14090" y="12892"/>
                    </a:moveTo>
                    <a:cubicBezTo>
                      <a:pt x="19089" y="12892"/>
                      <a:pt x="25065" y="12928"/>
                      <a:pt x="31295" y="12964"/>
                    </a:cubicBezTo>
                    <a:cubicBezTo>
                      <a:pt x="31078" y="15645"/>
                      <a:pt x="30969" y="18289"/>
                      <a:pt x="30933" y="20969"/>
                    </a:cubicBezTo>
                    <a:cubicBezTo>
                      <a:pt x="30933" y="21114"/>
                      <a:pt x="31006" y="21295"/>
                      <a:pt x="31187" y="21368"/>
                    </a:cubicBezTo>
                    <a:cubicBezTo>
                      <a:pt x="31252" y="21400"/>
                      <a:pt x="31332" y="21418"/>
                      <a:pt x="31410" y="21418"/>
                    </a:cubicBezTo>
                    <a:cubicBezTo>
                      <a:pt x="31505" y="21418"/>
                      <a:pt x="31598" y="21391"/>
                      <a:pt x="31658" y="21331"/>
                    </a:cubicBezTo>
                    <a:lnTo>
                      <a:pt x="32962" y="20390"/>
                    </a:lnTo>
                    <a:cubicBezTo>
                      <a:pt x="33650" y="21078"/>
                      <a:pt x="34410" y="21694"/>
                      <a:pt x="35244" y="22237"/>
                    </a:cubicBezTo>
                    <a:cubicBezTo>
                      <a:pt x="35312" y="22306"/>
                      <a:pt x="35410" y="22331"/>
                      <a:pt x="35510" y="22331"/>
                    </a:cubicBezTo>
                    <a:cubicBezTo>
                      <a:pt x="35567" y="22331"/>
                      <a:pt x="35625" y="22323"/>
                      <a:pt x="35678" y="22309"/>
                    </a:cubicBezTo>
                    <a:lnTo>
                      <a:pt x="38576" y="21042"/>
                    </a:lnTo>
                    <a:cubicBezTo>
                      <a:pt x="38979" y="20840"/>
                      <a:pt x="39429" y="20730"/>
                      <a:pt x="39888" y="20730"/>
                    </a:cubicBezTo>
                    <a:cubicBezTo>
                      <a:pt x="40005" y="20730"/>
                      <a:pt x="40124" y="20737"/>
                      <a:pt x="40242" y="20752"/>
                    </a:cubicBezTo>
                    <a:cubicBezTo>
                      <a:pt x="40568" y="20824"/>
                      <a:pt x="40749" y="21078"/>
                      <a:pt x="41003" y="21440"/>
                    </a:cubicBezTo>
                    <a:lnTo>
                      <a:pt x="41184" y="21657"/>
                    </a:lnTo>
                    <a:cubicBezTo>
                      <a:pt x="41546" y="22164"/>
                      <a:pt x="42162" y="22490"/>
                      <a:pt x="42814" y="22527"/>
                    </a:cubicBezTo>
                    <a:cubicBezTo>
                      <a:pt x="42959" y="22527"/>
                      <a:pt x="43067" y="22490"/>
                      <a:pt x="43212" y="22490"/>
                    </a:cubicBezTo>
                    <a:cubicBezTo>
                      <a:pt x="43502" y="22382"/>
                      <a:pt x="43792" y="22201"/>
                      <a:pt x="44045" y="21983"/>
                    </a:cubicBezTo>
                    <a:lnTo>
                      <a:pt x="44987" y="21186"/>
                    </a:lnTo>
                    <a:cubicBezTo>
                      <a:pt x="45023" y="21150"/>
                      <a:pt x="45096" y="21078"/>
                      <a:pt x="45132" y="21078"/>
                    </a:cubicBezTo>
                    <a:cubicBezTo>
                      <a:pt x="45204" y="21078"/>
                      <a:pt x="45277" y="21114"/>
                      <a:pt x="45349" y="21186"/>
                    </a:cubicBezTo>
                    <a:cubicBezTo>
                      <a:pt x="46110" y="21657"/>
                      <a:pt x="46798" y="22237"/>
                      <a:pt x="47450" y="22853"/>
                    </a:cubicBezTo>
                    <a:cubicBezTo>
                      <a:pt x="47523" y="22925"/>
                      <a:pt x="47667" y="22997"/>
                      <a:pt x="47776" y="22997"/>
                    </a:cubicBezTo>
                    <a:lnTo>
                      <a:pt x="47885" y="22997"/>
                    </a:lnTo>
                    <a:cubicBezTo>
                      <a:pt x="48030" y="22961"/>
                      <a:pt x="48175" y="22853"/>
                      <a:pt x="48211" y="22708"/>
                    </a:cubicBezTo>
                    <a:cubicBezTo>
                      <a:pt x="49442" y="19593"/>
                      <a:pt x="49804" y="16369"/>
                      <a:pt x="49986" y="13182"/>
                    </a:cubicBezTo>
                    <a:cubicBezTo>
                      <a:pt x="64112" y="13363"/>
                      <a:pt x="76391" y="13544"/>
                      <a:pt x="78782" y="13580"/>
                    </a:cubicBezTo>
                    <a:cubicBezTo>
                      <a:pt x="79941" y="26982"/>
                      <a:pt x="77369" y="83559"/>
                      <a:pt x="77188" y="88087"/>
                    </a:cubicBezTo>
                    <a:cubicBezTo>
                      <a:pt x="72044" y="90369"/>
                      <a:pt x="57157" y="91637"/>
                      <a:pt x="36149" y="91637"/>
                    </a:cubicBezTo>
                    <a:cubicBezTo>
                      <a:pt x="18799" y="91637"/>
                      <a:pt x="3441" y="90695"/>
                      <a:pt x="2137" y="89934"/>
                    </a:cubicBezTo>
                    <a:cubicBezTo>
                      <a:pt x="725" y="87508"/>
                      <a:pt x="1304" y="42847"/>
                      <a:pt x="2029" y="13037"/>
                    </a:cubicBezTo>
                    <a:cubicBezTo>
                      <a:pt x="4274" y="12928"/>
                      <a:pt x="8331" y="12892"/>
                      <a:pt x="14090" y="12892"/>
                    </a:cubicBezTo>
                    <a:close/>
                    <a:moveTo>
                      <a:pt x="38269" y="0"/>
                    </a:moveTo>
                    <a:cubicBezTo>
                      <a:pt x="37999" y="0"/>
                      <a:pt x="37725" y="82"/>
                      <a:pt x="37489" y="251"/>
                    </a:cubicBezTo>
                    <a:cubicBezTo>
                      <a:pt x="36801" y="685"/>
                      <a:pt x="36149" y="1192"/>
                      <a:pt x="35569" y="1772"/>
                    </a:cubicBezTo>
                    <a:lnTo>
                      <a:pt x="33650" y="866"/>
                    </a:lnTo>
                    <a:cubicBezTo>
                      <a:pt x="33577" y="830"/>
                      <a:pt x="33505" y="812"/>
                      <a:pt x="33432" y="812"/>
                    </a:cubicBezTo>
                    <a:cubicBezTo>
                      <a:pt x="33360" y="812"/>
                      <a:pt x="33288" y="830"/>
                      <a:pt x="33215" y="866"/>
                    </a:cubicBezTo>
                    <a:cubicBezTo>
                      <a:pt x="33106" y="939"/>
                      <a:pt x="32998" y="1047"/>
                      <a:pt x="32998" y="1192"/>
                    </a:cubicBezTo>
                    <a:cubicBezTo>
                      <a:pt x="32273" y="4778"/>
                      <a:pt x="31730" y="8364"/>
                      <a:pt x="31404" y="12022"/>
                    </a:cubicBezTo>
                    <a:cubicBezTo>
                      <a:pt x="25102" y="11950"/>
                      <a:pt x="19125" y="11914"/>
                      <a:pt x="14090" y="11914"/>
                    </a:cubicBezTo>
                    <a:cubicBezTo>
                      <a:pt x="7933" y="11914"/>
                      <a:pt x="3695" y="11986"/>
                      <a:pt x="1521" y="12059"/>
                    </a:cubicBezTo>
                    <a:cubicBezTo>
                      <a:pt x="1268" y="12095"/>
                      <a:pt x="1087" y="12276"/>
                      <a:pt x="1051" y="12530"/>
                    </a:cubicBezTo>
                    <a:cubicBezTo>
                      <a:pt x="1051" y="12711"/>
                      <a:pt x="616" y="31691"/>
                      <a:pt x="399" y="50671"/>
                    </a:cubicBezTo>
                    <a:cubicBezTo>
                      <a:pt x="0" y="89282"/>
                      <a:pt x="1051" y="90188"/>
                      <a:pt x="1485" y="90586"/>
                    </a:cubicBezTo>
                    <a:cubicBezTo>
                      <a:pt x="2862" y="91782"/>
                      <a:pt x="20501" y="92542"/>
                      <a:pt x="36149" y="92542"/>
                    </a:cubicBezTo>
                    <a:cubicBezTo>
                      <a:pt x="46291" y="92542"/>
                      <a:pt x="70740" y="92180"/>
                      <a:pt x="77840" y="88811"/>
                    </a:cubicBezTo>
                    <a:cubicBezTo>
                      <a:pt x="77985" y="88739"/>
                      <a:pt x="78093" y="88558"/>
                      <a:pt x="78093" y="88413"/>
                    </a:cubicBezTo>
                    <a:cubicBezTo>
                      <a:pt x="78130" y="87761"/>
                      <a:pt x="80991" y="26185"/>
                      <a:pt x="79687" y="13037"/>
                    </a:cubicBezTo>
                    <a:cubicBezTo>
                      <a:pt x="79651" y="12819"/>
                      <a:pt x="79470" y="12638"/>
                      <a:pt x="79216" y="12602"/>
                    </a:cubicBezTo>
                    <a:cubicBezTo>
                      <a:pt x="78999" y="12602"/>
                      <a:pt x="65669" y="12421"/>
                      <a:pt x="50022" y="12204"/>
                    </a:cubicBezTo>
                    <a:cubicBezTo>
                      <a:pt x="50058" y="11660"/>
                      <a:pt x="50058" y="11117"/>
                      <a:pt x="50094" y="10537"/>
                    </a:cubicBezTo>
                    <a:cubicBezTo>
                      <a:pt x="50203" y="7676"/>
                      <a:pt x="50312" y="4706"/>
                      <a:pt x="50927" y="1881"/>
                    </a:cubicBezTo>
                    <a:cubicBezTo>
                      <a:pt x="51013" y="1565"/>
                      <a:pt x="50782" y="1318"/>
                      <a:pt x="50520" y="1318"/>
                    </a:cubicBezTo>
                    <a:cubicBezTo>
                      <a:pt x="50451" y="1318"/>
                      <a:pt x="50380" y="1336"/>
                      <a:pt x="50312" y="1373"/>
                    </a:cubicBezTo>
                    <a:lnTo>
                      <a:pt x="46834" y="2714"/>
                    </a:lnTo>
                    <a:cubicBezTo>
                      <a:pt x="46508" y="2170"/>
                      <a:pt x="46037" y="1699"/>
                      <a:pt x="45530" y="1337"/>
                    </a:cubicBezTo>
                    <a:cubicBezTo>
                      <a:pt x="45168" y="1047"/>
                      <a:pt x="44770" y="903"/>
                      <a:pt x="44371" y="903"/>
                    </a:cubicBezTo>
                    <a:cubicBezTo>
                      <a:pt x="44045" y="903"/>
                      <a:pt x="43719" y="975"/>
                      <a:pt x="43466" y="1120"/>
                    </a:cubicBezTo>
                    <a:cubicBezTo>
                      <a:pt x="42705" y="1446"/>
                      <a:pt x="42017" y="1772"/>
                      <a:pt x="41329" y="2134"/>
                    </a:cubicBezTo>
                    <a:cubicBezTo>
                      <a:pt x="40640" y="1482"/>
                      <a:pt x="39916" y="866"/>
                      <a:pt x="39119" y="323"/>
                    </a:cubicBezTo>
                    <a:cubicBezTo>
                      <a:pt x="38886" y="110"/>
                      <a:pt x="38581" y="0"/>
                      <a:pt x="3826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354"/>
                <a:r>
                  <a:rPr lang="en" sz="2800" b="1">
                    <a:latin typeface="Times New Roman" panose="02020603050405020304" pitchFamily="18" charset="0"/>
                    <a:ea typeface="Arial-Rounded" panose="020B0500000000000000" pitchFamily="34" charset="0"/>
                    <a:cs typeface="Times New Roman" panose="02020603050405020304" pitchFamily="18" charset="0"/>
                  </a:rPr>
                  <a:t>   </a:t>
                </a:r>
                <a:endParaRPr sz="2800" b="1"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8" name="Google Shape;1255;p47">
                <a:extLst>
                  <a:ext uri="{FF2B5EF4-FFF2-40B4-BE49-F238E27FC236}">
                    <a16:creationId xmlns:a16="http://schemas.microsoft.com/office/drawing/2014/main" id="{5763F274-7D0D-419C-9827-5186DB1972E2}"/>
                  </a:ext>
                </a:extLst>
              </p:cNvPr>
              <p:cNvSpPr/>
              <p:nvPr/>
            </p:nvSpPr>
            <p:spPr>
              <a:xfrm>
                <a:off x="5451010" y="1048035"/>
                <a:ext cx="109075" cy="99419"/>
              </a:xfrm>
              <a:custGeom>
                <a:avLst/>
                <a:gdLst/>
                <a:ahLst/>
                <a:cxnLst/>
                <a:rect l="l" t="t" r="r" b="b"/>
                <a:pathLst>
                  <a:path w="6992" h="6373" extrusionOk="0">
                    <a:moveTo>
                      <a:pt x="6448" y="1"/>
                    </a:moveTo>
                    <a:cubicBezTo>
                      <a:pt x="6330" y="1"/>
                      <a:pt x="6212" y="55"/>
                      <a:pt x="6122" y="164"/>
                    </a:cubicBezTo>
                    <a:cubicBezTo>
                      <a:pt x="4311" y="2011"/>
                      <a:pt x="2210" y="4148"/>
                      <a:pt x="326" y="5488"/>
                    </a:cubicBezTo>
                    <a:cubicBezTo>
                      <a:pt x="73" y="5633"/>
                      <a:pt x="0" y="5959"/>
                      <a:pt x="182" y="6176"/>
                    </a:cubicBezTo>
                    <a:cubicBezTo>
                      <a:pt x="269" y="6307"/>
                      <a:pt x="408" y="6372"/>
                      <a:pt x="552" y="6372"/>
                    </a:cubicBezTo>
                    <a:cubicBezTo>
                      <a:pt x="648" y="6372"/>
                      <a:pt x="747" y="6343"/>
                      <a:pt x="834" y="6285"/>
                    </a:cubicBezTo>
                    <a:cubicBezTo>
                      <a:pt x="2826" y="4872"/>
                      <a:pt x="4963" y="2735"/>
                      <a:pt x="6774" y="816"/>
                    </a:cubicBezTo>
                    <a:cubicBezTo>
                      <a:pt x="6991" y="635"/>
                      <a:pt x="6991" y="345"/>
                      <a:pt x="6774" y="164"/>
                    </a:cubicBezTo>
                    <a:cubicBezTo>
                      <a:pt x="6683" y="55"/>
                      <a:pt x="6566" y="1"/>
                      <a:pt x="644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354"/>
                <a:endParaRPr sz="2800" b="1"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9" name="Google Shape;1256;p47">
                <a:extLst>
                  <a:ext uri="{FF2B5EF4-FFF2-40B4-BE49-F238E27FC236}">
                    <a16:creationId xmlns:a16="http://schemas.microsoft.com/office/drawing/2014/main" id="{FE73D55A-286F-477D-8334-3D8181D0A75F}"/>
                  </a:ext>
                </a:extLst>
              </p:cNvPr>
              <p:cNvSpPr/>
              <p:nvPr/>
            </p:nvSpPr>
            <p:spPr>
              <a:xfrm>
                <a:off x="5519557" y="1088423"/>
                <a:ext cx="44476" cy="37346"/>
              </a:xfrm>
              <a:custGeom>
                <a:avLst/>
                <a:gdLst/>
                <a:ahLst/>
                <a:cxnLst/>
                <a:rect l="l" t="t" r="r" b="b"/>
                <a:pathLst>
                  <a:path w="2851" h="2394" extrusionOk="0">
                    <a:moveTo>
                      <a:pt x="2320" y="0"/>
                    </a:moveTo>
                    <a:cubicBezTo>
                      <a:pt x="2232" y="0"/>
                      <a:pt x="2141" y="24"/>
                      <a:pt x="2054" y="74"/>
                    </a:cubicBezTo>
                    <a:cubicBezTo>
                      <a:pt x="1366" y="472"/>
                      <a:pt x="786" y="980"/>
                      <a:pt x="315" y="1595"/>
                    </a:cubicBezTo>
                    <a:cubicBezTo>
                      <a:pt x="0" y="1910"/>
                      <a:pt x="226" y="2394"/>
                      <a:pt x="634" y="2394"/>
                    </a:cubicBezTo>
                    <a:cubicBezTo>
                      <a:pt x="648" y="2394"/>
                      <a:pt x="663" y="2393"/>
                      <a:pt x="677" y="2392"/>
                    </a:cubicBezTo>
                    <a:cubicBezTo>
                      <a:pt x="822" y="2356"/>
                      <a:pt x="931" y="2320"/>
                      <a:pt x="1040" y="2211"/>
                    </a:cubicBezTo>
                    <a:cubicBezTo>
                      <a:pt x="1438" y="1668"/>
                      <a:pt x="1945" y="1233"/>
                      <a:pt x="2525" y="907"/>
                    </a:cubicBezTo>
                    <a:cubicBezTo>
                      <a:pt x="2778" y="798"/>
                      <a:pt x="2851" y="472"/>
                      <a:pt x="2742" y="255"/>
                    </a:cubicBezTo>
                    <a:cubicBezTo>
                      <a:pt x="2647" y="89"/>
                      <a:pt x="2489" y="0"/>
                      <a:pt x="232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354"/>
                <a:endParaRPr sz="2800" b="1"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30" name="Google Shape;1257;p47">
                <a:extLst>
                  <a:ext uri="{FF2B5EF4-FFF2-40B4-BE49-F238E27FC236}">
                    <a16:creationId xmlns:a16="http://schemas.microsoft.com/office/drawing/2014/main" id="{29B570B2-90FB-49DE-9781-4D9120C23078}"/>
                  </a:ext>
                </a:extLst>
              </p:cNvPr>
              <p:cNvSpPr/>
              <p:nvPr/>
            </p:nvSpPr>
            <p:spPr>
              <a:xfrm>
                <a:off x="5895142" y="2207801"/>
                <a:ext cx="92118" cy="88171"/>
              </a:xfrm>
              <a:custGeom>
                <a:avLst/>
                <a:gdLst/>
                <a:ahLst/>
                <a:cxnLst/>
                <a:rect l="l" t="t" r="r" b="b"/>
                <a:pathLst>
                  <a:path w="5905" h="5652" extrusionOk="0">
                    <a:moveTo>
                      <a:pt x="5253" y="1"/>
                    </a:moveTo>
                    <a:cubicBezTo>
                      <a:pt x="3912" y="1"/>
                      <a:pt x="797" y="3913"/>
                      <a:pt x="182" y="4927"/>
                    </a:cubicBezTo>
                    <a:cubicBezTo>
                      <a:pt x="0" y="5144"/>
                      <a:pt x="73" y="5434"/>
                      <a:pt x="326" y="5579"/>
                    </a:cubicBezTo>
                    <a:cubicBezTo>
                      <a:pt x="399" y="5615"/>
                      <a:pt x="471" y="5651"/>
                      <a:pt x="544" y="5651"/>
                    </a:cubicBezTo>
                    <a:cubicBezTo>
                      <a:pt x="725" y="5651"/>
                      <a:pt x="870" y="5579"/>
                      <a:pt x="942" y="5434"/>
                    </a:cubicBezTo>
                    <a:cubicBezTo>
                      <a:pt x="1956" y="3840"/>
                      <a:pt x="4637" y="979"/>
                      <a:pt x="5253" y="943"/>
                    </a:cubicBezTo>
                    <a:cubicBezTo>
                      <a:pt x="5904" y="943"/>
                      <a:pt x="5904" y="1"/>
                      <a:pt x="525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354"/>
                <a:endParaRPr sz="2800" b="1"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31" name="Google Shape;1258;p47">
                <a:extLst>
                  <a:ext uri="{FF2B5EF4-FFF2-40B4-BE49-F238E27FC236}">
                    <a16:creationId xmlns:a16="http://schemas.microsoft.com/office/drawing/2014/main" id="{C537AE36-089E-45C7-9DE8-AECE8EA38790}"/>
                  </a:ext>
                </a:extLst>
              </p:cNvPr>
              <p:cNvSpPr/>
              <p:nvPr/>
            </p:nvSpPr>
            <p:spPr>
              <a:xfrm>
                <a:off x="5972549" y="2200578"/>
                <a:ext cx="66768" cy="62618"/>
              </a:xfrm>
              <a:custGeom>
                <a:avLst/>
                <a:gdLst/>
                <a:ahLst/>
                <a:cxnLst/>
                <a:rect l="l" t="t" r="r" b="b"/>
                <a:pathLst>
                  <a:path w="4280" h="4014" extrusionOk="0">
                    <a:moveTo>
                      <a:pt x="3613" y="0"/>
                    </a:moveTo>
                    <a:cubicBezTo>
                      <a:pt x="3490" y="0"/>
                      <a:pt x="3364" y="51"/>
                      <a:pt x="3261" y="174"/>
                    </a:cubicBezTo>
                    <a:cubicBezTo>
                      <a:pt x="2754" y="754"/>
                      <a:pt x="2210" y="1297"/>
                      <a:pt x="1631" y="1804"/>
                    </a:cubicBezTo>
                    <a:cubicBezTo>
                      <a:pt x="1160" y="2239"/>
                      <a:pt x="653" y="2710"/>
                      <a:pt x="182" y="3217"/>
                    </a:cubicBezTo>
                    <a:cubicBezTo>
                      <a:pt x="1" y="3398"/>
                      <a:pt x="37" y="3687"/>
                      <a:pt x="254" y="3869"/>
                    </a:cubicBezTo>
                    <a:cubicBezTo>
                      <a:pt x="327" y="3941"/>
                      <a:pt x="435" y="4013"/>
                      <a:pt x="544" y="4013"/>
                    </a:cubicBezTo>
                    <a:cubicBezTo>
                      <a:pt x="689" y="4013"/>
                      <a:pt x="798" y="3941"/>
                      <a:pt x="906" y="3832"/>
                    </a:cubicBezTo>
                    <a:cubicBezTo>
                      <a:pt x="1341" y="3398"/>
                      <a:pt x="1812" y="2927"/>
                      <a:pt x="2283" y="2492"/>
                    </a:cubicBezTo>
                    <a:cubicBezTo>
                      <a:pt x="2898" y="1949"/>
                      <a:pt x="3442" y="1369"/>
                      <a:pt x="3985" y="790"/>
                    </a:cubicBezTo>
                    <a:cubicBezTo>
                      <a:pt x="4280" y="415"/>
                      <a:pt x="3960" y="0"/>
                      <a:pt x="361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354"/>
                <a:endParaRPr sz="2800" b="1"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32" name="Google Shape;1259;p47">
                <a:extLst>
                  <a:ext uri="{FF2B5EF4-FFF2-40B4-BE49-F238E27FC236}">
                    <a16:creationId xmlns:a16="http://schemas.microsoft.com/office/drawing/2014/main" id="{E4905894-EFC3-4271-8E12-E711E2348ADB}"/>
                  </a:ext>
                </a:extLst>
              </p:cNvPr>
              <p:cNvSpPr/>
              <p:nvPr/>
            </p:nvSpPr>
            <p:spPr>
              <a:xfrm>
                <a:off x="5653295" y="1253830"/>
                <a:ext cx="46348" cy="54990"/>
              </a:xfrm>
              <a:custGeom>
                <a:avLst/>
                <a:gdLst/>
                <a:ahLst/>
                <a:cxnLst/>
                <a:rect l="l" t="t" r="r" b="b"/>
                <a:pathLst>
                  <a:path w="2971" h="3525" extrusionOk="0">
                    <a:moveTo>
                      <a:pt x="2423" y="1"/>
                    </a:moveTo>
                    <a:cubicBezTo>
                      <a:pt x="2312" y="1"/>
                      <a:pt x="2199" y="38"/>
                      <a:pt x="2102" y="120"/>
                    </a:cubicBezTo>
                    <a:cubicBezTo>
                      <a:pt x="1558" y="663"/>
                      <a:pt x="1087" y="1243"/>
                      <a:pt x="725" y="1931"/>
                    </a:cubicBezTo>
                    <a:cubicBezTo>
                      <a:pt x="544" y="2257"/>
                      <a:pt x="363" y="2547"/>
                      <a:pt x="182" y="2800"/>
                    </a:cubicBezTo>
                    <a:cubicBezTo>
                      <a:pt x="1" y="2981"/>
                      <a:pt x="37" y="3307"/>
                      <a:pt x="254" y="3452"/>
                    </a:cubicBezTo>
                    <a:cubicBezTo>
                      <a:pt x="327" y="3489"/>
                      <a:pt x="435" y="3525"/>
                      <a:pt x="544" y="3525"/>
                    </a:cubicBezTo>
                    <a:cubicBezTo>
                      <a:pt x="689" y="3525"/>
                      <a:pt x="834" y="3452"/>
                      <a:pt x="906" y="3344"/>
                    </a:cubicBezTo>
                    <a:cubicBezTo>
                      <a:pt x="1124" y="3054"/>
                      <a:pt x="1341" y="2764"/>
                      <a:pt x="1522" y="2402"/>
                    </a:cubicBezTo>
                    <a:cubicBezTo>
                      <a:pt x="1848" y="1822"/>
                      <a:pt x="2246" y="1315"/>
                      <a:pt x="2717" y="844"/>
                    </a:cubicBezTo>
                    <a:cubicBezTo>
                      <a:pt x="2935" y="663"/>
                      <a:pt x="2971" y="374"/>
                      <a:pt x="2790" y="156"/>
                    </a:cubicBezTo>
                    <a:cubicBezTo>
                      <a:pt x="2690" y="57"/>
                      <a:pt x="2558" y="1"/>
                      <a:pt x="242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354"/>
                <a:endParaRPr sz="2800" b="1"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33" name="Google Shape;1260;p47">
                <a:extLst>
                  <a:ext uri="{FF2B5EF4-FFF2-40B4-BE49-F238E27FC236}">
                    <a16:creationId xmlns:a16="http://schemas.microsoft.com/office/drawing/2014/main" id="{C31A674C-53EC-4EE8-88BC-F46452761019}"/>
                  </a:ext>
                </a:extLst>
              </p:cNvPr>
              <p:cNvSpPr/>
              <p:nvPr/>
            </p:nvSpPr>
            <p:spPr>
              <a:xfrm>
                <a:off x="5717458" y="1246482"/>
                <a:ext cx="39406" cy="33056"/>
              </a:xfrm>
              <a:custGeom>
                <a:avLst/>
                <a:gdLst/>
                <a:ahLst/>
                <a:cxnLst/>
                <a:rect l="l" t="t" r="r" b="b"/>
                <a:pathLst>
                  <a:path w="2526" h="2119" extrusionOk="0">
                    <a:moveTo>
                      <a:pt x="1813" y="0"/>
                    </a:moveTo>
                    <a:cubicBezTo>
                      <a:pt x="1710" y="0"/>
                      <a:pt x="1602" y="36"/>
                      <a:pt x="1502" y="120"/>
                    </a:cubicBezTo>
                    <a:cubicBezTo>
                      <a:pt x="1104" y="482"/>
                      <a:pt x="705" y="917"/>
                      <a:pt x="307" y="1315"/>
                    </a:cubicBezTo>
                    <a:cubicBezTo>
                      <a:pt x="1" y="1621"/>
                      <a:pt x="205" y="2119"/>
                      <a:pt x="591" y="2119"/>
                    </a:cubicBezTo>
                    <a:cubicBezTo>
                      <a:pt x="616" y="2119"/>
                      <a:pt x="642" y="2117"/>
                      <a:pt x="669" y="2112"/>
                    </a:cubicBezTo>
                    <a:cubicBezTo>
                      <a:pt x="778" y="2112"/>
                      <a:pt x="922" y="2076"/>
                      <a:pt x="995" y="1967"/>
                    </a:cubicBezTo>
                    <a:cubicBezTo>
                      <a:pt x="1357" y="1569"/>
                      <a:pt x="1756" y="1171"/>
                      <a:pt x="2154" y="808"/>
                    </a:cubicBezTo>
                    <a:cubicBezTo>
                      <a:pt x="2525" y="494"/>
                      <a:pt x="2199" y="0"/>
                      <a:pt x="181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354"/>
                <a:endParaRPr sz="2800" b="1"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34" name="Google Shape;1261;p47">
                <a:extLst>
                  <a:ext uri="{FF2B5EF4-FFF2-40B4-BE49-F238E27FC236}">
                    <a16:creationId xmlns:a16="http://schemas.microsoft.com/office/drawing/2014/main" id="{063146C6-DAA6-477F-B096-B41219E9C32B}"/>
                  </a:ext>
                </a:extLst>
              </p:cNvPr>
              <p:cNvSpPr/>
              <p:nvPr/>
            </p:nvSpPr>
            <p:spPr>
              <a:xfrm>
                <a:off x="4952637" y="2273945"/>
                <a:ext cx="55505" cy="62150"/>
              </a:xfrm>
              <a:custGeom>
                <a:avLst/>
                <a:gdLst/>
                <a:ahLst/>
                <a:cxnLst/>
                <a:rect l="l" t="t" r="r" b="b"/>
                <a:pathLst>
                  <a:path w="3558" h="3984" extrusionOk="0">
                    <a:moveTo>
                      <a:pt x="2894" y="0"/>
                    </a:moveTo>
                    <a:cubicBezTo>
                      <a:pt x="2786" y="0"/>
                      <a:pt x="2673" y="43"/>
                      <a:pt x="2572" y="144"/>
                    </a:cubicBezTo>
                    <a:cubicBezTo>
                      <a:pt x="1956" y="759"/>
                      <a:pt x="1377" y="1448"/>
                      <a:pt x="906" y="2172"/>
                    </a:cubicBezTo>
                    <a:cubicBezTo>
                      <a:pt x="688" y="2534"/>
                      <a:pt x="435" y="2896"/>
                      <a:pt x="145" y="3222"/>
                    </a:cubicBezTo>
                    <a:cubicBezTo>
                      <a:pt x="0" y="3440"/>
                      <a:pt x="36" y="3729"/>
                      <a:pt x="254" y="3911"/>
                    </a:cubicBezTo>
                    <a:cubicBezTo>
                      <a:pt x="326" y="3947"/>
                      <a:pt x="435" y="3983"/>
                      <a:pt x="544" y="3983"/>
                    </a:cubicBezTo>
                    <a:cubicBezTo>
                      <a:pt x="688" y="3983"/>
                      <a:pt x="797" y="3947"/>
                      <a:pt x="906" y="3802"/>
                    </a:cubicBezTo>
                    <a:cubicBezTo>
                      <a:pt x="1196" y="3476"/>
                      <a:pt x="1449" y="3077"/>
                      <a:pt x="1703" y="2715"/>
                    </a:cubicBezTo>
                    <a:cubicBezTo>
                      <a:pt x="2137" y="2027"/>
                      <a:pt x="2644" y="1411"/>
                      <a:pt x="3224" y="796"/>
                    </a:cubicBezTo>
                    <a:cubicBezTo>
                      <a:pt x="3558" y="462"/>
                      <a:pt x="3251" y="0"/>
                      <a:pt x="289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354"/>
                <a:endParaRPr sz="2800" b="1"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endParaRPr>
              </a:p>
            </p:txBody>
          </p:sp>
        </p:grpSp>
        <p:sp>
          <p:nvSpPr>
            <p:cNvPr id="23" name="Rectangle 14">
              <a:extLst>
                <a:ext uri="{FF2B5EF4-FFF2-40B4-BE49-F238E27FC236}">
                  <a16:creationId xmlns:a16="http://schemas.microsoft.com/office/drawing/2014/main" id="{ABD5FDBB-D4E4-4295-9216-65FCBA44133B}"/>
                </a:ext>
              </a:extLst>
            </p:cNvPr>
            <p:cNvSpPr/>
            <p:nvPr/>
          </p:nvSpPr>
          <p:spPr>
            <a:xfrm>
              <a:off x="3161300" y="1767517"/>
              <a:ext cx="1119325" cy="371363"/>
            </a:xfrm>
            <a:custGeom>
              <a:avLst/>
              <a:gdLst>
                <a:gd name="connsiteX0" fmla="*/ 0 w 1059873"/>
                <a:gd name="connsiteY0" fmla="*/ 0 h 561109"/>
                <a:gd name="connsiteX1" fmla="*/ 1059873 w 1059873"/>
                <a:gd name="connsiteY1" fmla="*/ 0 h 561109"/>
                <a:gd name="connsiteX2" fmla="*/ 1059873 w 1059873"/>
                <a:gd name="connsiteY2" fmla="*/ 561109 h 561109"/>
                <a:gd name="connsiteX3" fmla="*/ 0 w 1059873"/>
                <a:gd name="connsiteY3" fmla="*/ 561109 h 561109"/>
                <a:gd name="connsiteX4" fmla="*/ 0 w 1059873"/>
                <a:gd name="connsiteY4" fmla="*/ 0 h 561109"/>
                <a:gd name="connsiteX0" fmla="*/ 23813 w 1059873"/>
                <a:gd name="connsiteY0" fmla="*/ 23812 h 561109"/>
                <a:gd name="connsiteX1" fmla="*/ 1059873 w 1059873"/>
                <a:gd name="connsiteY1" fmla="*/ 0 h 561109"/>
                <a:gd name="connsiteX2" fmla="*/ 1059873 w 1059873"/>
                <a:gd name="connsiteY2" fmla="*/ 561109 h 561109"/>
                <a:gd name="connsiteX3" fmla="*/ 0 w 1059873"/>
                <a:gd name="connsiteY3" fmla="*/ 561109 h 561109"/>
                <a:gd name="connsiteX4" fmla="*/ 23813 w 1059873"/>
                <a:gd name="connsiteY4" fmla="*/ 23812 h 561109"/>
                <a:gd name="connsiteX0" fmla="*/ 33338 w 1059873"/>
                <a:gd name="connsiteY0" fmla="*/ 66675 h 561109"/>
                <a:gd name="connsiteX1" fmla="*/ 1059873 w 1059873"/>
                <a:gd name="connsiteY1" fmla="*/ 0 h 561109"/>
                <a:gd name="connsiteX2" fmla="*/ 1059873 w 1059873"/>
                <a:gd name="connsiteY2" fmla="*/ 561109 h 561109"/>
                <a:gd name="connsiteX3" fmla="*/ 0 w 1059873"/>
                <a:gd name="connsiteY3" fmla="*/ 561109 h 561109"/>
                <a:gd name="connsiteX4" fmla="*/ 33338 w 1059873"/>
                <a:gd name="connsiteY4" fmla="*/ 66675 h 561109"/>
                <a:gd name="connsiteX0" fmla="*/ 38101 w 1059873"/>
                <a:gd name="connsiteY0" fmla="*/ 28575 h 561109"/>
                <a:gd name="connsiteX1" fmla="*/ 1059873 w 1059873"/>
                <a:gd name="connsiteY1" fmla="*/ 0 h 561109"/>
                <a:gd name="connsiteX2" fmla="*/ 1059873 w 1059873"/>
                <a:gd name="connsiteY2" fmla="*/ 561109 h 561109"/>
                <a:gd name="connsiteX3" fmla="*/ 0 w 1059873"/>
                <a:gd name="connsiteY3" fmla="*/ 561109 h 561109"/>
                <a:gd name="connsiteX4" fmla="*/ 38101 w 1059873"/>
                <a:gd name="connsiteY4" fmla="*/ 28575 h 561109"/>
                <a:gd name="connsiteX0" fmla="*/ 138114 w 1159886"/>
                <a:gd name="connsiteY0" fmla="*/ 28575 h 561109"/>
                <a:gd name="connsiteX1" fmla="*/ 1159886 w 1159886"/>
                <a:gd name="connsiteY1" fmla="*/ 0 h 561109"/>
                <a:gd name="connsiteX2" fmla="*/ 1159886 w 1159886"/>
                <a:gd name="connsiteY2" fmla="*/ 561109 h 561109"/>
                <a:gd name="connsiteX3" fmla="*/ 0 w 1159886"/>
                <a:gd name="connsiteY3" fmla="*/ 551584 h 561109"/>
                <a:gd name="connsiteX4" fmla="*/ 138114 w 1159886"/>
                <a:gd name="connsiteY4" fmla="*/ 28575 h 561109"/>
                <a:gd name="connsiteX0" fmla="*/ 138114 w 1259898"/>
                <a:gd name="connsiteY0" fmla="*/ 0 h 532534"/>
                <a:gd name="connsiteX1" fmla="*/ 1259898 w 1259898"/>
                <a:gd name="connsiteY1" fmla="*/ 19050 h 532534"/>
                <a:gd name="connsiteX2" fmla="*/ 1159886 w 1259898"/>
                <a:gd name="connsiteY2" fmla="*/ 532534 h 532534"/>
                <a:gd name="connsiteX3" fmla="*/ 0 w 1259898"/>
                <a:gd name="connsiteY3" fmla="*/ 523009 h 532534"/>
                <a:gd name="connsiteX4" fmla="*/ 138114 w 1259898"/>
                <a:gd name="connsiteY4" fmla="*/ 0 h 532534"/>
                <a:gd name="connsiteX0" fmla="*/ 138114 w 1259898"/>
                <a:gd name="connsiteY0" fmla="*/ 0 h 570634"/>
                <a:gd name="connsiteX1" fmla="*/ 1259898 w 1259898"/>
                <a:gd name="connsiteY1" fmla="*/ 19050 h 570634"/>
                <a:gd name="connsiteX2" fmla="*/ 1112261 w 1259898"/>
                <a:gd name="connsiteY2" fmla="*/ 570634 h 570634"/>
                <a:gd name="connsiteX3" fmla="*/ 0 w 1259898"/>
                <a:gd name="connsiteY3" fmla="*/ 523009 h 570634"/>
                <a:gd name="connsiteX4" fmla="*/ 138114 w 1259898"/>
                <a:gd name="connsiteY4" fmla="*/ 0 h 570634"/>
                <a:gd name="connsiteX0" fmla="*/ 138114 w 1259898"/>
                <a:gd name="connsiteY0" fmla="*/ 0 h 570634"/>
                <a:gd name="connsiteX1" fmla="*/ 1259898 w 1259898"/>
                <a:gd name="connsiteY1" fmla="*/ 19050 h 570634"/>
                <a:gd name="connsiteX2" fmla="*/ 1112261 w 1259898"/>
                <a:gd name="connsiteY2" fmla="*/ 570634 h 570634"/>
                <a:gd name="connsiteX3" fmla="*/ 255877 w 1259898"/>
                <a:gd name="connsiteY3" fmla="*/ 548119 h 570634"/>
                <a:gd name="connsiteX4" fmla="*/ 0 w 1259898"/>
                <a:gd name="connsiteY4" fmla="*/ 523009 h 570634"/>
                <a:gd name="connsiteX5" fmla="*/ 138114 w 1259898"/>
                <a:gd name="connsiteY5" fmla="*/ 0 h 570634"/>
                <a:gd name="connsiteX0" fmla="*/ 138114 w 1259898"/>
                <a:gd name="connsiteY0" fmla="*/ 0 h 570634"/>
                <a:gd name="connsiteX1" fmla="*/ 1259898 w 1259898"/>
                <a:gd name="connsiteY1" fmla="*/ 19050 h 570634"/>
                <a:gd name="connsiteX2" fmla="*/ 1112261 w 1259898"/>
                <a:gd name="connsiteY2" fmla="*/ 570634 h 570634"/>
                <a:gd name="connsiteX3" fmla="*/ 255877 w 1259898"/>
                <a:gd name="connsiteY3" fmla="*/ 548119 h 570634"/>
                <a:gd name="connsiteX4" fmla="*/ 0 w 1259898"/>
                <a:gd name="connsiteY4" fmla="*/ 523009 h 570634"/>
                <a:gd name="connsiteX5" fmla="*/ 138114 w 1259898"/>
                <a:gd name="connsiteY5" fmla="*/ 0 h 570634"/>
                <a:gd name="connsiteX0" fmla="*/ 138114 w 1259898"/>
                <a:gd name="connsiteY0" fmla="*/ 0 h 570634"/>
                <a:gd name="connsiteX1" fmla="*/ 1259898 w 1259898"/>
                <a:gd name="connsiteY1" fmla="*/ 19050 h 570634"/>
                <a:gd name="connsiteX2" fmla="*/ 1112261 w 1259898"/>
                <a:gd name="connsiteY2" fmla="*/ 570634 h 570634"/>
                <a:gd name="connsiteX3" fmla="*/ 255877 w 1259898"/>
                <a:gd name="connsiteY3" fmla="*/ 548119 h 570634"/>
                <a:gd name="connsiteX4" fmla="*/ 0 w 1259898"/>
                <a:gd name="connsiteY4" fmla="*/ 523009 h 570634"/>
                <a:gd name="connsiteX5" fmla="*/ 138114 w 1259898"/>
                <a:gd name="connsiteY5" fmla="*/ 0 h 570634"/>
                <a:gd name="connsiteX0" fmla="*/ 138114 w 1259898"/>
                <a:gd name="connsiteY0" fmla="*/ 0 h 570634"/>
                <a:gd name="connsiteX1" fmla="*/ 1259898 w 1259898"/>
                <a:gd name="connsiteY1" fmla="*/ 19050 h 570634"/>
                <a:gd name="connsiteX2" fmla="*/ 1112261 w 1259898"/>
                <a:gd name="connsiteY2" fmla="*/ 570634 h 570634"/>
                <a:gd name="connsiteX3" fmla="*/ 255877 w 1259898"/>
                <a:gd name="connsiteY3" fmla="*/ 548119 h 570634"/>
                <a:gd name="connsiteX4" fmla="*/ 0 w 1259898"/>
                <a:gd name="connsiteY4" fmla="*/ 523009 h 570634"/>
                <a:gd name="connsiteX5" fmla="*/ 138114 w 1259898"/>
                <a:gd name="connsiteY5" fmla="*/ 0 h 570634"/>
                <a:gd name="connsiteX0" fmla="*/ 138114 w 1259898"/>
                <a:gd name="connsiteY0" fmla="*/ 0 h 570634"/>
                <a:gd name="connsiteX1" fmla="*/ 1259898 w 1259898"/>
                <a:gd name="connsiteY1" fmla="*/ 19050 h 570634"/>
                <a:gd name="connsiteX2" fmla="*/ 1112261 w 1259898"/>
                <a:gd name="connsiteY2" fmla="*/ 570634 h 570634"/>
                <a:gd name="connsiteX3" fmla="*/ 255877 w 1259898"/>
                <a:gd name="connsiteY3" fmla="*/ 548119 h 570634"/>
                <a:gd name="connsiteX4" fmla="*/ 0 w 1259898"/>
                <a:gd name="connsiteY4" fmla="*/ 523009 h 570634"/>
                <a:gd name="connsiteX5" fmla="*/ 138114 w 1259898"/>
                <a:gd name="connsiteY5" fmla="*/ 0 h 570634"/>
                <a:gd name="connsiteX0" fmla="*/ 147639 w 1269423"/>
                <a:gd name="connsiteY0" fmla="*/ 0 h 570634"/>
                <a:gd name="connsiteX1" fmla="*/ 1269423 w 1269423"/>
                <a:gd name="connsiteY1" fmla="*/ 19050 h 570634"/>
                <a:gd name="connsiteX2" fmla="*/ 1121786 w 1269423"/>
                <a:gd name="connsiteY2" fmla="*/ 570634 h 570634"/>
                <a:gd name="connsiteX3" fmla="*/ 265402 w 1269423"/>
                <a:gd name="connsiteY3" fmla="*/ 548119 h 570634"/>
                <a:gd name="connsiteX4" fmla="*/ 0 w 1269423"/>
                <a:gd name="connsiteY4" fmla="*/ 508722 h 570634"/>
                <a:gd name="connsiteX5" fmla="*/ 147639 w 1269423"/>
                <a:gd name="connsiteY5" fmla="*/ 0 h 570634"/>
                <a:gd name="connsiteX0" fmla="*/ 147639 w 1269423"/>
                <a:gd name="connsiteY0" fmla="*/ 0 h 570634"/>
                <a:gd name="connsiteX1" fmla="*/ 1269423 w 1269423"/>
                <a:gd name="connsiteY1" fmla="*/ 19050 h 570634"/>
                <a:gd name="connsiteX2" fmla="*/ 1121786 w 1269423"/>
                <a:gd name="connsiteY2" fmla="*/ 570634 h 570634"/>
                <a:gd name="connsiteX3" fmla="*/ 265402 w 1269423"/>
                <a:gd name="connsiteY3" fmla="*/ 548119 h 570634"/>
                <a:gd name="connsiteX4" fmla="*/ 0 w 1269423"/>
                <a:gd name="connsiteY4" fmla="*/ 508722 h 570634"/>
                <a:gd name="connsiteX5" fmla="*/ 147639 w 1269423"/>
                <a:gd name="connsiteY5" fmla="*/ 0 h 570634"/>
                <a:gd name="connsiteX0" fmla="*/ 123826 w 1269423"/>
                <a:gd name="connsiteY0" fmla="*/ 0 h 556347"/>
                <a:gd name="connsiteX1" fmla="*/ 1269423 w 1269423"/>
                <a:gd name="connsiteY1" fmla="*/ 4763 h 556347"/>
                <a:gd name="connsiteX2" fmla="*/ 1121786 w 1269423"/>
                <a:gd name="connsiteY2" fmla="*/ 556347 h 556347"/>
                <a:gd name="connsiteX3" fmla="*/ 265402 w 1269423"/>
                <a:gd name="connsiteY3" fmla="*/ 533832 h 556347"/>
                <a:gd name="connsiteX4" fmla="*/ 0 w 1269423"/>
                <a:gd name="connsiteY4" fmla="*/ 494435 h 556347"/>
                <a:gd name="connsiteX5" fmla="*/ 123826 w 1269423"/>
                <a:gd name="connsiteY5" fmla="*/ 0 h 556347"/>
                <a:gd name="connsiteX0" fmla="*/ 123826 w 1269423"/>
                <a:gd name="connsiteY0" fmla="*/ 0 h 556347"/>
                <a:gd name="connsiteX1" fmla="*/ 1269423 w 1269423"/>
                <a:gd name="connsiteY1" fmla="*/ 4763 h 556347"/>
                <a:gd name="connsiteX2" fmla="*/ 1121786 w 1269423"/>
                <a:gd name="connsiteY2" fmla="*/ 556347 h 556347"/>
                <a:gd name="connsiteX3" fmla="*/ 265402 w 1269423"/>
                <a:gd name="connsiteY3" fmla="*/ 533832 h 556347"/>
                <a:gd name="connsiteX4" fmla="*/ 0 w 1269423"/>
                <a:gd name="connsiteY4" fmla="*/ 494435 h 556347"/>
                <a:gd name="connsiteX5" fmla="*/ 123826 w 1269423"/>
                <a:gd name="connsiteY5" fmla="*/ 0 h 556347"/>
                <a:gd name="connsiteX0" fmla="*/ 123826 w 1269423"/>
                <a:gd name="connsiteY0" fmla="*/ 0 h 556347"/>
                <a:gd name="connsiteX1" fmla="*/ 1269423 w 1269423"/>
                <a:gd name="connsiteY1" fmla="*/ 4763 h 556347"/>
                <a:gd name="connsiteX2" fmla="*/ 1121786 w 1269423"/>
                <a:gd name="connsiteY2" fmla="*/ 556347 h 556347"/>
                <a:gd name="connsiteX3" fmla="*/ 265402 w 1269423"/>
                <a:gd name="connsiteY3" fmla="*/ 533832 h 556347"/>
                <a:gd name="connsiteX4" fmla="*/ 0 w 1269423"/>
                <a:gd name="connsiteY4" fmla="*/ 494435 h 556347"/>
                <a:gd name="connsiteX5" fmla="*/ 123826 w 1269423"/>
                <a:gd name="connsiteY5" fmla="*/ 0 h 556347"/>
                <a:gd name="connsiteX0" fmla="*/ 123826 w 1269423"/>
                <a:gd name="connsiteY0" fmla="*/ 47869 h 604216"/>
                <a:gd name="connsiteX1" fmla="*/ 465428 w 1269423"/>
                <a:gd name="connsiteY1" fmla="*/ 14964 h 604216"/>
                <a:gd name="connsiteX2" fmla="*/ 1269423 w 1269423"/>
                <a:gd name="connsiteY2" fmla="*/ 52632 h 604216"/>
                <a:gd name="connsiteX3" fmla="*/ 1121786 w 1269423"/>
                <a:gd name="connsiteY3" fmla="*/ 604216 h 604216"/>
                <a:gd name="connsiteX4" fmla="*/ 265402 w 1269423"/>
                <a:gd name="connsiteY4" fmla="*/ 581701 h 604216"/>
                <a:gd name="connsiteX5" fmla="*/ 0 w 1269423"/>
                <a:gd name="connsiteY5" fmla="*/ 542304 h 604216"/>
                <a:gd name="connsiteX6" fmla="*/ 123826 w 1269423"/>
                <a:gd name="connsiteY6" fmla="*/ 47869 h 604216"/>
                <a:gd name="connsiteX0" fmla="*/ 123826 w 1269423"/>
                <a:gd name="connsiteY0" fmla="*/ 47869 h 604216"/>
                <a:gd name="connsiteX1" fmla="*/ 465428 w 1269423"/>
                <a:gd name="connsiteY1" fmla="*/ 14964 h 604216"/>
                <a:gd name="connsiteX2" fmla="*/ 1269423 w 1269423"/>
                <a:gd name="connsiteY2" fmla="*/ 52632 h 604216"/>
                <a:gd name="connsiteX3" fmla="*/ 1121786 w 1269423"/>
                <a:gd name="connsiteY3" fmla="*/ 604216 h 604216"/>
                <a:gd name="connsiteX4" fmla="*/ 265402 w 1269423"/>
                <a:gd name="connsiteY4" fmla="*/ 581701 h 604216"/>
                <a:gd name="connsiteX5" fmla="*/ 0 w 1269423"/>
                <a:gd name="connsiteY5" fmla="*/ 542304 h 604216"/>
                <a:gd name="connsiteX6" fmla="*/ 123826 w 1269423"/>
                <a:gd name="connsiteY6" fmla="*/ 47869 h 604216"/>
                <a:gd name="connsiteX0" fmla="*/ 123826 w 1269423"/>
                <a:gd name="connsiteY0" fmla="*/ 47869 h 604216"/>
                <a:gd name="connsiteX1" fmla="*/ 465428 w 1269423"/>
                <a:gd name="connsiteY1" fmla="*/ 14964 h 604216"/>
                <a:gd name="connsiteX2" fmla="*/ 1269423 w 1269423"/>
                <a:gd name="connsiteY2" fmla="*/ 52632 h 604216"/>
                <a:gd name="connsiteX3" fmla="*/ 1121786 w 1269423"/>
                <a:gd name="connsiteY3" fmla="*/ 604216 h 604216"/>
                <a:gd name="connsiteX4" fmla="*/ 265402 w 1269423"/>
                <a:gd name="connsiteY4" fmla="*/ 581701 h 604216"/>
                <a:gd name="connsiteX5" fmla="*/ 0 w 1269423"/>
                <a:gd name="connsiteY5" fmla="*/ 542304 h 604216"/>
                <a:gd name="connsiteX6" fmla="*/ 123826 w 1269423"/>
                <a:gd name="connsiteY6" fmla="*/ 47869 h 604216"/>
                <a:gd name="connsiteX0" fmla="*/ 123826 w 1269423"/>
                <a:gd name="connsiteY0" fmla="*/ 47869 h 604216"/>
                <a:gd name="connsiteX1" fmla="*/ 465428 w 1269423"/>
                <a:gd name="connsiteY1" fmla="*/ 14964 h 604216"/>
                <a:gd name="connsiteX2" fmla="*/ 1269423 w 1269423"/>
                <a:gd name="connsiteY2" fmla="*/ 52632 h 604216"/>
                <a:gd name="connsiteX3" fmla="*/ 1121786 w 1269423"/>
                <a:gd name="connsiteY3" fmla="*/ 604216 h 604216"/>
                <a:gd name="connsiteX4" fmla="*/ 265402 w 1269423"/>
                <a:gd name="connsiteY4" fmla="*/ 581701 h 604216"/>
                <a:gd name="connsiteX5" fmla="*/ 0 w 1269423"/>
                <a:gd name="connsiteY5" fmla="*/ 542304 h 604216"/>
                <a:gd name="connsiteX6" fmla="*/ 123826 w 1269423"/>
                <a:gd name="connsiteY6" fmla="*/ 47869 h 604216"/>
                <a:gd name="connsiteX0" fmla="*/ 123826 w 1269423"/>
                <a:gd name="connsiteY0" fmla="*/ 57394 h 604216"/>
                <a:gd name="connsiteX1" fmla="*/ 465428 w 1269423"/>
                <a:gd name="connsiteY1" fmla="*/ 14964 h 604216"/>
                <a:gd name="connsiteX2" fmla="*/ 1269423 w 1269423"/>
                <a:gd name="connsiteY2" fmla="*/ 52632 h 604216"/>
                <a:gd name="connsiteX3" fmla="*/ 1121786 w 1269423"/>
                <a:gd name="connsiteY3" fmla="*/ 604216 h 604216"/>
                <a:gd name="connsiteX4" fmla="*/ 265402 w 1269423"/>
                <a:gd name="connsiteY4" fmla="*/ 581701 h 604216"/>
                <a:gd name="connsiteX5" fmla="*/ 0 w 1269423"/>
                <a:gd name="connsiteY5" fmla="*/ 542304 h 604216"/>
                <a:gd name="connsiteX6" fmla="*/ 123826 w 1269423"/>
                <a:gd name="connsiteY6" fmla="*/ 57394 h 604216"/>
                <a:gd name="connsiteX0" fmla="*/ 123826 w 1269423"/>
                <a:gd name="connsiteY0" fmla="*/ 57394 h 604216"/>
                <a:gd name="connsiteX1" fmla="*/ 465428 w 1269423"/>
                <a:gd name="connsiteY1" fmla="*/ 14964 h 604216"/>
                <a:gd name="connsiteX2" fmla="*/ 1269423 w 1269423"/>
                <a:gd name="connsiteY2" fmla="*/ 52632 h 604216"/>
                <a:gd name="connsiteX3" fmla="*/ 1121786 w 1269423"/>
                <a:gd name="connsiteY3" fmla="*/ 604216 h 604216"/>
                <a:gd name="connsiteX4" fmla="*/ 265402 w 1269423"/>
                <a:gd name="connsiteY4" fmla="*/ 581701 h 604216"/>
                <a:gd name="connsiteX5" fmla="*/ 0 w 1269423"/>
                <a:gd name="connsiteY5" fmla="*/ 542304 h 604216"/>
                <a:gd name="connsiteX6" fmla="*/ 123826 w 1269423"/>
                <a:gd name="connsiteY6" fmla="*/ 57394 h 604216"/>
                <a:gd name="connsiteX0" fmla="*/ 123826 w 1269423"/>
                <a:gd name="connsiteY0" fmla="*/ 50744 h 597566"/>
                <a:gd name="connsiteX1" fmla="*/ 465428 w 1269423"/>
                <a:gd name="connsiteY1" fmla="*/ 8314 h 597566"/>
                <a:gd name="connsiteX2" fmla="*/ 598778 w 1269423"/>
                <a:gd name="connsiteY2" fmla="*/ 32126 h 597566"/>
                <a:gd name="connsiteX3" fmla="*/ 1269423 w 1269423"/>
                <a:gd name="connsiteY3" fmla="*/ 45982 h 597566"/>
                <a:gd name="connsiteX4" fmla="*/ 1121786 w 1269423"/>
                <a:gd name="connsiteY4" fmla="*/ 597566 h 597566"/>
                <a:gd name="connsiteX5" fmla="*/ 265402 w 1269423"/>
                <a:gd name="connsiteY5" fmla="*/ 575051 h 597566"/>
                <a:gd name="connsiteX6" fmla="*/ 0 w 1269423"/>
                <a:gd name="connsiteY6" fmla="*/ 535654 h 597566"/>
                <a:gd name="connsiteX7" fmla="*/ 123826 w 1269423"/>
                <a:gd name="connsiteY7" fmla="*/ 50744 h 597566"/>
                <a:gd name="connsiteX0" fmla="*/ 123826 w 1269423"/>
                <a:gd name="connsiteY0" fmla="*/ 49637 h 596459"/>
                <a:gd name="connsiteX1" fmla="*/ 465428 w 1269423"/>
                <a:gd name="connsiteY1" fmla="*/ 7207 h 596459"/>
                <a:gd name="connsiteX2" fmla="*/ 598778 w 1269423"/>
                <a:gd name="connsiteY2" fmla="*/ 31019 h 596459"/>
                <a:gd name="connsiteX3" fmla="*/ 794041 w 1269423"/>
                <a:gd name="connsiteY3" fmla="*/ 35782 h 596459"/>
                <a:gd name="connsiteX4" fmla="*/ 1269423 w 1269423"/>
                <a:gd name="connsiteY4" fmla="*/ 44875 h 596459"/>
                <a:gd name="connsiteX5" fmla="*/ 1121786 w 1269423"/>
                <a:gd name="connsiteY5" fmla="*/ 596459 h 596459"/>
                <a:gd name="connsiteX6" fmla="*/ 265402 w 1269423"/>
                <a:gd name="connsiteY6" fmla="*/ 573944 h 596459"/>
                <a:gd name="connsiteX7" fmla="*/ 0 w 1269423"/>
                <a:gd name="connsiteY7" fmla="*/ 534547 h 596459"/>
                <a:gd name="connsiteX8" fmla="*/ 123826 w 1269423"/>
                <a:gd name="connsiteY8" fmla="*/ 49637 h 596459"/>
                <a:gd name="connsiteX0" fmla="*/ 123826 w 1269423"/>
                <a:gd name="connsiteY0" fmla="*/ 43695 h 590517"/>
                <a:gd name="connsiteX1" fmla="*/ 465428 w 1269423"/>
                <a:gd name="connsiteY1" fmla="*/ 1265 h 590517"/>
                <a:gd name="connsiteX2" fmla="*/ 598778 w 1269423"/>
                <a:gd name="connsiteY2" fmla="*/ 25077 h 590517"/>
                <a:gd name="connsiteX3" fmla="*/ 808329 w 1269423"/>
                <a:gd name="connsiteY3" fmla="*/ 63177 h 590517"/>
                <a:gd name="connsiteX4" fmla="*/ 1269423 w 1269423"/>
                <a:gd name="connsiteY4" fmla="*/ 38933 h 590517"/>
                <a:gd name="connsiteX5" fmla="*/ 1121786 w 1269423"/>
                <a:gd name="connsiteY5" fmla="*/ 590517 h 590517"/>
                <a:gd name="connsiteX6" fmla="*/ 265402 w 1269423"/>
                <a:gd name="connsiteY6" fmla="*/ 568002 h 590517"/>
                <a:gd name="connsiteX7" fmla="*/ 0 w 1269423"/>
                <a:gd name="connsiteY7" fmla="*/ 528605 h 590517"/>
                <a:gd name="connsiteX8" fmla="*/ 123826 w 1269423"/>
                <a:gd name="connsiteY8" fmla="*/ 43695 h 590517"/>
                <a:gd name="connsiteX0" fmla="*/ 123826 w 1269423"/>
                <a:gd name="connsiteY0" fmla="*/ 49636 h 596458"/>
                <a:gd name="connsiteX1" fmla="*/ 465428 w 1269423"/>
                <a:gd name="connsiteY1" fmla="*/ 7206 h 596458"/>
                <a:gd name="connsiteX2" fmla="*/ 598778 w 1269423"/>
                <a:gd name="connsiteY2" fmla="*/ 31018 h 596458"/>
                <a:gd name="connsiteX3" fmla="*/ 865479 w 1269423"/>
                <a:gd name="connsiteY3" fmla="*/ 35780 h 596458"/>
                <a:gd name="connsiteX4" fmla="*/ 1269423 w 1269423"/>
                <a:gd name="connsiteY4" fmla="*/ 44874 h 596458"/>
                <a:gd name="connsiteX5" fmla="*/ 1121786 w 1269423"/>
                <a:gd name="connsiteY5" fmla="*/ 596458 h 596458"/>
                <a:gd name="connsiteX6" fmla="*/ 265402 w 1269423"/>
                <a:gd name="connsiteY6" fmla="*/ 573943 h 596458"/>
                <a:gd name="connsiteX7" fmla="*/ 0 w 1269423"/>
                <a:gd name="connsiteY7" fmla="*/ 534546 h 596458"/>
                <a:gd name="connsiteX8" fmla="*/ 123826 w 1269423"/>
                <a:gd name="connsiteY8" fmla="*/ 49636 h 596458"/>
                <a:gd name="connsiteX0" fmla="*/ 123826 w 1269423"/>
                <a:gd name="connsiteY0" fmla="*/ 49636 h 596458"/>
                <a:gd name="connsiteX1" fmla="*/ 465428 w 1269423"/>
                <a:gd name="connsiteY1" fmla="*/ 7206 h 596458"/>
                <a:gd name="connsiteX2" fmla="*/ 598778 w 1269423"/>
                <a:gd name="connsiteY2" fmla="*/ 31018 h 596458"/>
                <a:gd name="connsiteX3" fmla="*/ 865479 w 1269423"/>
                <a:gd name="connsiteY3" fmla="*/ 35780 h 596458"/>
                <a:gd name="connsiteX4" fmla="*/ 1269423 w 1269423"/>
                <a:gd name="connsiteY4" fmla="*/ 44874 h 596458"/>
                <a:gd name="connsiteX5" fmla="*/ 1121786 w 1269423"/>
                <a:gd name="connsiteY5" fmla="*/ 596458 h 596458"/>
                <a:gd name="connsiteX6" fmla="*/ 265402 w 1269423"/>
                <a:gd name="connsiteY6" fmla="*/ 573943 h 596458"/>
                <a:gd name="connsiteX7" fmla="*/ 0 w 1269423"/>
                <a:gd name="connsiteY7" fmla="*/ 534546 h 596458"/>
                <a:gd name="connsiteX8" fmla="*/ 123826 w 1269423"/>
                <a:gd name="connsiteY8" fmla="*/ 49636 h 596458"/>
                <a:gd name="connsiteX0" fmla="*/ 123826 w 1269423"/>
                <a:gd name="connsiteY0" fmla="*/ 49636 h 596458"/>
                <a:gd name="connsiteX1" fmla="*/ 465428 w 1269423"/>
                <a:gd name="connsiteY1" fmla="*/ 7206 h 596458"/>
                <a:gd name="connsiteX2" fmla="*/ 660691 w 1269423"/>
                <a:gd name="connsiteY2" fmla="*/ 54830 h 596458"/>
                <a:gd name="connsiteX3" fmla="*/ 865479 w 1269423"/>
                <a:gd name="connsiteY3" fmla="*/ 35780 h 596458"/>
                <a:gd name="connsiteX4" fmla="*/ 1269423 w 1269423"/>
                <a:gd name="connsiteY4" fmla="*/ 44874 h 596458"/>
                <a:gd name="connsiteX5" fmla="*/ 1121786 w 1269423"/>
                <a:gd name="connsiteY5" fmla="*/ 596458 h 596458"/>
                <a:gd name="connsiteX6" fmla="*/ 265402 w 1269423"/>
                <a:gd name="connsiteY6" fmla="*/ 573943 h 596458"/>
                <a:gd name="connsiteX7" fmla="*/ 0 w 1269423"/>
                <a:gd name="connsiteY7" fmla="*/ 534546 h 596458"/>
                <a:gd name="connsiteX8" fmla="*/ 123826 w 1269423"/>
                <a:gd name="connsiteY8" fmla="*/ 49636 h 596458"/>
                <a:gd name="connsiteX0" fmla="*/ 123826 w 1269423"/>
                <a:gd name="connsiteY0" fmla="*/ 49636 h 596458"/>
                <a:gd name="connsiteX1" fmla="*/ 465428 w 1269423"/>
                <a:gd name="connsiteY1" fmla="*/ 7206 h 596458"/>
                <a:gd name="connsiteX2" fmla="*/ 679741 w 1269423"/>
                <a:gd name="connsiteY2" fmla="*/ 73880 h 596458"/>
                <a:gd name="connsiteX3" fmla="*/ 865479 w 1269423"/>
                <a:gd name="connsiteY3" fmla="*/ 35780 h 596458"/>
                <a:gd name="connsiteX4" fmla="*/ 1269423 w 1269423"/>
                <a:gd name="connsiteY4" fmla="*/ 44874 h 596458"/>
                <a:gd name="connsiteX5" fmla="*/ 1121786 w 1269423"/>
                <a:gd name="connsiteY5" fmla="*/ 596458 h 596458"/>
                <a:gd name="connsiteX6" fmla="*/ 265402 w 1269423"/>
                <a:gd name="connsiteY6" fmla="*/ 573943 h 596458"/>
                <a:gd name="connsiteX7" fmla="*/ 0 w 1269423"/>
                <a:gd name="connsiteY7" fmla="*/ 534546 h 596458"/>
                <a:gd name="connsiteX8" fmla="*/ 123826 w 1269423"/>
                <a:gd name="connsiteY8" fmla="*/ 49636 h 596458"/>
                <a:gd name="connsiteX0" fmla="*/ 123826 w 1269423"/>
                <a:gd name="connsiteY0" fmla="*/ 45668 h 592490"/>
                <a:gd name="connsiteX1" fmla="*/ 465428 w 1269423"/>
                <a:gd name="connsiteY1" fmla="*/ 3238 h 592490"/>
                <a:gd name="connsiteX2" fmla="*/ 679741 w 1269423"/>
                <a:gd name="connsiteY2" fmla="*/ 69912 h 592490"/>
                <a:gd name="connsiteX3" fmla="*/ 865479 w 1269423"/>
                <a:gd name="connsiteY3" fmla="*/ 31812 h 592490"/>
                <a:gd name="connsiteX4" fmla="*/ 1065503 w 1269423"/>
                <a:gd name="connsiteY4" fmla="*/ 50863 h 592490"/>
                <a:gd name="connsiteX5" fmla="*/ 1269423 w 1269423"/>
                <a:gd name="connsiteY5" fmla="*/ 40906 h 592490"/>
                <a:gd name="connsiteX6" fmla="*/ 1121786 w 1269423"/>
                <a:gd name="connsiteY6" fmla="*/ 592490 h 592490"/>
                <a:gd name="connsiteX7" fmla="*/ 265402 w 1269423"/>
                <a:gd name="connsiteY7" fmla="*/ 569975 h 592490"/>
                <a:gd name="connsiteX8" fmla="*/ 0 w 1269423"/>
                <a:gd name="connsiteY8" fmla="*/ 530578 h 592490"/>
                <a:gd name="connsiteX9" fmla="*/ 123826 w 1269423"/>
                <a:gd name="connsiteY9" fmla="*/ 45668 h 592490"/>
                <a:gd name="connsiteX0" fmla="*/ 123826 w 1269423"/>
                <a:gd name="connsiteY0" fmla="*/ 42949 h 589771"/>
                <a:gd name="connsiteX1" fmla="*/ 465428 w 1269423"/>
                <a:gd name="connsiteY1" fmla="*/ 519 h 589771"/>
                <a:gd name="connsiteX2" fmla="*/ 679741 w 1269423"/>
                <a:gd name="connsiteY2" fmla="*/ 67193 h 589771"/>
                <a:gd name="connsiteX3" fmla="*/ 865479 w 1269423"/>
                <a:gd name="connsiteY3" fmla="*/ 29093 h 589771"/>
                <a:gd name="connsiteX4" fmla="*/ 1065503 w 1269423"/>
                <a:gd name="connsiteY4" fmla="*/ 48144 h 589771"/>
                <a:gd name="connsiteX5" fmla="*/ 1269423 w 1269423"/>
                <a:gd name="connsiteY5" fmla="*/ 38187 h 589771"/>
                <a:gd name="connsiteX6" fmla="*/ 1121786 w 1269423"/>
                <a:gd name="connsiteY6" fmla="*/ 589771 h 589771"/>
                <a:gd name="connsiteX7" fmla="*/ 265402 w 1269423"/>
                <a:gd name="connsiteY7" fmla="*/ 567256 h 589771"/>
                <a:gd name="connsiteX8" fmla="*/ 0 w 1269423"/>
                <a:gd name="connsiteY8" fmla="*/ 527859 h 589771"/>
                <a:gd name="connsiteX9" fmla="*/ 123826 w 1269423"/>
                <a:gd name="connsiteY9" fmla="*/ 42949 h 589771"/>
                <a:gd name="connsiteX0" fmla="*/ 123826 w 1269423"/>
                <a:gd name="connsiteY0" fmla="*/ 42949 h 589771"/>
                <a:gd name="connsiteX1" fmla="*/ 465428 w 1269423"/>
                <a:gd name="connsiteY1" fmla="*/ 519 h 589771"/>
                <a:gd name="connsiteX2" fmla="*/ 679741 w 1269423"/>
                <a:gd name="connsiteY2" fmla="*/ 67193 h 589771"/>
                <a:gd name="connsiteX3" fmla="*/ 865479 w 1269423"/>
                <a:gd name="connsiteY3" fmla="*/ 29093 h 589771"/>
                <a:gd name="connsiteX4" fmla="*/ 1065503 w 1269423"/>
                <a:gd name="connsiteY4" fmla="*/ 48144 h 589771"/>
                <a:gd name="connsiteX5" fmla="*/ 1269423 w 1269423"/>
                <a:gd name="connsiteY5" fmla="*/ 38187 h 589771"/>
                <a:gd name="connsiteX6" fmla="*/ 1121786 w 1269423"/>
                <a:gd name="connsiteY6" fmla="*/ 589771 h 589771"/>
                <a:gd name="connsiteX7" fmla="*/ 265402 w 1269423"/>
                <a:gd name="connsiteY7" fmla="*/ 567256 h 589771"/>
                <a:gd name="connsiteX8" fmla="*/ 0 w 1269423"/>
                <a:gd name="connsiteY8" fmla="*/ 527859 h 589771"/>
                <a:gd name="connsiteX9" fmla="*/ 123826 w 1269423"/>
                <a:gd name="connsiteY9" fmla="*/ 42949 h 589771"/>
                <a:gd name="connsiteX0" fmla="*/ 123826 w 1269423"/>
                <a:gd name="connsiteY0" fmla="*/ 42949 h 589771"/>
                <a:gd name="connsiteX1" fmla="*/ 465428 w 1269423"/>
                <a:gd name="connsiteY1" fmla="*/ 519 h 589771"/>
                <a:gd name="connsiteX2" fmla="*/ 679741 w 1269423"/>
                <a:gd name="connsiteY2" fmla="*/ 67193 h 589771"/>
                <a:gd name="connsiteX3" fmla="*/ 865479 w 1269423"/>
                <a:gd name="connsiteY3" fmla="*/ 29093 h 589771"/>
                <a:gd name="connsiteX4" fmla="*/ 1065503 w 1269423"/>
                <a:gd name="connsiteY4" fmla="*/ 48144 h 589771"/>
                <a:gd name="connsiteX5" fmla="*/ 1269423 w 1269423"/>
                <a:gd name="connsiteY5" fmla="*/ 38187 h 589771"/>
                <a:gd name="connsiteX6" fmla="*/ 1121786 w 1269423"/>
                <a:gd name="connsiteY6" fmla="*/ 589771 h 589771"/>
                <a:gd name="connsiteX7" fmla="*/ 265402 w 1269423"/>
                <a:gd name="connsiteY7" fmla="*/ 567256 h 589771"/>
                <a:gd name="connsiteX8" fmla="*/ 0 w 1269423"/>
                <a:gd name="connsiteY8" fmla="*/ 527859 h 589771"/>
                <a:gd name="connsiteX9" fmla="*/ 123826 w 1269423"/>
                <a:gd name="connsiteY9" fmla="*/ 42949 h 589771"/>
                <a:gd name="connsiteX0" fmla="*/ 123826 w 1269423"/>
                <a:gd name="connsiteY0" fmla="*/ 42949 h 589771"/>
                <a:gd name="connsiteX1" fmla="*/ 465428 w 1269423"/>
                <a:gd name="connsiteY1" fmla="*/ 519 h 589771"/>
                <a:gd name="connsiteX2" fmla="*/ 679741 w 1269423"/>
                <a:gd name="connsiteY2" fmla="*/ 67193 h 589771"/>
                <a:gd name="connsiteX3" fmla="*/ 865479 w 1269423"/>
                <a:gd name="connsiteY3" fmla="*/ 29093 h 589771"/>
                <a:gd name="connsiteX4" fmla="*/ 1046453 w 1269423"/>
                <a:gd name="connsiteY4" fmla="*/ 57669 h 589771"/>
                <a:gd name="connsiteX5" fmla="*/ 1269423 w 1269423"/>
                <a:gd name="connsiteY5" fmla="*/ 38187 h 589771"/>
                <a:gd name="connsiteX6" fmla="*/ 1121786 w 1269423"/>
                <a:gd name="connsiteY6" fmla="*/ 589771 h 589771"/>
                <a:gd name="connsiteX7" fmla="*/ 265402 w 1269423"/>
                <a:gd name="connsiteY7" fmla="*/ 567256 h 589771"/>
                <a:gd name="connsiteX8" fmla="*/ 0 w 1269423"/>
                <a:gd name="connsiteY8" fmla="*/ 527859 h 589771"/>
                <a:gd name="connsiteX9" fmla="*/ 123826 w 1269423"/>
                <a:gd name="connsiteY9" fmla="*/ 42949 h 589771"/>
                <a:gd name="connsiteX0" fmla="*/ 123826 w 1269423"/>
                <a:gd name="connsiteY0" fmla="*/ 42949 h 589771"/>
                <a:gd name="connsiteX1" fmla="*/ 465428 w 1269423"/>
                <a:gd name="connsiteY1" fmla="*/ 519 h 589771"/>
                <a:gd name="connsiteX2" fmla="*/ 679741 w 1269423"/>
                <a:gd name="connsiteY2" fmla="*/ 67193 h 589771"/>
                <a:gd name="connsiteX3" fmla="*/ 865479 w 1269423"/>
                <a:gd name="connsiteY3" fmla="*/ 29093 h 589771"/>
                <a:gd name="connsiteX4" fmla="*/ 1046453 w 1269423"/>
                <a:gd name="connsiteY4" fmla="*/ 57669 h 589771"/>
                <a:gd name="connsiteX5" fmla="*/ 1269423 w 1269423"/>
                <a:gd name="connsiteY5" fmla="*/ 38187 h 589771"/>
                <a:gd name="connsiteX6" fmla="*/ 1121786 w 1269423"/>
                <a:gd name="connsiteY6" fmla="*/ 589771 h 589771"/>
                <a:gd name="connsiteX7" fmla="*/ 265402 w 1269423"/>
                <a:gd name="connsiteY7" fmla="*/ 567256 h 589771"/>
                <a:gd name="connsiteX8" fmla="*/ 0 w 1269423"/>
                <a:gd name="connsiteY8" fmla="*/ 527859 h 589771"/>
                <a:gd name="connsiteX9" fmla="*/ 123826 w 1269423"/>
                <a:gd name="connsiteY9" fmla="*/ 42949 h 589771"/>
                <a:gd name="connsiteX0" fmla="*/ 123826 w 1269423"/>
                <a:gd name="connsiteY0" fmla="*/ 42949 h 589771"/>
                <a:gd name="connsiteX1" fmla="*/ 465428 w 1269423"/>
                <a:gd name="connsiteY1" fmla="*/ 519 h 589771"/>
                <a:gd name="connsiteX2" fmla="*/ 679741 w 1269423"/>
                <a:gd name="connsiteY2" fmla="*/ 67193 h 589771"/>
                <a:gd name="connsiteX3" fmla="*/ 865479 w 1269423"/>
                <a:gd name="connsiteY3" fmla="*/ 29093 h 589771"/>
                <a:gd name="connsiteX4" fmla="*/ 1051215 w 1269423"/>
                <a:gd name="connsiteY4" fmla="*/ 67194 h 589771"/>
                <a:gd name="connsiteX5" fmla="*/ 1269423 w 1269423"/>
                <a:gd name="connsiteY5" fmla="*/ 38187 h 589771"/>
                <a:gd name="connsiteX6" fmla="*/ 1121786 w 1269423"/>
                <a:gd name="connsiteY6" fmla="*/ 589771 h 589771"/>
                <a:gd name="connsiteX7" fmla="*/ 265402 w 1269423"/>
                <a:gd name="connsiteY7" fmla="*/ 567256 h 589771"/>
                <a:gd name="connsiteX8" fmla="*/ 0 w 1269423"/>
                <a:gd name="connsiteY8" fmla="*/ 527859 h 589771"/>
                <a:gd name="connsiteX9" fmla="*/ 123826 w 1269423"/>
                <a:gd name="connsiteY9" fmla="*/ 42949 h 589771"/>
                <a:gd name="connsiteX0" fmla="*/ 123826 w 1269423"/>
                <a:gd name="connsiteY0" fmla="*/ 42949 h 589771"/>
                <a:gd name="connsiteX1" fmla="*/ 465428 w 1269423"/>
                <a:gd name="connsiteY1" fmla="*/ 519 h 589771"/>
                <a:gd name="connsiteX2" fmla="*/ 679741 w 1269423"/>
                <a:gd name="connsiteY2" fmla="*/ 67193 h 589771"/>
                <a:gd name="connsiteX3" fmla="*/ 865479 w 1269423"/>
                <a:gd name="connsiteY3" fmla="*/ 29093 h 589771"/>
                <a:gd name="connsiteX4" fmla="*/ 1051215 w 1269423"/>
                <a:gd name="connsiteY4" fmla="*/ 76719 h 589771"/>
                <a:gd name="connsiteX5" fmla="*/ 1269423 w 1269423"/>
                <a:gd name="connsiteY5" fmla="*/ 38187 h 589771"/>
                <a:gd name="connsiteX6" fmla="*/ 1121786 w 1269423"/>
                <a:gd name="connsiteY6" fmla="*/ 589771 h 589771"/>
                <a:gd name="connsiteX7" fmla="*/ 265402 w 1269423"/>
                <a:gd name="connsiteY7" fmla="*/ 567256 h 589771"/>
                <a:gd name="connsiteX8" fmla="*/ 0 w 1269423"/>
                <a:gd name="connsiteY8" fmla="*/ 527859 h 589771"/>
                <a:gd name="connsiteX9" fmla="*/ 123826 w 1269423"/>
                <a:gd name="connsiteY9" fmla="*/ 42949 h 589771"/>
                <a:gd name="connsiteX0" fmla="*/ 123826 w 1269423"/>
                <a:gd name="connsiteY0" fmla="*/ 42949 h 621268"/>
                <a:gd name="connsiteX1" fmla="*/ 465428 w 1269423"/>
                <a:gd name="connsiteY1" fmla="*/ 519 h 621268"/>
                <a:gd name="connsiteX2" fmla="*/ 679741 w 1269423"/>
                <a:gd name="connsiteY2" fmla="*/ 67193 h 621268"/>
                <a:gd name="connsiteX3" fmla="*/ 865479 w 1269423"/>
                <a:gd name="connsiteY3" fmla="*/ 29093 h 621268"/>
                <a:gd name="connsiteX4" fmla="*/ 1051215 w 1269423"/>
                <a:gd name="connsiteY4" fmla="*/ 76719 h 621268"/>
                <a:gd name="connsiteX5" fmla="*/ 1269423 w 1269423"/>
                <a:gd name="connsiteY5" fmla="*/ 38187 h 621268"/>
                <a:gd name="connsiteX6" fmla="*/ 1121786 w 1269423"/>
                <a:gd name="connsiteY6" fmla="*/ 589771 h 621268"/>
                <a:gd name="connsiteX7" fmla="*/ 446378 w 1269423"/>
                <a:gd name="connsiteY7" fmla="*/ 543444 h 621268"/>
                <a:gd name="connsiteX8" fmla="*/ 265402 w 1269423"/>
                <a:gd name="connsiteY8" fmla="*/ 567256 h 621268"/>
                <a:gd name="connsiteX9" fmla="*/ 0 w 1269423"/>
                <a:gd name="connsiteY9" fmla="*/ 527859 h 621268"/>
                <a:gd name="connsiteX10" fmla="*/ 123826 w 1269423"/>
                <a:gd name="connsiteY10" fmla="*/ 42949 h 621268"/>
                <a:gd name="connsiteX0" fmla="*/ 123826 w 1269423"/>
                <a:gd name="connsiteY0" fmla="*/ 42949 h 619818"/>
                <a:gd name="connsiteX1" fmla="*/ 465428 w 1269423"/>
                <a:gd name="connsiteY1" fmla="*/ 519 h 619818"/>
                <a:gd name="connsiteX2" fmla="*/ 679741 w 1269423"/>
                <a:gd name="connsiteY2" fmla="*/ 67193 h 619818"/>
                <a:gd name="connsiteX3" fmla="*/ 865479 w 1269423"/>
                <a:gd name="connsiteY3" fmla="*/ 29093 h 619818"/>
                <a:gd name="connsiteX4" fmla="*/ 1051215 w 1269423"/>
                <a:gd name="connsiteY4" fmla="*/ 76719 h 619818"/>
                <a:gd name="connsiteX5" fmla="*/ 1269423 w 1269423"/>
                <a:gd name="connsiteY5" fmla="*/ 38187 h 619818"/>
                <a:gd name="connsiteX6" fmla="*/ 1121786 w 1269423"/>
                <a:gd name="connsiteY6" fmla="*/ 589771 h 619818"/>
                <a:gd name="connsiteX7" fmla="*/ 470191 w 1269423"/>
                <a:gd name="connsiteY7" fmla="*/ 533919 h 619818"/>
                <a:gd name="connsiteX8" fmla="*/ 265402 w 1269423"/>
                <a:gd name="connsiteY8" fmla="*/ 567256 h 619818"/>
                <a:gd name="connsiteX9" fmla="*/ 0 w 1269423"/>
                <a:gd name="connsiteY9" fmla="*/ 527859 h 619818"/>
                <a:gd name="connsiteX10" fmla="*/ 123826 w 1269423"/>
                <a:gd name="connsiteY10" fmla="*/ 42949 h 619818"/>
                <a:gd name="connsiteX0" fmla="*/ 123826 w 1269423"/>
                <a:gd name="connsiteY0" fmla="*/ 42949 h 620230"/>
                <a:gd name="connsiteX1" fmla="*/ 465428 w 1269423"/>
                <a:gd name="connsiteY1" fmla="*/ 519 h 620230"/>
                <a:gd name="connsiteX2" fmla="*/ 679741 w 1269423"/>
                <a:gd name="connsiteY2" fmla="*/ 67193 h 620230"/>
                <a:gd name="connsiteX3" fmla="*/ 865479 w 1269423"/>
                <a:gd name="connsiteY3" fmla="*/ 29093 h 620230"/>
                <a:gd name="connsiteX4" fmla="*/ 1051215 w 1269423"/>
                <a:gd name="connsiteY4" fmla="*/ 76719 h 620230"/>
                <a:gd name="connsiteX5" fmla="*/ 1269423 w 1269423"/>
                <a:gd name="connsiteY5" fmla="*/ 38187 h 620230"/>
                <a:gd name="connsiteX6" fmla="*/ 1121786 w 1269423"/>
                <a:gd name="connsiteY6" fmla="*/ 589771 h 620230"/>
                <a:gd name="connsiteX7" fmla="*/ 755941 w 1269423"/>
                <a:gd name="connsiteY7" fmla="*/ 533918 h 620230"/>
                <a:gd name="connsiteX8" fmla="*/ 470191 w 1269423"/>
                <a:gd name="connsiteY8" fmla="*/ 533919 h 620230"/>
                <a:gd name="connsiteX9" fmla="*/ 265402 w 1269423"/>
                <a:gd name="connsiteY9" fmla="*/ 567256 h 620230"/>
                <a:gd name="connsiteX10" fmla="*/ 0 w 1269423"/>
                <a:gd name="connsiteY10" fmla="*/ 527859 h 620230"/>
                <a:gd name="connsiteX11" fmla="*/ 123826 w 1269423"/>
                <a:gd name="connsiteY11" fmla="*/ 42949 h 620230"/>
                <a:gd name="connsiteX0" fmla="*/ 123826 w 1269423"/>
                <a:gd name="connsiteY0" fmla="*/ 42949 h 627308"/>
                <a:gd name="connsiteX1" fmla="*/ 465428 w 1269423"/>
                <a:gd name="connsiteY1" fmla="*/ 519 h 627308"/>
                <a:gd name="connsiteX2" fmla="*/ 679741 w 1269423"/>
                <a:gd name="connsiteY2" fmla="*/ 67193 h 627308"/>
                <a:gd name="connsiteX3" fmla="*/ 865479 w 1269423"/>
                <a:gd name="connsiteY3" fmla="*/ 29093 h 627308"/>
                <a:gd name="connsiteX4" fmla="*/ 1051215 w 1269423"/>
                <a:gd name="connsiteY4" fmla="*/ 76719 h 627308"/>
                <a:gd name="connsiteX5" fmla="*/ 1269423 w 1269423"/>
                <a:gd name="connsiteY5" fmla="*/ 38187 h 627308"/>
                <a:gd name="connsiteX6" fmla="*/ 1121786 w 1269423"/>
                <a:gd name="connsiteY6" fmla="*/ 589771 h 627308"/>
                <a:gd name="connsiteX7" fmla="*/ 755941 w 1269423"/>
                <a:gd name="connsiteY7" fmla="*/ 572018 h 627308"/>
                <a:gd name="connsiteX8" fmla="*/ 470191 w 1269423"/>
                <a:gd name="connsiteY8" fmla="*/ 533919 h 627308"/>
                <a:gd name="connsiteX9" fmla="*/ 265402 w 1269423"/>
                <a:gd name="connsiteY9" fmla="*/ 567256 h 627308"/>
                <a:gd name="connsiteX10" fmla="*/ 0 w 1269423"/>
                <a:gd name="connsiteY10" fmla="*/ 527859 h 627308"/>
                <a:gd name="connsiteX11" fmla="*/ 123826 w 1269423"/>
                <a:gd name="connsiteY11" fmla="*/ 42949 h 627308"/>
                <a:gd name="connsiteX0" fmla="*/ 123826 w 1269423"/>
                <a:gd name="connsiteY0" fmla="*/ 42949 h 627308"/>
                <a:gd name="connsiteX1" fmla="*/ 465428 w 1269423"/>
                <a:gd name="connsiteY1" fmla="*/ 519 h 627308"/>
                <a:gd name="connsiteX2" fmla="*/ 679741 w 1269423"/>
                <a:gd name="connsiteY2" fmla="*/ 67193 h 627308"/>
                <a:gd name="connsiteX3" fmla="*/ 865479 w 1269423"/>
                <a:gd name="connsiteY3" fmla="*/ 29093 h 627308"/>
                <a:gd name="connsiteX4" fmla="*/ 1051215 w 1269423"/>
                <a:gd name="connsiteY4" fmla="*/ 76719 h 627308"/>
                <a:gd name="connsiteX5" fmla="*/ 1269423 w 1269423"/>
                <a:gd name="connsiteY5" fmla="*/ 38187 h 627308"/>
                <a:gd name="connsiteX6" fmla="*/ 1121786 w 1269423"/>
                <a:gd name="connsiteY6" fmla="*/ 589771 h 627308"/>
                <a:gd name="connsiteX7" fmla="*/ 755941 w 1269423"/>
                <a:gd name="connsiteY7" fmla="*/ 572018 h 627308"/>
                <a:gd name="connsiteX8" fmla="*/ 470191 w 1269423"/>
                <a:gd name="connsiteY8" fmla="*/ 533919 h 627308"/>
                <a:gd name="connsiteX9" fmla="*/ 265402 w 1269423"/>
                <a:gd name="connsiteY9" fmla="*/ 567256 h 627308"/>
                <a:gd name="connsiteX10" fmla="*/ 0 w 1269423"/>
                <a:gd name="connsiteY10" fmla="*/ 527859 h 627308"/>
                <a:gd name="connsiteX11" fmla="*/ 123826 w 1269423"/>
                <a:gd name="connsiteY11" fmla="*/ 42949 h 627308"/>
                <a:gd name="connsiteX0" fmla="*/ 123826 w 1269423"/>
                <a:gd name="connsiteY0" fmla="*/ 42949 h 627308"/>
                <a:gd name="connsiteX1" fmla="*/ 465428 w 1269423"/>
                <a:gd name="connsiteY1" fmla="*/ 519 h 627308"/>
                <a:gd name="connsiteX2" fmla="*/ 679741 w 1269423"/>
                <a:gd name="connsiteY2" fmla="*/ 67193 h 627308"/>
                <a:gd name="connsiteX3" fmla="*/ 865479 w 1269423"/>
                <a:gd name="connsiteY3" fmla="*/ 29093 h 627308"/>
                <a:gd name="connsiteX4" fmla="*/ 1051215 w 1269423"/>
                <a:gd name="connsiteY4" fmla="*/ 76719 h 627308"/>
                <a:gd name="connsiteX5" fmla="*/ 1269423 w 1269423"/>
                <a:gd name="connsiteY5" fmla="*/ 38187 h 627308"/>
                <a:gd name="connsiteX6" fmla="*/ 1121786 w 1269423"/>
                <a:gd name="connsiteY6" fmla="*/ 589771 h 627308"/>
                <a:gd name="connsiteX7" fmla="*/ 755941 w 1269423"/>
                <a:gd name="connsiteY7" fmla="*/ 572018 h 627308"/>
                <a:gd name="connsiteX8" fmla="*/ 470191 w 1269423"/>
                <a:gd name="connsiteY8" fmla="*/ 533919 h 627308"/>
                <a:gd name="connsiteX9" fmla="*/ 265402 w 1269423"/>
                <a:gd name="connsiteY9" fmla="*/ 567256 h 627308"/>
                <a:gd name="connsiteX10" fmla="*/ 0 w 1269423"/>
                <a:gd name="connsiteY10" fmla="*/ 527859 h 627308"/>
                <a:gd name="connsiteX11" fmla="*/ 123826 w 1269423"/>
                <a:gd name="connsiteY11" fmla="*/ 42949 h 627308"/>
                <a:gd name="connsiteX0" fmla="*/ 123826 w 1269423"/>
                <a:gd name="connsiteY0" fmla="*/ 42949 h 616060"/>
                <a:gd name="connsiteX1" fmla="*/ 465428 w 1269423"/>
                <a:gd name="connsiteY1" fmla="*/ 519 h 616060"/>
                <a:gd name="connsiteX2" fmla="*/ 679741 w 1269423"/>
                <a:gd name="connsiteY2" fmla="*/ 67193 h 616060"/>
                <a:gd name="connsiteX3" fmla="*/ 865479 w 1269423"/>
                <a:gd name="connsiteY3" fmla="*/ 29093 h 616060"/>
                <a:gd name="connsiteX4" fmla="*/ 1051215 w 1269423"/>
                <a:gd name="connsiteY4" fmla="*/ 76719 h 616060"/>
                <a:gd name="connsiteX5" fmla="*/ 1269423 w 1269423"/>
                <a:gd name="connsiteY5" fmla="*/ 38187 h 616060"/>
                <a:gd name="connsiteX6" fmla="*/ 1121786 w 1269423"/>
                <a:gd name="connsiteY6" fmla="*/ 589771 h 616060"/>
                <a:gd name="connsiteX7" fmla="*/ 755941 w 1269423"/>
                <a:gd name="connsiteY7" fmla="*/ 572018 h 616060"/>
                <a:gd name="connsiteX8" fmla="*/ 470191 w 1269423"/>
                <a:gd name="connsiteY8" fmla="*/ 533919 h 616060"/>
                <a:gd name="connsiteX9" fmla="*/ 265402 w 1269423"/>
                <a:gd name="connsiteY9" fmla="*/ 567256 h 616060"/>
                <a:gd name="connsiteX10" fmla="*/ 0 w 1269423"/>
                <a:gd name="connsiteY10" fmla="*/ 527859 h 616060"/>
                <a:gd name="connsiteX11" fmla="*/ 123826 w 1269423"/>
                <a:gd name="connsiteY11" fmla="*/ 42949 h 616060"/>
                <a:gd name="connsiteX0" fmla="*/ 123826 w 1269423"/>
                <a:gd name="connsiteY0" fmla="*/ 42949 h 589771"/>
                <a:gd name="connsiteX1" fmla="*/ 465428 w 1269423"/>
                <a:gd name="connsiteY1" fmla="*/ 519 h 589771"/>
                <a:gd name="connsiteX2" fmla="*/ 679741 w 1269423"/>
                <a:gd name="connsiteY2" fmla="*/ 67193 h 589771"/>
                <a:gd name="connsiteX3" fmla="*/ 865479 w 1269423"/>
                <a:gd name="connsiteY3" fmla="*/ 29093 h 589771"/>
                <a:gd name="connsiteX4" fmla="*/ 1051215 w 1269423"/>
                <a:gd name="connsiteY4" fmla="*/ 76719 h 589771"/>
                <a:gd name="connsiteX5" fmla="*/ 1269423 w 1269423"/>
                <a:gd name="connsiteY5" fmla="*/ 38187 h 589771"/>
                <a:gd name="connsiteX6" fmla="*/ 1121786 w 1269423"/>
                <a:gd name="connsiteY6" fmla="*/ 589771 h 589771"/>
                <a:gd name="connsiteX7" fmla="*/ 755941 w 1269423"/>
                <a:gd name="connsiteY7" fmla="*/ 572018 h 589771"/>
                <a:gd name="connsiteX8" fmla="*/ 470191 w 1269423"/>
                <a:gd name="connsiteY8" fmla="*/ 533919 h 589771"/>
                <a:gd name="connsiteX9" fmla="*/ 265402 w 1269423"/>
                <a:gd name="connsiteY9" fmla="*/ 567256 h 589771"/>
                <a:gd name="connsiteX10" fmla="*/ 0 w 1269423"/>
                <a:gd name="connsiteY10" fmla="*/ 527859 h 589771"/>
                <a:gd name="connsiteX11" fmla="*/ 123826 w 1269423"/>
                <a:gd name="connsiteY11" fmla="*/ 42949 h 589771"/>
                <a:gd name="connsiteX0" fmla="*/ 123826 w 1269423"/>
                <a:gd name="connsiteY0" fmla="*/ 42949 h 589771"/>
                <a:gd name="connsiteX1" fmla="*/ 465428 w 1269423"/>
                <a:gd name="connsiteY1" fmla="*/ 519 h 589771"/>
                <a:gd name="connsiteX2" fmla="*/ 679741 w 1269423"/>
                <a:gd name="connsiteY2" fmla="*/ 67193 h 589771"/>
                <a:gd name="connsiteX3" fmla="*/ 865479 w 1269423"/>
                <a:gd name="connsiteY3" fmla="*/ 29093 h 589771"/>
                <a:gd name="connsiteX4" fmla="*/ 1051215 w 1269423"/>
                <a:gd name="connsiteY4" fmla="*/ 76719 h 589771"/>
                <a:gd name="connsiteX5" fmla="*/ 1269423 w 1269423"/>
                <a:gd name="connsiteY5" fmla="*/ 38187 h 589771"/>
                <a:gd name="connsiteX6" fmla="*/ 1121786 w 1269423"/>
                <a:gd name="connsiteY6" fmla="*/ 589771 h 589771"/>
                <a:gd name="connsiteX7" fmla="*/ 755941 w 1269423"/>
                <a:gd name="connsiteY7" fmla="*/ 572018 h 589771"/>
                <a:gd name="connsiteX8" fmla="*/ 470191 w 1269423"/>
                <a:gd name="connsiteY8" fmla="*/ 533919 h 589771"/>
                <a:gd name="connsiteX9" fmla="*/ 265402 w 1269423"/>
                <a:gd name="connsiteY9" fmla="*/ 567256 h 589771"/>
                <a:gd name="connsiteX10" fmla="*/ 0 w 1269423"/>
                <a:gd name="connsiteY10" fmla="*/ 527859 h 589771"/>
                <a:gd name="connsiteX11" fmla="*/ 123826 w 1269423"/>
                <a:gd name="connsiteY11" fmla="*/ 42949 h 589771"/>
                <a:gd name="connsiteX0" fmla="*/ 123826 w 1269423"/>
                <a:gd name="connsiteY0" fmla="*/ 42949 h 589771"/>
                <a:gd name="connsiteX1" fmla="*/ 465428 w 1269423"/>
                <a:gd name="connsiteY1" fmla="*/ 519 h 589771"/>
                <a:gd name="connsiteX2" fmla="*/ 679741 w 1269423"/>
                <a:gd name="connsiteY2" fmla="*/ 67193 h 589771"/>
                <a:gd name="connsiteX3" fmla="*/ 865479 w 1269423"/>
                <a:gd name="connsiteY3" fmla="*/ 29093 h 589771"/>
                <a:gd name="connsiteX4" fmla="*/ 1051215 w 1269423"/>
                <a:gd name="connsiteY4" fmla="*/ 76719 h 589771"/>
                <a:gd name="connsiteX5" fmla="*/ 1269423 w 1269423"/>
                <a:gd name="connsiteY5" fmla="*/ 38187 h 589771"/>
                <a:gd name="connsiteX6" fmla="*/ 1121786 w 1269423"/>
                <a:gd name="connsiteY6" fmla="*/ 589771 h 589771"/>
                <a:gd name="connsiteX7" fmla="*/ 755941 w 1269423"/>
                <a:gd name="connsiteY7" fmla="*/ 572018 h 589771"/>
                <a:gd name="connsiteX8" fmla="*/ 470191 w 1269423"/>
                <a:gd name="connsiteY8" fmla="*/ 533919 h 589771"/>
                <a:gd name="connsiteX9" fmla="*/ 265402 w 1269423"/>
                <a:gd name="connsiteY9" fmla="*/ 567256 h 589771"/>
                <a:gd name="connsiteX10" fmla="*/ 0 w 1269423"/>
                <a:gd name="connsiteY10" fmla="*/ 527859 h 589771"/>
                <a:gd name="connsiteX11" fmla="*/ 123826 w 1269423"/>
                <a:gd name="connsiteY11" fmla="*/ 42949 h 5897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269423" h="589771">
                  <a:moveTo>
                    <a:pt x="123826" y="42949"/>
                  </a:moveTo>
                  <a:cubicBezTo>
                    <a:pt x="210922" y="-17953"/>
                    <a:pt x="155433" y="99738"/>
                    <a:pt x="465428" y="519"/>
                  </a:cubicBezTo>
                  <a:cubicBezTo>
                    <a:pt x="545380" y="-6553"/>
                    <a:pt x="545742" y="60915"/>
                    <a:pt x="679741" y="67193"/>
                  </a:cubicBezTo>
                  <a:cubicBezTo>
                    <a:pt x="768641" y="68780"/>
                    <a:pt x="705142" y="51318"/>
                    <a:pt x="865479" y="29093"/>
                  </a:cubicBezTo>
                  <a:cubicBezTo>
                    <a:pt x="928185" y="17981"/>
                    <a:pt x="983891" y="75203"/>
                    <a:pt x="1051215" y="76719"/>
                  </a:cubicBezTo>
                  <a:cubicBezTo>
                    <a:pt x="1161401" y="82998"/>
                    <a:pt x="1177493" y="49515"/>
                    <a:pt x="1269423" y="38187"/>
                  </a:cubicBezTo>
                  <a:cubicBezTo>
                    <a:pt x="1220211" y="222048"/>
                    <a:pt x="1194810" y="410673"/>
                    <a:pt x="1121786" y="589771"/>
                  </a:cubicBezTo>
                  <a:cubicBezTo>
                    <a:pt x="987786" y="531900"/>
                    <a:pt x="897878" y="505127"/>
                    <a:pt x="755941" y="572018"/>
                  </a:cubicBezTo>
                  <a:cubicBezTo>
                    <a:pt x="547329" y="472222"/>
                    <a:pt x="541629" y="535506"/>
                    <a:pt x="470191" y="533919"/>
                  </a:cubicBezTo>
                  <a:cubicBezTo>
                    <a:pt x="398753" y="532332"/>
                    <a:pt x="339798" y="576203"/>
                    <a:pt x="265402" y="567256"/>
                  </a:cubicBezTo>
                  <a:cubicBezTo>
                    <a:pt x="108672" y="473161"/>
                    <a:pt x="85292" y="521942"/>
                    <a:pt x="0" y="527859"/>
                  </a:cubicBezTo>
                  <a:lnTo>
                    <a:pt x="123826" y="42949"/>
                  </a:lnTo>
                  <a:close/>
                </a:path>
              </a:pathLst>
            </a:cu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54"/>
              <a:endParaRPr lang="en-US" sz="2800" b="1">
                <a:solidFill>
                  <a:srgbClr val="BAE5E4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2" name="TextBox 1"/>
          <p:cNvSpPr txBox="1"/>
          <p:nvPr/>
        </p:nvSpPr>
        <p:spPr>
          <a:xfrm>
            <a:off x="5337776" y="1543398"/>
            <a:ext cx="160764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783"/>
            <a:r>
              <a:rPr lang="vi-VN" sz="2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Gợi ý</a:t>
            </a:r>
            <a:endParaRPr lang="en-US" sz="28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6" name="Freeform 35"/>
          <p:cNvSpPr/>
          <p:nvPr/>
        </p:nvSpPr>
        <p:spPr>
          <a:xfrm>
            <a:off x="6581769" y="2694770"/>
            <a:ext cx="4095196" cy="1380600"/>
          </a:xfrm>
          <a:custGeom>
            <a:avLst/>
            <a:gdLst>
              <a:gd name="connsiteX0" fmla="*/ 0 w 2343107"/>
              <a:gd name="connsiteY0" fmla="*/ 187449 h 1874486"/>
              <a:gd name="connsiteX1" fmla="*/ 187449 w 2343107"/>
              <a:gd name="connsiteY1" fmla="*/ 0 h 1874486"/>
              <a:gd name="connsiteX2" fmla="*/ 2155658 w 2343107"/>
              <a:gd name="connsiteY2" fmla="*/ 0 h 1874486"/>
              <a:gd name="connsiteX3" fmla="*/ 2343107 w 2343107"/>
              <a:gd name="connsiteY3" fmla="*/ 187449 h 1874486"/>
              <a:gd name="connsiteX4" fmla="*/ 2343107 w 2343107"/>
              <a:gd name="connsiteY4" fmla="*/ 1687037 h 1874486"/>
              <a:gd name="connsiteX5" fmla="*/ 2155658 w 2343107"/>
              <a:gd name="connsiteY5" fmla="*/ 1874486 h 1874486"/>
              <a:gd name="connsiteX6" fmla="*/ 187449 w 2343107"/>
              <a:gd name="connsiteY6" fmla="*/ 1874486 h 1874486"/>
              <a:gd name="connsiteX7" fmla="*/ 0 w 2343107"/>
              <a:gd name="connsiteY7" fmla="*/ 1687037 h 1874486"/>
              <a:gd name="connsiteX8" fmla="*/ 0 w 2343107"/>
              <a:gd name="connsiteY8" fmla="*/ 187449 h 18744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343107" h="1874486">
                <a:moveTo>
                  <a:pt x="0" y="187449"/>
                </a:moveTo>
                <a:cubicBezTo>
                  <a:pt x="0" y="83924"/>
                  <a:pt x="83924" y="0"/>
                  <a:pt x="187449" y="0"/>
                </a:cubicBezTo>
                <a:lnTo>
                  <a:pt x="2155658" y="0"/>
                </a:lnTo>
                <a:cubicBezTo>
                  <a:pt x="2259183" y="0"/>
                  <a:pt x="2343107" y="83924"/>
                  <a:pt x="2343107" y="187449"/>
                </a:cubicBezTo>
                <a:lnTo>
                  <a:pt x="2343107" y="1687037"/>
                </a:lnTo>
                <a:cubicBezTo>
                  <a:pt x="2343107" y="1790562"/>
                  <a:pt x="2259183" y="1874486"/>
                  <a:pt x="2155658" y="1874486"/>
                </a:cubicBezTo>
                <a:lnTo>
                  <a:pt x="187449" y="1874486"/>
                </a:lnTo>
                <a:cubicBezTo>
                  <a:pt x="83924" y="1874486"/>
                  <a:pt x="0" y="1790562"/>
                  <a:pt x="0" y="1687037"/>
                </a:cubicBezTo>
                <a:lnTo>
                  <a:pt x="0" y="187449"/>
                </a:lnTo>
                <a:close/>
              </a:path>
            </a:pathLst>
          </a:custGeom>
          <a:solidFill>
            <a:srgbClr val="0070C0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34045" tIns="134045" rIns="134045" bIns="134045" numCol="1" spcCol="1270" anchor="ctr" anchorCtr="0">
            <a:noAutofit/>
          </a:bodyPr>
          <a:lstStyle/>
          <a:p>
            <a:pPr algn="ctr" defTabSz="2166883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2800" b="1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6924375" y="2825182"/>
            <a:ext cx="354956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 </a:t>
            </a:r>
            <a:r>
              <a:rPr lang="en-US" sz="28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thích</a:t>
            </a:r>
            <a:r>
              <a:rPr lang="en-US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lang="en-US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vi-VN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0638122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1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/>
      <p:bldP spid="20" grpId="0"/>
      <p:bldP spid="3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270243" y="737068"/>
            <a:ext cx="11443446" cy="5593977"/>
            <a:chOff x="2067748" y="1596232"/>
            <a:chExt cx="8006116" cy="5427649"/>
          </a:xfrm>
        </p:grpSpPr>
        <p:sp>
          <p:nvSpPr>
            <p:cNvPr id="4" name="Freeform 3"/>
            <p:cNvSpPr/>
            <p:nvPr/>
          </p:nvSpPr>
          <p:spPr>
            <a:xfrm>
              <a:off x="4780203" y="4557451"/>
              <a:ext cx="2466429" cy="2466430"/>
            </a:xfrm>
            <a:custGeom>
              <a:avLst/>
              <a:gdLst>
                <a:gd name="connsiteX0" fmla="*/ 0 w 2466429"/>
                <a:gd name="connsiteY0" fmla="*/ 1233215 h 2466429"/>
                <a:gd name="connsiteX1" fmla="*/ 1233215 w 2466429"/>
                <a:gd name="connsiteY1" fmla="*/ 0 h 2466429"/>
                <a:gd name="connsiteX2" fmla="*/ 2466430 w 2466429"/>
                <a:gd name="connsiteY2" fmla="*/ 1233215 h 2466429"/>
                <a:gd name="connsiteX3" fmla="*/ 1233215 w 2466429"/>
                <a:gd name="connsiteY3" fmla="*/ 2466430 h 2466429"/>
                <a:gd name="connsiteX4" fmla="*/ 0 w 2466429"/>
                <a:gd name="connsiteY4" fmla="*/ 1233215 h 24664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466429" h="2466429">
                  <a:moveTo>
                    <a:pt x="0" y="1233215"/>
                  </a:moveTo>
                  <a:cubicBezTo>
                    <a:pt x="0" y="552129"/>
                    <a:pt x="552129" y="0"/>
                    <a:pt x="1233215" y="0"/>
                  </a:cubicBezTo>
                  <a:cubicBezTo>
                    <a:pt x="1914301" y="0"/>
                    <a:pt x="2466430" y="552129"/>
                    <a:pt x="2466430" y="1233215"/>
                  </a:cubicBezTo>
                  <a:cubicBezTo>
                    <a:pt x="2466430" y="1914301"/>
                    <a:pt x="1914301" y="2466430"/>
                    <a:pt x="1233215" y="2466430"/>
                  </a:cubicBezTo>
                  <a:cubicBezTo>
                    <a:pt x="552129" y="2466430"/>
                    <a:pt x="0" y="1914301"/>
                    <a:pt x="0" y="1233215"/>
                  </a:cubicBezTo>
                  <a:close/>
                </a:path>
              </a:pathLst>
            </a:custGeom>
            <a:solidFill>
              <a:srgbClr val="FFC000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298523" tIns="298523" rIns="298523" bIns="298523" numCol="1" spcCol="1270" anchor="ctr" anchorCtr="0">
              <a:noAutofit/>
            </a:bodyPr>
            <a:lstStyle/>
            <a:p>
              <a:pPr algn="ctr" defTabSz="1933526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2800" b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" name="Left Arrow 4"/>
            <p:cNvSpPr/>
            <p:nvPr/>
          </p:nvSpPr>
          <p:spPr>
            <a:xfrm rot="12900000">
              <a:off x="4314736" y="4760674"/>
              <a:ext cx="721780" cy="447617"/>
            </a:xfrm>
            <a:prstGeom prst="leftArrow">
              <a:avLst>
                <a:gd name="adj1" fmla="val 60000"/>
                <a:gd name="adj2" fmla="val 50000"/>
              </a:avLst>
            </a:prstGeom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6" name="Freeform 5"/>
            <p:cNvSpPr/>
            <p:nvPr/>
          </p:nvSpPr>
          <p:spPr>
            <a:xfrm>
              <a:off x="2067748" y="3679977"/>
              <a:ext cx="2343107" cy="1765026"/>
            </a:xfrm>
            <a:custGeom>
              <a:avLst/>
              <a:gdLst>
                <a:gd name="connsiteX0" fmla="*/ 0 w 2343107"/>
                <a:gd name="connsiteY0" fmla="*/ 187449 h 1874486"/>
                <a:gd name="connsiteX1" fmla="*/ 187449 w 2343107"/>
                <a:gd name="connsiteY1" fmla="*/ 0 h 1874486"/>
                <a:gd name="connsiteX2" fmla="*/ 2155658 w 2343107"/>
                <a:gd name="connsiteY2" fmla="*/ 0 h 1874486"/>
                <a:gd name="connsiteX3" fmla="*/ 2343107 w 2343107"/>
                <a:gd name="connsiteY3" fmla="*/ 187449 h 1874486"/>
                <a:gd name="connsiteX4" fmla="*/ 2343107 w 2343107"/>
                <a:gd name="connsiteY4" fmla="*/ 1687037 h 1874486"/>
                <a:gd name="connsiteX5" fmla="*/ 2155658 w 2343107"/>
                <a:gd name="connsiteY5" fmla="*/ 1874486 h 1874486"/>
                <a:gd name="connsiteX6" fmla="*/ 187449 w 2343107"/>
                <a:gd name="connsiteY6" fmla="*/ 1874486 h 1874486"/>
                <a:gd name="connsiteX7" fmla="*/ 0 w 2343107"/>
                <a:gd name="connsiteY7" fmla="*/ 1687037 h 1874486"/>
                <a:gd name="connsiteX8" fmla="*/ 0 w 2343107"/>
                <a:gd name="connsiteY8" fmla="*/ 187449 h 18744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343107" h="1874486">
                  <a:moveTo>
                    <a:pt x="0" y="187449"/>
                  </a:moveTo>
                  <a:cubicBezTo>
                    <a:pt x="0" y="83924"/>
                    <a:pt x="83924" y="0"/>
                    <a:pt x="187449" y="0"/>
                  </a:cubicBezTo>
                  <a:lnTo>
                    <a:pt x="2155658" y="0"/>
                  </a:lnTo>
                  <a:cubicBezTo>
                    <a:pt x="2259183" y="0"/>
                    <a:pt x="2343107" y="83924"/>
                    <a:pt x="2343107" y="187449"/>
                  </a:cubicBezTo>
                  <a:lnTo>
                    <a:pt x="2343107" y="1687037"/>
                  </a:lnTo>
                  <a:cubicBezTo>
                    <a:pt x="2343107" y="1790562"/>
                    <a:pt x="2259183" y="1874486"/>
                    <a:pt x="2155658" y="1874486"/>
                  </a:cubicBezTo>
                  <a:lnTo>
                    <a:pt x="187449" y="1874486"/>
                  </a:lnTo>
                  <a:cubicBezTo>
                    <a:pt x="83924" y="1874486"/>
                    <a:pt x="0" y="1790562"/>
                    <a:pt x="0" y="1687037"/>
                  </a:cubicBezTo>
                  <a:lnTo>
                    <a:pt x="0" y="187449"/>
                  </a:lnTo>
                  <a:close/>
                </a:path>
              </a:pathLst>
            </a:custGeom>
            <a:solidFill>
              <a:srgbClr val="CDACE6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34045" tIns="134045" rIns="134045" bIns="134045" numCol="1" spcCol="1270" anchor="ctr" anchorCtr="0">
              <a:noAutofit/>
            </a:bodyPr>
            <a:lstStyle/>
            <a:p>
              <a:pPr algn="ctr" defTabSz="2166883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2800" b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2" name="Left Arrow 11"/>
            <p:cNvSpPr/>
            <p:nvPr/>
          </p:nvSpPr>
          <p:spPr>
            <a:xfrm rot="13940869">
              <a:off x="4264456" y="3628388"/>
              <a:ext cx="2171463" cy="369701"/>
            </a:xfrm>
            <a:prstGeom prst="leftArrow">
              <a:avLst>
                <a:gd name="adj1" fmla="val 60000"/>
                <a:gd name="adj2" fmla="val 50000"/>
              </a:avLst>
            </a:prstGeom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3" name="Freeform 12"/>
            <p:cNvSpPr/>
            <p:nvPr/>
          </p:nvSpPr>
          <p:spPr>
            <a:xfrm>
              <a:off x="2379374" y="1596232"/>
              <a:ext cx="2952339" cy="1518839"/>
            </a:xfrm>
            <a:custGeom>
              <a:avLst/>
              <a:gdLst>
                <a:gd name="connsiteX0" fmla="*/ 0 w 2343107"/>
                <a:gd name="connsiteY0" fmla="*/ 187449 h 1874486"/>
                <a:gd name="connsiteX1" fmla="*/ 187449 w 2343107"/>
                <a:gd name="connsiteY1" fmla="*/ 0 h 1874486"/>
                <a:gd name="connsiteX2" fmla="*/ 2155658 w 2343107"/>
                <a:gd name="connsiteY2" fmla="*/ 0 h 1874486"/>
                <a:gd name="connsiteX3" fmla="*/ 2343107 w 2343107"/>
                <a:gd name="connsiteY3" fmla="*/ 187449 h 1874486"/>
                <a:gd name="connsiteX4" fmla="*/ 2343107 w 2343107"/>
                <a:gd name="connsiteY4" fmla="*/ 1687037 h 1874486"/>
                <a:gd name="connsiteX5" fmla="*/ 2155658 w 2343107"/>
                <a:gd name="connsiteY5" fmla="*/ 1874486 h 1874486"/>
                <a:gd name="connsiteX6" fmla="*/ 187449 w 2343107"/>
                <a:gd name="connsiteY6" fmla="*/ 1874486 h 1874486"/>
                <a:gd name="connsiteX7" fmla="*/ 0 w 2343107"/>
                <a:gd name="connsiteY7" fmla="*/ 1687037 h 1874486"/>
                <a:gd name="connsiteX8" fmla="*/ 0 w 2343107"/>
                <a:gd name="connsiteY8" fmla="*/ 187449 h 18744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343107" h="1874486">
                  <a:moveTo>
                    <a:pt x="0" y="187449"/>
                  </a:moveTo>
                  <a:cubicBezTo>
                    <a:pt x="0" y="83924"/>
                    <a:pt x="83924" y="0"/>
                    <a:pt x="187449" y="0"/>
                  </a:cubicBezTo>
                  <a:lnTo>
                    <a:pt x="2155658" y="0"/>
                  </a:lnTo>
                  <a:cubicBezTo>
                    <a:pt x="2259183" y="0"/>
                    <a:pt x="2343107" y="83924"/>
                    <a:pt x="2343107" y="187449"/>
                  </a:cubicBezTo>
                  <a:lnTo>
                    <a:pt x="2343107" y="1687037"/>
                  </a:lnTo>
                  <a:cubicBezTo>
                    <a:pt x="2343107" y="1790562"/>
                    <a:pt x="2259183" y="1874486"/>
                    <a:pt x="2155658" y="1874486"/>
                  </a:cubicBezTo>
                  <a:lnTo>
                    <a:pt x="187449" y="1874486"/>
                  </a:lnTo>
                  <a:cubicBezTo>
                    <a:pt x="83924" y="1874486"/>
                    <a:pt x="0" y="1790562"/>
                    <a:pt x="0" y="1687037"/>
                  </a:cubicBezTo>
                  <a:lnTo>
                    <a:pt x="0" y="187449"/>
                  </a:lnTo>
                  <a:close/>
                </a:path>
              </a:pathLst>
            </a:custGeom>
            <a:solidFill>
              <a:srgbClr val="CCFFCC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34045" tIns="134045" rIns="134045" bIns="134045" numCol="1" spcCol="1270" anchor="ctr" anchorCtr="0">
              <a:noAutofit/>
            </a:bodyPr>
            <a:lstStyle/>
            <a:p>
              <a:pPr algn="ctr" defTabSz="2166883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2800" b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4" name="Left Arrow 13"/>
            <p:cNvSpPr/>
            <p:nvPr/>
          </p:nvSpPr>
          <p:spPr>
            <a:xfrm rot="19500000">
              <a:off x="7109003" y="4983325"/>
              <a:ext cx="698071" cy="594262"/>
            </a:xfrm>
            <a:prstGeom prst="leftArrow">
              <a:avLst>
                <a:gd name="adj1" fmla="val 60000"/>
                <a:gd name="adj2" fmla="val 50000"/>
              </a:avLst>
            </a:prstGeom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5" name="Freeform 14"/>
            <p:cNvSpPr/>
            <p:nvPr/>
          </p:nvSpPr>
          <p:spPr>
            <a:xfrm>
              <a:off x="7656421" y="3679977"/>
              <a:ext cx="2417443" cy="1583749"/>
            </a:xfrm>
            <a:custGeom>
              <a:avLst/>
              <a:gdLst>
                <a:gd name="connsiteX0" fmla="*/ 0 w 2343107"/>
                <a:gd name="connsiteY0" fmla="*/ 187449 h 1874486"/>
                <a:gd name="connsiteX1" fmla="*/ 187449 w 2343107"/>
                <a:gd name="connsiteY1" fmla="*/ 0 h 1874486"/>
                <a:gd name="connsiteX2" fmla="*/ 2155658 w 2343107"/>
                <a:gd name="connsiteY2" fmla="*/ 0 h 1874486"/>
                <a:gd name="connsiteX3" fmla="*/ 2343107 w 2343107"/>
                <a:gd name="connsiteY3" fmla="*/ 187449 h 1874486"/>
                <a:gd name="connsiteX4" fmla="*/ 2343107 w 2343107"/>
                <a:gd name="connsiteY4" fmla="*/ 1687037 h 1874486"/>
                <a:gd name="connsiteX5" fmla="*/ 2155658 w 2343107"/>
                <a:gd name="connsiteY5" fmla="*/ 1874486 h 1874486"/>
                <a:gd name="connsiteX6" fmla="*/ 187449 w 2343107"/>
                <a:gd name="connsiteY6" fmla="*/ 1874486 h 1874486"/>
                <a:gd name="connsiteX7" fmla="*/ 0 w 2343107"/>
                <a:gd name="connsiteY7" fmla="*/ 1687037 h 1874486"/>
                <a:gd name="connsiteX8" fmla="*/ 0 w 2343107"/>
                <a:gd name="connsiteY8" fmla="*/ 187449 h 18744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343107" h="1874486">
                  <a:moveTo>
                    <a:pt x="0" y="187449"/>
                  </a:moveTo>
                  <a:cubicBezTo>
                    <a:pt x="0" y="83924"/>
                    <a:pt x="83924" y="0"/>
                    <a:pt x="187449" y="0"/>
                  </a:cubicBezTo>
                  <a:lnTo>
                    <a:pt x="2155658" y="0"/>
                  </a:lnTo>
                  <a:cubicBezTo>
                    <a:pt x="2259183" y="0"/>
                    <a:pt x="2343107" y="83924"/>
                    <a:pt x="2343107" y="187449"/>
                  </a:cubicBezTo>
                  <a:lnTo>
                    <a:pt x="2343107" y="1687037"/>
                  </a:lnTo>
                  <a:cubicBezTo>
                    <a:pt x="2343107" y="1790562"/>
                    <a:pt x="2259183" y="1874486"/>
                    <a:pt x="2155658" y="1874486"/>
                  </a:cubicBezTo>
                  <a:lnTo>
                    <a:pt x="187449" y="1874486"/>
                  </a:lnTo>
                  <a:cubicBezTo>
                    <a:pt x="83924" y="1874486"/>
                    <a:pt x="0" y="1790562"/>
                    <a:pt x="0" y="1687037"/>
                  </a:cubicBezTo>
                  <a:lnTo>
                    <a:pt x="0" y="187449"/>
                  </a:lnTo>
                  <a:close/>
                </a:path>
              </a:pathLst>
            </a:custGeom>
            <a:solidFill>
              <a:srgbClr val="FFCCCC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34045" tIns="134045" rIns="134045" bIns="134045" numCol="1" spcCol="1270" anchor="ctr" anchorCtr="0">
              <a:noAutofit/>
            </a:bodyPr>
            <a:lstStyle/>
            <a:p>
              <a:pPr algn="ctr" defTabSz="2166883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28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18" name="TextBox 17"/>
          <p:cNvSpPr txBox="1"/>
          <p:nvPr/>
        </p:nvSpPr>
        <p:spPr>
          <a:xfrm>
            <a:off x="322598" y="3073343"/>
            <a:ext cx="340282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783"/>
            <a:r>
              <a:rPr lang="en-US" sz="2800" b="1" dirty="0">
                <a:solidFill>
                  <a:prstClr val="black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  </a:t>
            </a:r>
            <a:r>
              <a:rPr lang="en-US" sz="2800" b="1" dirty="0" err="1">
                <a:solidFill>
                  <a:prstClr val="black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Em</a:t>
            </a:r>
            <a:r>
              <a:rPr lang="en-US" sz="2800" b="1" dirty="0">
                <a:solidFill>
                  <a:prstClr val="black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rất</a:t>
            </a:r>
            <a:r>
              <a:rPr lang="en-US" sz="2800" b="1" dirty="0">
                <a:solidFill>
                  <a:prstClr val="black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thích</a:t>
            </a:r>
            <a:r>
              <a:rPr lang="en-US" sz="2800" b="1" dirty="0">
                <a:solidFill>
                  <a:prstClr val="black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trò</a:t>
            </a:r>
            <a:r>
              <a:rPr lang="en-US" sz="2800" b="1" dirty="0">
                <a:solidFill>
                  <a:prstClr val="black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chơi</a:t>
            </a:r>
            <a:r>
              <a:rPr lang="en-US" sz="2800" b="1" dirty="0">
                <a:solidFill>
                  <a:prstClr val="black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“ </a:t>
            </a:r>
            <a:r>
              <a:rPr lang="en-US" sz="2800" b="1" dirty="0" err="1">
                <a:solidFill>
                  <a:prstClr val="black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Mèo</a:t>
            </a:r>
            <a:r>
              <a:rPr lang="en-US" sz="2800" b="1" dirty="0">
                <a:solidFill>
                  <a:prstClr val="black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đuổi</a:t>
            </a:r>
            <a:r>
              <a:rPr lang="en-US" sz="2800" b="1" dirty="0">
                <a:solidFill>
                  <a:prstClr val="black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chuột</a:t>
            </a:r>
            <a:r>
              <a:rPr lang="en-US" sz="2800" b="1" dirty="0">
                <a:solidFill>
                  <a:prstClr val="black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”.</a:t>
            </a:r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ea typeface="Arial-Rounded" pitchFamily="34" charset="0"/>
              <a:cs typeface="Times New Roman" panose="02020603050405020304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501923" y="791920"/>
            <a:ext cx="345516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Em tham gia cùng với ai, ở đâu?</a:t>
            </a:r>
          </a:p>
          <a:p>
            <a:pPr algn="ctr" defTabSz="685783"/>
            <a:endParaRPr lang="en-US" sz="2800" b="1" dirty="0">
              <a:solidFill>
                <a:prstClr val="black"/>
              </a:solidFill>
              <a:latin typeface="Times New Roman" panose="02020603050405020304" pitchFamily="18" charset="0"/>
              <a:ea typeface="Arial-Rounded" pitchFamily="34" charset="0"/>
              <a:cs typeface="Times New Roman" panose="02020603050405020304" pitchFamily="18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4C5986B8-E1D8-428E-B911-242C31D63AFD}"/>
              </a:ext>
            </a:extLst>
          </p:cNvPr>
          <p:cNvSpPr txBox="1"/>
          <p:nvPr/>
        </p:nvSpPr>
        <p:spPr>
          <a:xfrm>
            <a:off x="1137428" y="788407"/>
            <a:ext cx="345516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783"/>
            <a:r>
              <a:rPr lang="vi-VN" sz="2800" b="1" dirty="0">
                <a:solidFill>
                  <a:prstClr val="black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   </a:t>
            </a:r>
            <a:r>
              <a:rPr lang="en-US" sz="2800" b="1" dirty="0" err="1">
                <a:solidFill>
                  <a:prstClr val="black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Em</a:t>
            </a:r>
            <a:r>
              <a:rPr lang="en-US" sz="2800" b="1" dirty="0">
                <a:solidFill>
                  <a:prstClr val="black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và</a:t>
            </a:r>
            <a:r>
              <a:rPr lang="en-US" sz="2800" b="1" dirty="0">
                <a:solidFill>
                  <a:prstClr val="black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các</a:t>
            </a:r>
            <a:r>
              <a:rPr lang="en-US" sz="2800" b="1" dirty="0">
                <a:solidFill>
                  <a:prstClr val="black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bạn</a:t>
            </a:r>
            <a:r>
              <a:rPr lang="en-US" sz="2800" b="1" dirty="0">
                <a:solidFill>
                  <a:prstClr val="black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thường</a:t>
            </a:r>
            <a:r>
              <a:rPr lang="en-US" sz="2800" b="1" dirty="0">
                <a:solidFill>
                  <a:prstClr val="black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chơi</a:t>
            </a:r>
            <a:r>
              <a:rPr lang="en-US" sz="2800" b="1" dirty="0">
                <a:solidFill>
                  <a:prstClr val="black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với</a:t>
            </a:r>
            <a:r>
              <a:rPr lang="en-US" sz="2800" b="1" dirty="0">
                <a:solidFill>
                  <a:prstClr val="black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nhau</a:t>
            </a:r>
            <a:r>
              <a:rPr lang="en-US" sz="2800" b="1" dirty="0">
                <a:solidFill>
                  <a:prstClr val="black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ở </a:t>
            </a:r>
            <a:r>
              <a:rPr lang="en-US" sz="2800" b="1" dirty="0" err="1">
                <a:solidFill>
                  <a:prstClr val="black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sân</a:t>
            </a:r>
            <a:r>
              <a:rPr lang="en-US" sz="2800" b="1" dirty="0">
                <a:solidFill>
                  <a:prstClr val="black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trường</a:t>
            </a:r>
            <a:r>
              <a:rPr lang="en-US" sz="2800" b="1" dirty="0">
                <a:solidFill>
                  <a:prstClr val="black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47BE0C84-3387-4554-83D8-3C4AFE3C043D}"/>
              </a:ext>
            </a:extLst>
          </p:cNvPr>
          <p:cNvSpPr txBox="1"/>
          <p:nvPr/>
        </p:nvSpPr>
        <p:spPr>
          <a:xfrm>
            <a:off x="4225425" y="4154249"/>
            <a:ext cx="3296650" cy="18158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685783"/>
            <a:r>
              <a:rPr lang="en-US" sz="2800" b="1" dirty="0"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   </a:t>
            </a:r>
            <a:r>
              <a:rPr lang="en-US" sz="2800" b="1" dirty="0" err="1"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Kể</a:t>
            </a:r>
            <a:r>
              <a:rPr lang="en-US" sz="2800" b="1" dirty="0"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về</a:t>
            </a:r>
            <a:r>
              <a:rPr lang="en-US" sz="2800" b="1" dirty="0"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một hoạt động thể thao hoặc một trò chơi em đã tham gia ở trường</a:t>
            </a:r>
            <a:r>
              <a:rPr lang="vi-VN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BF071A30-9F9F-4DF9-A6CE-5295004455AC}"/>
              </a:ext>
            </a:extLst>
          </p:cNvPr>
          <p:cNvSpPr txBox="1"/>
          <p:nvPr/>
        </p:nvSpPr>
        <p:spPr>
          <a:xfrm>
            <a:off x="162700" y="3076237"/>
            <a:ext cx="358064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783"/>
            <a:r>
              <a:rPr lang="en-US" sz="2800" b="1" dirty="0">
                <a:solidFill>
                  <a:prstClr val="black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 </a:t>
            </a:r>
            <a:r>
              <a:rPr lang="en-US" sz="2800" b="1" dirty="0" err="1">
                <a:solidFill>
                  <a:prstClr val="black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Môn</a:t>
            </a:r>
            <a:r>
              <a:rPr lang="en-US" sz="2800" b="1" dirty="0">
                <a:solidFill>
                  <a:prstClr val="black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thể</a:t>
            </a:r>
            <a:r>
              <a:rPr lang="en-US" sz="2800" b="1" dirty="0">
                <a:solidFill>
                  <a:prstClr val="black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thao</a:t>
            </a:r>
            <a:r>
              <a:rPr lang="en-US" sz="2800" b="1" dirty="0">
                <a:solidFill>
                  <a:prstClr val="black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em</a:t>
            </a:r>
            <a:r>
              <a:rPr lang="en-US" sz="2800" b="1" dirty="0">
                <a:solidFill>
                  <a:prstClr val="black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yêu</a:t>
            </a:r>
            <a:r>
              <a:rPr lang="en-US" sz="2800" b="1" dirty="0">
                <a:solidFill>
                  <a:prstClr val="black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thích</a:t>
            </a:r>
            <a:r>
              <a:rPr lang="en-US" sz="2800" b="1" dirty="0">
                <a:solidFill>
                  <a:prstClr val="black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nhất</a:t>
            </a:r>
            <a:r>
              <a:rPr lang="en-US" sz="2800" b="1" dirty="0">
                <a:solidFill>
                  <a:prstClr val="black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là</a:t>
            </a:r>
            <a:r>
              <a:rPr lang="en-US" sz="2800" b="1" dirty="0">
                <a:solidFill>
                  <a:prstClr val="black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bóng</a:t>
            </a:r>
            <a:r>
              <a:rPr lang="en-US" sz="2800" b="1" dirty="0">
                <a:solidFill>
                  <a:prstClr val="black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đá</a:t>
            </a:r>
            <a:r>
              <a:rPr lang="en-US" sz="2800" b="1" dirty="0">
                <a:solidFill>
                  <a:prstClr val="black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22" name="Left Arrow 21"/>
          <p:cNvSpPr/>
          <p:nvPr/>
        </p:nvSpPr>
        <p:spPr>
          <a:xfrm rot="18031760">
            <a:off x="6216017" y="2927990"/>
            <a:ext cx="2056725" cy="481294"/>
          </a:xfrm>
          <a:prstGeom prst="leftArrow">
            <a:avLst>
              <a:gd name="adj1" fmla="val 60000"/>
              <a:gd name="adj2" fmla="val 50000"/>
            </a:avLst>
          </a:prstGeom>
        </p:spPr>
        <p:style>
          <a:lnRef idx="0">
            <a:schemeClr val="accent1">
              <a:tint val="6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6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23" name="Freeform 22"/>
          <p:cNvSpPr/>
          <p:nvPr/>
        </p:nvSpPr>
        <p:spPr>
          <a:xfrm>
            <a:off x="6096000" y="678251"/>
            <a:ext cx="4151101" cy="1663395"/>
          </a:xfrm>
          <a:custGeom>
            <a:avLst/>
            <a:gdLst>
              <a:gd name="connsiteX0" fmla="*/ 0 w 2343107"/>
              <a:gd name="connsiteY0" fmla="*/ 187449 h 1874486"/>
              <a:gd name="connsiteX1" fmla="*/ 187449 w 2343107"/>
              <a:gd name="connsiteY1" fmla="*/ 0 h 1874486"/>
              <a:gd name="connsiteX2" fmla="*/ 2155658 w 2343107"/>
              <a:gd name="connsiteY2" fmla="*/ 0 h 1874486"/>
              <a:gd name="connsiteX3" fmla="*/ 2343107 w 2343107"/>
              <a:gd name="connsiteY3" fmla="*/ 187449 h 1874486"/>
              <a:gd name="connsiteX4" fmla="*/ 2343107 w 2343107"/>
              <a:gd name="connsiteY4" fmla="*/ 1687037 h 1874486"/>
              <a:gd name="connsiteX5" fmla="*/ 2155658 w 2343107"/>
              <a:gd name="connsiteY5" fmla="*/ 1874486 h 1874486"/>
              <a:gd name="connsiteX6" fmla="*/ 187449 w 2343107"/>
              <a:gd name="connsiteY6" fmla="*/ 1874486 h 1874486"/>
              <a:gd name="connsiteX7" fmla="*/ 0 w 2343107"/>
              <a:gd name="connsiteY7" fmla="*/ 1687037 h 1874486"/>
              <a:gd name="connsiteX8" fmla="*/ 0 w 2343107"/>
              <a:gd name="connsiteY8" fmla="*/ 187449 h 18744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343107" h="1874486">
                <a:moveTo>
                  <a:pt x="0" y="187449"/>
                </a:moveTo>
                <a:cubicBezTo>
                  <a:pt x="0" y="83924"/>
                  <a:pt x="83924" y="0"/>
                  <a:pt x="187449" y="0"/>
                </a:cubicBezTo>
                <a:lnTo>
                  <a:pt x="2155658" y="0"/>
                </a:lnTo>
                <a:cubicBezTo>
                  <a:pt x="2259183" y="0"/>
                  <a:pt x="2343107" y="83924"/>
                  <a:pt x="2343107" y="187449"/>
                </a:cubicBezTo>
                <a:lnTo>
                  <a:pt x="2343107" y="1687037"/>
                </a:lnTo>
                <a:cubicBezTo>
                  <a:pt x="2343107" y="1790562"/>
                  <a:pt x="2259183" y="1874486"/>
                  <a:pt x="2155658" y="1874486"/>
                </a:cubicBezTo>
                <a:lnTo>
                  <a:pt x="187449" y="1874486"/>
                </a:lnTo>
                <a:cubicBezTo>
                  <a:pt x="83924" y="1874486"/>
                  <a:pt x="0" y="1790562"/>
                  <a:pt x="0" y="1687037"/>
                </a:cubicBezTo>
                <a:lnTo>
                  <a:pt x="0" y="187449"/>
                </a:lnTo>
                <a:close/>
              </a:path>
            </a:pathLst>
          </a:custGeom>
          <a:solidFill>
            <a:srgbClr val="0070C0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34045" tIns="134045" rIns="134045" bIns="134045" numCol="1" spcCol="1270" anchor="ctr" anchorCtr="0">
            <a:noAutofit/>
          </a:bodyPr>
          <a:lstStyle/>
          <a:p>
            <a:pPr algn="ctr" defTabSz="2166883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2800" b="1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6376145" y="951351"/>
            <a:ext cx="345516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thích</a:t>
            </a:r>
            <a:r>
              <a:rPr lang="en-US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lang="en-US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vi-VN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2800" b="1" dirty="0">
              <a:solidFill>
                <a:prstClr val="black"/>
              </a:solidFill>
              <a:latin typeface="Times New Roman" panose="02020603050405020304" pitchFamily="18" charset="0"/>
              <a:ea typeface="Arial-Rounded" pitchFamily="34" charset="0"/>
              <a:cs typeface="Times New Roman" panose="02020603050405020304" pitchFamily="18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4C5986B8-E1D8-428E-B911-242C31D63AFD}"/>
              </a:ext>
            </a:extLst>
          </p:cNvPr>
          <p:cNvSpPr txBox="1"/>
          <p:nvPr/>
        </p:nvSpPr>
        <p:spPr>
          <a:xfrm>
            <a:off x="6443968" y="573870"/>
            <a:ext cx="3771948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783"/>
            <a:r>
              <a:rPr lang="vi-VN" sz="2800" b="1" dirty="0">
                <a:solidFill>
                  <a:srgbClr val="FFFF0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   </a:t>
            </a:r>
            <a:r>
              <a:rPr lang="en-US" sz="2800" b="1" dirty="0" err="1">
                <a:solidFill>
                  <a:srgbClr val="FFFF0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Em</a:t>
            </a:r>
            <a:r>
              <a:rPr lang="en-US" sz="2800" b="1" dirty="0">
                <a:solidFill>
                  <a:srgbClr val="FFFF0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thích</a:t>
            </a:r>
            <a:r>
              <a:rPr lang="en-US" sz="2800" b="1" dirty="0">
                <a:solidFill>
                  <a:srgbClr val="FFFF0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nhất</a:t>
            </a:r>
            <a:r>
              <a:rPr lang="en-US" sz="2800" b="1" dirty="0">
                <a:solidFill>
                  <a:srgbClr val="FFFF0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là</a:t>
            </a:r>
            <a:r>
              <a:rPr lang="en-US" sz="2800" b="1" dirty="0">
                <a:solidFill>
                  <a:srgbClr val="FFFF0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lúc</a:t>
            </a:r>
            <a:r>
              <a:rPr lang="en-US" sz="2800" b="1" dirty="0">
                <a:solidFill>
                  <a:srgbClr val="FFFF0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mèo</a:t>
            </a:r>
            <a:r>
              <a:rPr lang="en-US" sz="2800" b="1" dirty="0">
                <a:solidFill>
                  <a:srgbClr val="FFFF0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bắt</a:t>
            </a:r>
            <a:r>
              <a:rPr lang="en-US" sz="2800" b="1" dirty="0">
                <a:solidFill>
                  <a:srgbClr val="FFFF0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được</a:t>
            </a:r>
            <a:r>
              <a:rPr lang="en-US" sz="2800" b="1" dirty="0">
                <a:solidFill>
                  <a:srgbClr val="FFFF0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chuột</a:t>
            </a:r>
            <a:r>
              <a:rPr lang="en-US" sz="2800" b="1" dirty="0">
                <a:solidFill>
                  <a:srgbClr val="FFFF0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. </a:t>
            </a:r>
            <a:r>
              <a:rPr lang="en-US" sz="2800" b="1" dirty="0" err="1">
                <a:solidFill>
                  <a:srgbClr val="FFFF0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Mọi</a:t>
            </a:r>
            <a:r>
              <a:rPr lang="en-US" sz="2800" b="1" dirty="0">
                <a:solidFill>
                  <a:srgbClr val="FFFF0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người</a:t>
            </a:r>
            <a:r>
              <a:rPr lang="en-US" sz="2800" b="1" dirty="0">
                <a:solidFill>
                  <a:srgbClr val="FFFF0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đều</a:t>
            </a:r>
            <a:r>
              <a:rPr lang="en-US" sz="2800" b="1" dirty="0">
                <a:solidFill>
                  <a:srgbClr val="FFFF0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cười</a:t>
            </a:r>
            <a:r>
              <a:rPr lang="en-US" sz="2800" b="1" dirty="0">
                <a:solidFill>
                  <a:srgbClr val="FFFF0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ồ </a:t>
            </a:r>
            <a:r>
              <a:rPr lang="en-US" sz="2800" b="1" dirty="0" err="1">
                <a:solidFill>
                  <a:srgbClr val="FFFF0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lên</a:t>
            </a:r>
            <a:r>
              <a:rPr lang="en-US" sz="2800" b="1" dirty="0">
                <a:solidFill>
                  <a:srgbClr val="FFFF0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thích</a:t>
            </a:r>
            <a:r>
              <a:rPr lang="en-US" sz="2800" b="1" dirty="0">
                <a:solidFill>
                  <a:srgbClr val="FFFF0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thú</a:t>
            </a:r>
            <a:r>
              <a:rPr lang="en-US" sz="2800" b="1" dirty="0">
                <a:solidFill>
                  <a:srgbClr val="FFFF0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8370183" y="2869990"/>
            <a:ext cx="345516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Em cảm thấy thế nào khi tham gia hoạt động đó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4C5986B8-E1D8-428E-B911-242C31D63AFD}"/>
              </a:ext>
            </a:extLst>
          </p:cNvPr>
          <p:cNvSpPr txBox="1"/>
          <p:nvPr/>
        </p:nvSpPr>
        <p:spPr>
          <a:xfrm>
            <a:off x="8181202" y="2891202"/>
            <a:ext cx="359340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783"/>
            <a:r>
              <a:rPr lang="vi-VN" sz="2800" b="1" dirty="0">
                <a:solidFill>
                  <a:srgbClr val="FFFF0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   </a:t>
            </a:r>
            <a:r>
              <a:rPr lang="en-US" sz="2800" b="1" dirty="0" err="1"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Em</a:t>
            </a:r>
            <a:r>
              <a:rPr lang="en-US" sz="2800" b="1" dirty="0"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cảm</a:t>
            </a:r>
            <a:r>
              <a:rPr lang="en-US" sz="2800" b="1" dirty="0"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thấy</a:t>
            </a:r>
            <a:r>
              <a:rPr lang="en-US" sz="2800" b="1" dirty="0"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rất</a:t>
            </a:r>
            <a:r>
              <a:rPr lang="en-US" sz="2800" b="1" dirty="0"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vui</a:t>
            </a:r>
            <a:r>
              <a:rPr lang="en-US" sz="2800" b="1" dirty="0"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mỗi</a:t>
            </a:r>
            <a:r>
              <a:rPr lang="en-US" sz="2800" b="1" dirty="0"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khi</a:t>
            </a:r>
            <a:r>
              <a:rPr lang="en-US" sz="2800" b="1" dirty="0"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được</a:t>
            </a:r>
            <a:r>
              <a:rPr lang="en-US" sz="2800" b="1" dirty="0"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chơi</a:t>
            </a:r>
            <a:r>
              <a:rPr lang="en-US" sz="2800" b="1" dirty="0"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trò</a:t>
            </a:r>
            <a:r>
              <a:rPr lang="en-US" sz="2800" b="1" dirty="0"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này</a:t>
            </a:r>
            <a:r>
              <a:rPr lang="en-US" sz="2800" b="1" dirty="0"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cùng</a:t>
            </a:r>
            <a:r>
              <a:rPr lang="en-US" sz="2800" b="1" dirty="0"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các</a:t>
            </a:r>
            <a:r>
              <a:rPr lang="en-US" sz="2800" b="1" dirty="0"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bạn</a:t>
            </a:r>
            <a:r>
              <a:rPr lang="en-US" sz="2800" b="1" dirty="0"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7442516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5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2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3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5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4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500"/>
                            </p:stCondLst>
                            <p:childTnLst>
                              <p:par>
                                <p:cTn id="5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8" grpId="1"/>
      <p:bldP spid="19" grpId="0"/>
      <p:bldP spid="19" grpId="1"/>
      <p:bldP spid="17" grpId="0"/>
      <p:bldP spid="33" grpId="0"/>
      <p:bldP spid="24" grpId="0"/>
      <p:bldP spid="24" grpId="1"/>
      <p:bldP spid="25" grpId="0"/>
      <p:bldP spid="27" grpId="0"/>
      <p:bldP spid="27" grpId="1"/>
      <p:bldP spid="2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A1C55FFA-3446-41B4-8E16-921C6919FD53}"/>
              </a:ext>
            </a:extLst>
          </p:cNvPr>
          <p:cNvSpPr txBox="1"/>
          <p:nvPr/>
        </p:nvSpPr>
        <p:spPr>
          <a:xfrm>
            <a:off x="3838073" y="682500"/>
            <a:ext cx="4114800" cy="69910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bày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endParaRPr lang="en-US" sz="36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F4ABB96-3C31-44FE-B3D9-0F5045C59543}"/>
              </a:ext>
            </a:extLst>
          </p:cNvPr>
          <p:cNvSpPr txBox="1"/>
          <p:nvPr/>
        </p:nvSpPr>
        <p:spPr>
          <a:xfrm>
            <a:off x="368969" y="1615427"/>
            <a:ext cx="10629310" cy="122264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tiên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lề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ô,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nối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tiếp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dấu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chấm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ngắt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lí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A49147F8-FBA7-4C56-AC1B-3B6640BC4377}"/>
              </a:ext>
            </a:extLst>
          </p:cNvPr>
          <p:cNvGrpSpPr/>
          <p:nvPr/>
        </p:nvGrpSpPr>
        <p:grpSpPr>
          <a:xfrm>
            <a:off x="-114300" y="5143501"/>
            <a:ext cx="12192000" cy="1710064"/>
            <a:chOff x="-114300" y="5143501"/>
            <a:chExt cx="12192000" cy="1710064"/>
          </a:xfrm>
        </p:grpSpPr>
        <p:pic>
          <p:nvPicPr>
            <p:cNvPr id="7" name="图片 16">
              <a:extLst>
                <a:ext uri="{FF2B5EF4-FFF2-40B4-BE49-F238E27FC236}">
                  <a16:creationId xmlns:a16="http://schemas.microsoft.com/office/drawing/2014/main" id="{399ED5DB-BD24-4667-ACD4-8EC75254A7A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325" y="6327103"/>
              <a:ext cx="12069375" cy="526462"/>
            </a:xfrm>
            <a:prstGeom prst="rect">
              <a:avLst/>
            </a:prstGeom>
          </p:spPr>
        </p:pic>
        <p:pic>
          <p:nvPicPr>
            <p:cNvPr id="8" name="图片 39">
              <a:extLst>
                <a:ext uri="{FF2B5EF4-FFF2-40B4-BE49-F238E27FC236}">
                  <a16:creationId xmlns:a16="http://schemas.microsoft.com/office/drawing/2014/main" id="{3F440828-6837-4573-9460-0F81F7E69C0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14300" y="5143501"/>
              <a:ext cx="2348534" cy="160270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5800835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1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5" descr="ke da chinh">
            <a:extLst>
              <a:ext uri="{FF2B5EF4-FFF2-40B4-BE49-F238E27FC236}">
                <a16:creationId xmlns:a16="http://schemas.microsoft.com/office/drawing/2014/main" id="{9B828EAA-3628-4EEB-8305-60A706151AE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1" t="3625" r="42299" b="62592"/>
          <a:stretch/>
        </p:blipFill>
        <p:spPr bwMode="auto">
          <a:xfrm>
            <a:off x="475989" y="833259"/>
            <a:ext cx="10885118" cy="50470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A5BC1FD1-97FE-498C-8FA9-8461B30782A8}"/>
              </a:ext>
            </a:extLst>
          </p:cNvPr>
          <p:cNvSpPr txBox="1"/>
          <p:nvPr/>
        </p:nvSpPr>
        <p:spPr>
          <a:xfrm>
            <a:off x="3798097" y="1252207"/>
            <a:ext cx="27350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>
                <a:solidFill>
                  <a:srgbClr val="7030A0"/>
                </a:solidFill>
                <a:latin typeface="HP001 4 hàng" panose="020B0603050302020204" pitchFamily="34" charset="0"/>
              </a:rPr>
              <a:t>Bài</a:t>
            </a:r>
            <a:r>
              <a:rPr lang="en-US" sz="3600" b="1" dirty="0">
                <a:solidFill>
                  <a:srgbClr val="7030A0"/>
                </a:solidFill>
                <a:latin typeface="HP001 4 hàng" panose="020B0603050302020204" pitchFamily="34" charset="0"/>
              </a:rPr>
              <a:t> </a:t>
            </a:r>
            <a:r>
              <a:rPr lang="en-US" sz="3600" b="1" dirty="0" err="1">
                <a:solidFill>
                  <a:srgbClr val="7030A0"/>
                </a:solidFill>
                <a:latin typeface="HP001 4 hàng" panose="020B0603050302020204" pitchFamily="34" charset="0"/>
              </a:rPr>
              <a:t>làm</a:t>
            </a:r>
            <a:endParaRPr lang="en-US" sz="3600" b="1" dirty="0">
              <a:solidFill>
                <a:srgbClr val="7030A0"/>
              </a:solidFill>
              <a:latin typeface="HP001 4 hàng" panose="020B060305030202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7E40E69-3736-40D8-9486-9AF6C5F5793E}"/>
              </a:ext>
            </a:extLst>
          </p:cNvPr>
          <p:cNvSpPr txBox="1"/>
          <p:nvPr/>
        </p:nvSpPr>
        <p:spPr>
          <a:xfrm>
            <a:off x="488021" y="2808222"/>
            <a:ext cx="1088511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>
                <a:solidFill>
                  <a:srgbClr val="7030A0"/>
                </a:solidFill>
                <a:latin typeface="HP001 4 hàng" panose="020B0603050302020204" pitchFamily="34" charset="0"/>
              </a:rPr>
              <a:t>trường</a:t>
            </a:r>
            <a:r>
              <a:rPr lang="en-US" sz="3600" b="1" dirty="0">
                <a:solidFill>
                  <a:srgbClr val="7030A0"/>
                </a:solidFill>
                <a:latin typeface="HP001 4 hàng" panose="020B0603050302020204" pitchFamily="34" charset="0"/>
              </a:rPr>
              <a:t>. </a:t>
            </a:r>
            <a:r>
              <a:rPr lang="en-US" sz="3600" b="1" dirty="0" err="1">
                <a:solidFill>
                  <a:srgbClr val="7030A0"/>
                </a:solidFill>
                <a:latin typeface="HP001 4 hàng" panose="020B0603050302020204" pitchFamily="34" charset="0"/>
              </a:rPr>
              <a:t>Tuấn</a:t>
            </a:r>
            <a:r>
              <a:rPr lang="en-US" sz="3600" b="1" dirty="0">
                <a:solidFill>
                  <a:srgbClr val="7030A0"/>
                </a:solidFill>
                <a:latin typeface="HP001 4 hàng" panose="020B0603050302020204" pitchFamily="34" charset="0"/>
              </a:rPr>
              <a:t> tung </a:t>
            </a:r>
            <a:r>
              <a:rPr lang="en-US" sz="3600" b="1" dirty="0" err="1">
                <a:solidFill>
                  <a:srgbClr val="7030A0"/>
                </a:solidFill>
                <a:latin typeface="HP001 4 hàng" panose="020B0603050302020204" pitchFamily="34" charset="0"/>
              </a:rPr>
              <a:t>cầu</a:t>
            </a:r>
            <a:r>
              <a:rPr lang="en-US" sz="3600" b="1" dirty="0">
                <a:solidFill>
                  <a:srgbClr val="7030A0"/>
                </a:solidFill>
                <a:latin typeface="HP001 4 hàng" panose="020B0603050302020204" pitchFamily="34" charset="0"/>
              </a:rPr>
              <a:t> </a:t>
            </a:r>
            <a:r>
              <a:rPr lang="en-US" sz="3600" b="1" dirty="0" err="1">
                <a:solidFill>
                  <a:srgbClr val="7030A0"/>
                </a:solidFill>
                <a:latin typeface="HP001 4 hàng" panose="020B0603050302020204" pitchFamily="34" charset="0"/>
              </a:rPr>
              <a:t>rồi</a:t>
            </a:r>
            <a:r>
              <a:rPr lang="en-US" sz="3600" b="1" dirty="0">
                <a:solidFill>
                  <a:srgbClr val="7030A0"/>
                </a:solidFill>
                <a:latin typeface="HP001 4 hàng" panose="020B0603050302020204" pitchFamily="34" charset="0"/>
              </a:rPr>
              <a:t> </a:t>
            </a:r>
            <a:r>
              <a:rPr lang="en-US" sz="3600" b="1" dirty="0" err="1">
                <a:solidFill>
                  <a:srgbClr val="7030A0"/>
                </a:solidFill>
                <a:latin typeface="HP001 4 hàng" panose="020B0603050302020204" pitchFamily="34" charset="0"/>
              </a:rPr>
              <a:t>đá</a:t>
            </a:r>
            <a:r>
              <a:rPr lang="en-US" sz="3600" b="1" dirty="0">
                <a:solidFill>
                  <a:srgbClr val="7030A0"/>
                </a:solidFill>
                <a:latin typeface="HP001 4 hàng" panose="020B0603050302020204" pitchFamily="34" charset="0"/>
              </a:rPr>
              <a:t> sang </a:t>
            </a:r>
            <a:r>
              <a:rPr lang="en-US" sz="3600" b="1" dirty="0" err="1">
                <a:solidFill>
                  <a:srgbClr val="7030A0"/>
                </a:solidFill>
                <a:latin typeface="HP001 4 hàng" panose="020B0603050302020204" pitchFamily="34" charset="0"/>
              </a:rPr>
              <a:t>cho</a:t>
            </a:r>
            <a:r>
              <a:rPr lang="en-US" sz="3600" b="1" dirty="0">
                <a:solidFill>
                  <a:srgbClr val="7030A0"/>
                </a:solidFill>
                <a:latin typeface="HP001 4 hàng" panose="020B0603050302020204" pitchFamily="34" charset="0"/>
              </a:rPr>
              <a:t> Mai. </a:t>
            </a:r>
            <a:r>
              <a:rPr lang="en-US" sz="3600" b="1" dirty="0" err="1">
                <a:solidFill>
                  <a:srgbClr val="7030A0"/>
                </a:solidFill>
                <a:latin typeface="HP001 4 hàng" panose="020B0603050302020204" pitchFamily="34" charset="0"/>
              </a:rPr>
              <a:t>Quả</a:t>
            </a:r>
            <a:endParaRPr lang="en-US" sz="3600" b="1" dirty="0">
              <a:solidFill>
                <a:srgbClr val="7030A0"/>
              </a:solidFill>
              <a:latin typeface="HP001 4 hàng" panose="020B060305030202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256B44E-3D6B-401A-AD3B-AA274D2D34B4}"/>
              </a:ext>
            </a:extLst>
          </p:cNvPr>
          <p:cNvSpPr txBox="1"/>
          <p:nvPr/>
        </p:nvSpPr>
        <p:spPr>
          <a:xfrm>
            <a:off x="495647" y="3573835"/>
            <a:ext cx="1088511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>
                <a:solidFill>
                  <a:srgbClr val="4C216D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cầu</a:t>
            </a:r>
            <a:r>
              <a:rPr lang="en-US" sz="3600" b="1" dirty="0">
                <a:solidFill>
                  <a:srgbClr val="4C216D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bay qua bay </a:t>
            </a:r>
            <a:r>
              <a:rPr lang="en-US" sz="3600" b="1" dirty="0" err="1">
                <a:solidFill>
                  <a:srgbClr val="4C216D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lại</a:t>
            </a:r>
            <a:r>
              <a:rPr lang="en-US" sz="3600" b="1" dirty="0">
                <a:solidFill>
                  <a:srgbClr val="4C216D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4C216D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dưới</a:t>
            </a:r>
            <a:r>
              <a:rPr lang="en-US" sz="3600" b="1" dirty="0">
                <a:solidFill>
                  <a:srgbClr val="4C216D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4C216D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đôi</a:t>
            </a:r>
            <a:r>
              <a:rPr lang="en-US" sz="3600" b="1" dirty="0">
                <a:solidFill>
                  <a:srgbClr val="4C216D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4C216D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chân</a:t>
            </a:r>
            <a:r>
              <a:rPr lang="en-US" sz="3600" b="1" dirty="0">
                <a:solidFill>
                  <a:srgbClr val="4C216D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4C216D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khéo</a:t>
            </a:r>
            <a:r>
              <a:rPr lang="en-US" sz="3600" b="1" dirty="0">
                <a:solidFill>
                  <a:srgbClr val="4C216D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4C216D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léo</a:t>
            </a:r>
            <a:r>
              <a:rPr lang="en-US" sz="3600" b="1" dirty="0">
                <a:solidFill>
                  <a:srgbClr val="4C216D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4C216D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của</a:t>
            </a:r>
            <a:r>
              <a:rPr lang="en-US" sz="3600" b="1" dirty="0">
                <a:solidFill>
                  <a:srgbClr val="4C216D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4C216D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hai</a:t>
            </a:r>
            <a:r>
              <a:rPr lang="en-US" sz="3600" b="1" dirty="0">
                <a:solidFill>
                  <a:srgbClr val="4C216D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.  </a:t>
            </a:r>
            <a:endParaRPr lang="en-US" sz="3600" b="1" dirty="0">
              <a:solidFill>
                <a:srgbClr val="4C216D"/>
              </a:solidFill>
              <a:latin typeface="HP001 4 hàng" panose="020B060305030202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D0C1F4F-7F56-4F9F-9780-1CDB3E8D9FDD}"/>
              </a:ext>
            </a:extLst>
          </p:cNvPr>
          <p:cNvSpPr txBox="1"/>
          <p:nvPr/>
        </p:nvSpPr>
        <p:spPr>
          <a:xfrm>
            <a:off x="540221" y="4360374"/>
            <a:ext cx="1088511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>
                <a:solidFill>
                  <a:srgbClr val="4C216D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bạn</a:t>
            </a:r>
            <a:r>
              <a:rPr lang="en-US" sz="3600" b="1" dirty="0">
                <a:solidFill>
                  <a:srgbClr val="4C216D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.</a:t>
            </a:r>
            <a:r>
              <a:rPr lang="en-US" sz="3600" b="1" dirty="0">
                <a:solidFill>
                  <a:srgbClr val="7030A0"/>
                </a:solidFill>
                <a:latin typeface="HP001 4 hàng" panose="020B0603050302020204" pitchFamily="34" charset="0"/>
              </a:rPr>
              <a:t> </a:t>
            </a:r>
            <a:r>
              <a:rPr lang="en-US" sz="3600" b="1" dirty="0" err="1">
                <a:solidFill>
                  <a:srgbClr val="7030A0"/>
                </a:solidFill>
                <a:latin typeface="HP001 4 hàng" panose="020B0603050302020204" pitchFamily="34" charset="0"/>
              </a:rPr>
              <a:t>Tuấn</a:t>
            </a:r>
            <a:r>
              <a:rPr lang="en-US" sz="3600" b="1" dirty="0">
                <a:solidFill>
                  <a:srgbClr val="7030A0"/>
                </a:solidFill>
                <a:latin typeface="HP001 4 hàng" panose="020B0603050302020204" pitchFamily="34" charset="0"/>
              </a:rPr>
              <a:t> </a:t>
            </a:r>
            <a:r>
              <a:rPr lang="en-US" sz="3600" b="1" dirty="0" err="1">
                <a:solidFill>
                  <a:srgbClr val="7030A0"/>
                </a:solidFill>
                <a:latin typeface="HP001 4 hàng" panose="020B0603050302020204" pitchFamily="34" charset="0"/>
              </a:rPr>
              <a:t>và</a:t>
            </a:r>
            <a:r>
              <a:rPr lang="en-US" sz="3600" b="1" dirty="0">
                <a:solidFill>
                  <a:srgbClr val="7030A0"/>
                </a:solidFill>
                <a:latin typeface="HP001 4 hàng" panose="020B0603050302020204" pitchFamily="34" charset="0"/>
              </a:rPr>
              <a:t> Mai </a:t>
            </a:r>
            <a:r>
              <a:rPr lang="en-US" sz="3600" b="1" dirty="0" err="1">
                <a:solidFill>
                  <a:srgbClr val="7030A0"/>
                </a:solidFill>
                <a:latin typeface="HP001 4 hàng" panose="020B0603050302020204" pitchFamily="34" charset="0"/>
              </a:rPr>
              <a:t>vừa</a:t>
            </a:r>
            <a:r>
              <a:rPr lang="en-US" sz="3600" b="1" dirty="0">
                <a:solidFill>
                  <a:srgbClr val="7030A0"/>
                </a:solidFill>
                <a:latin typeface="HP001 4 hàng" panose="020B0603050302020204" pitchFamily="34" charset="0"/>
              </a:rPr>
              <a:t> </a:t>
            </a:r>
            <a:r>
              <a:rPr lang="en-US" sz="3600" b="1" dirty="0" err="1">
                <a:solidFill>
                  <a:srgbClr val="7030A0"/>
                </a:solidFill>
                <a:latin typeface="HP001 4 hàng" panose="020B0603050302020204" pitchFamily="34" charset="0"/>
              </a:rPr>
              <a:t>đá</a:t>
            </a:r>
            <a:r>
              <a:rPr lang="en-US" sz="3600" b="1" dirty="0">
                <a:solidFill>
                  <a:srgbClr val="7030A0"/>
                </a:solidFill>
                <a:latin typeface="HP001 4 hàng" panose="020B0603050302020204" pitchFamily="34" charset="0"/>
              </a:rPr>
              <a:t> </a:t>
            </a:r>
            <a:r>
              <a:rPr lang="en-US" sz="3600" b="1" dirty="0" err="1">
                <a:solidFill>
                  <a:srgbClr val="7030A0"/>
                </a:solidFill>
                <a:latin typeface="HP001 4 hàng" panose="020B0603050302020204" pitchFamily="34" charset="0"/>
              </a:rPr>
              <a:t>cầu</a:t>
            </a:r>
            <a:r>
              <a:rPr lang="en-US" sz="3600" b="1" dirty="0">
                <a:solidFill>
                  <a:srgbClr val="7030A0"/>
                </a:solidFill>
                <a:latin typeface="HP001 4 hàng" panose="020B0603050302020204" pitchFamily="34" charset="0"/>
              </a:rPr>
              <a:t>, </a:t>
            </a:r>
            <a:r>
              <a:rPr lang="en-US" sz="3600" b="1" dirty="0" err="1">
                <a:solidFill>
                  <a:srgbClr val="7030A0"/>
                </a:solidFill>
                <a:latin typeface="HP001 4 hàng" panose="020B0603050302020204" pitchFamily="34" charset="0"/>
              </a:rPr>
              <a:t>vừa</a:t>
            </a:r>
            <a:r>
              <a:rPr lang="en-US" sz="3600" b="1" dirty="0">
                <a:solidFill>
                  <a:srgbClr val="7030A0"/>
                </a:solidFill>
                <a:latin typeface="HP001 4 hàng" panose="020B0603050302020204" pitchFamily="34" charset="0"/>
              </a:rPr>
              <a:t> </a:t>
            </a:r>
            <a:r>
              <a:rPr lang="en-US" sz="3600" b="1" dirty="0" err="1">
                <a:solidFill>
                  <a:srgbClr val="7030A0"/>
                </a:solidFill>
                <a:latin typeface="HP001 4 hàng" panose="020B0603050302020204" pitchFamily="34" charset="0"/>
              </a:rPr>
              <a:t>cười</a:t>
            </a:r>
            <a:r>
              <a:rPr lang="en-US" sz="3600" b="1" dirty="0">
                <a:solidFill>
                  <a:srgbClr val="7030A0"/>
                </a:solidFill>
                <a:latin typeface="HP001 4 hàng" panose="020B0603050302020204" pitchFamily="34" charset="0"/>
              </a:rPr>
              <a:t> </a:t>
            </a:r>
            <a:r>
              <a:rPr lang="en-US" sz="3600" b="1" dirty="0" err="1">
                <a:solidFill>
                  <a:srgbClr val="7030A0"/>
                </a:solidFill>
                <a:latin typeface="HP001 4 hàng" panose="020B0603050302020204" pitchFamily="34" charset="0"/>
              </a:rPr>
              <a:t>nói</a:t>
            </a:r>
            <a:r>
              <a:rPr lang="en-US" sz="3600" b="1" dirty="0">
                <a:solidFill>
                  <a:srgbClr val="7030A0"/>
                </a:solidFill>
                <a:latin typeface="HP001 4 hàng" panose="020B0603050302020204" pitchFamily="34" charset="0"/>
              </a:rPr>
              <a:t> </a:t>
            </a:r>
            <a:r>
              <a:rPr lang="en-US" sz="3600" b="1" dirty="0" err="1">
                <a:solidFill>
                  <a:srgbClr val="7030A0"/>
                </a:solidFill>
                <a:latin typeface="HP001 4 hàng" panose="020B0603050302020204" pitchFamily="34" charset="0"/>
              </a:rPr>
              <a:t>vui</a:t>
            </a:r>
            <a:r>
              <a:rPr lang="en-US" sz="3600" b="1" dirty="0">
                <a:solidFill>
                  <a:srgbClr val="7030A0"/>
                </a:solidFill>
                <a:latin typeface="HP001 4 hàng" panose="020B0603050302020204" pitchFamily="34" charset="0"/>
              </a:rPr>
              <a:t> </a:t>
            </a:r>
            <a:r>
              <a:rPr lang="en-US" sz="3600" b="1" dirty="0" err="1">
                <a:solidFill>
                  <a:srgbClr val="7030A0"/>
                </a:solidFill>
                <a:latin typeface="HP001 4 hàng" panose="020B0603050302020204" pitchFamily="34" charset="0"/>
              </a:rPr>
              <a:t>vẻ</a:t>
            </a:r>
            <a:r>
              <a:rPr lang="en-US" sz="3600" b="1" dirty="0">
                <a:solidFill>
                  <a:srgbClr val="7030A0"/>
                </a:solidFill>
                <a:latin typeface="HP001 4 hàng" panose="020B0603050302020204" pitchFamily="34" charset="0"/>
              </a:rPr>
              <a:t>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C7C773C-776E-4BB9-ADF0-E38DD321FD52}"/>
              </a:ext>
            </a:extLst>
          </p:cNvPr>
          <p:cNvSpPr txBox="1"/>
          <p:nvPr/>
        </p:nvSpPr>
        <p:spPr>
          <a:xfrm>
            <a:off x="1122025" y="2038029"/>
            <a:ext cx="973742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>
                <a:solidFill>
                  <a:srgbClr val="7030A0"/>
                </a:solidFill>
                <a:latin typeface="HP001 4 hàng" panose="020B0603050302020204" pitchFamily="34" charset="0"/>
              </a:rPr>
              <a:t>Giờ</a:t>
            </a:r>
            <a:r>
              <a:rPr lang="en-US" sz="3600" b="1" dirty="0">
                <a:solidFill>
                  <a:srgbClr val="7030A0"/>
                </a:solidFill>
                <a:latin typeface="HP001 4 hàng" panose="020B0603050302020204" pitchFamily="34" charset="0"/>
              </a:rPr>
              <a:t> ra </a:t>
            </a:r>
            <a:r>
              <a:rPr lang="en-US" sz="3600" b="1" dirty="0" err="1">
                <a:solidFill>
                  <a:srgbClr val="7030A0"/>
                </a:solidFill>
                <a:latin typeface="HP001 4 hàng" panose="020B0603050302020204" pitchFamily="34" charset="0"/>
              </a:rPr>
              <a:t>chơi</a:t>
            </a:r>
            <a:r>
              <a:rPr lang="en-US" sz="3600" b="1" dirty="0">
                <a:solidFill>
                  <a:srgbClr val="7030A0"/>
                </a:solidFill>
                <a:latin typeface="HP001 4 hàng" panose="020B0603050302020204" pitchFamily="34" charset="0"/>
              </a:rPr>
              <a:t>, </a:t>
            </a:r>
            <a:r>
              <a:rPr lang="en-US" sz="3600" b="1" dirty="0" err="1">
                <a:solidFill>
                  <a:srgbClr val="7030A0"/>
                </a:solidFill>
                <a:latin typeface="HP001 4 hàng" panose="020B0603050302020204" pitchFamily="34" charset="0"/>
              </a:rPr>
              <a:t>Tuấn</a:t>
            </a:r>
            <a:r>
              <a:rPr lang="en-US" sz="3600" b="1" dirty="0">
                <a:solidFill>
                  <a:srgbClr val="7030A0"/>
                </a:solidFill>
                <a:latin typeface="HP001 4 hàng" panose="020B0603050302020204" pitchFamily="34" charset="0"/>
              </a:rPr>
              <a:t> </a:t>
            </a:r>
            <a:r>
              <a:rPr lang="en-US" sz="3600" b="1" dirty="0" err="1">
                <a:solidFill>
                  <a:srgbClr val="7030A0"/>
                </a:solidFill>
                <a:latin typeface="HP001 4 hàng" panose="020B0603050302020204" pitchFamily="34" charset="0"/>
              </a:rPr>
              <a:t>và</a:t>
            </a:r>
            <a:r>
              <a:rPr lang="en-US" sz="3600" b="1" dirty="0">
                <a:solidFill>
                  <a:srgbClr val="7030A0"/>
                </a:solidFill>
                <a:latin typeface="HP001 4 hàng" panose="020B0603050302020204" pitchFamily="34" charset="0"/>
              </a:rPr>
              <a:t> Mai </a:t>
            </a:r>
            <a:r>
              <a:rPr lang="en-US" sz="3600" b="1" dirty="0" err="1">
                <a:solidFill>
                  <a:srgbClr val="7030A0"/>
                </a:solidFill>
                <a:latin typeface="HP001 4 hàng" panose="020B0603050302020204" pitchFamily="34" charset="0"/>
              </a:rPr>
              <a:t>cùng</a:t>
            </a:r>
            <a:r>
              <a:rPr lang="en-US" sz="3600" b="1" dirty="0">
                <a:solidFill>
                  <a:srgbClr val="7030A0"/>
                </a:solidFill>
                <a:latin typeface="HP001 4 hàng" panose="020B0603050302020204" pitchFamily="34" charset="0"/>
              </a:rPr>
              <a:t> </a:t>
            </a:r>
            <a:r>
              <a:rPr lang="en-US" sz="3600" b="1" dirty="0" err="1">
                <a:solidFill>
                  <a:srgbClr val="7030A0"/>
                </a:solidFill>
                <a:latin typeface="HP001 4 hàng" panose="020B0603050302020204" pitchFamily="34" charset="0"/>
              </a:rPr>
              <a:t>đá</a:t>
            </a:r>
            <a:r>
              <a:rPr lang="en-US" sz="3600" b="1" dirty="0">
                <a:solidFill>
                  <a:srgbClr val="7030A0"/>
                </a:solidFill>
                <a:latin typeface="HP001 4 hàng" panose="020B0603050302020204" pitchFamily="34" charset="0"/>
              </a:rPr>
              <a:t> </a:t>
            </a:r>
            <a:r>
              <a:rPr lang="en-US" sz="3600" b="1" dirty="0" err="1">
                <a:solidFill>
                  <a:srgbClr val="7030A0"/>
                </a:solidFill>
                <a:latin typeface="HP001 4 hàng" panose="020B0603050302020204" pitchFamily="34" charset="0"/>
              </a:rPr>
              <a:t>cầu</a:t>
            </a:r>
            <a:r>
              <a:rPr lang="en-US" sz="3600" b="1" dirty="0">
                <a:solidFill>
                  <a:srgbClr val="7030A0"/>
                </a:solidFill>
                <a:latin typeface="HP001 4 hàng" panose="020B0603050302020204" pitchFamily="34" charset="0"/>
              </a:rPr>
              <a:t> ở </a:t>
            </a:r>
            <a:r>
              <a:rPr lang="en-US" sz="3600" b="1" dirty="0" err="1">
                <a:solidFill>
                  <a:srgbClr val="7030A0"/>
                </a:solidFill>
                <a:latin typeface="HP001 4 hàng" panose="020B0603050302020204" pitchFamily="34" charset="0"/>
              </a:rPr>
              <a:t>sân</a:t>
            </a:r>
            <a:r>
              <a:rPr lang="en-US" sz="3600" b="1" dirty="0">
                <a:solidFill>
                  <a:srgbClr val="7030A0"/>
                </a:solidFill>
                <a:latin typeface="HP001 4 hàng" panose="020B0603050302020204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8274764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5" descr="ke da chinh">
            <a:extLst>
              <a:ext uri="{FF2B5EF4-FFF2-40B4-BE49-F238E27FC236}">
                <a16:creationId xmlns:a16="http://schemas.microsoft.com/office/drawing/2014/main" id="{9B828EAA-3628-4EEB-8305-60A706151AE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1" t="3625" r="42299" b="62592"/>
          <a:stretch/>
        </p:blipFill>
        <p:spPr bwMode="auto">
          <a:xfrm>
            <a:off x="475989" y="833259"/>
            <a:ext cx="10885118" cy="50470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A5BC1FD1-97FE-498C-8FA9-8461B30782A8}"/>
              </a:ext>
            </a:extLst>
          </p:cNvPr>
          <p:cNvSpPr txBox="1"/>
          <p:nvPr/>
        </p:nvSpPr>
        <p:spPr>
          <a:xfrm>
            <a:off x="970670" y="2033190"/>
            <a:ext cx="1028348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>
                <a:solidFill>
                  <a:srgbClr val="7030A0"/>
                </a:solidFill>
                <a:latin typeface="HP001 4 hàng" panose="020B0603050302020204" pitchFamily="34" charset="0"/>
              </a:rPr>
              <a:t>Em</a:t>
            </a:r>
            <a:r>
              <a:rPr lang="en-US" sz="3600" b="1" dirty="0">
                <a:solidFill>
                  <a:srgbClr val="7030A0"/>
                </a:solidFill>
                <a:latin typeface="HP001 4 hàng" panose="020B0603050302020204" pitchFamily="34" charset="0"/>
              </a:rPr>
              <a:t> </a:t>
            </a:r>
            <a:r>
              <a:rPr lang="en-US" sz="3600" b="1" dirty="0" err="1">
                <a:solidFill>
                  <a:srgbClr val="7030A0"/>
                </a:solidFill>
                <a:latin typeface="HP001 4 hàng" panose="020B0603050302020204" pitchFamily="34" charset="0"/>
              </a:rPr>
              <a:t>rất</a:t>
            </a:r>
            <a:r>
              <a:rPr lang="en-US" sz="3600" b="1" dirty="0">
                <a:solidFill>
                  <a:srgbClr val="7030A0"/>
                </a:solidFill>
                <a:latin typeface="HP001 4 hàng" panose="020B0603050302020204" pitchFamily="34" charset="0"/>
              </a:rPr>
              <a:t> </a:t>
            </a:r>
            <a:r>
              <a:rPr lang="en-US" sz="3600" b="1" dirty="0" err="1">
                <a:solidFill>
                  <a:srgbClr val="7030A0"/>
                </a:solidFill>
                <a:latin typeface="HP001 4 hàng" panose="020B0603050302020204" pitchFamily="34" charset="0"/>
              </a:rPr>
              <a:t>thích</a:t>
            </a:r>
            <a:r>
              <a:rPr lang="en-US" sz="3600" b="1" dirty="0">
                <a:solidFill>
                  <a:srgbClr val="7030A0"/>
                </a:solidFill>
                <a:latin typeface="HP001 4 hàng" panose="020B0603050302020204" pitchFamily="34" charset="0"/>
              </a:rPr>
              <a:t> </a:t>
            </a:r>
            <a:r>
              <a:rPr lang="en-US" sz="3600" b="1" dirty="0" err="1">
                <a:solidFill>
                  <a:srgbClr val="7030A0"/>
                </a:solidFill>
                <a:latin typeface="HP001 4 hàng" panose="020B0603050302020204" pitchFamily="34" charset="0"/>
              </a:rPr>
              <a:t>cầu</a:t>
            </a:r>
            <a:r>
              <a:rPr lang="en-US" sz="3600" b="1" dirty="0">
                <a:solidFill>
                  <a:srgbClr val="7030A0"/>
                </a:solidFill>
                <a:latin typeface="HP001 4 hàng" panose="020B0603050302020204" pitchFamily="34" charset="0"/>
              </a:rPr>
              <a:t> </a:t>
            </a:r>
            <a:r>
              <a:rPr lang="en-US" sz="3600" b="1" dirty="0" err="1">
                <a:solidFill>
                  <a:srgbClr val="7030A0"/>
                </a:solidFill>
                <a:latin typeface="HP001 4 hàng" panose="020B0603050302020204" pitchFamily="34" charset="0"/>
              </a:rPr>
              <a:t>lông</a:t>
            </a:r>
            <a:r>
              <a:rPr lang="en-US" sz="3600" b="1" dirty="0">
                <a:solidFill>
                  <a:srgbClr val="7030A0"/>
                </a:solidFill>
                <a:latin typeface="HP001 4 hàng" panose="020B0603050302020204" pitchFamily="34" charset="0"/>
              </a:rPr>
              <a:t>. </a:t>
            </a:r>
            <a:r>
              <a:rPr lang="en-US" sz="3600" b="1" dirty="0" err="1">
                <a:solidFill>
                  <a:srgbClr val="7030A0"/>
                </a:solidFill>
                <a:latin typeface="HP001 4 hàng" panose="020B0603050302020204" pitchFamily="34" charset="0"/>
              </a:rPr>
              <a:t>Giờ</a:t>
            </a:r>
            <a:r>
              <a:rPr lang="en-US" sz="3600" b="1" dirty="0">
                <a:solidFill>
                  <a:srgbClr val="7030A0"/>
                </a:solidFill>
                <a:latin typeface="HP001 4 hàng" panose="020B0603050302020204" pitchFamily="34" charset="0"/>
              </a:rPr>
              <a:t> ra </a:t>
            </a:r>
            <a:r>
              <a:rPr lang="en-US" sz="3600" b="1" dirty="0" err="1">
                <a:solidFill>
                  <a:srgbClr val="7030A0"/>
                </a:solidFill>
                <a:latin typeface="HP001 4 hàng" panose="020B0603050302020204" pitchFamily="34" charset="0"/>
              </a:rPr>
              <a:t>chơi</a:t>
            </a:r>
            <a:r>
              <a:rPr lang="en-US" sz="3600" b="1" dirty="0">
                <a:solidFill>
                  <a:srgbClr val="7030A0"/>
                </a:solidFill>
                <a:latin typeface="HP001 4 hàng" panose="020B0603050302020204" pitchFamily="34" charset="0"/>
              </a:rPr>
              <a:t>, </a:t>
            </a:r>
            <a:r>
              <a:rPr lang="en-US" sz="3600" b="1" dirty="0" err="1">
                <a:solidFill>
                  <a:srgbClr val="7030A0"/>
                </a:solidFill>
                <a:latin typeface="HP001 4 hàng" panose="020B0603050302020204" pitchFamily="34" charset="0"/>
              </a:rPr>
              <a:t>em</a:t>
            </a:r>
            <a:r>
              <a:rPr lang="en-US" sz="3600" b="1" dirty="0">
                <a:solidFill>
                  <a:srgbClr val="7030A0"/>
                </a:solidFill>
                <a:latin typeface="HP001 4 hàng" panose="020B0603050302020204" pitchFamily="34" charset="0"/>
              </a:rPr>
              <a:t> </a:t>
            </a:r>
            <a:r>
              <a:rPr lang="en-US" sz="3600" b="1" dirty="0" err="1">
                <a:solidFill>
                  <a:srgbClr val="7030A0"/>
                </a:solidFill>
                <a:latin typeface="HP001 4 hàng" panose="020B0603050302020204" pitchFamily="34" charset="0"/>
              </a:rPr>
              <a:t>thường</a:t>
            </a:r>
            <a:r>
              <a:rPr lang="en-US" sz="3600" b="1" dirty="0">
                <a:solidFill>
                  <a:srgbClr val="7030A0"/>
                </a:solidFill>
                <a:latin typeface="HP001 4 hàng" panose="020B0603050302020204" pitchFamily="34" charset="0"/>
              </a:rPr>
              <a:t>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7E40E69-3736-40D8-9486-9AF6C5F5793E}"/>
              </a:ext>
            </a:extLst>
          </p:cNvPr>
          <p:cNvSpPr txBox="1"/>
          <p:nvPr/>
        </p:nvSpPr>
        <p:spPr>
          <a:xfrm>
            <a:off x="475989" y="2803254"/>
            <a:ext cx="1088511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>
                <a:solidFill>
                  <a:srgbClr val="7030A0"/>
                </a:solidFill>
                <a:latin typeface="HP001 4 hàng" panose="020B0603050302020204" pitchFamily="34" charset="0"/>
              </a:rPr>
              <a:t>cùng</a:t>
            </a:r>
            <a:r>
              <a:rPr lang="en-US" sz="3600" b="1" dirty="0">
                <a:solidFill>
                  <a:srgbClr val="7030A0"/>
                </a:solidFill>
                <a:latin typeface="HP001 4 hàng" panose="020B0603050302020204" pitchFamily="34" charset="0"/>
              </a:rPr>
              <a:t> Mai </a:t>
            </a:r>
            <a:r>
              <a:rPr lang="en-US" sz="3600" b="1" dirty="0" err="1">
                <a:solidFill>
                  <a:srgbClr val="7030A0"/>
                </a:solidFill>
                <a:latin typeface="HP001 4 hàng" panose="020B0603050302020204" pitchFamily="34" charset="0"/>
              </a:rPr>
              <a:t>chơi</a:t>
            </a:r>
            <a:r>
              <a:rPr lang="en-US" sz="3600" b="1" dirty="0">
                <a:solidFill>
                  <a:srgbClr val="7030A0"/>
                </a:solidFill>
                <a:latin typeface="HP001 4 hàng" panose="020B0603050302020204" pitchFamily="34" charset="0"/>
              </a:rPr>
              <a:t> </a:t>
            </a:r>
            <a:r>
              <a:rPr lang="en-US" sz="3600" b="1" dirty="0" err="1">
                <a:solidFill>
                  <a:srgbClr val="7030A0"/>
                </a:solidFill>
                <a:latin typeface="HP001 4 hàng" panose="020B0603050302020204" pitchFamily="34" charset="0"/>
              </a:rPr>
              <a:t>cầu</a:t>
            </a:r>
            <a:r>
              <a:rPr lang="en-US" sz="3600" b="1" dirty="0">
                <a:solidFill>
                  <a:srgbClr val="7030A0"/>
                </a:solidFill>
                <a:latin typeface="HP001 4 hàng" panose="020B0603050302020204" pitchFamily="34" charset="0"/>
              </a:rPr>
              <a:t> </a:t>
            </a:r>
            <a:r>
              <a:rPr lang="en-US" sz="3600" b="1" dirty="0" err="1">
                <a:solidFill>
                  <a:srgbClr val="7030A0"/>
                </a:solidFill>
                <a:latin typeface="HP001 4 hàng" panose="020B0603050302020204" pitchFamily="34" charset="0"/>
              </a:rPr>
              <a:t>lông</a:t>
            </a:r>
            <a:r>
              <a:rPr lang="en-US" sz="3600" b="1" dirty="0">
                <a:solidFill>
                  <a:srgbClr val="7030A0"/>
                </a:solidFill>
                <a:latin typeface="HP001 4 hàng" panose="020B0603050302020204" pitchFamily="34" charset="0"/>
              </a:rPr>
              <a:t> ở </a:t>
            </a:r>
            <a:r>
              <a:rPr lang="en-US" sz="3600" b="1" dirty="0" err="1">
                <a:solidFill>
                  <a:srgbClr val="7030A0"/>
                </a:solidFill>
                <a:latin typeface="HP001 4 hàng" panose="020B0603050302020204" pitchFamily="34" charset="0"/>
              </a:rPr>
              <a:t>sân</a:t>
            </a:r>
            <a:r>
              <a:rPr lang="en-US" sz="3600" b="1" dirty="0">
                <a:solidFill>
                  <a:srgbClr val="7030A0"/>
                </a:solidFill>
                <a:latin typeface="HP001 4 hàng" panose="020B0603050302020204" pitchFamily="34" charset="0"/>
              </a:rPr>
              <a:t> </a:t>
            </a:r>
            <a:r>
              <a:rPr lang="en-US" sz="3600" b="1" dirty="0" err="1">
                <a:solidFill>
                  <a:srgbClr val="7030A0"/>
                </a:solidFill>
                <a:latin typeface="HP001 4 hàng" panose="020B0603050302020204" pitchFamily="34" charset="0"/>
              </a:rPr>
              <a:t>trường</a:t>
            </a:r>
            <a:r>
              <a:rPr lang="en-US" sz="3600" b="1" dirty="0">
                <a:solidFill>
                  <a:srgbClr val="7030A0"/>
                </a:solidFill>
                <a:latin typeface="HP001 4 hàng" panose="020B0603050302020204" pitchFamily="34" charset="0"/>
              </a:rPr>
              <a:t>. Hai </a:t>
            </a:r>
            <a:r>
              <a:rPr lang="en-US" sz="3600" b="1" dirty="0" err="1">
                <a:solidFill>
                  <a:srgbClr val="7030A0"/>
                </a:solidFill>
                <a:latin typeface="HP001 4 hàng" panose="020B0603050302020204" pitchFamily="34" charset="0"/>
              </a:rPr>
              <a:t>chúng</a:t>
            </a:r>
            <a:r>
              <a:rPr lang="en-US" sz="3600" b="1" dirty="0">
                <a:solidFill>
                  <a:srgbClr val="7030A0"/>
                </a:solidFill>
                <a:latin typeface="HP001 4 hàng" panose="020B0603050302020204" pitchFamily="34" charset="0"/>
              </a:rPr>
              <a:t> </a:t>
            </a:r>
            <a:r>
              <a:rPr lang="en-US" sz="3600" b="1" dirty="0" err="1">
                <a:solidFill>
                  <a:srgbClr val="7030A0"/>
                </a:solidFill>
                <a:latin typeface="HP001 4 hàng" panose="020B0603050302020204" pitchFamily="34" charset="0"/>
              </a:rPr>
              <a:t>em</a:t>
            </a:r>
            <a:endParaRPr lang="en-US" sz="3600" b="1" dirty="0">
              <a:solidFill>
                <a:srgbClr val="7030A0"/>
              </a:solidFill>
              <a:latin typeface="HP001 4 hàng" panose="020B060305030202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256B44E-3D6B-401A-AD3B-AA274D2D34B4}"/>
              </a:ext>
            </a:extLst>
          </p:cNvPr>
          <p:cNvSpPr txBox="1"/>
          <p:nvPr/>
        </p:nvSpPr>
        <p:spPr>
          <a:xfrm>
            <a:off x="495647" y="3568875"/>
            <a:ext cx="1088511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>
                <a:solidFill>
                  <a:srgbClr val="4C216D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lần</a:t>
            </a:r>
            <a:r>
              <a:rPr lang="en-US" sz="3600" b="1" dirty="0">
                <a:solidFill>
                  <a:srgbClr val="4C216D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4C216D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lượt</a:t>
            </a:r>
            <a:r>
              <a:rPr lang="en-US" sz="3600" b="1" dirty="0">
                <a:solidFill>
                  <a:srgbClr val="4C216D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4C216D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dùng</a:t>
            </a:r>
            <a:r>
              <a:rPr lang="en-US" sz="3600" b="1" dirty="0">
                <a:solidFill>
                  <a:srgbClr val="4C216D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4C216D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vợt</a:t>
            </a:r>
            <a:r>
              <a:rPr lang="en-US" sz="3600" b="1" dirty="0">
                <a:solidFill>
                  <a:srgbClr val="4C216D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4C216D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phát</a:t>
            </a:r>
            <a:r>
              <a:rPr lang="en-US" sz="3600" b="1" dirty="0">
                <a:solidFill>
                  <a:srgbClr val="4C216D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4C216D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cầu</a:t>
            </a:r>
            <a:r>
              <a:rPr lang="en-US" sz="3600" b="1" dirty="0">
                <a:solidFill>
                  <a:srgbClr val="4C216D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sang </a:t>
            </a:r>
            <a:r>
              <a:rPr lang="en-US" sz="3600" b="1" dirty="0" err="1">
                <a:solidFill>
                  <a:srgbClr val="4C216D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sân</a:t>
            </a:r>
            <a:r>
              <a:rPr lang="en-US" sz="3600" b="1" dirty="0">
                <a:solidFill>
                  <a:srgbClr val="4C216D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4C216D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cho</a:t>
            </a:r>
            <a:r>
              <a:rPr lang="en-US" sz="3600" b="1" dirty="0">
                <a:solidFill>
                  <a:srgbClr val="4C216D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4C216D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nhau</a:t>
            </a:r>
            <a:r>
              <a:rPr lang="en-US" sz="3600" b="1" dirty="0">
                <a:solidFill>
                  <a:srgbClr val="4C216D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. </a:t>
            </a:r>
            <a:r>
              <a:rPr lang="en-US" sz="3600" b="1" dirty="0" err="1">
                <a:solidFill>
                  <a:srgbClr val="4C216D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Tuy</a:t>
            </a:r>
            <a:endParaRPr lang="en-US" sz="3600" b="1" dirty="0">
              <a:solidFill>
                <a:srgbClr val="4C216D"/>
              </a:solidFill>
              <a:latin typeface="HP001 4 hàng" panose="020B060305030202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D0C1F4F-7F56-4F9F-9780-1CDB3E8D9FDD}"/>
              </a:ext>
            </a:extLst>
          </p:cNvPr>
          <p:cNvSpPr txBox="1"/>
          <p:nvPr/>
        </p:nvSpPr>
        <p:spPr>
          <a:xfrm>
            <a:off x="504125" y="4343382"/>
            <a:ext cx="1088511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>
                <a:solidFill>
                  <a:srgbClr val="7030A0"/>
                </a:solidFill>
                <a:latin typeface="HP001 4 hàng" panose="020B0603050302020204" pitchFamily="34" charset="0"/>
              </a:rPr>
              <a:t>hơi</a:t>
            </a:r>
            <a:r>
              <a:rPr lang="en-US" sz="3600" b="1" dirty="0">
                <a:solidFill>
                  <a:srgbClr val="7030A0"/>
                </a:solidFill>
                <a:latin typeface="HP001 4 hàng" panose="020B0603050302020204" pitchFamily="34" charset="0"/>
              </a:rPr>
              <a:t> </a:t>
            </a:r>
            <a:r>
              <a:rPr lang="en-US" sz="3600" b="1" dirty="0" err="1">
                <a:solidFill>
                  <a:srgbClr val="7030A0"/>
                </a:solidFill>
                <a:latin typeface="HP001 4 hàng" panose="020B0603050302020204" pitchFamily="34" charset="0"/>
              </a:rPr>
              <a:t>mệt</a:t>
            </a:r>
            <a:r>
              <a:rPr lang="en-US" sz="3600" b="1" dirty="0">
                <a:solidFill>
                  <a:srgbClr val="7030A0"/>
                </a:solidFill>
                <a:latin typeface="HP001 4 hàng" panose="020B0603050302020204" pitchFamily="34" charset="0"/>
              </a:rPr>
              <a:t>, </a:t>
            </a:r>
            <a:r>
              <a:rPr lang="en-US" sz="3600" b="1" dirty="0" err="1">
                <a:solidFill>
                  <a:srgbClr val="7030A0"/>
                </a:solidFill>
                <a:latin typeface="HP001 4 hàng" panose="020B0603050302020204" pitchFamily="34" charset="0"/>
              </a:rPr>
              <a:t>nhưng</a:t>
            </a:r>
            <a:r>
              <a:rPr lang="en-US" sz="3600" b="1" dirty="0">
                <a:solidFill>
                  <a:srgbClr val="7030A0"/>
                </a:solidFill>
                <a:latin typeface="HP001 4 hàng" panose="020B0603050302020204" pitchFamily="34" charset="0"/>
              </a:rPr>
              <a:t> </a:t>
            </a:r>
            <a:r>
              <a:rPr lang="en-US" sz="3600" b="1" dirty="0" err="1">
                <a:solidFill>
                  <a:srgbClr val="7030A0"/>
                </a:solidFill>
                <a:latin typeface="HP001 4 hàng" panose="020B0603050302020204" pitchFamily="34" charset="0"/>
              </a:rPr>
              <a:t>cả</a:t>
            </a:r>
            <a:r>
              <a:rPr lang="en-US" sz="3600" b="1" dirty="0">
                <a:solidFill>
                  <a:srgbClr val="7030A0"/>
                </a:solidFill>
                <a:latin typeface="HP001 4 hàng" panose="020B0603050302020204" pitchFamily="34" charset="0"/>
              </a:rPr>
              <a:t> </a:t>
            </a:r>
            <a:r>
              <a:rPr lang="en-US" sz="3600" b="1" dirty="0" err="1">
                <a:solidFill>
                  <a:srgbClr val="7030A0"/>
                </a:solidFill>
                <a:latin typeface="HP001 4 hàng" panose="020B0603050302020204" pitchFamily="34" charset="0"/>
              </a:rPr>
              <a:t>hai</a:t>
            </a:r>
            <a:r>
              <a:rPr lang="en-US" sz="3600" b="1" dirty="0">
                <a:solidFill>
                  <a:srgbClr val="7030A0"/>
                </a:solidFill>
                <a:latin typeface="HP001 4 hàng" panose="020B0603050302020204" pitchFamily="34" charset="0"/>
              </a:rPr>
              <a:t> </a:t>
            </a:r>
            <a:r>
              <a:rPr lang="en-US" sz="3600" b="1" dirty="0" err="1">
                <a:solidFill>
                  <a:srgbClr val="7030A0"/>
                </a:solidFill>
                <a:latin typeface="HP001 4 hàng" panose="020B0603050302020204" pitchFamily="34" charset="0"/>
              </a:rPr>
              <a:t>rất</a:t>
            </a:r>
            <a:r>
              <a:rPr lang="en-US" sz="3600" b="1" dirty="0">
                <a:solidFill>
                  <a:srgbClr val="7030A0"/>
                </a:solidFill>
                <a:latin typeface="HP001 4 hàng" panose="020B0603050302020204" pitchFamily="34" charset="0"/>
              </a:rPr>
              <a:t> </a:t>
            </a:r>
            <a:r>
              <a:rPr lang="en-US" sz="3600" b="1" dirty="0" err="1">
                <a:solidFill>
                  <a:srgbClr val="7030A0"/>
                </a:solidFill>
                <a:latin typeface="HP001 4 hàng" panose="020B0603050302020204" pitchFamily="34" charset="0"/>
              </a:rPr>
              <a:t>vui</a:t>
            </a:r>
            <a:r>
              <a:rPr lang="en-US" sz="3600" b="1" dirty="0">
                <a:solidFill>
                  <a:srgbClr val="7030A0"/>
                </a:solidFill>
                <a:latin typeface="HP001 4 hàng" panose="020B0603050302020204" pitchFamily="34" charset="0"/>
              </a:rPr>
              <a:t> </a:t>
            </a:r>
            <a:r>
              <a:rPr lang="en-US" sz="3600" b="1" dirty="0" err="1">
                <a:solidFill>
                  <a:srgbClr val="7030A0"/>
                </a:solidFill>
                <a:latin typeface="HP001 4 hàng" panose="020B0603050302020204" pitchFamily="34" charset="0"/>
              </a:rPr>
              <a:t>vì</a:t>
            </a:r>
            <a:r>
              <a:rPr lang="en-US" sz="3600" b="1" dirty="0">
                <a:solidFill>
                  <a:srgbClr val="7030A0"/>
                </a:solidFill>
                <a:latin typeface="HP001 4 hàng" panose="020B0603050302020204" pitchFamily="34" charset="0"/>
              </a:rPr>
              <a:t> </a:t>
            </a:r>
            <a:r>
              <a:rPr lang="en-US" sz="3600" b="1" dirty="0" err="1">
                <a:solidFill>
                  <a:srgbClr val="7030A0"/>
                </a:solidFill>
                <a:latin typeface="HP001 4 hàng" panose="020B0603050302020204" pitchFamily="34" charset="0"/>
              </a:rPr>
              <a:t>hoạt</a:t>
            </a:r>
            <a:r>
              <a:rPr lang="en-US" sz="3600" b="1" dirty="0">
                <a:solidFill>
                  <a:srgbClr val="7030A0"/>
                </a:solidFill>
                <a:latin typeface="HP001 4 hàng" panose="020B0603050302020204" pitchFamily="34" charset="0"/>
              </a:rPr>
              <a:t> </a:t>
            </a:r>
            <a:r>
              <a:rPr lang="en-US" sz="3600" b="1" dirty="0" err="1">
                <a:solidFill>
                  <a:srgbClr val="7030A0"/>
                </a:solidFill>
                <a:latin typeface="HP001 4 hàng" panose="020B0603050302020204" pitchFamily="34" charset="0"/>
              </a:rPr>
              <a:t>động</a:t>
            </a:r>
            <a:r>
              <a:rPr lang="en-US" sz="3600" b="1" dirty="0">
                <a:solidFill>
                  <a:srgbClr val="7030A0"/>
                </a:solidFill>
                <a:latin typeface="HP001 4 hàng" panose="020B0603050302020204" pitchFamily="34" charset="0"/>
              </a:rPr>
              <a:t> </a:t>
            </a:r>
            <a:r>
              <a:rPr lang="en-US" sz="3600" b="1" dirty="0" err="1">
                <a:solidFill>
                  <a:srgbClr val="7030A0"/>
                </a:solidFill>
                <a:latin typeface="HP001 4 hàng" panose="020B0603050302020204" pitchFamily="34" charset="0"/>
              </a:rPr>
              <a:t>này</a:t>
            </a:r>
            <a:r>
              <a:rPr lang="en-US" sz="3600" b="1" dirty="0">
                <a:solidFill>
                  <a:srgbClr val="7030A0"/>
                </a:solidFill>
                <a:latin typeface="HP001 4 hàng" panose="020B0603050302020204" pitchFamily="34" charset="0"/>
              </a:rPr>
              <a:t> </a:t>
            </a:r>
            <a:r>
              <a:rPr lang="en-US" sz="3600" b="1" dirty="0" err="1">
                <a:solidFill>
                  <a:srgbClr val="7030A0"/>
                </a:solidFill>
                <a:latin typeface="HP001 4 hàng" panose="020B0603050302020204" pitchFamily="34" charset="0"/>
              </a:rPr>
              <a:t>giúp</a:t>
            </a:r>
            <a:endParaRPr lang="en-US" sz="3600" b="1" dirty="0">
              <a:solidFill>
                <a:srgbClr val="7030A0"/>
              </a:solidFill>
              <a:latin typeface="HP001 4 hàng" panose="020B06030503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16BDD69-8C60-4AFE-8C80-1D4D4B0D7485}"/>
              </a:ext>
            </a:extLst>
          </p:cNvPr>
          <p:cNvSpPr txBox="1"/>
          <p:nvPr/>
        </p:nvSpPr>
        <p:spPr>
          <a:xfrm>
            <a:off x="475989" y="5101100"/>
            <a:ext cx="1088511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>
                <a:solidFill>
                  <a:srgbClr val="7030A0"/>
                </a:solidFill>
                <a:latin typeface="HP001 4 hàng" panose="020B0603050302020204" pitchFamily="34" charset="0"/>
              </a:rPr>
              <a:t>em</a:t>
            </a:r>
            <a:r>
              <a:rPr lang="en-US" sz="3600" b="1" dirty="0">
                <a:solidFill>
                  <a:srgbClr val="7030A0"/>
                </a:solidFill>
                <a:latin typeface="HP001 4 hàng" panose="020B0603050302020204" pitchFamily="34" charset="0"/>
              </a:rPr>
              <a:t> </a:t>
            </a:r>
            <a:r>
              <a:rPr lang="en-US" sz="3600" b="1" dirty="0" err="1">
                <a:solidFill>
                  <a:srgbClr val="7030A0"/>
                </a:solidFill>
                <a:latin typeface="HP001 4 hàng" panose="020B0603050302020204" pitchFamily="34" charset="0"/>
              </a:rPr>
              <a:t>nhanh</a:t>
            </a:r>
            <a:r>
              <a:rPr lang="en-US" sz="3600" b="1" dirty="0">
                <a:solidFill>
                  <a:srgbClr val="7030A0"/>
                </a:solidFill>
                <a:latin typeface="HP001 4 hàng" panose="020B0603050302020204" pitchFamily="34" charset="0"/>
              </a:rPr>
              <a:t> </a:t>
            </a:r>
            <a:r>
              <a:rPr lang="en-US" sz="3600" b="1" dirty="0" err="1">
                <a:solidFill>
                  <a:srgbClr val="7030A0"/>
                </a:solidFill>
                <a:latin typeface="HP001 4 hàng" panose="020B0603050302020204" pitchFamily="34" charset="0"/>
              </a:rPr>
              <a:t>nhẹn</a:t>
            </a:r>
            <a:r>
              <a:rPr lang="en-US" sz="3600" b="1" dirty="0">
                <a:solidFill>
                  <a:srgbClr val="7030A0"/>
                </a:solidFill>
                <a:latin typeface="HP001 4 hàng" panose="020B0603050302020204" pitchFamily="34" charset="0"/>
              </a:rPr>
              <a:t> </a:t>
            </a:r>
            <a:r>
              <a:rPr lang="en-US" sz="3600" b="1" dirty="0" err="1">
                <a:solidFill>
                  <a:srgbClr val="7030A0"/>
                </a:solidFill>
                <a:latin typeface="HP001 4 hàng" panose="020B0603050302020204" pitchFamily="34" charset="0"/>
              </a:rPr>
              <a:t>và</a:t>
            </a:r>
            <a:r>
              <a:rPr lang="en-US" sz="3600" b="1" dirty="0">
                <a:solidFill>
                  <a:srgbClr val="7030A0"/>
                </a:solidFill>
                <a:latin typeface="HP001 4 hàng" panose="020B0603050302020204" pitchFamily="34" charset="0"/>
              </a:rPr>
              <a:t> </a:t>
            </a:r>
            <a:r>
              <a:rPr lang="en-US" sz="3600" b="1" dirty="0" err="1">
                <a:solidFill>
                  <a:srgbClr val="7030A0"/>
                </a:solidFill>
                <a:latin typeface="HP001 4 hàng" panose="020B0603050302020204" pitchFamily="34" charset="0"/>
              </a:rPr>
              <a:t>khỏe</a:t>
            </a:r>
            <a:r>
              <a:rPr lang="en-US" sz="3600" b="1" dirty="0">
                <a:solidFill>
                  <a:srgbClr val="7030A0"/>
                </a:solidFill>
                <a:latin typeface="HP001 4 hàng" panose="020B0603050302020204" pitchFamily="34" charset="0"/>
              </a:rPr>
              <a:t> </a:t>
            </a:r>
            <a:r>
              <a:rPr lang="en-US" sz="3600" b="1" dirty="0" err="1">
                <a:solidFill>
                  <a:srgbClr val="7030A0"/>
                </a:solidFill>
                <a:latin typeface="HP001 4 hàng" panose="020B0603050302020204" pitchFamily="34" charset="0"/>
              </a:rPr>
              <a:t>mạnh</a:t>
            </a:r>
            <a:r>
              <a:rPr lang="en-US" sz="3600" b="1" dirty="0">
                <a:solidFill>
                  <a:srgbClr val="7030A0"/>
                </a:solidFill>
                <a:latin typeface="HP001 4 hàng" panose="020B0603050302020204" pitchFamily="34" charset="0"/>
              </a:rPr>
              <a:t>.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AB7B034-ADAA-4769-85F2-536B1CB0BA3D}"/>
              </a:ext>
            </a:extLst>
          </p:cNvPr>
          <p:cNvSpPr txBox="1"/>
          <p:nvPr/>
        </p:nvSpPr>
        <p:spPr>
          <a:xfrm>
            <a:off x="3774482" y="1253997"/>
            <a:ext cx="233792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>
                <a:solidFill>
                  <a:srgbClr val="7030A0"/>
                </a:solidFill>
                <a:latin typeface="HP001 4 hàng" panose="020B0603050302020204" pitchFamily="34" charset="0"/>
              </a:rPr>
              <a:t>Bài</a:t>
            </a:r>
            <a:r>
              <a:rPr lang="en-US" sz="3600" b="1" dirty="0">
                <a:solidFill>
                  <a:srgbClr val="7030A0"/>
                </a:solidFill>
                <a:latin typeface="HP001 4 hàng" panose="020B0603050302020204" pitchFamily="34" charset="0"/>
              </a:rPr>
              <a:t> </a:t>
            </a:r>
            <a:r>
              <a:rPr lang="en-US" sz="3600" b="1" dirty="0" err="1">
                <a:solidFill>
                  <a:srgbClr val="7030A0"/>
                </a:solidFill>
                <a:latin typeface="HP001 4 hàng" panose="020B0603050302020204" pitchFamily="34" charset="0"/>
              </a:rPr>
              <a:t>làm</a:t>
            </a:r>
            <a:endParaRPr lang="en-US" sz="3600" b="1" dirty="0">
              <a:solidFill>
                <a:srgbClr val="7030A0"/>
              </a:solidFill>
              <a:latin typeface="HP001 4 hàng" panose="020B06030503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1041208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5" descr="ke da chinh">
            <a:extLst>
              <a:ext uri="{FF2B5EF4-FFF2-40B4-BE49-F238E27FC236}">
                <a16:creationId xmlns:a16="http://schemas.microsoft.com/office/drawing/2014/main" id="{9B828EAA-3628-4EEB-8305-60A706151AE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1" t="3625" r="42299" b="62592"/>
          <a:stretch/>
        </p:blipFill>
        <p:spPr bwMode="auto">
          <a:xfrm>
            <a:off x="475989" y="833259"/>
            <a:ext cx="10885118" cy="50470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A5BC1FD1-97FE-498C-8FA9-8461B30782A8}"/>
              </a:ext>
            </a:extLst>
          </p:cNvPr>
          <p:cNvSpPr txBox="1"/>
          <p:nvPr/>
        </p:nvSpPr>
        <p:spPr>
          <a:xfrm>
            <a:off x="970670" y="1280158"/>
            <a:ext cx="1028348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>
                <a:solidFill>
                  <a:srgbClr val="7030A0"/>
                </a:solidFill>
                <a:latin typeface="HP001 4 hàng" panose="020B0603050302020204" pitchFamily="34" charset="0"/>
              </a:rPr>
              <a:t>Giờ</a:t>
            </a:r>
            <a:r>
              <a:rPr lang="en-US" sz="3600" b="1" dirty="0">
                <a:solidFill>
                  <a:srgbClr val="7030A0"/>
                </a:solidFill>
                <a:latin typeface="HP001 4 hàng" panose="020B0603050302020204" pitchFamily="34" charset="0"/>
              </a:rPr>
              <a:t> ra </a:t>
            </a:r>
            <a:r>
              <a:rPr lang="en-US" sz="3600" b="1" dirty="0" err="1">
                <a:solidFill>
                  <a:srgbClr val="7030A0"/>
                </a:solidFill>
                <a:latin typeface="HP001 4 hàng" panose="020B0603050302020204" pitchFamily="34" charset="0"/>
              </a:rPr>
              <a:t>chơi</a:t>
            </a:r>
            <a:r>
              <a:rPr lang="en-US" sz="3600" b="1" dirty="0">
                <a:solidFill>
                  <a:srgbClr val="7030A0"/>
                </a:solidFill>
                <a:latin typeface="HP001 4 hàng" panose="020B0603050302020204" pitchFamily="34" charset="0"/>
              </a:rPr>
              <a:t> </a:t>
            </a:r>
            <a:r>
              <a:rPr lang="en-US" sz="3600" b="1" dirty="0" err="1">
                <a:solidFill>
                  <a:srgbClr val="7030A0"/>
                </a:solidFill>
                <a:latin typeface="HP001 4 hàng" panose="020B0603050302020204" pitchFamily="34" charset="0"/>
              </a:rPr>
              <a:t>Tuấn</a:t>
            </a:r>
            <a:r>
              <a:rPr lang="en-US" sz="3600" b="1" dirty="0">
                <a:solidFill>
                  <a:srgbClr val="7030A0"/>
                </a:solidFill>
                <a:latin typeface="HP001 4 hàng" panose="020B0603050302020204" pitchFamily="34" charset="0"/>
              </a:rPr>
              <a:t> </a:t>
            </a:r>
            <a:r>
              <a:rPr lang="en-US" sz="3600" b="1" dirty="0" err="1">
                <a:solidFill>
                  <a:srgbClr val="7030A0"/>
                </a:solidFill>
                <a:latin typeface="HP001 4 hàng" panose="020B0603050302020204" pitchFamily="34" charset="0"/>
              </a:rPr>
              <a:t>và</a:t>
            </a:r>
            <a:r>
              <a:rPr lang="en-US" sz="3600" b="1" dirty="0">
                <a:solidFill>
                  <a:srgbClr val="7030A0"/>
                </a:solidFill>
                <a:latin typeface="HP001 4 hàng" panose="020B0603050302020204" pitchFamily="34" charset="0"/>
              </a:rPr>
              <a:t> </a:t>
            </a:r>
            <a:r>
              <a:rPr lang="en-US" sz="3600" b="1" dirty="0" err="1">
                <a:solidFill>
                  <a:srgbClr val="7030A0"/>
                </a:solidFill>
                <a:latin typeface="HP001 4 hàng" panose="020B0603050302020204" pitchFamily="34" charset="0"/>
              </a:rPr>
              <a:t>Hải</a:t>
            </a:r>
            <a:r>
              <a:rPr lang="en-US" sz="3600" b="1" dirty="0">
                <a:solidFill>
                  <a:srgbClr val="7030A0"/>
                </a:solidFill>
                <a:latin typeface="HP001 4 hàng" panose="020B0603050302020204" pitchFamily="34" charset="0"/>
              </a:rPr>
              <a:t> </a:t>
            </a:r>
            <a:r>
              <a:rPr lang="en-US" sz="3600" b="1" dirty="0" err="1">
                <a:solidFill>
                  <a:srgbClr val="7030A0"/>
                </a:solidFill>
                <a:latin typeface="HP001 4 hàng" panose="020B0603050302020204" pitchFamily="34" charset="0"/>
              </a:rPr>
              <a:t>cùng</a:t>
            </a:r>
            <a:r>
              <a:rPr lang="en-US" sz="3600" b="1" dirty="0">
                <a:solidFill>
                  <a:srgbClr val="7030A0"/>
                </a:solidFill>
                <a:latin typeface="HP001 4 hàng" panose="020B0603050302020204" pitchFamily="34" charset="0"/>
              </a:rPr>
              <a:t> </a:t>
            </a:r>
            <a:r>
              <a:rPr lang="en-US" sz="3600" b="1" dirty="0" err="1">
                <a:solidFill>
                  <a:srgbClr val="7030A0"/>
                </a:solidFill>
                <a:latin typeface="HP001 4 hàng" panose="020B0603050302020204" pitchFamily="34" charset="0"/>
              </a:rPr>
              <a:t>đá</a:t>
            </a:r>
            <a:r>
              <a:rPr lang="en-US" sz="3600" b="1" dirty="0">
                <a:solidFill>
                  <a:srgbClr val="7030A0"/>
                </a:solidFill>
                <a:latin typeface="HP001 4 hàng" panose="020B0603050302020204" pitchFamily="34" charset="0"/>
              </a:rPr>
              <a:t> </a:t>
            </a:r>
            <a:r>
              <a:rPr lang="en-US" sz="3600" b="1" dirty="0" err="1">
                <a:solidFill>
                  <a:srgbClr val="7030A0"/>
                </a:solidFill>
                <a:latin typeface="HP001 4 hàng" panose="020B0603050302020204" pitchFamily="34" charset="0"/>
              </a:rPr>
              <a:t>cầu</a:t>
            </a:r>
            <a:r>
              <a:rPr lang="en-US" sz="3600" b="1" dirty="0">
                <a:solidFill>
                  <a:srgbClr val="7030A0"/>
                </a:solidFill>
                <a:latin typeface="HP001 4 hàng" panose="020B0603050302020204" pitchFamily="34" charset="0"/>
              </a:rPr>
              <a:t>. </a:t>
            </a:r>
            <a:r>
              <a:rPr lang="en-US" sz="3600" b="1" dirty="0" err="1">
                <a:solidFill>
                  <a:srgbClr val="7030A0"/>
                </a:solidFill>
                <a:latin typeface="HP001 4 hàng" panose="020B0603050302020204" pitchFamily="34" charset="0"/>
              </a:rPr>
              <a:t>Tuấn</a:t>
            </a:r>
            <a:r>
              <a:rPr lang="en-US" sz="3600" b="1" dirty="0">
                <a:solidFill>
                  <a:srgbClr val="7030A0"/>
                </a:solidFill>
                <a:latin typeface="HP001 4 hàng" panose="020B0603050302020204" pitchFamily="34" charset="0"/>
              </a:rPr>
              <a:t>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7E40E69-3736-40D8-9486-9AF6C5F5793E}"/>
              </a:ext>
            </a:extLst>
          </p:cNvPr>
          <p:cNvSpPr txBox="1"/>
          <p:nvPr/>
        </p:nvSpPr>
        <p:spPr>
          <a:xfrm>
            <a:off x="475989" y="2050222"/>
            <a:ext cx="1088511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7030A0"/>
                </a:solidFill>
                <a:latin typeface="HP001 4 hàng" panose="020B0603050302020204" pitchFamily="34" charset="0"/>
              </a:rPr>
              <a:t>tung </a:t>
            </a:r>
            <a:r>
              <a:rPr lang="en-US" sz="3600" b="1" dirty="0" err="1">
                <a:solidFill>
                  <a:srgbClr val="7030A0"/>
                </a:solidFill>
                <a:latin typeface="HP001 4 hàng" panose="020B0603050302020204" pitchFamily="34" charset="0"/>
              </a:rPr>
              <a:t>quả</a:t>
            </a:r>
            <a:r>
              <a:rPr lang="en-US" sz="3600" b="1" dirty="0">
                <a:solidFill>
                  <a:srgbClr val="7030A0"/>
                </a:solidFill>
                <a:latin typeface="HP001 4 hàng" panose="020B0603050302020204" pitchFamily="34" charset="0"/>
              </a:rPr>
              <a:t> </a:t>
            </a:r>
            <a:r>
              <a:rPr lang="en-US" sz="3600" b="1" dirty="0" err="1">
                <a:solidFill>
                  <a:srgbClr val="7030A0"/>
                </a:solidFill>
                <a:latin typeface="HP001 4 hàng" panose="020B0603050302020204" pitchFamily="34" charset="0"/>
              </a:rPr>
              <a:t>cầu</a:t>
            </a:r>
            <a:r>
              <a:rPr lang="en-US" sz="3600" b="1" dirty="0">
                <a:solidFill>
                  <a:srgbClr val="7030A0"/>
                </a:solidFill>
                <a:latin typeface="HP001 4 hàng" panose="020B0603050302020204" pitchFamily="34" charset="0"/>
              </a:rPr>
              <a:t> </a:t>
            </a:r>
            <a:r>
              <a:rPr lang="en-US" sz="3600" b="1" dirty="0" err="1">
                <a:solidFill>
                  <a:srgbClr val="7030A0"/>
                </a:solidFill>
                <a:latin typeface="HP001 4 hàng" panose="020B0603050302020204" pitchFamily="34" charset="0"/>
              </a:rPr>
              <a:t>lên</a:t>
            </a:r>
            <a:r>
              <a:rPr lang="en-US" sz="3600" b="1" dirty="0">
                <a:solidFill>
                  <a:srgbClr val="7030A0"/>
                </a:solidFill>
                <a:latin typeface="HP001 4 hàng" panose="020B0603050302020204" pitchFamily="34" charset="0"/>
              </a:rPr>
              <a:t> </a:t>
            </a:r>
            <a:r>
              <a:rPr lang="en-US" sz="3600" b="1" dirty="0" err="1">
                <a:solidFill>
                  <a:srgbClr val="7030A0"/>
                </a:solidFill>
                <a:latin typeface="HP001 4 hàng" panose="020B0603050302020204" pitchFamily="34" charset="0"/>
              </a:rPr>
              <a:t>rồi</a:t>
            </a:r>
            <a:r>
              <a:rPr lang="en-US" sz="3600" b="1" dirty="0">
                <a:solidFill>
                  <a:srgbClr val="7030A0"/>
                </a:solidFill>
                <a:latin typeface="HP001 4 hàng" panose="020B0603050302020204" pitchFamily="34" charset="0"/>
              </a:rPr>
              <a:t> </a:t>
            </a:r>
            <a:r>
              <a:rPr lang="en-US" sz="3600" b="1" dirty="0" err="1">
                <a:solidFill>
                  <a:srgbClr val="7030A0"/>
                </a:solidFill>
                <a:latin typeface="HP001 4 hàng" panose="020B0603050302020204" pitchFamily="34" charset="0"/>
              </a:rPr>
              <a:t>đá</a:t>
            </a:r>
            <a:r>
              <a:rPr lang="en-US" sz="3600" b="1" dirty="0">
                <a:solidFill>
                  <a:srgbClr val="7030A0"/>
                </a:solidFill>
                <a:latin typeface="HP001 4 hàng" panose="020B0603050302020204" pitchFamily="34" charset="0"/>
              </a:rPr>
              <a:t> sang </a:t>
            </a:r>
            <a:r>
              <a:rPr lang="en-US" sz="3600" b="1" dirty="0" err="1">
                <a:solidFill>
                  <a:srgbClr val="7030A0"/>
                </a:solidFill>
                <a:latin typeface="HP001 4 hàng" panose="020B0603050302020204" pitchFamily="34" charset="0"/>
              </a:rPr>
              <a:t>cho</a:t>
            </a:r>
            <a:r>
              <a:rPr lang="en-US" sz="3600" b="1" dirty="0">
                <a:solidFill>
                  <a:srgbClr val="7030A0"/>
                </a:solidFill>
                <a:latin typeface="HP001 4 hàng" panose="020B0603050302020204" pitchFamily="34" charset="0"/>
              </a:rPr>
              <a:t> </a:t>
            </a:r>
            <a:r>
              <a:rPr lang="en-US" sz="3600" b="1" dirty="0" err="1">
                <a:solidFill>
                  <a:srgbClr val="7030A0"/>
                </a:solidFill>
                <a:latin typeface="HP001 4 hàng" panose="020B0603050302020204" pitchFamily="34" charset="0"/>
              </a:rPr>
              <a:t>bạn</a:t>
            </a:r>
            <a:r>
              <a:rPr lang="en-US" sz="3600" b="1" dirty="0">
                <a:solidFill>
                  <a:srgbClr val="7030A0"/>
                </a:solidFill>
                <a:latin typeface="HP001 4 hàng" panose="020B0603050302020204" pitchFamily="34" charset="0"/>
              </a:rPr>
              <a:t>. </a:t>
            </a:r>
            <a:r>
              <a:rPr lang="en-US" sz="3600" b="1" dirty="0" err="1">
                <a:solidFill>
                  <a:srgbClr val="7030A0"/>
                </a:solidFill>
                <a:latin typeface="HP001 4 hàng" panose="020B0603050302020204" pitchFamily="34" charset="0"/>
              </a:rPr>
              <a:t>Quả</a:t>
            </a:r>
            <a:r>
              <a:rPr lang="en-US" sz="3600" b="1" dirty="0">
                <a:solidFill>
                  <a:srgbClr val="7030A0"/>
                </a:solidFill>
                <a:latin typeface="HP001 4 hàng" panose="020B0603050302020204" pitchFamily="34" charset="0"/>
              </a:rPr>
              <a:t> </a:t>
            </a:r>
            <a:r>
              <a:rPr lang="en-US" sz="3600" b="1" dirty="0" err="1">
                <a:solidFill>
                  <a:srgbClr val="7030A0"/>
                </a:solidFill>
                <a:latin typeface="HP001 4 hàng" panose="020B0603050302020204" pitchFamily="34" charset="0"/>
              </a:rPr>
              <a:t>cầu</a:t>
            </a:r>
            <a:r>
              <a:rPr lang="en-US" sz="3600" b="1" dirty="0">
                <a:solidFill>
                  <a:srgbClr val="7030A0"/>
                </a:solidFill>
                <a:latin typeface="HP001 4 hàng" panose="020B0603050302020204" pitchFamily="34" charset="0"/>
              </a:rPr>
              <a:t> bay 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256B44E-3D6B-401A-AD3B-AA274D2D34B4}"/>
              </a:ext>
            </a:extLst>
          </p:cNvPr>
          <p:cNvSpPr txBox="1"/>
          <p:nvPr/>
        </p:nvSpPr>
        <p:spPr>
          <a:xfrm>
            <a:off x="495647" y="2815843"/>
            <a:ext cx="1088511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>
                <a:solidFill>
                  <a:srgbClr val="4C216D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đi</a:t>
            </a:r>
            <a:r>
              <a:rPr lang="en-US" sz="3600" b="1" dirty="0">
                <a:solidFill>
                  <a:srgbClr val="4C216D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, bay </a:t>
            </a:r>
            <a:r>
              <a:rPr lang="en-US" sz="3600" b="1" dirty="0" err="1">
                <a:solidFill>
                  <a:srgbClr val="4C216D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lại</a:t>
            </a:r>
            <a:r>
              <a:rPr lang="en-US" sz="3600" b="1" dirty="0">
                <a:solidFill>
                  <a:srgbClr val="4C216D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4C216D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trên</a:t>
            </a:r>
            <a:r>
              <a:rPr lang="en-US" sz="3600" b="1" dirty="0">
                <a:solidFill>
                  <a:srgbClr val="4C216D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4C216D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cao</a:t>
            </a:r>
            <a:r>
              <a:rPr lang="en-US" sz="3600" b="1" dirty="0">
                <a:solidFill>
                  <a:srgbClr val="4C216D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4C216D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dưới</a:t>
            </a:r>
            <a:r>
              <a:rPr lang="en-US" sz="3600" b="1" dirty="0">
                <a:solidFill>
                  <a:srgbClr val="4C216D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4C216D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đôi</a:t>
            </a:r>
            <a:r>
              <a:rPr lang="en-US" sz="3600" b="1" dirty="0">
                <a:solidFill>
                  <a:srgbClr val="4C216D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4C216D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chân</a:t>
            </a:r>
            <a:r>
              <a:rPr lang="en-US" sz="3600" b="1" dirty="0">
                <a:solidFill>
                  <a:srgbClr val="4C216D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4C216D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khéo</a:t>
            </a:r>
            <a:r>
              <a:rPr lang="en-US" sz="3600" b="1" dirty="0">
                <a:solidFill>
                  <a:srgbClr val="4C216D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4C216D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léo</a:t>
            </a:r>
            <a:r>
              <a:rPr lang="en-US" sz="3600" b="1" dirty="0">
                <a:solidFill>
                  <a:srgbClr val="4C216D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4C216D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của</a:t>
            </a:r>
            <a:r>
              <a:rPr lang="en-US" sz="3600" b="1" dirty="0">
                <a:solidFill>
                  <a:srgbClr val="4C216D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4C216D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hai</a:t>
            </a:r>
            <a:r>
              <a:rPr lang="en-US" sz="3600" b="1" dirty="0">
                <a:solidFill>
                  <a:srgbClr val="4C216D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4C216D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bạn</a:t>
            </a:r>
            <a:r>
              <a:rPr lang="en-US" sz="3600" b="1" dirty="0">
                <a:solidFill>
                  <a:srgbClr val="4C216D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 </a:t>
            </a:r>
            <a:endParaRPr lang="en-US" sz="3600" b="1" dirty="0">
              <a:solidFill>
                <a:srgbClr val="4C216D"/>
              </a:solidFill>
              <a:latin typeface="HP001 4 hàng" panose="020B060305030202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D0C1F4F-7F56-4F9F-9780-1CDB3E8D9FDD}"/>
              </a:ext>
            </a:extLst>
          </p:cNvPr>
          <p:cNvSpPr txBox="1"/>
          <p:nvPr/>
        </p:nvSpPr>
        <p:spPr>
          <a:xfrm>
            <a:off x="504125" y="3590350"/>
            <a:ext cx="1088511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>
                <a:solidFill>
                  <a:srgbClr val="7030A0"/>
                </a:solidFill>
                <a:latin typeface="HP001 4 hàng" panose="020B0603050302020204" pitchFamily="34" charset="0"/>
              </a:rPr>
              <a:t>Cả</a:t>
            </a:r>
            <a:r>
              <a:rPr lang="en-US" sz="3600" b="1" dirty="0">
                <a:solidFill>
                  <a:srgbClr val="7030A0"/>
                </a:solidFill>
                <a:latin typeface="HP001 4 hàng" panose="020B0603050302020204" pitchFamily="34" charset="0"/>
              </a:rPr>
              <a:t> </a:t>
            </a:r>
            <a:r>
              <a:rPr lang="en-US" sz="3600" b="1" dirty="0" err="1">
                <a:solidFill>
                  <a:srgbClr val="7030A0"/>
                </a:solidFill>
                <a:latin typeface="HP001 4 hàng" panose="020B0603050302020204" pitchFamily="34" charset="0"/>
              </a:rPr>
              <a:t>hai</a:t>
            </a:r>
            <a:r>
              <a:rPr lang="en-US" sz="3600" b="1" dirty="0">
                <a:solidFill>
                  <a:srgbClr val="7030A0"/>
                </a:solidFill>
                <a:latin typeface="HP001 4 hàng" panose="020B0603050302020204" pitchFamily="34" charset="0"/>
              </a:rPr>
              <a:t> </a:t>
            </a:r>
            <a:r>
              <a:rPr lang="en-US" sz="3600" b="1" dirty="0" err="1">
                <a:solidFill>
                  <a:srgbClr val="7030A0"/>
                </a:solidFill>
                <a:latin typeface="HP001 4 hàng" panose="020B0603050302020204" pitchFamily="34" charset="0"/>
              </a:rPr>
              <a:t>bạn</a:t>
            </a:r>
            <a:r>
              <a:rPr lang="en-US" sz="3600" b="1" dirty="0">
                <a:solidFill>
                  <a:srgbClr val="7030A0"/>
                </a:solidFill>
                <a:latin typeface="HP001 4 hàng" panose="020B0603050302020204" pitchFamily="34" charset="0"/>
              </a:rPr>
              <a:t> </a:t>
            </a:r>
            <a:r>
              <a:rPr lang="en-US" sz="3600" b="1" dirty="0" err="1">
                <a:solidFill>
                  <a:srgbClr val="7030A0"/>
                </a:solidFill>
                <a:latin typeface="HP001 4 hàng" panose="020B0603050302020204" pitchFamily="34" charset="0"/>
              </a:rPr>
              <a:t>đá</a:t>
            </a:r>
            <a:r>
              <a:rPr lang="en-US" sz="3600" b="1" dirty="0">
                <a:solidFill>
                  <a:srgbClr val="7030A0"/>
                </a:solidFill>
                <a:latin typeface="HP001 4 hàng" panose="020B0603050302020204" pitchFamily="34" charset="0"/>
              </a:rPr>
              <a:t> </a:t>
            </a:r>
            <a:r>
              <a:rPr lang="en-US" sz="3600" b="1" dirty="0" err="1">
                <a:solidFill>
                  <a:srgbClr val="7030A0"/>
                </a:solidFill>
                <a:latin typeface="HP001 4 hàng" panose="020B0603050302020204" pitchFamily="34" charset="0"/>
              </a:rPr>
              <a:t>cầu</a:t>
            </a:r>
            <a:r>
              <a:rPr lang="en-US" sz="3600" b="1" dirty="0">
                <a:solidFill>
                  <a:srgbClr val="7030A0"/>
                </a:solidFill>
                <a:latin typeface="HP001 4 hàng" panose="020B0603050302020204" pitchFamily="34" charset="0"/>
              </a:rPr>
              <a:t> </a:t>
            </a:r>
            <a:r>
              <a:rPr lang="en-US" sz="3600" b="1" dirty="0" err="1">
                <a:solidFill>
                  <a:srgbClr val="7030A0"/>
                </a:solidFill>
                <a:latin typeface="HP001 4 hàng" panose="020B0603050302020204" pitchFamily="34" charset="0"/>
              </a:rPr>
              <a:t>rất</a:t>
            </a:r>
            <a:r>
              <a:rPr lang="en-US" sz="3600" b="1" dirty="0">
                <a:solidFill>
                  <a:srgbClr val="7030A0"/>
                </a:solidFill>
                <a:latin typeface="HP001 4 hàng" panose="020B0603050302020204" pitchFamily="34" charset="0"/>
              </a:rPr>
              <a:t> </a:t>
            </a:r>
            <a:r>
              <a:rPr lang="en-US" sz="3600" b="1" dirty="0" err="1">
                <a:solidFill>
                  <a:srgbClr val="7030A0"/>
                </a:solidFill>
                <a:latin typeface="HP001 4 hàng" panose="020B0603050302020204" pitchFamily="34" charset="0"/>
              </a:rPr>
              <a:t>hào</a:t>
            </a:r>
            <a:r>
              <a:rPr lang="en-US" sz="3600" b="1" dirty="0">
                <a:solidFill>
                  <a:srgbClr val="7030A0"/>
                </a:solidFill>
                <a:latin typeface="HP001 4 hàng" panose="020B0603050302020204" pitchFamily="34" charset="0"/>
              </a:rPr>
              <a:t> </a:t>
            </a:r>
            <a:r>
              <a:rPr lang="en-US" sz="3600" b="1" dirty="0" err="1">
                <a:solidFill>
                  <a:srgbClr val="7030A0"/>
                </a:solidFill>
                <a:latin typeface="HP001 4 hàng" panose="020B0603050302020204" pitchFamily="34" charset="0"/>
              </a:rPr>
              <a:t>hứng</a:t>
            </a:r>
            <a:r>
              <a:rPr lang="en-US" sz="3600" b="1" dirty="0">
                <a:solidFill>
                  <a:srgbClr val="7030A0"/>
                </a:solidFill>
                <a:latin typeface="HP001 4 hàng" panose="020B0603050302020204" pitchFamily="34" charset="0"/>
              </a:rPr>
              <a:t> </a:t>
            </a:r>
            <a:r>
              <a:rPr lang="en-US" sz="3600" b="1" dirty="0" err="1">
                <a:solidFill>
                  <a:srgbClr val="7030A0"/>
                </a:solidFill>
                <a:latin typeface="HP001 4 hàng" panose="020B0603050302020204" pitchFamily="34" charset="0"/>
              </a:rPr>
              <a:t>và</a:t>
            </a:r>
            <a:r>
              <a:rPr lang="en-US" sz="3600" b="1" dirty="0">
                <a:solidFill>
                  <a:srgbClr val="7030A0"/>
                </a:solidFill>
                <a:latin typeface="HP001 4 hàng" panose="020B0603050302020204" pitchFamily="34" charset="0"/>
              </a:rPr>
              <a:t> </a:t>
            </a:r>
            <a:r>
              <a:rPr lang="en-US" sz="3600" b="1" dirty="0" err="1">
                <a:solidFill>
                  <a:srgbClr val="7030A0"/>
                </a:solidFill>
                <a:latin typeface="HP001 4 hàng" panose="020B0603050302020204" pitchFamily="34" charset="0"/>
              </a:rPr>
              <a:t>vui</a:t>
            </a:r>
            <a:r>
              <a:rPr lang="en-US" sz="3600" b="1" dirty="0">
                <a:solidFill>
                  <a:srgbClr val="7030A0"/>
                </a:solidFill>
                <a:latin typeface="HP001 4 hàng" panose="020B0603050302020204" pitchFamily="34" charset="0"/>
              </a:rPr>
              <a:t> </a:t>
            </a:r>
            <a:r>
              <a:rPr lang="en-US" sz="3600" b="1" dirty="0" err="1">
                <a:solidFill>
                  <a:srgbClr val="7030A0"/>
                </a:solidFill>
                <a:latin typeface="HP001 4 hàng" panose="020B0603050302020204" pitchFamily="34" charset="0"/>
              </a:rPr>
              <a:t>vẻ</a:t>
            </a:r>
            <a:r>
              <a:rPr lang="en-US" sz="3600" b="1" dirty="0">
                <a:solidFill>
                  <a:srgbClr val="7030A0"/>
                </a:solidFill>
                <a:latin typeface="HP001 4 hàng" panose="020B06030503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08280580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5" descr="ke da chinh">
            <a:extLst>
              <a:ext uri="{FF2B5EF4-FFF2-40B4-BE49-F238E27FC236}">
                <a16:creationId xmlns:a16="http://schemas.microsoft.com/office/drawing/2014/main" id="{9B828EAA-3628-4EEB-8305-60A706151AE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1" t="3625" r="42299" b="70625"/>
          <a:stretch/>
        </p:blipFill>
        <p:spPr bwMode="auto">
          <a:xfrm>
            <a:off x="475989" y="833259"/>
            <a:ext cx="10885118" cy="3847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A5BC1FD1-97FE-498C-8FA9-8461B30782A8}"/>
              </a:ext>
            </a:extLst>
          </p:cNvPr>
          <p:cNvSpPr txBox="1"/>
          <p:nvPr/>
        </p:nvSpPr>
        <p:spPr>
          <a:xfrm>
            <a:off x="970670" y="1280158"/>
            <a:ext cx="1028348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G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iờ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 ra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chơi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,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ba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bạn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rủ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nhau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nhảy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dây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.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Hà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và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 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7E40E69-3736-40D8-9486-9AF6C5F5793E}"/>
              </a:ext>
            </a:extLst>
          </p:cNvPr>
          <p:cNvSpPr txBox="1"/>
          <p:nvPr/>
        </p:nvSpPr>
        <p:spPr>
          <a:xfrm>
            <a:off x="475989" y="2050222"/>
            <a:ext cx="1088511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Thắng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tay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cầm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chắc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đầu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sợi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dây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và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 quay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đều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tay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cho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256B44E-3D6B-401A-AD3B-AA274D2D34B4}"/>
              </a:ext>
            </a:extLst>
          </p:cNvPr>
          <p:cNvSpPr txBox="1"/>
          <p:nvPr/>
        </p:nvSpPr>
        <p:spPr>
          <a:xfrm>
            <a:off x="495647" y="2815843"/>
            <a:ext cx="1088511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4C216D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Times New Roman" panose="02020603050405020304" pitchFamily="18" charset="0"/>
              </a:rPr>
              <a:t>Mai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4C216D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Times New Roman" panose="02020603050405020304" pitchFamily="18" charset="0"/>
              </a:rPr>
              <a:t>nhảy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4C216D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Times New Roman" panose="02020603050405020304" pitchFamily="18" charset="0"/>
              </a:rPr>
              <a:t>.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4C216D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Times New Roman" panose="02020603050405020304" pitchFamily="18" charset="0"/>
              </a:rPr>
              <a:t>Các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4C216D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4C216D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Times New Roman" panose="02020603050405020304" pitchFamily="18" charset="0"/>
              </a:rPr>
              <a:t>bạn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4C216D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4C216D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Times New Roman" panose="02020603050405020304" pitchFamily="18" charset="0"/>
              </a:rPr>
              <a:t>vừa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4C216D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4C216D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Times New Roman" panose="02020603050405020304" pitchFamily="18" charset="0"/>
              </a:rPr>
              <a:t>nhảy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4C216D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4C216D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Times New Roman" panose="02020603050405020304" pitchFamily="18" charset="0"/>
              </a:rPr>
              <a:t>dây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4C216D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4C216D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Times New Roman" panose="02020603050405020304" pitchFamily="18" charset="0"/>
              </a:rPr>
              <a:t>vừa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4C216D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4C216D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Times New Roman" panose="02020603050405020304" pitchFamily="18" charset="0"/>
              </a:rPr>
              <a:t>cười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4C216D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4C216D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Times New Roman" panose="02020603050405020304" pitchFamily="18" charset="0"/>
              </a:rPr>
              <a:t>vui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4C216D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4C216D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Times New Roman" panose="02020603050405020304" pitchFamily="18" charset="0"/>
              </a:rPr>
              <a:t>vẻ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4C216D"/>
              </a:solidFill>
              <a:effectLst/>
              <a:uLnTx/>
              <a:uFillTx/>
              <a:latin typeface="HP001 4 hàng" panose="020B0603050302020204" pitchFamily="34" charset="0"/>
              <a:ea typeface="+mn-ea"/>
              <a:cs typeface="+mn-cs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D0C1F4F-7F56-4F9F-9780-1CDB3E8D9FDD}"/>
              </a:ext>
            </a:extLst>
          </p:cNvPr>
          <p:cNvSpPr txBox="1"/>
          <p:nvPr/>
        </p:nvSpPr>
        <p:spPr>
          <a:xfrm>
            <a:off x="504125" y="3590350"/>
            <a:ext cx="1088511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4C216D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Times New Roman" panose="02020603050405020304" pitchFamily="18" charset="0"/>
              </a:rPr>
              <a:t>vang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Times New Roman" panose="02020603050405020304" pitchFamily="18" charset="0"/>
              </a:rPr>
              <a:t>cả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Times New Roman" panose="02020603050405020304" pitchFamily="18" charset="0"/>
              </a:rPr>
              <a:t>góc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Times New Roman" panose="02020603050405020304" pitchFamily="18" charset="0"/>
              </a:rPr>
              <a:t>sân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Times New Roman" panose="02020603050405020304" pitchFamily="18" charset="0"/>
              </a:rPr>
              <a:t>trường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Times New Roman" panose="02020603050405020304" pitchFamily="18" charset="0"/>
              </a:rPr>
              <a:t>.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HP001 4 hàng" panose="020B06030503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5745807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五角星 32"/>
          <p:cNvSpPr/>
          <p:nvPr/>
        </p:nvSpPr>
        <p:spPr>
          <a:xfrm rot="2121297">
            <a:off x="11780047" y="978714"/>
            <a:ext cx="334275" cy="375024"/>
          </a:xfrm>
          <a:prstGeom prst="star5">
            <a:avLst>
              <a:gd name="adj" fmla="val 28548"/>
              <a:gd name="hf" fmla="val 105146"/>
              <a:gd name="vf" fmla="val 110557"/>
            </a:avLst>
          </a:prstGeom>
          <a:pattFill prst="ltDnDiag">
            <a:fgClr>
              <a:srgbClr val="00B0F0"/>
            </a:fgClr>
            <a:bgClr>
              <a:srgbClr val="FCFFD9"/>
            </a:bgClr>
          </a:patt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27" name="五角星 36"/>
          <p:cNvSpPr/>
          <p:nvPr/>
        </p:nvSpPr>
        <p:spPr>
          <a:xfrm rot="2755789">
            <a:off x="9975604" y="116091"/>
            <a:ext cx="286011" cy="286011"/>
          </a:xfrm>
          <a:prstGeom prst="star5">
            <a:avLst>
              <a:gd name="adj" fmla="val 26277"/>
              <a:gd name="hf" fmla="val 105146"/>
              <a:gd name="vf" fmla="val 110557"/>
            </a:avLst>
          </a:prstGeom>
          <a:pattFill prst="ltDnDiag">
            <a:fgClr>
              <a:srgbClr val="EB3A03"/>
            </a:fgClr>
            <a:bgClr>
              <a:srgbClr val="FCFFD9"/>
            </a:bgClr>
          </a:pattFill>
          <a:ln>
            <a:solidFill>
              <a:srgbClr val="EB3A0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28" name="五角星 35"/>
          <p:cNvSpPr/>
          <p:nvPr/>
        </p:nvSpPr>
        <p:spPr>
          <a:xfrm rot="19384917">
            <a:off x="10695818" y="37778"/>
            <a:ext cx="620833" cy="620833"/>
          </a:xfrm>
          <a:prstGeom prst="star5">
            <a:avLst>
              <a:gd name="adj" fmla="val 25251"/>
              <a:gd name="hf" fmla="val 105146"/>
              <a:gd name="vf" fmla="val 110557"/>
            </a:avLst>
          </a:prstGeom>
          <a:pattFill prst="ltDnDiag">
            <a:fgClr>
              <a:srgbClr val="00B050"/>
            </a:fgClr>
            <a:bgClr>
              <a:srgbClr val="FCFFD9"/>
            </a:bgClr>
          </a:patt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29" name="五角星 34"/>
          <p:cNvSpPr/>
          <p:nvPr/>
        </p:nvSpPr>
        <p:spPr>
          <a:xfrm rot="337835">
            <a:off x="11567479" y="-56956"/>
            <a:ext cx="632109" cy="632109"/>
          </a:xfrm>
          <a:prstGeom prst="star5">
            <a:avLst>
              <a:gd name="adj" fmla="val 30106"/>
              <a:gd name="hf" fmla="val 105146"/>
              <a:gd name="vf" fmla="val 110557"/>
            </a:avLst>
          </a:prstGeom>
          <a:pattFill prst="ltDnDiag">
            <a:fgClr>
              <a:srgbClr val="FFC000"/>
            </a:fgClr>
            <a:bgClr>
              <a:srgbClr val="FCFFD9"/>
            </a:bgClr>
          </a:patt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30" name="五角星 36"/>
          <p:cNvSpPr/>
          <p:nvPr/>
        </p:nvSpPr>
        <p:spPr>
          <a:xfrm rot="20248740">
            <a:off x="11665226" y="1623417"/>
            <a:ext cx="505484" cy="485649"/>
          </a:xfrm>
          <a:prstGeom prst="star5">
            <a:avLst>
              <a:gd name="adj" fmla="val 26277"/>
              <a:gd name="hf" fmla="val 105146"/>
              <a:gd name="vf" fmla="val 110557"/>
            </a:avLst>
          </a:prstGeom>
          <a:pattFill prst="ltDnDiag">
            <a:fgClr>
              <a:srgbClr val="EB3A03"/>
            </a:fgClr>
            <a:bgClr>
              <a:srgbClr val="FCFFD9"/>
            </a:bgClr>
          </a:pattFill>
          <a:ln>
            <a:solidFill>
              <a:srgbClr val="EB3A0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pic>
        <p:nvPicPr>
          <p:cNvPr id="31" name="Picture 30"/>
          <p:cNvPicPr>
            <a:picLocks noChangeAspect="1"/>
          </p:cNvPicPr>
          <p:nvPr/>
        </p:nvPicPr>
        <p:blipFill rotWithShape="1">
          <a:blip r:embed="rId3"/>
          <a:srcRect l="7607" t="9720" r="7737" b="54882"/>
          <a:stretch/>
        </p:blipFill>
        <p:spPr>
          <a:xfrm>
            <a:off x="-19050" y="5753100"/>
            <a:ext cx="12211050" cy="1104900"/>
          </a:xfrm>
          <a:prstGeom prst="rect">
            <a:avLst/>
          </a:prstGeom>
        </p:spPr>
      </p:pic>
      <p:pic>
        <p:nvPicPr>
          <p:cNvPr id="32" name="图片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8725" y="4548923"/>
            <a:ext cx="1670928" cy="2181904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3" name="图片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06247" y="4663793"/>
            <a:ext cx="1504954" cy="2079337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4" name="文本框 22">
            <a:extLst>
              <a:ext uri="{FF2B5EF4-FFF2-40B4-BE49-F238E27FC236}">
                <a16:creationId xmlns:a16="http://schemas.microsoft.com/office/drawing/2014/main" id="{8E852256-A333-49D6-ADCD-2215C66790B1}"/>
              </a:ext>
            </a:extLst>
          </p:cNvPr>
          <p:cNvSpPr txBox="1"/>
          <p:nvPr/>
        </p:nvSpPr>
        <p:spPr>
          <a:xfrm>
            <a:off x="3097161" y="142973"/>
            <a:ext cx="817876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5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思源黑体 CN Bold" panose="020B0800000000000000" pitchFamily="34" charset="-122"/>
                <a:cs typeface="Times New Roman" panose="02020603050405020304" pitchFamily="18" charset="0"/>
              </a:rPr>
              <a:t>YÊU CẦU CẦN ĐẠT</a:t>
            </a:r>
            <a:endParaRPr kumimoji="0" lang="zh-CN" altLang="en-US" sz="54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思源黑体 CN Bold" panose="020B0800000000000000" pitchFamily="34" charset="-122"/>
              <a:cs typeface="Times New Roman" panose="02020603050405020304" pitchFamily="18" charset="0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AC28F713-904E-4259-9070-57BE1EFD4B24}"/>
              </a:ext>
            </a:extLst>
          </p:cNvPr>
          <p:cNvGrpSpPr/>
          <p:nvPr/>
        </p:nvGrpSpPr>
        <p:grpSpPr>
          <a:xfrm>
            <a:off x="1013200" y="1132318"/>
            <a:ext cx="10165600" cy="1132168"/>
            <a:chOff x="774356" y="888444"/>
            <a:chExt cx="10165600" cy="1132168"/>
          </a:xfrm>
        </p:grpSpPr>
        <p:grpSp>
          <p:nvGrpSpPr>
            <p:cNvPr id="6" name="Group 5"/>
            <p:cNvGrpSpPr/>
            <p:nvPr/>
          </p:nvGrpSpPr>
          <p:grpSpPr>
            <a:xfrm>
              <a:off x="774356" y="888444"/>
              <a:ext cx="1085297" cy="714672"/>
              <a:chOff x="2485459" y="1975436"/>
              <a:chExt cx="1772914" cy="1393004"/>
            </a:xfrm>
          </p:grpSpPr>
          <p:pic>
            <p:nvPicPr>
              <p:cNvPr id="15" name="图片 6"/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485459" y="1975436"/>
                <a:ext cx="1772914" cy="1393004"/>
              </a:xfrm>
              <a:prstGeom prst="rect">
                <a:avLst/>
              </a:prstGeom>
            </p:spPr>
          </p:pic>
          <p:pic>
            <p:nvPicPr>
              <p:cNvPr id="16" name="图片 2"/>
              <p:cNvPicPr>
                <a:picLocks noChangeAspect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674444" y="2576026"/>
                <a:ext cx="341348" cy="792414"/>
              </a:xfrm>
              <a:prstGeom prst="rect">
                <a:avLst/>
              </a:prstGeom>
            </p:spPr>
          </p:pic>
          <p:pic>
            <p:nvPicPr>
              <p:cNvPr id="18" name="图片 9"/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969695" y="2331298"/>
                <a:ext cx="596041" cy="841269"/>
              </a:xfrm>
              <a:prstGeom prst="rect">
                <a:avLst/>
              </a:prstGeom>
            </p:spPr>
          </p:pic>
        </p:grp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14B26D2C-1BC9-4238-BC4C-795267AEDD6F}"/>
                </a:ext>
              </a:extLst>
            </p:cNvPr>
            <p:cNvSpPr txBox="1"/>
            <p:nvPr/>
          </p:nvSpPr>
          <p:spPr>
            <a:xfrm>
              <a:off x="2034876" y="1066505"/>
              <a:ext cx="8905080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Nói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về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một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hoạt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động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của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các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bạn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nhỏ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dựa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theo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tranh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và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câu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hỏi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gợi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ý.</a:t>
              </a:r>
            </a:p>
          </p:txBody>
        </p:sp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4C1EF139-4416-44FF-AC02-49D6B4DBE8EA}"/>
              </a:ext>
            </a:extLst>
          </p:cNvPr>
          <p:cNvGrpSpPr/>
          <p:nvPr/>
        </p:nvGrpSpPr>
        <p:grpSpPr>
          <a:xfrm>
            <a:off x="1231869" y="2754820"/>
            <a:ext cx="10209001" cy="1186373"/>
            <a:chOff x="752655" y="2065203"/>
            <a:chExt cx="10209001" cy="1186373"/>
          </a:xfrm>
        </p:grpSpPr>
        <p:grpSp>
          <p:nvGrpSpPr>
            <p:cNvPr id="22" name="Group 21"/>
            <p:cNvGrpSpPr/>
            <p:nvPr/>
          </p:nvGrpSpPr>
          <p:grpSpPr>
            <a:xfrm>
              <a:off x="752655" y="2065203"/>
              <a:ext cx="1085297" cy="714672"/>
              <a:chOff x="5056546" y="1975436"/>
              <a:chExt cx="1772914" cy="1393004"/>
            </a:xfrm>
          </p:grpSpPr>
          <p:pic>
            <p:nvPicPr>
              <p:cNvPr id="14" name="图片 11"/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056546" y="1975436"/>
                <a:ext cx="1772914" cy="1393004"/>
              </a:xfrm>
              <a:prstGeom prst="rect">
                <a:avLst/>
              </a:prstGeom>
            </p:spPr>
          </p:pic>
          <p:pic>
            <p:nvPicPr>
              <p:cNvPr id="17" name="图片 3"/>
              <p:cNvPicPr>
                <a:picLocks noChangeAspect="1"/>
              </p:cNvPicPr>
              <p:nvPr/>
            </p:nvPicPr>
            <p:blipFill>
              <a:blip r:embed="rId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669550" y="2383789"/>
                <a:ext cx="455161" cy="736288"/>
              </a:xfrm>
              <a:prstGeom prst="rect">
                <a:avLst/>
              </a:prstGeom>
            </p:spPr>
          </p:pic>
          <p:pic>
            <p:nvPicPr>
              <p:cNvPr id="20" name="图片 5"/>
              <p:cNvPicPr>
                <a:picLocks noChangeAspect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189188" y="2156853"/>
                <a:ext cx="469352" cy="792414"/>
              </a:xfrm>
              <a:prstGeom prst="rect">
                <a:avLst/>
              </a:prstGeom>
            </p:spPr>
          </p:pic>
        </p:grp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D4F928FB-968A-4666-9173-178A617D7C9E}"/>
                </a:ext>
              </a:extLst>
            </p:cNvPr>
            <p:cNvSpPr txBox="1"/>
            <p:nvPr/>
          </p:nvSpPr>
          <p:spPr>
            <a:xfrm>
              <a:off x="2056576" y="2297469"/>
              <a:ext cx="8905080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Biết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viết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đoạn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văn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3 – 4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câu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kể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về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một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hoạt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động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thể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thao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hoặc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một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trò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chơi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đã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tham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gia</a:t>
              </a:r>
              <a:endPara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810544815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7" presetClass="emph" presetSubtype="0" repeatCount="indefinite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4" dur="625" autoRev="1" fill="remove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66CCFF"/>
                                      </p:to>
                                    </p:animClr>
                                    <p:animClr clrSpc="rgb" dir="cw">
                                      <p:cBhvr>
                                        <p:cTn id="15" dur="625" autoRev="1" fill="remove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66CCFF"/>
                                      </p:to>
                                    </p:animClr>
                                    <p:set>
                                      <p:cBhvr>
                                        <p:cTn id="16" dur="625" autoRev="1" fill="remove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" dur="625" autoRev="1" fill="remove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7" presetClass="emph" presetSubtype="0" repeatCount="indefinite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2" dur="625" autoRev="1" fill="remove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6699"/>
                                      </p:to>
                                    </p:animClr>
                                    <p:animClr clrSpc="rgb" dir="cw">
                                      <p:cBhvr>
                                        <p:cTn id="23" dur="625" autoRev="1" fill="remove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6699"/>
                                      </p:to>
                                    </p:animClr>
                                    <p:set>
                                      <p:cBhvr>
                                        <p:cTn id="24" dur="625" autoRev="1" fill="remove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5" dur="625" autoRev="1" fill="remove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7" presetClass="emph" presetSubtype="0" repeatCount="indefinite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0" dur="625" autoRev="1" fill="remove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CCFF66"/>
                                      </p:to>
                                    </p:animClr>
                                    <p:animClr clrSpc="rgb" dir="cw">
                                      <p:cBhvr>
                                        <p:cTn id="31" dur="625" autoRev="1" fill="remove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CFF66"/>
                                      </p:to>
                                    </p:animClr>
                                    <p:set>
                                      <p:cBhvr>
                                        <p:cTn id="32" dur="625" autoRev="1" fill="remove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3" dur="625" autoRev="1" fill="remove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7" presetClass="emph" presetSubtype="0" repeatCount="indefinite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8" dur="500" autoRev="1" fill="remove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39" dur="500" autoRev="1" fill="remove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40" dur="500" autoRev="1" fill="remove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1" dur="500" autoRev="1" fill="remove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7" presetClass="emph" presetSubtype="0" repeatCount="indefinite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6" dur="625" autoRev="1" fill="remove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6699"/>
                                      </p:to>
                                    </p:animClr>
                                    <p:animClr clrSpc="rgb" dir="cw">
                                      <p:cBhvr>
                                        <p:cTn id="47" dur="625" autoRev="1" fill="remove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6699"/>
                                      </p:to>
                                    </p:animClr>
                                    <p:set>
                                      <p:cBhvr>
                                        <p:cTn id="48" dur="625" autoRev="1" fill="remove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9" dur="625" autoRev="1" fill="remove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32" presetClass="emph" presetSubtype="0" repeatCount="999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2" presetID="32" presetClass="emph" presetSubtype="0" repeatCount="999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500"/>
                            </p:stCondLst>
                            <p:childTnLst>
                              <p:par>
                                <p:cTn id="7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bldLvl="0" animBg="1"/>
      <p:bldP spid="25" grpId="1" bldLvl="0" animBg="1"/>
      <p:bldP spid="27" grpId="0" bldLvl="0" animBg="1"/>
      <p:bldP spid="27" grpId="1" bldLvl="0" animBg="1"/>
      <p:bldP spid="28" grpId="0" bldLvl="0" animBg="1"/>
      <p:bldP spid="28" grpId="1" bldLvl="0" animBg="1"/>
      <p:bldP spid="29" grpId="0" bldLvl="0" animBg="1"/>
      <p:bldP spid="29" grpId="1" bldLvl="0" animBg="1"/>
      <p:bldP spid="30" grpId="0" bldLvl="0" animBg="1"/>
      <p:bldP spid="30" grpId="1" bldLvl="0" animBg="1"/>
      <p:bldP spid="24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图片 4">
            <a:extLst>
              <a:ext uri="{FF2B5EF4-FFF2-40B4-BE49-F238E27FC236}">
                <a16:creationId xmlns:a16="http://schemas.microsoft.com/office/drawing/2014/main" id="{1D7BF903-E6F8-4C5D-84EC-8C9BF12F5F2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7400" y="1072362"/>
            <a:ext cx="8077200" cy="4415460"/>
          </a:xfrm>
          <a:prstGeom prst="rect">
            <a:avLst/>
          </a:prstGeom>
        </p:spPr>
      </p:pic>
      <p:pic>
        <p:nvPicPr>
          <p:cNvPr id="33" name="图片 6">
            <a:extLst>
              <a:ext uri="{FF2B5EF4-FFF2-40B4-BE49-F238E27FC236}">
                <a16:creationId xmlns:a16="http://schemas.microsoft.com/office/drawing/2014/main" id="{5B0CAB89-445F-470E-840C-54C5DA35E9D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08844" y="368670"/>
            <a:ext cx="2008444" cy="2003016"/>
          </a:xfrm>
          <a:prstGeom prst="rect">
            <a:avLst/>
          </a:prstGeom>
        </p:spPr>
      </p:pic>
      <p:pic>
        <p:nvPicPr>
          <p:cNvPr id="34" name="图片 8">
            <a:extLst>
              <a:ext uri="{FF2B5EF4-FFF2-40B4-BE49-F238E27FC236}">
                <a16:creationId xmlns:a16="http://schemas.microsoft.com/office/drawing/2014/main" id="{94FBAD47-784A-4C0F-979F-57263443B87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732" y="0"/>
            <a:ext cx="3771793" cy="3789363"/>
          </a:xfrm>
          <a:prstGeom prst="rect">
            <a:avLst/>
          </a:prstGeom>
        </p:spPr>
      </p:pic>
      <p:pic>
        <p:nvPicPr>
          <p:cNvPr id="35" name="图片 15">
            <a:extLst>
              <a:ext uri="{FF2B5EF4-FFF2-40B4-BE49-F238E27FC236}">
                <a16:creationId xmlns:a16="http://schemas.microsoft.com/office/drawing/2014/main" id="{A765284F-11EF-436D-9C9D-7896B801D4D1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181"/>
          <a:stretch/>
        </p:blipFill>
        <p:spPr>
          <a:xfrm>
            <a:off x="2035193" y="4761371"/>
            <a:ext cx="885808" cy="640027"/>
          </a:xfrm>
          <a:prstGeom prst="rect">
            <a:avLst/>
          </a:prstGeom>
        </p:spPr>
      </p:pic>
      <p:pic>
        <p:nvPicPr>
          <p:cNvPr id="36" name="图片 17">
            <a:extLst>
              <a:ext uri="{FF2B5EF4-FFF2-40B4-BE49-F238E27FC236}">
                <a16:creationId xmlns:a16="http://schemas.microsoft.com/office/drawing/2014/main" id="{77D7C6D6-7AA4-4EF6-ABAF-743E23FC9939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4909" y="4333985"/>
            <a:ext cx="2290244" cy="1064313"/>
          </a:xfrm>
          <a:prstGeom prst="rect">
            <a:avLst/>
          </a:prstGeom>
        </p:spPr>
      </p:pic>
      <p:grpSp>
        <p:nvGrpSpPr>
          <p:cNvPr id="37" name="组合 3">
            <a:extLst>
              <a:ext uri="{FF2B5EF4-FFF2-40B4-BE49-F238E27FC236}">
                <a16:creationId xmlns:a16="http://schemas.microsoft.com/office/drawing/2014/main" id="{BC54C152-1D09-4988-AA2C-D57010631322}"/>
              </a:ext>
            </a:extLst>
          </p:cNvPr>
          <p:cNvGrpSpPr/>
          <p:nvPr/>
        </p:nvGrpSpPr>
        <p:grpSpPr>
          <a:xfrm>
            <a:off x="0" y="3698571"/>
            <a:ext cx="12198968" cy="3159429"/>
            <a:chOff x="0" y="3698571"/>
            <a:chExt cx="12198968" cy="3159429"/>
          </a:xfrm>
        </p:grpSpPr>
        <p:pic>
          <p:nvPicPr>
            <p:cNvPr id="38" name="图片 19">
              <a:extLst>
                <a:ext uri="{FF2B5EF4-FFF2-40B4-BE49-F238E27FC236}">
                  <a16:creationId xmlns:a16="http://schemas.microsoft.com/office/drawing/2014/main" id="{6587BE9E-773D-452D-81E2-07211AEE6C1E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0510" y="5338507"/>
              <a:ext cx="1703070" cy="1446783"/>
            </a:xfrm>
            <a:prstGeom prst="rect">
              <a:avLst/>
            </a:prstGeom>
          </p:spPr>
        </p:pic>
        <p:pic>
          <p:nvPicPr>
            <p:cNvPr id="39" name="图片 20">
              <a:extLst>
                <a:ext uri="{FF2B5EF4-FFF2-40B4-BE49-F238E27FC236}">
                  <a16:creationId xmlns:a16="http://schemas.microsoft.com/office/drawing/2014/main" id="{7F37D3A7-2A2E-4FC7-8760-996DF282EF31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79189" y="5776804"/>
              <a:ext cx="1066800" cy="906262"/>
            </a:xfrm>
            <a:prstGeom prst="rect">
              <a:avLst/>
            </a:prstGeom>
          </p:spPr>
        </p:pic>
        <p:pic>
          <p:nvPicPr>
            <p:cNvPr id="40" name="图片 21">
              <a:extLst>
                <a:ext uri="{FF2B5EF4-FFF2-40B4-BE49-F238E27FC236}">
                  <a16:creationId xmlns:a16="http://schemas.microsoft.com/office/drawing/2014/main" id="{AC575159-D9FC-41B4-AF27-E7BB990A4468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4802218" y="5583980"/>
              <a:ext cx="1293782" cy="1099086"/>
            </a:xfrm>
            <a:prstGeom prst="rect">
              <a:avLst/>
            </a:prstGeom>
          </p:spPr>
        </p:pic>
        <p:pic>
          <p:nvPicPr>
            <p:cNvPr id="41" name="图片 22">
              <a:extLst>
                <a:ext uri="{FF2B5EF4-FFF2-40B4-BE49-F238E27FC236}">
                  <a16:creationId xmlns:a16="http://schemas.microsoft.com/office/drawing/2014/main" id="{6B369BAD-0E1E-4C47-9783-7172BAEC4753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7774018" y="5685077"/>
              <a:ext cx="1056402" cy="897428"/>
            </a:xfrm>
            <a:prstGeom prst="rect">
              <a:avLst/>
            </a:prstGeom>
          </p:spPr>
        </p:pic>
        <p:pic>
          <p:nvPicPr>
            <p:cNvPr id="42" name="图片 13">
              <a:extLst>
                <a:ext uri="{FF2B5EF4-FFF2-40B4-BE49-F238E27FC236}">
                  <a16:creationId xmlns:a16="http://schemas.microsoft.com/office/drawing/2014/main" id="{9DC54091-DCC2-4AD2-8134-50ACEEAD3A00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971944" y="3698571"/>
              <a:ext cx="3227024" cy="3086719"/>
            </a:xfrm>
            <a:prstGeom prst="rect">
              <a:avLst/>
            </a:prstGeom>
          </p:spPr>
        </p:pic>
        <p:pic>
          <p:nvPicPr>
            <p:cNvPr id="43" name="图片 23">
              <a:extLst>
                <a:ext uri="{FF2B5EF4-FFF2-40B4-BE49-F238E27FC236}">
                  <a16:creationId xmlns:a16="http://schemas.microsoft.com/office/drawing/2014/main" id="{A3D72380-9D48-4756-AFB0-BB8489517F3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82569" b="8666"/>
            <a:stretch/>
          </p:blipFill>
          <p:spPr>
            <a:xfrm>
              <a:off x="0" y="6308726"/>
              <a:ext cx="12192000" cy="549274"/>
            </a:xfrm>
            <a:prstGeom prst="rect">
              <a:avLst/>
            </a:prstGeom>
          </p:spPr>
        </p:pic>
      </p:grpSp>
      <p:sp>
        <p:nvSpPr>
          <p:cNvPr id="16" name="TextBox 15">
            <a:extLst>
              <a:ext uri="{FF2B5EF4-FFF2-40B4-BE49-F238E27FC236}">
                <a16:creationId xmlns:a16="http://schemas.microsoft.com/office/drawing/2014/main" id="{305C553B-76D6-40C2-9444-290FF0CAAE6A}"/>
              </a:ext>
            </a:extLst>
          </p:cNvPr>
          <p:cNvSpPr txBox="1"/>
          <p:nvPr/>
        </p:nvSpPr>
        <p:spPr>
          <a:xfrm>
            <a:off x="2279189" y="2495262"/>
            <a:ext cx="7633146" cy="14811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Tạm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biệt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hẹn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gặp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>
              <a:lnSpc>
                <a:spcPct val="150000"/>
              </a:lnSpc>
            </a:pP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2282026975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0"/>
                            </p:stCondLst>
                            <p:childTnLst>
                              <p:par>
                                <p:cTn id="2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五角星 32"/>
          <p:cNvSpPr/>
          <p:nvPr/>
        </p:nvSpPr>
        <p:spPr>
          <a:xfrm rot="2121297">
            <a:off x="11780047" y="978714"/>
            <a:ext cx="334275" cy="375024"/>
          </a:xfrm>
          <a:prstGeom prst="star5">
            <a:avLst>
              <a:gd name="adj" fmla="val 28548"/>
              <a:gd name="hf" fmla="val 105146"/>
              <a:gd name="vf" fmla="val 110557"/>
            </a:avLst>
          </a:prstGeom>
          <a:pattFill prst="ltDnDiag">
            <a:fgClr>
              <a:srgbClr val="00B0F0"/>
            </a:fgClr>
            <a:bgClr>
              <a:srgbClr val="FCFFD9"/>
            </a:bgClr>
          </a:patt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27" name="五角星 36"/>
          <p:cNvSpPr/>
          <p:nvPr/>
        </p:nvSpPr>
        <p:spPr>
          <a:xfrm rot="2755789">
            <a:off x="9975604" y="116091"/>
            <a:ext cx="286011" cy="286011"/>
          </a:xfrm>
          <a:prstGeom prst="star5">
            <a:avLst>
              <a:gd name="adj" fmla="val 26277"/>
              <a:gd name="hf" fmla="val 105146"/>
              <a:gd name="vf" fmla="val 110557"/>
            </a:avLst>
          </a:prstGeom>
          <a:pattFill prst="ltDnDiag">
            <a:fgClr>
              <a:srgbClr val="EB3A03"/>
            </a:fgClr>
            <a:bgClr>
              <a:srgbClr val="FCFFD9"/>
            </a:bgClr>
          </a:pattFill>
          <a:ln>
            <a:solidFill>
              <a:srgbClr val="EB3A0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28" name="五角星 35"/>
          <p:cNvSpPr/>
          <p:nvPr/>
        </p:nvSpPr>
        <p:spPr>
          <a:xfrm rot="19384917">
            <a:off x="10695818" y="37778"/>
            <a:ext cx="620833" cy="620833"/>
          </a:xfrm>
          <a:prstGeom prst="star5">
            <a:avLst>
              <a:gd name="adj" fmla="val 25251"/>
              <a:gd name="hf" fmla="val 105146"/>
              <a:gd name="vf" fmla="val 110557"/>
            </a:avLst>
          </a:prstGeom>
          <a:pattFill prst="ltDnDiag">
            <a:fgClr>
              <a:srgbClr val="00B050"/>
            </a:fgClr>
            <a:bgClr>
              <a:srgbClr val="FCFFD9"/>
            </a:bgClr>
          </a:patt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29" name="五角星 34"/>
          <p:cNvSpPr/>
          <p:nvPr/>
        </p:nvSpPr>
        <p:spPr>
          <a:xfrm rot="337835">
            <a:off x="11567479" y="-56956"/>
            <a:ext cx="632109" cy="632109"/>
          </a:xfrm>
          <a:prstGeom prst="star5">
            <a:avLst>
              <a:gd name="adj" fmla="val 30106"/>
              <a:gd name="hf" fmla="val 105146"/>
              <a:gd name="vf" fmla="val 110557"/>
            </a:avLst>
          </a:prstGeom>
          <a:pattFill prst="ltDnDiag">
            <a:fgClr>
              <a:srgbClr val="FFC000"/>
            </a:fgClr>
            <a:bgClr>
              <a:srgbClr val="FCFFD9"/>
            </a:bgClr>
          </a:patt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30" name="五角星 36"/>
          <p:cNvSpPr/>
          <p:nvPr/>
        </p:nvSpPr>
        <p:spPr>
          <a:xfrm rot="20248740">
            <a:off x="11665226" y="1623417"/>
            <a:ext cx="505484" cy="485649"/>
          </a:xfrm>
          <a:prstGeom prst="star5">
            <a:avLst>
              <a:gd name="adj" fmla="val 26277"/>
              <a:gd name="hf" fmla="val 105146"/>
              <a:gd name="vf" fmla="val 110557"/>
            </a:avLst>
          </a:prstGeom>
          <a:pattFill prst="ltDnDiag">
            <a:fgClr>
              <a:srgbClr val="EB3A03"/>
            </a:fgClr>
            <a:bgClr>
              <a:srgbClr val="FCFFD9"/>
            </a:bgClr>
          </a:pattFill>
          <a:ln>
            <a:solidFill>
              <a:srgbClr val="EB3A0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pic>
        <p:nvPicPr>
          <p:cNvPr id="31" name="Picture 30"/>
          <p:cNvPicPr>
            <a:picLocks noChangeAspect="1"/>
          </p:cNvPicPr>
          <p:nvPr/>
        </p:nvPicPr>
        <p:blipFill rotWithShape="1">
          <a:blip r:embed="rId3"/>
          <a:srcRect l="7607" t="9720" r="7737" b="54882"/>
          <a:stretch/>
        </p:blipFill>
        <p:spPr>
          <a:xfrm>
            <a:off x="-19050" y="5753100"/>
            <a:ext cx="12211050" cy="1104900"/>
          </a:xfrm>
          <a:prstGeom prst="rect">
            <a:avLst/>
          </a:prstGeom>
        </p:spPr>
      </p:pic>
      <p:pic>
        <p:nvPicPr>
          <p:cNvPr id="32" name="图片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8725" y="4548923"/>
            <a:ext cx="1670928" cy="2181904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3" name="图片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06247" y="4663793"/>
            <a:ext cx="1504954" cy="2079337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4" name="文本框 22">
            <a:extLst>
              <a:ext uri="{FF2B5EF4-FFF2-40B4-BE49-F238E27FC236}">
                <a16:creationId xmlns:a16="http://schemas.microsoft.com/office/drawing/2014/main" id="{8E852256-A333-49D6-ADCD-2215C66790B1}"/>
              </a:ext>
            </a:extLst>
          </p:cNvPr>
          <p:cNvSpPr txBox="1"/>
          <p:nvPr/>
        </p:nvSpPr>
        <p:spPr>
          <a:xfrm>
            <a:off x="3097161" y="142973"/>
            <a:ext cx="817876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5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思源黑体 CN Bold" panose="020B0800000000000000" pitchFamily="34" charset="-122"/>
                <a:cs typeface="Times New Roman" panose="02020603050405020304" pitchFamily="18" charset="0"/>
              </a:rPr>
              <a:t>YÊU CẦU CẦN ĐẠT</a:t>
            </a:r>
            <a:endParaRPr kumimoji="0" lang="zh-CN" altLang="en-US" sz="54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思源黑体 CN Bold" panose="020B0800000000000000" pitchFamily="34" charset="-122"/>
              <a:cs typeface="Times New Roman" panose="02020603050405020304" pitchFamily="18" charset="0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AC28F713-904E-4259-9070-57BE1EFD4B24}"/>
              </a:ext>
            </a:extLst>
          </p:cNvPr>
          <p:cNvGrpSpPr/>
          <p:nvPr/>
        </p:nvGrpSpPr>
        <p:grpSpPr>
          <a:xfrm>
            <a:off x="1013200" y="1132318"/>
            <a:ext cx="10165600" cy="1132168"/>
            <a:chOff x="774356" y="888444"/>
            <a:chExt cx="10165600" cy="1132168"/>
          </a:xfrm>
        </p:grpSpPr>
        <p:grpSp>
          <p:nvGrpSpPr>
            <p:cNvPr id="6" name="Group 5"/>
            <p:cNvGrpSpPr/>
            <p:nvPr/>
          </p:nvGrpSpPr>
          <p:grpSpPr>
            <a:xfrm>
              <a:off x="774356" y="888444"/>
              <a:ext cx="1085297" cy="714672"/>
              <a:chOff x="2485459" y="1975436"/>
              <a:chExt cx="1772914" cy="1393004"/>
            </a:xfrm>
          </p:grpSpPr>
          <p:pic>
            <p:nvPicPr>
              <p:cNvPr id="15" name="图片 6"/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485459" y="1975436"/>
                <a:ext cx="1772914" cy="1393004"/>
              </a:xfrm>
              <a:prstGeom prst="rect">
                <a:avLst/>
              </a:prstGeom>
            </p:spPr>
          </p:pic>
          <p:pic>
            <p:nvPicPr>
              <p:cNvPr id="16" name="图片 2"/>
              <p:cNvPicPr>
                <a:picLocks noChangeAspect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674444" y="2576026"/>
                <a:ext cx="341348" cy="792414"/>
              </a:xfrm>
              <a:prstGeom prst="rect">
                <a:avLst/>
              </a:prstGeom>
            </p:spPr>
          </p:pic>
          <p:pic>
            <p:nvPicPr>
              <p:cNvPr id="18" name="图片 9"/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969695" y="2331298"/>
                <a:ext cx="596041" cy="841269"/>
              </a:xfrm>
              <a:prstGeom prst="rect">
                <a:avLst/>
              </a:prstGeom>
            </p:spPr>
          </p:pic>
        </p:grp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14B26D2C-1BC9-4238-BC4C-795267AEDD6F}"/>
                </a:ext>
              </a:extLst>
            </p:cNvPr>
            <p:cNvSpPr txBox="1"/>
            <p:nvPr/>
          </p:nvSpPr>
          <p:spPr>
            <a:xfrm>
              <a:off x="2034876" y="1066505"/>
              <a:ext cx="8905080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Nói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về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một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hoạt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động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của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các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bạn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nhỏ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dựa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theo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tranh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và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câu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hỏi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gợi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ý.</a:t>
              </a:r>
            </a:p>
          </p:txBody>
        </p:sp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4C1EF139-4416-44FF-AC02-49D6B4DBE8EA}"/>
              </a:ext>
            </a:extLst>
          </p:cNvPr>
          <p:cNvGrpSpPr/>
          <p:nvPr/>
        </p:nvGrpSpPr>
        <p:grpSpPr>
          <a:xfrm>
            <a:off x="1231869" y="2754820"/>
            <a:ext cx="10209001" cy="1186373"/>
            <a:chOff x="752655" y="2065203"/>
            <a:chExt cx="10209001" cy="1186373"/>
          </a:xfrm>
        </p:grpSpPr>
        <p:grpSp>
          <p:nvGrpSpPr>
            <p:cNvPr id="22" name="Group 21"/>
            <p:cNvGrpSpPr/>
            <p:nvPr/>
          </p:nvGrpSpPr>
          <p:grpSpPr>
            <a:xfrm>
              <a:off x="752655" y="2065203"/>
              <a:ext cx="1085297" cy="714672"/>
              <a:chOff x="5056546" y="1975436"/>
              <a:chExt cx="1772914" cy="1393004"/>
            </a:xfrm>
          </p:grpSpPr>
          <p:pic>
            <p:nvPicPr>
              <p:cNvPr id="14" name="图片 11"/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056546" y="1975436"/>
                <a:ext cx="1772914" cy="1393004"/>
              </a:xfrm>
              <a:prstGeom prst="rect">
                <a:avLst/>
              </a:prstGeom>
            </p:spPr>
          </p:pic>
          <p:pic>
            <p:nvPicPr>
              <p:cNvPr id="17" name="图片 3"/>
              <p:cNvPicPr>
                <a:picLocks noChangeAspect="1"/>
              </p:cNvPicPr>
              <p:nvPr/>
            </p:nvPicPr>
            <p:blipFill>
              <a:blip r:embed="rId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669550" y="2383789"/>
                <a:ext cx="455161" cy="736288"/>
              </a:xfrm>
              <a:prstGeom prst="rect">
                <a:avLst/>
              </a:prstGeom>
            </p:spPr>
          </p:pic>
          <p:pic>
            <p:nvPicPr>
              <p:cNvPr id="20" name="图片 5"/>
              <p:cNvPicPr>
                <a:picLocks noChangeAspect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189188" y="2156853"/>
                <a:ext cx="469352" cy="792414"/>
              </a:xfrm>
              <a:prstGeom prst="rect">
                <a:avLst/>
              </a:prstGeom>
            </p:spPr>
          </p:pic>
        </p:grp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D4F928FB-968A-4666-9173-178A617D7C9E}"/>
                </a:ext>
              </a:extLst>
            </p:cNvPr>
            <p:cNvSpPr txBox="1"/>
            <p:nvPr/>
          </p:nvSpPr>
          <p:spPr>
            <a:xfrm>
              <a:off x="2056576" y="2297469"/>
              <a:ext cx="8905080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Biết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viết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đoạn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văn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3 – 4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câu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kể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về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một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hoạt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động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thể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thao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hoặc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một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trò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chơi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đã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tham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gia</a:t>
              </a:r>
              <a:endPara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729316909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7" presetClass="emph" presetSubtype="0" repeatCount="indefinite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4" dur="625" autoRev="1" fill="remove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66CCFF"/>
                                      </p:to>
                                    </p:animClr>
                                    <p:animClr clrSpc="rgb" dir="cw">
                                      <p:cBhvr>
                                        <p:cTn id="15" dur="625" autoRev="1" fill="remove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66CCFF"/>
                                      </p:to>
                                    </p:animClr>
                                    <p:set>
                                      <p:cBhvr>
                                        <p:cTn id="16" dur="625" autoRev="1" fill="remove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" dur="625" autoRev="1" fill="remove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7" presetClass="emph" presetSubtype="0" repeatCount="indefinite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2" dur="625" autoRev="1" fill="remove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6699"/>
                                      </p:to>
                                    </p:animClr>
                                    <p:animClr clrSpc="rgb" dir="cw">
                                      <p:cBhvr>
                                        <p:cTn id="23" dur="625" autoRev="1" fill="remove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6699"/>
                                      </p:to>
                                    </p:animClr>
                                    <p:set>
                                      <p:cBhvr>
                                        <p:cTn id="24" dur="625" autoRev="1" fill="remove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5" dur="625" autoRev="1" fill="remove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7" presetClass="emph" presetSubtype="0" repeatCount="indefinite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0" dur="625" autoRev="1" fill="remove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CCFF66"/>
                                      </p:to>
                                    </p:animClr>
                                    <p:animClr clrSpc="rgb" dir="cw">
                                      <p:cBhvr>
                                        <p:cTn id="31" dur="625" autoRev="1" fill="remove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CFF66"/>
                                      </p:to>
                                    </p:animClr>
                                    <p:set>
                                      <p:cBhvr>
                                        <p:cTn id="32" dur="625" autoRev="1" fill="remove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3" dur="625" autoRev="1" fill="remove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7" presetClass="emph" presetSubtype="0" repeatCount="indefinite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8" dur="500" autoRev="1" fill="remove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39" dur="500" autoRev="1" fill="remove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40" dur="500" autoRev="1" fill="remove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1" dur="500" autoRev="1" fill="remove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7" presetClass="emph" presetSubtype="0" repeatCount="indefinite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6" dur="625" autoRev="1" fill="remove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6699"/>
                                      </p:to>
                                    </p:animClr>
                                    <p:animClr clrSpc="rgb" dir="cw">
                                      <p:cBhvr>
                                        <p:cTn id="47" dur="625" autoRev="1" fill="remove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6699"/>
                                      </p:to>
                                    </p:animClr>
                                    <p:set>
                                      <p:cBhvr>
                                        <p:cTn id="48" dur="625" autoRev="1" fill="remove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9" dur="625" autoRev="1" fill="remove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32" presetClass="emph" presetSubtype="0" repeatCount="999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2" presetID="32" presetClass="emph" presetSubtype="0" repeatCount="999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500"/>
                            </p:stCondLst>
                            <p:childTnLst>
                              <p:par>
                                <p:cTn id="7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bldLvl="0" animBg="1"/>
      <p:bldP spid="25" grpId="1" bldLvl="0" animBg="1"/>
      <p:bldP spid="27" grpId="0" bldLvl="0" animBg="1"/>
      <p:bldP spid="27" grpId="1" bldLvl="0" animBg="1"/>
      <p:bldP spid="28" grpId="0" bldLvl="0" animBg="1"/>
      <p:bldP spid="28" grpId="1" bldLvl="0" animBg="1"/>
      <p:bldP spid="29" grpId="0" bldLvl="0" animBg="1"/>
      <p:bldP spid="29" grpId="1" bldLvl="0" animBg="1"/>
      <p:bldP spid="30" grpId="0" bldLvl="0" animBg="1"/>
      <p:bldP spid="30" grpId="1" bldLvl="0" animBg="1"/>
      <p:bldP spid="2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381" t="51984" r="15966" b="16270"/>
          <a:stretch/>
        </p:blipFill>
        <p:spPr bwMode="auto">
          <a:xfrm>
            <a:off x="2109088" y="1158255"/>
            <a:ext cx="7194570" cy="2787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1622862" y="299156"/>
            <a:ext cx="9770852" cy="5693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1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Nói về một hoạt động của các bạn nhỏ trong tranh.</a:t>
            </a:r>
            <a:endParaRPr lang="vi-VN" sz="31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Oval 8"/>
          <p:cNvSpPr/>
          <p:nvPr/>
        </p:nvSpPr>
        <p:spPr>
          <a:xfrm>
            <a:off x="1139532" y="279550"/>
            <a:ext cx="548640" cy="548640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10" name="Rectangle 9"/>
          <p:cNvSpPr/>
          <p:nvPr/>
        </p:nvSpPr>
        <p:spPr>
          <a:xfrm>
            <a:off x="322099" y="4044617"/>
            <a:ext cx="10638002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just">
              <a:buFontTx/>
              <a:buChar char="-"/>
            </a:pP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 động các bạn tham gia là gì?</a:t>
            </a:r>
          </a:p>
          <a:p>
            <a:pPr marL="457200" indent="-457200" algn="just">
              <a:buFontTx/>
              <a:buChar char="-"/>
            </a:pP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 động đó cần mấy người?</a:t>
            </a:r>
          </a:p>
          <a:p>
            <a:pPr marL="457200" indent="-457200" algn="just">
              <a:buFontTx/>
              <a:buChar char="-"/>
            </a:pP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Dụng cụ để thực hiện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 marL="457200" indent="-457200" algn="just">
              <a:buFontTx/>
              <a:buChar char="-"/>
            </a:pP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 đoán xem các bạn cảm thấy thế nào khi tham gia hoạt động?</a:t>
            </a: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37ED460C-01BF-4FF0-AA74-6E2E61BF255E}"/>
              </a:ext>
            </a:extLst>
          </p:cNvPr>
          <p:cNvCxnSpPr>
            <a:cxnSpLocks/>
          </p:cNvCxnSpPr>
          <p:nvPr/>
        </p:nvCxnSpPr>
        <p:spPr>
          <a:xfrm>
            <a:off x="1779373" y="751742"/>
            <a:ext cx="3410465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140534BB-F536-4991-AB80-B680DE42BDCF}"/>
              </a:ext>
            </a:extLst>
          </p:cNvPr>
          <p:cNvCxnSpPr>
            <a:cxnSpLocks/>
          </p:cNvCxnSpPr>
          <p:nvPr/>
        </p:nvCxnSpPr>
        <p:spPr>
          <a:xfrm>
            <a:off x="6425514" y="763009"/>
            <a:ext cx="3410465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866092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1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381" t="51984" r="15966" b="16270"/>
          <a:stretch/>
        </p:blipFill>
        <p:spPr bwMode="auto">
          <a:xfrm>
            <a:off x="2029251" y="1016000"/>
            <a:ext cx="8029301" cy="27867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2792854" y="275846"/>
            <a:ext cx="650210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/>
            <a:r>
              <a:rPr lang="en-US" sz="28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sz="28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bạn </a:t>
            </a:r>
            <a:r>
              <a:rPr lang="en-US" sz="28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tham</a:t>
            </a:r>
            <a:r>
              <a:rPr lang="en-US" sz="28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</a:t>
            </a:r>
            <a:r>
              <a:rPr lang="en-US" sz="28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8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28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8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gì?</a:t>
            </a:r>
          </a:p>
        </p:txBody>
      </p:sp>
      <p:sp>
        <p:nvSpPr>
          <p:cNvPr id="6" name="Flowchart: Alternate Process 5">
            <a:extLst>
              <a:ext uri="{FF2B5EF4-FFF2-40B4-BE49-F238E27FC236}">
                <a16:creationId xmlns:a16="http://schemas.microsoft.com/office/drawing/2014/main" id="{464E94D9-05F3-4BE5-90A0-E8BFBAA4FCFC}"/>
              </a:ext>
            </a:extLst>
          </p:cNvPr>
          <p:cNvSpPr/>
          <p:nvPr/>
        </p:nvSpPr>
        <p:spPr>
          <a:xfrm>
            <a:off x="964504" y="4176488"/>
            <a:ext cx="9795353" cy="796345"/>
          </a:xfrm>
          <a:prstGeom prst="flowChartAlternateProcess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tham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kéo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co,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nhảy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dây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cầu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en-US" sz="32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201182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381" t="51984" r="15966" b="16270"/>
          <a:stretch/>
        </p:blipFill>
        <p:spPr bwMode="auto">
          <a:xfrm>
            <a:off x="2029250" y="1237128"/>
            <a:ext cx="8029301" cy="27867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591671" y="358748"/>
            <a:ext cx="9587753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3200" b="1" kern="1200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3200" b="1" kern="1200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kern="1200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3200" b="1" kern="1200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kern="1200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3200" b="1" kern="1200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kern="1200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3200" b="1" kern="1200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kern="1200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mấy</a:t>
            </a:r>
            <a:r>
              <a:rPr lang="en-US" sz="3200" b="1" kern="1200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kern="1200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3200" b="1" kern="1200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endParaRPr lang="en-US" sz="3200" b="1" dirty="0">
              <a:solidFill>
                <a:srgbClr val="008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696C3DB-0324-48CD-ACA7-40F90028297F}"/>
              </a:ext>
            </a:extLst>
          </p:cNvPr>
          <p:cNvSpPr txBox="1"/>
          <p:nvPr/>
        </p:nvSpPr>
        <p:spPr>
          <a:xfrm>
            <a:off x="388308" y="4116384"/>
            <a:ext cx="1131100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kéo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co: chia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đội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đội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6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E951D93-9BED-4E09-8111-B43366A0B871}"/>
              </a:ext>
            </a:extLst>
          </p:cNvPr>
          <p:cNvSpPr txBox="1"/>
          <p:nvPr/>
        </p:nvSpPr>
        <p:spPr>
          <a:xfrm>
            <a:off x="402384" y="4765151"/>
            <a:ext cx="95349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cầu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đấu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B3BB273-B8FF-4CCE-9C6B-25BB9413A7C2}"/>
              </a:ext>
            </a:extLst>
          </p:cNvPr>
          <p:cNvSpPr txBox="1"/>
          <p:nvPr/>
        </p:nvSpPr>
        <p:spPr>
          <a:xfrm>
            <a:off x="375245" y="5453107"/>
            <a:ext cx="851326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nhảy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dây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tham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3112811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1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1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381" t="51984" r="15966" b="16270"/>
          <a:stretch/>
        </p:blipFill>
        <p:spPr bwMode="auto">
          <a:xfrm>
            <a:off x="1896903" y="962524"/>
            <a:ext cx="8029301" cy="32846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2064100" y="329625"/>
            <a:ext cx="637866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en-US" sz="32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32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cụ</a:t>
            </a:r>
            <a:r>
              <a:rPr lang="en-US" sz="32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32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32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32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32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32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696C3DB-0324-48CD-ACA7-40F90028297F}"/>
              </a:ext>
            </a:extLst>
          </p:cNvPr>
          <p:cNvSpPr txBox="1"/>
          <p:nvPr/>
        </p:nvSpPr>
        <p:spPr>
          <a:xfrm>
            <a:off x="1783973" y="4313150"/>
            <a:ext cx="613280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cầu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cầu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6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E951D93-9BED-4E09-8111-B43366A0B871}"/>
              </a:ext>
            </a:extLst>
          </p:cNvPr>
          <p:cNvSpPr txBox="1"/>
          <p:nvPr/>
        </p:nvSpPr>
        <p:spPr>
          <a:xfrm>
            <a:off x="1811109" y="4908973"/>
            <a:ext cx="681553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nhảy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dây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dây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nhảy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6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B3BB273-B8FF-4CCE-9C6B-25BB9413A7C2}"/>
              </a:ext>
            </a:extLst>
          </p:cNvPr>
          <p:cNvSpPr txBox="1"/>
          <p:nvPr/>
        </p:nvSpPr>
        <p:spPr>
          <a:xfrm>
            <a:off x="1808035" y="5516830"/>
            <a:ext cx="720361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kéo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co: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dây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thừng</a:t>
            </a:r>
            <a:endParaRPr lang="en-US" sz="36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384611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1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1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lowchart: Alternate Process 1">
            <a:extLst>
              <a:ext uri="{FF2B5EF4-FFF2-40B4-BE49-F238E27FC236}">
                <a16:creationId xmlns:a16="http://schemas.microsoft.com/office/drawing/2014/main" id="{60EE4669-1372-46B2-91ED-FC5C81471EBC}"/>
              </a:ext>
            </a:extLst>
          </p:cNvPr>
          <p:cNvSpPr/>
          <p:nvPr/>
        </p:nvSpPr>
        <p:spPr>
          <a:xfrm>
            <a:off x="376519" y="1210236"/>
            <a:ext cx="10730752" cy="1102659"/>
          </a:xfrm>
          <a:prstGeom prst="flowChartAlternateProcess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thao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cụ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dây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nhảy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cầu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cầu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dây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thừng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kéo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co. 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97658D80-D43D-45E2-86D5-5B4CA1C8C927}"/>
              </a:ext>
            </a:extLst>
          </p:cNvPr>
          <p:cNvGrpSpPr/>
          <p:nvPr/>
        </p:nvGrpSpPr>
        <p:grpSpPr>
          <a:xfrm>
            <a:off x="-61313" y="4038553"/>
            <a:ext cx="12253313" cy="2819447"/>
            <a:chOff x="-61313" y="4038553"/>
            <a:chExt cx="12253313" cy="2819447"/>
          </a:xfrm>
        </p:grpSpPr>
        <p:pic>
          <p:nvPicPr>
            <p:cNvPr id="4" name="图片 16">
              <a:extLst>
                <a:ext uri="{FF2B5EF4-FFF2-40B4-BE49-F238E27FC236}">
                  <a16:creationId xmlns:a16="http://schemas.microsoft.com/office/drawing/2014/main" id="{589F0B1E-2B66-4190-AFEA-F97930D459B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61313" y="5990002"/>
              <a:ext cx="12253313" cy="867998"/>
            </a:xfrm>
            <a:prstGeom prst="rect">
              <a:avLst/>
            </a:prstGeom>
          </p:spPr>
        </p:pic>
        <p:pic>
          <p:nvPicPr>
            <p:cNvPr id="5" name="图片 39">
              <a:extLst>
                <a:ext uri="{FF2B5EF4-FFF2-40B4-BE49-F238E27FC236}">
                  <a16:creationId xmlns:a16="http://schemas.microsoft.com/office/drawing/2014/main" id="{828CBBC2-BF5F-4DD2-8E39-9D797A9DFD1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61313" y="4038553"/>
              <a:ext cx="3423078" cy="264243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93415809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381" t="51984" r="15966" b="16270"/>
          <a:stretch/>
        </p:blipFill>
        <p:spPr bwMode="auto">
          <a:xfrm>
            <a:off x="1935121" y="1746212"/>
            <a:ext cx="8029301" cy="27867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891543" y="606759"/>
            <a:ext cx="1011645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 </a:t>
            </a:r>
            <a:r>
              <a:rPr lang="en-US" sz="32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bạn cảm thấy thế nào khi tham gia hoạt động đó?</a:t>
            </a:r>
          </a:p>
        </p:txBody>
      </p:sp>
      <p:sp>
        <p:nvSpPr>
          <p:cNvPr id="5" name="Rectangle 4"/>
          <p:cNvSpPr/>
          <p:nvPr/>
        </p:nvSpPr>
        <p:spPr>
          <a:xfrm>
            <a:off x="1133222" y="4716132"/>
            <a:ext cx="9918985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514350">
              <a:buClrTx/>
            </a:pPr>
            <a:r>
              <a:rPr lang="en-US" sz="3200" b="1" kern="1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b="1" kern="1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kern="1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3200" b="1" kern="1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kern="1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nhỏ</a:t>
            </a:r>
            <a:r>
              <a:rPr lang="en-US" sz="3200" b="1" kern="1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kern="1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đều</a:t>
            </a:r>
            <a:r>
              <a:rPr lang="en-US" sz="3200" b="1" kern="1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kern="1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rất</a:t>
            </a:r>
            <a:r>
              <a:rPr lang="en-US" sz="3200" b="1" kern="1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kern="1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vui</a:t>
            </a:r>
            <a:r>
              <a:rPr lang="en-US" sz="3200" b="1" kern="1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kern="1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b="1" kern="1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kern="1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háo</a:t>
            </a:r>
            <a:r>
              <a:rPr lang="en-US" sz="3200" b="1" kern="1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kern="1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hức</a:t>
            </a:r>
            <a:r>
              <a:rPr lang="en-US" sz="3200" b="1" kern="1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kern="1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sz="3200" b="1" kern="1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kern="1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3200" b="1" kern="1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kern="1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khuôn</a:t>
            </a:r>
            <a:r>
              <a:rPr lang="en-US" sz="3200" b="1" kern="1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kern="1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mặt</a:t>
            </a:r>
            <a:r>
              <a:rPr lang="en-US" sz="3200" b="1" kern="1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kern="1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b="1" kern="1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kern="1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3200" b="1" kern="1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kern="1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3200" b="1" kern="1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kern="1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r>
              <a:rPr lang="en-US" sz="3200" b="1" kern="1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kern="1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vẻ</a:t>
            </a:r>
            <a:r>
              <a:rPr lang="en-US" sz="3200" b="1" kern="1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kern="1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tươi</a:t>
            </a:r>
            <a:r>
              <a:rPr lang="en-US" sz="3200" b="1" kern="1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kern="1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vui</a:t>
            </a:r>
            <a:r>
              <a:rPr lang="en-US" sz="3200" b="1" kern="1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200" b="1" kern="1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图片 16">
            <a:extLst>
              <a:ext uri="{FF2B5EF4-FFF2-40B4-BE49-F238E27FC236}">
                <a16:creationId xmlns:a16="http://schemas.microsoft.com/office/drawing/2014/main" id="{F8AA105B-AEA1-4FED-9E28-EB8D90EC341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25" y="6327103"/>
            <a:ext cx="12069375" cy="5264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411529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381" t="51984" r="15966" b="16270"/>
          <a:stretch/>
        </p:blipFill>
        <p:spPr bwMode="auto">
          <a:xfrm>
            <a:off x="1988773" y="911553"/>
            <a:ext cx="7194570" cy="2787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1622862" y="299156"/>
            <a:ext cx="9770852" cy="5693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1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Nói về một hoạt động của các bạn nhỏ trong tranh.</a:t>
            </a:r>
            <a:endParaRPr lang="vi-VN" sz="31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Oval 8"/>
          <p:cNvSpPr/>
          <p:nvPr/>
        </p:nvSpPr>
        <p:spPr>
          <a:xfrm>
            <a:off x="1139532" y="279550"/>
            <a:ext cx="548640" cy="548640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10" name="Rectangle 9"/>
          <p:cNvSpPr/>
          <p:nvPr/>
        </p:nvSpPr>
        <p:spPr>
          <a:xfrm>
            <a:off x="904291" y="4010249"/>
            <a:ext cx="10638002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just">
              <a:buFontTx/>
              <a:buChar char="-"/>
            </a:pP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 động các bạn tham gia là gì?</a:t>
            </a:r>
          </a:p>
          <a:p>
            <a:pPr marL="457200" indent="-457200" algn="just">
              <a:buFontTx/>
              <a:buChar char="-"/>
            </a:pP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 động đó cần mấy người?</a:t>
            </a:r>
          </a:p>
          <a:p>
            <a:pPr marL="457200" indent="-457200" algn="just">
              <a:buFontTx/>
              <a:buChar char="-"/>
            </a:pP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cụ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 marL="457200" indent="-457200" algn="just">
              <a:buFontTx/>
              <a:buChar char="-"/>
            </a:pP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 đoán xem các bạn cảm thấy thế nào khi tham gia hoạt động?</a:t>
            </a: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37ED460C-01BF-4FF0-AA74-6E2E61BF255E}"/>
              </a:ext>
            </a:extLst>
          </p:cNvPr>
          <p:cNvCxnSpPr>
            <a:cxnSpLocks/>
          </p:cNvCxnSpPr>
          <p:nvPr/>
        </p:nvCxnSpPr>
        <p:spPr>
          <a:xfrm>
            <a:off x="1779373" y="751742"/>
            <a:ext cx="3410465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140534BB-F536-4991-AB80-B680DE42BDCF}"/>
              </a:ext>
            </a:extLst>
          </p:cNvPr>
          <p:cNvCxnSpPr>
            <a:cxnSpLocks/>
          </p:cNvCxnSpPr>
          <p:nvPr/>
        </p:nvCxnSpPr>
        <p:spPr>
          <a:xfrm>
            <a:off x="6425514" y="763009"/>
            <a:ext cx="3410465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659503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1172</TotalTime>
  <Words>946</Words>
  <Application>Microsoft Office PowerPoint</Application>
  <PresentationFormat>Widescreen</PresentationFormat>
  <Paragraphs>86</Paragraphs>
  <Slides>19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19</vt:i4>
      </vt:variant>
    </vt:vector>
  </HeadingPairs>
  <TitlesOfParts>
    <vt:vector size="26" baseType="lpstr">
      <vt:lpstr>Arial</vt:lpstr>
      <vt:lpstr>Calibri</vt:lpstr>
      <vt:lpstr>Calibri Light</vt:lpstr>
      <vt:lpstr>HP001 4 hàng</vt:lpstr>
      <vt:lpstr>Times New Roman</vt:lpstr>
      <vt:lpstr>1_Office Theme</vt:lpstr>
      <vt:lpstr>2_Office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Nguyen Kim Chi</cp:lastModifiedBy>
  <cp:revision>320</cp:revision>
  <dcterms:created xsi:type="dcterms:W3CDTF">2021-05-29T04:05:18Z</dcterms:created>
  <dcterms:modified xsi:type="dcterms:W3CDTF">2022-09-24T23:39:10Z</dcterms:modified>
</cp:coreProperties>
</file>