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  <p:sldMasterId id="2147483683" r:id="rId3"/>
  </p:sldMasterIdLst>
  <p:notesMasterIdLst>
    <p:notesMasterId r:id="rId17"/>
  </p:notesMasterIdLst>
  <p:sldIdLst>
    <p:sldId id="256" r:id="rId4"/>
    <p:sldId id="267" r:id="rId5"/>
    <p:sldId id="3404" r:id="rId6"/>
    <p:sldId id="258" r:id="rId7"/>
    <p:sldId id="3400" r:id="rId8"/>
    <p:sldId id="3401" r:id="rId9"/>
    <p:sldId id="269" r:id="rId10"/>
    <p:sldId id="261" r:id="rId11"/>
    <p:sldId id="270" r:id="rId12"/>
    <p:sldId id="3406" r:id="rId13"/>
    <p:sldId id="3403" r:id="rId14"/>
    <p:sldId id="3405" r:id="rId15"/>
    <p:sldId id="268" r:id="rId1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Bahiana" panose="020B0604020202020204" charset="0"/>
      <p:regular r:id="rId20"/>
    </p:embeddedFon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Tulpen On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B88849-4944-4917-A1E2-1C999AB50F1E}">
  <a:tblStyle styleId="{01B88849-4944-4917-A1E2-1C999AB50F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43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3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36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70"/>
            <a:ext cx="7886700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19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30"/>
            <a:ext cx="7886700" cy="33561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54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5"/>
            <a:ext cx="7886700" cy="2085975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594"/>
            <a:ext cx="7886700" cy="827246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7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739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4"/>
            <a:ext cx="7886700" cy="60007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9"/>
            <a:ext cx="3915728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6"/>
            <a:ext cx="3916680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4" y="1111569"/>
            <a:ext cx="3822859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4" y="1776416"/>
            <a:ext cx="3822859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354139" y="3329281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40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55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429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6" y="342900"/>
            <a:ext cx="3294221" cy="791528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5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31" y="-5715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00"/>
            <a:ext cx="3209925" cy="791528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4" y="1270635"/>
            <a:ext cx="3210401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0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4188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72"/>
            <a:ext cx="7886700" cy="438769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725275" y="893750"/>
            <a:ext cx="28497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4866250" y="1151850"/>
            <a:ext cx="3552900" cy="23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283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57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0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65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7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2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15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64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7172325" y="79131"/>
            <a:ext cx="197167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82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82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6036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5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80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51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801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12087" y="3625327"/>
            <a:ext cx="1595256" cy="1518173"/>
          </a:xfrm>
          <a:prstGeom prst="rect">
            <a:avLst/>
          </a:prstGeom>
        </p:spPr>
      </p:pic>
      <p:sp>
        <p:nvSpPr>
          <p:cNvPr id="1758" name="Rectangle 1757"/>
          <p:cNvSpPr/>
          <p:nvPr/>
        </p:nvSpPr>
        <p:spPr>
          <a:xfrm>
            <a:off x="904848" y="1738634"/>
            <a:ext cx="75263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</p:txBody>
      </p:sp>
      <p:sp>
        <p:nvSpPr>
          <p:cNvPr id="1759" name="Rectangle 1758"/>
          <p:cNvSpPr/>
          <p:nvPr/>
        </p:nvSpPr>
        <p:spPr>
          <a:xfrm>
            <a:off x="1148953" y="1738634"/>
            <a:ext cx="70381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</p:txBody>
      </p:sp>
      <p:pic>
        <p:nvPicPr>
          <p:cNvPr id="1760" name="Picture 17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" y="3209396"/>
            <a:ext cx="872226" cy="872226"/>
          </a:xfrm>
          <a:prstGeom prst="rect">
            <a:avLst/>
          </a:prstGeom>
        </p:spPr>
      </p:pic>
      <p:pic>
        <p:nvPicPr>
          <p:cNvPr id="1761" name="Picture 17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70" y="630408"/>
            <a:ext cx="872226" cy="872226"/>
          </a:xfrm>
          <a:prstGeom prst="rect">
            <a:avLst/>
          </a:prstGeom>
        </p:spPr>
      </p:pic>
      <p:pic>
        <p:nvPicPr>
          <p:cNvPr id="1762" name="Picture 17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18" y="722074"/>
            <a:ext cx="872226" cy="87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5" y="7177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686" y="42275"/>
            <a:ext cx="8631314" cy="1162478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52532" y="270022"/>
            <a:ext cx="4519877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685800">
              <a:spcBef>
                <a:spcPts val="750"/>
              </a:spcBef>
              <a:buClrTx/>
              <a:buNone/>
              <a:defRPr/>
            </a:pP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7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7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phiếu</a:t>
            </a:r>
            <a:r>
              <a:rPr lang="en-US" altLang="zh-CN" sz="27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27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endParaRPr lang="zh-CN" altLang="en-US" sz="2700" b="1" kern="1200" dirty="0">
              <a:solidFill>
                <a:srgbClr val="DC5D3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8189" y="1038225"/>
            <a:ext cx="7984315" cy="1757363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endParaRPr lang="zh-CN" altLang="en-US" sz="24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</a:t>
              </a:r>
              <a:endParaRPr lang="zh-CN" altLang="en-US" sz="24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endParaRPr lang="zh-CN" altLang="en-US" sz="24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695" y="2795587"/>
            <a:ext cx="3945255" cy="2027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DCD49-4099-87E1-C086-67BA03EBA01F}"/>
              </a:ext>
            </a:extLst>
          </p:cNvPr>
          <p:cNvSpPr txBox="1"/>
          <p:nvPr/>
        </p:nvSpPr>
        <p:spPr>
          <a:xfrm>
            <a:off x="2337659" y="957364"/>
            <a:ext cx="6057193" cy="20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rmAutofit/>
          </a:bodyPr>
          <a:lstStyle/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YÊU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CẦU CẦN ĐẠT</a:t>
            </a:r>
          </a:p>
          <a:p>
            <a:pPr marL="0" lvl="0" indent="0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Biết tìm và đọc được một câu chuyện hoặc một bài thơ nói về nghề nghiệp.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8255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Chia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sẻ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cảm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xúc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về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một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nghiệp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em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thích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ulpen One"/>
              <a:ea typeface="Tulpen One"/>
              <a:cs typeface="Tulpen One"/>
              <a:sym typeface="Tulpen One"/>
            </a:endParaRPr>
          </a:p>
        </p:txBody>
      </p:sp>
    </p:spTree>
    <p:extLst>
      <p:ext uri="{BB962C8B-B14F-4D97-AF65-F5344CB8AC3E}">
        <p14:creationId xmlns:p14="http://schemas.microsoft.com/office/powerpoint/2010/main" val="112156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DCD49-4099-87E1-C086-67BA03EBA01F}"/>
              </a:ext>
            </a:extLst>
          </p:cNvPr>
          <p:cNvSpPr txBox="1"/>
          <p:nvPr/>
        </p:nvSpPr>
        <p:spPr>
          <a:xfrm>
            <a:off x="2194440" y="891263"/>
            <a:ext cx="6057193" cy="20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rmAutofit/>
          </a:bodyPr>
          <a:lstStyle/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DẶN DÒ</a:t>
            </a:r>
          </a:p>
          <a:p>
            <a:pPr marL="0" lvl="0" indent="0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Đ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ọc một câu chuyện hoặc một bài thơ nói về nghề nghiệp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chia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sẻ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cảm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xúc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về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một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nghiệp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em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thích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cho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người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thân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nghe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ulpen One"/>
              <a:ea typeface="Tulpen One"/>
              <a:cs typeface="Tulpen One"/>
              <a:sym typeface="Tulpen One"/>
            </a:endParaRPr>
          </a:p>
        </p:txBody>
      </p:sp>
    </p:spTree>
    <p:extLst>
      <p:ext uri="{BB962C8B-B14F-4D97-AF65-F5344CB8AC3E}">
        <p14:creationId xmlns:p14="http://schemas.microsoft.com/office/powerpoint/2010/main" val="347444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12087" y="3625327"/>
            <a:ext cx="1595256" cy="1518173"/>
          </a:xfrm>
          <a:prstGeom prst="rect">
            <a:avLst/>
          </a:prstGeom>
        </p:spPr>
      </p:pic>
      <p:pic>
        <p:nvPicPr>
          <p:cNvPr id="1760" name="Picture 17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" y="3209396"/>
            <a:ext cx="872226" cy="872226"/>
          </a:xfrm>
          <a:prstGeom prst="rect">
            <a:avLst/>
          </a:prstGeom>
        </p:spPr>
      </p:pic>
      <p:pic>
        <p:nvPicPr>
          <p:cNvPr id="1761" name="Picture 17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70" y="630408"/>
            <a:ext cx="872226" cy="872226"/>
          </a:xfrm>
          <a:prstGeom prst="rect">
            <a:avLst/>
          </a:prstGeom>
        </p:spPr>
      </p:pic>
      <p:pic>
        <p:nvPicPr>
          <p:cNvPr id="1762" name="Picture 17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18" y="722074"/>
            <a:ext cx="872226" cy="872226"/>
          </a:xfrm>
          <a:prstGeom prst="rect">
            <a:avLst/>
          </a:prstGeom>
        </p:spPr>
      </p:pic>
      <p:sp>
        <p:nvSpPr>
          <p:cNvPr id="1752" name="Rectangle 1751"/>
          <p:cNvSpPr/>
          <p:nvPr/>
        </p:nvSpPr>
        <p:spPr>
          <a:xfrm>
            <a:off x="1742870" y="1624185"/>
            <a:ext cx="56930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</a:t>
            </a:r>
          </a:p>
        </p:txBody>
      </p:sp>
      <p:sp>
        <p:nvSpPr>
          <p:cNvPr id="1753" name="Rectangle 1752"/>
          <p:cNvSpPr/>
          <p:nvPr/>
        </p:nvSpPr>
        <p:spPr>
          <a:xfrm>
            <a:off x="1742870" y="1612456"/>
            <a:ext cx="56930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</a:t>
            </a:r>
          </a:p>
        </p:txBody>
      </p:sp>
    </p:spTree>
    <p:extLst>
      <p:ext uri="{BB962C8B-B14F-4D97-AF65-F5344CB8AC3E}">
        <p14:creationId xmlns:p14="http://schemas.microsoft.com/office/powerpoint/2010/main" val="42771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2" y="1"/>
            <a:ext cx="9141179" cy="5210471"/>
            <a:chOff x="0" y="0"/>
            <a:chExt cx="12192000" cy="6949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"/>
            <a:stretch/>
          </p:blipFill>
          <p:spPr>
            <a:xfrm>
              <a:off x="169818" y="248195"/>
              <a:ext cx="11782696" cy="646611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084518" y="535962"/>
            <a:ext cx="6522884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20 </a:t>
            </a:r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5 </a:t>
            </a:r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705" y="1143818"/>
            <a:ext cx="2190916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Tiếng Việt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0478" y="1737723"/>
            <a:ext cx="360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HP001 4 hàng" panose="020B0603050302020204" pitchFamily="34" charset="0"/>
              </a:rPr>
              <a:t>Bài 30: Đọc mở rộng 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834" y="1431514"/>
            <a:ext cx="473085" cy="612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309" y="3854865"/>
            <a:ext cx="2376913" cy="1179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AD56D0-03BD-4F43-A5DD-CAB437E18F59}"/>
              </a:ext>
            </a:extLst>
          </p:cNvPr>
          <p:cNvSpPr/>
          <p:nvPr/>
        </p:nvSpPr>
        <p:spPr>
          <a:xfrm>
            <a:off x="754482" y="143777"/>
            <a:ext cx="7673945" cy="329738"/>
          </a:xfrm>
          <a:prstGeom prst="rect">
            <a:avLst/>
          </a:prstGeom>
          <a:noFill/>
        </p:spPr>
        <p:txBody>
          <a:bodyPr wrap="square" lIns="65311" tIns="32655" rIns="65311" bIns="3265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347147"/>
            <a:r>
              <a:rPr lang="en-US" sz="1714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DCD49-4099-87E1-C086-67BA03EBA01F}"/>
              </a:ext>
            </a:extLst>
          </p:cNvPr>
          <p:cNvSpPr txBox="1"/>
          <p:nvPr/>
        </p:nvSpPr>
        <p:spPr>
          <a:xfrm>
            <a:off x="2337659" y="957364"/>
            <a:ext cx="6057193" cy="20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rmAutofit/>
          </a:bodyPr>
          <a:lstStyle/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YÊU CẦU CẦN ĐẠT</a:t>
            </a:r>
          </a:p>
          <a:p>
            <a:pPr marL="0" lvl="0" indent="0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Biết tìm và đọc được một câu chuyện hoặc một bài thơ nói về nghề nghiệp.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8255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Chia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sẻ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cảm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xúc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về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một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nghiệp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em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thích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ulpen One"/>
              <a:ea typeface="Tulpen One"/>
              <a:cs typeface="Tulpen One"/>
              <a:sym typeface="Tulpen One"/>
            </a:endParaRPr>
          </a:p>
        </p:txBody>
      </p:sp>
    </p:spTree>
    <p:extLst>
      <p:ext uri="{BB962C8B-B14F-4D97-AF65-F5344CB8AC3E}">
        <p14:creationId xmlns:p14="http://schemas.microsoft.com/office/powerpoint/2010/main" val="80025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8121643" y="1916141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7" name="Google Shape;2750;p42"/>
          <p:cNvGrpSpPr/>
          <p:nvPr/>
        </p:nvGrpSpPr>
        <p:grpSpPr>
          <a:xfrm rot="16200000">
            <a:off x="7178918" y="3231150"/>
            <a:ext cx="1200710" cy="3042385"/>
            <a:chOff x="7607586" y="196566"/>
            <a:chExt cx="1200710" cy="3042385"/>
          </a:xfrm>
        </p:grpSpPr>
        <p:grpSp>
          <p:nvGrpSpPr>
            <p:cNvPr id="258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444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5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6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7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8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9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0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1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2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3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4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5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6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7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8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9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1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2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3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4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5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6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260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61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2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3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4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5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6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7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8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9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0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1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2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3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4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5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6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7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8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9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0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1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2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3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4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5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6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7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8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9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0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1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2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3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4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5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6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7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8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9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0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1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2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3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4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5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6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7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8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9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0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1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2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3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4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5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6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7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8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5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6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7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8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9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0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1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2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3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4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5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6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7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8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9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0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1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2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3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4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5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6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7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8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9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0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1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2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3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4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5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6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7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8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9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0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1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2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3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4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5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6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7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8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9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0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1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2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3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4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5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6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7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8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9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0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1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2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3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4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5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6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7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8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9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0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1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2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3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4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7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8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9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5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6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8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9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0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1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2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3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3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4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5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6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7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8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9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0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1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2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3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4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5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6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7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8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pic>
        <p:nvPicPr>
          <p:cNvPr id="467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69" y="1559064"/>
            <a:ext cx="3124200" cy="3273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7402" y="119448"/>
            <a:ext cx="8207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vi-VN" sz="2400" b="1">
                <a:solidFill>
                  <a:srgbClr val="002060"/>
                </a:solidFill>
                <a:latin typeface="+mj-lt"/>
              </a:rPr>
              <a:t>Tìm đọc một câu chuyện hoặc một bài thơ </a:t>
            </a:r>
            <a:endParaRPr lang="en-US" sz="2400" b="1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2400" b="1">
                <a:solidFill>
                  <a:srgbClr val="002060"/>
                </a:solidFill>
                <a:latin typeface="+mj-lt"/>
              </a:rPr>
              <a:t>nói về nghề nghiệp.</a:t>
            </a:r>
            <a:endParaRPr lang="en-US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1430" y="1527409"/>
            <a:ext cx="46910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Em làm chú thợ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Xây những ngôi nhà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Cho bà, cho mẹ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Cho chị, cho cha.</a:t>
            </a:r>
          </a:p>
          <a:p>
            <a:r>
              <a:rPr lang="vi-VN" sz="2000" dirty="0">
                <a:latin typeface="+mj-lt"/>
              </a:rPr>
              <a:t>Nhà xây đẹp ghê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Tay cầm dao gạch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Tay nhanh thoăn thoắ</a:t>
            </a:r>
            <a:r>
              <a:rPr lang="en-US" sz="2000" dirty="0">
                <a:latin typeface="+mj-lt"/>
              </a:rPr>
              <a:t>t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Như bác thợ nề.</a:t>
            </a:r>
          </a:p>
          <a:p>
            <a:r>
              <a:rPr lang="vi-VN" sz="2000" dirty="0">
                <a:latin typeface="+mj-lt"/>
              </a:rPr>
              <a:t>Em làm chú thợ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Xây nhà vui ghê.</a:t>
            </a:r>
          </a:p>
          <a:p>
            <a:r>
              <a:rPr lang="vi-VN" sz="2000" i="1" dirty="0">
                <a:latin typeface="+mj-lt"/>
              </a:rPr>
              <a:t>Tác giả: </a:t>
            </a:r>
            <a:r>
              <a:rPr lang="vi-VN" sz="2000" b="1" i="1" dirty="0">
                <a:latin typeface="+mj-lt"/>
              </a:rPr>
              <a:t>Hoàng Dân</a:t>
            </a:r>
            <a:endParaRPr lang="vi-VN" sz="20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8237" y="1218023"/>
            <a:ext cx="229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EM LÀM THỢ XÂY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8DA35-1041-4765-9991-AAB48A94B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4" y="0"/>
            <a:ext cx="6971189" cy="51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961C-021E-4507-8882-4AA7296CF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0" y="0"/>
            <a:ext cx="6802144" cy="51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8121643" y="1916141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750;p42"/>
          <p:cNvGrpSpPr/>
          <p:nvPr/>
        </p:nvGrpSpPr>
        <p:grpSpPr>
          <a:xfrm rot="16200000">
            <a:off x="7178918" y="3231150"/>
            <a:ext cx="1200710" cy="3042385"/>
            <a:chOff x="7607586" y="196566"/>
            <a:chExt cx="1200710" cy="3042385"/>
          </a:xfrm>
        </p:grpSpPr>
        <p:grpSp>
          <p:nvGrpSpPr>
            <p:cNvPr id="258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444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61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68" name="Picture 2" descr="Bé làm hoạ sĩ | Bài thơ Bé làm hoạ sĩ (Nguyễn Lãm Thắn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52" y="-49353"/>
            <a:ext cx="9296842" cy="51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1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Google Shape;2209;p37"/>
          <p:cNvGrpSpPr/>
          <p:nvPr/>
        </p:nvGrpSpPr>
        <p:grpSpPr>
          <a:xfrm flipH="1">
            <a:off x="92328" y="3493883"/>
            <a:ext cx="2329560" cy="1922110"/>
            <a:chOff x="5143571" y="1692850"/>
            <a:chExt cx="4067685" cy="2774137"/>
          </a:xfrm>
        </p:grpSpPr>
        <p:sp>
          <p:nvSpPr>
            <p:cNvPr id="2210" name="Google Shape;2210;p37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7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2" name="Google Shape;2212;p37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2213" name="Google Shape;2213;p37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7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7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7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7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7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7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7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7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7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7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7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7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7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7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7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9" name="Google Shape;2229;p37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7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37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2232" name="Google Shape;2232;p37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7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4" name="Google Shape;2234;p37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2235" name="Google Shape;2235;p37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7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7" name="Google Shape;2237;p37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7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9" name="Google Shape;2239;p37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2240" name="Google Shape;2240;p37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7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2" name="Google Shape;2242;p37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2243" name="Google Shape;2243;p37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7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5" name="Google Shape;2245;p37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7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7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7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7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7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7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7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3" name="Google Shape;2263;p37"/>
          <p:cNvSpPr/>
          <p:nvPr/>
        </p:nvSpPr>
        <p:spPr>
          <a:xfrm rot="-3265807">
            <a:off x="5070672" y="1363243"/>
            <a:ext cx="9843" cy="11399"/>
          </a:xfrm>
          <a:custGeom>
            <a:avLst/>
            <a:gdLst/>
            <a:ahLst/>
            <a:cxnLst/>
            <a:rect l="l" t="t" r="r" b="b"/>
            <a:pathLst>
              <a:path w="544" h="630" extrusionOk="0">
                <a:moveTo>
                  <a:pt x="450" y="0"/>
                </a:moveTo>
                <a:cubicBezTo>
                  <a:pt x="435" y="0"/>
                  <a:pt x="419" y="6"/>
                  <a:pt x="405" y="21"/>
                </a:cubicBezTo>
                <a:cubicBezTo>
                  <a:pt x="324" y="100"/>
                  <a:pt x="249" y="176"/>
                  <a:pt x="177" y="260"/>
                </a:cubicBezTo>
                <a:cubicBezTo>
                  <a:pt x="104" y="340"/>
                  <a:pt x="17" y="412"/>
                  <a:pt x="9" y="523"/>
                </a:cubicBezTo>
                <a:cubicBezTo>
                  <a:pt x="0" y="589"/>
                  <a:pt x="59" y="629"/>
                  <a:pt x="118" y="629"/>
                </a:cubicBezTo>
                <a:cubicBezTo>
                  <a:pt x="133" y="629"/>
                  <a:pt x="147" y="627"/>
                  <a:pt x="161" y="621"/>
                </a:cubicBezTo>
                <a:cubicBezTo>
                  <a:pt x="252" y="583"/>
                  <a:pt x="302" y="472"/>
                  <a:pt x="355" y="389"/>
                </a:cubicBezTo>
                <a:cubicBezTo>
                  <a:pt x="412" y="302"/>
                  <a:pt x="461" y="211"/>
                  <a:pt x="514" y="116"/>
                </a:cubicBezTo>
                <a:cubicBezTo>
                  <a:pt x="544" y="63"/>
                  <a:pt x="500" y="0"/>
                  <a:pt x="4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37"/>
          <p:cNvSpPr/>
          <p:nvPr/>
        </p:nvSpPr>
        <p:spPr>
          <a:xfrm rot="-3265807">
            <a:off x="5083935" y="1370796"/>
            <a:ext cx="17696" cy="17678"/>
          </a:xfrm>
          <a:custGeom>
            <a:avLst/>
            <a:gdLst/>
            <a:ahLst/>
            <a:cxnLst/>
            <a:rect l="l" t="t" r="r" b="b"/>
            <a:pathLst>
              <a:path w="978" h="977" extrusionOk="0">
                <a:moveTo>
                  <a:pt x="857" y="1"/>
                </a:moveTo>
                <a:cubicBezTo>
                  <a:pt x="842" y="1"/>
                  <a:pt x="825" y="5"/>
                  <a:pt x="808" y="17"/>
                </a:cubicBezTo>
                <a:cubicBezTo>
                  <a:pt x="652" y="119"/>
                  <a:pt x="519" y="256"/>
                  <a:pt x="386" y="389"/>
                </a:cubicBezTo>
                <a:cubicBezTo>
                  <a:pt x="268" y="510"/>
                  <a:pt x="85" y="636"/>
                  <a:pt x="32" y="803"/>
                </a:cubicBezTo>
                <a:cubicBezTo>
                  <a:pt x="1" y="904"/>
                  <a:pt x="79" y="976"/>
                  <a:pt x="165" y="976"/>
                </a:cubicBezTo>
                <a:cubicBezTo>
                  <a:pt x="183" y="976"/>
                  <a:pt x="201" y="973"/>
                  <a:pt x="219" y="967"/>
                </a:cubicBezTo>
                <a:cubicBezTo>
                  <a:pt x="378" y="906"/>
                  <a:pt x="496" y="708"/>
                  <a:pt x="606" y="587"/>
                </a:cubicBezTo>
                <a:cubicBezTo>
                  <a:pt x="724" y="454"/>
                  <a:pt x="850" y="313"/>
                  <a:pt x="938" y="161"/>
                </a:cubicBezTo>
                <a:cubicBezTo>
                  <a:pt x="978" y="96"/>
                  <a:pt x="927" y="1"/>
                  <a:pt x="8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37"/>
          <p:cNvSpPr/>
          <p:nvPr/>
        </p:nvSpPr>
        <p:spPr>
          <a:xfrm rot="-3265807">
            <a:off x="5099045" y="1409147"/>
            <a:ext cx="24101" cy="20464"/>
          </a:xfrm>
          <a:custGeom>
            <a:avLst/>
            <a:gdLst/>
            <a:ahLst/>
            <a:cxnLst/>
            <a:rect l="l" t="t" r="r" b="b"/>
            <a:pathLst>
              <a:path w="1332" h="1131" extrusionOk="0">
                <a:moveTo>
                  <a:pt x="1163" y="1"/>
                </a:moveTo>
                <a:cubicBezTo>
                  <a:pt x="1138" y="1"/>
                  <a:pt x="1113" y="8"/>
                  <a:pt x="1092" y="27"/>
                </a:cubicBezTo>
                <a:cubicBezTo>
                  <a:pt x="723" y="334"/>
                  <a:pt x="335" y="623"/>
                  <a:pt x="46" y="1008"/>
                </a:cubicBezTo>
                <a:cubicBezTo>
                  <a:pt x="1" y="1069"/>
                  <a:pt x="61" y="1131"/>
                  <a:pt x="122" y="1131"/>
                </a:cubicBezTo>
                <a:cubicBezTo>
                  <a:pt x="132" y="1131"/>
                  <a:pt x="143" y="1129"/>
                  <a:pt x="153" y="1125"/>
                </a:cubicBezTo>
                <a:cubicBezTo>
                  <a:pt x="613" y="932"/>
                  <a:pt x="958" y="562"/>
                  <a:pt x="1267" y="174"/>
                </a:cubicBezTo>
                <a:cubicBezTo>
                  <a:pt x="1331" y="92"/>
                  <a:pt x="1248" y="1"/>
                  <a:pt x="11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7"/>
          <p:cNvSpPr/>
          <p:nvPr/>
        </p:nvSpPr>
        <p:spPr>
          <a:xfrm rot="-3265807">
            <a:off x="5076406" y="1410813"/>
            <a:ext cx="14276" cy="11290"/>
          </a:xfrm>
          <a:custGeom>
            <a:avLst/>
            <a:gdLst/>
            <a:ahLst/>
            <a:cxnLst/>
            <a:rect l="l" t="t" r="r" b="b"/>
            <a:pathLst>
              <a:path w="789" h="624" extrusionOk="0">
                <a:moveTo>
                  <a:pt x="666" y="1"/>
                </a:moveTo>
                <a:cubicBezTo>
                  <a:pt x="642" y="1"/>
                  <a:pt x="618" y="7"/>
                  <a:pt x="597" y="22"/>
                </a:cubicBezTo>
                <a:cubicBezTo>
                  <a:pt x="499" y="90"/>
                  <a:pt x="404" y="178"/>
                  <a:pt x="305" y="250"/>
                </a:cubicBezTo>
                <a:cubicBezTo>
                  <a:pt x="213" y="318"/>
                  <a:pt x="107" y="402"/>
                  <a:pt x="43" y="490"/>
                </a:cubicBezTo>
                <a:cubicBezTo>
                  <a:pt x="1" y="543"/>
                  <a:pt x="46" y="619"/>
                  <a:pt x="107" y="623"/>
                </a:cubicBezTo>
                <a:cubicBezTo>
                  <a:pt x="115" y="623"/>
                  <a:pt x="122" y="623"/>
                  <a:pt x="130" y="623"/>
                </a:cubicBezTo>
                <a:cubicBezTo>
                  <a:pt x="403" y="623"/>
                  <a:pt x="668" y="365"/>
                  <a:pt x="761" y="125"/>
                </a:cubicBezTo>
                <a:cubicBezTo>
                  <a:pt x="789" y="49"/>
                  <a:pt x="730" y="1"/>
                  <a:pt x="6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37"/>
          <p:cNvSpPr/>
          <p:nvPr/>
        </p:nvSpPr>
        <p:spPr>
          <a:xfrm rot="-3265807">
            <a:off x="5093204" y="1421994"/>
            <a:ext cx="12304" cy="11924"/>
          </a:xfrm>
          <a:custGeom>
            <a:avLst/>
            <a:gdLst/>
            <a:ahLst/>
            <a:cxnLst/>
            <a:rect l="l" t="t" r="r" b="b"/>
            <a:pathLst>
              <a:path w="680" h="659" extrusionOk="0">
                <a:moveTo>
                  <a:pt x="561" y="0"/>
                </a:moveTo>
                <a:cubicBezTo>
                  <a:pt x="527" y="0"/>
                  <a:pt x="494" y="15"/>
                  <a:pt x="472" y="50"/>
                </a:cubicBezTo>
                <a:cubicBezTo>
                  <a:pt x="430" y="118"/>
                  <a:pt x="365" y="190"/>
                  <a:pt x="304" y="248"/>
                </a:cubicBezTo>
                <a:cubicBezTo>
                  <a:pt x="236" y="313"/>
                  <a:pt x="153" y="346"/>
                  <a:pt x="88" y="411"/>
                </a:cubicBezTo>
                <a:cubicBezTo>
                  <a:pt x="0" y="492"/>
                  <a:pt x="50" y="655"/>
                  <a:pt x="176" y="659"/>
                </a:cubicBezTo>
                <a:cubicBezTo>
                  <a:pt x="179" y="659"/>
                  <a:pt x="182" y="659"/>
                  <a:pt x="185" y="659"/>
                </a:cubicBezTo>
                <a:cubicBezTo>
                  <a:pt x="325" y="659"/>
                  <a:pt x="436" y="580"/>
                  <a:pt x="529" y="476"/>
                </a:cubicBezTo>
                <a:cubicBezTo>
                  <a:pt x="628" y="366"/>
                  <a:pt x="666" y="263"/>
                  <a:pt x="677" y="115"/>
                </a:cubicBezTo>
                <a:cubicBezTo>
                  <a:pt x="680" y="47"/>
                  <a:pt x="620" y="0"/>
                  <a:pt x="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2961;p42"/>
          <p:cNvGrpSpPr/>
          <p:nvPr/>
        </p:nvGrpSpPr>
        <p:grpSpPr>
          <a:xfrm rot="21309292">
            <a:off x="-110356" y="2689411"/>
            <a:ext cx="1086492" cy="2393541"/>
            <a:chOff x="235296" y="1497695"/>
            <a:chExt cx="2487851" cy="3647820"/>
          </a:xfrm>
        </p:grpSpPr>
        <p:sp>
          <p:nvSpPr>
            <p:cNvPr id="64" name="Google Shape;2962;p42"/>
            <p:cNvSpPr/>
            <p:nvPr/>
          </p:nvSpPr>
          <p:spPr>
            <a:xfrm rot="-5400000" flipH="1">
              <a:off x="-399647" y="3408089"/>
              <a:ext cx="2703807" cy="771046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63;p42"/>
            <p:cNvSpPr/>
            <p:nvPr/>
          </p:nvSpPr>
          <p:spPr>
            <a:xfrm rot="-5400000" flipH="1">
              <a:off x="813191" y="2113067"/>
              <a:ext cx="1218708" cy="1454643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64;p42"/>
            <p:cNvSpPr/>
            <p:nvPr/>
          </p:nvSpPr>
          <p:spPr>
            <a:xfrm rot="-2412741" flipH="1">
              <a:off x="1306395" y="2072268"/>
              <a:ext cx="505562" cy="159926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65;p42"/>
            <p:cNvSpPr/>
            <p:nvPr/>
          </p:nvSpPr>
          <p:spPr>
            <a:xfrm rot="-2412741" flipH="1">
              <a:off x="1146823" y="1883348"/>
              <a:ext cx="232807" cy="450731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66;p42"/>
            <p:cNvSpPr/>
            <p:nvPr/>
          </p:nvSpPr>
          <p:spPr>
            <a:xfrm rot="-2412741" flipH="1">
              <a:off x="1529220" y="2277488"/>
              <a:ext cx="401007" cy="314079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67;p42"/>
            <p:cNvSpPr/>
            <p:nvPr/>
          </p:nvSpPr>
          <p:spPr>
            <a:xfrm rot="-2412741" flipH="1">
              <a:off x="1673195" y="1899177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68;p42"/>
            <p:cNvSpPr/>
            <p:nvPr/>
          </p:nvSpPr>
          <p:spPr>
            <a:xfrm rot="-2412741" flipH="1">
              <a:off x="1950410" y="2400530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69;p42"/>
            <p:cNvSpPr/>
            <p:nvPr/>
          </p:nvSpPr>
          <p:spPr>
            <a:xfrm rot="-2412741" flipH="1">
              <a:off x="1173565" y="1836418"/>
              <a:ext cx="66603" cy="50077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70;p42"/>
            <p:cNvSpPr/>
            <p:nvPr/>
          </p:nvSpPr>
          <p:spPr>
            <a:xfrm rot="-2412741" flipH="1">
              <a:off x="1082102" y="1697361"/>
              <a:ext cx="1034180" cy="113883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71;p42"/>
            <p:cNvSpPr/>
            <p:nvPr/>
          </p:nvSpPr>
          <p:spPr>
            <a:xfrm rot="-2412741" flipH="1">
              <a:off x="1484103" y="1851244"/>
              <a:ext cx="46219" cy="34787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72;p42"/>
            <p:cNvSpPr/>
            <p:nvPr/>
          </p:nvSpPr>
          <p:spPr>
            <a:xfrm rot="-2412741" flipH="1">
              <a:off x="1896126" y="2551062"/>
              <a:ext cx="46184" cy="34715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73;p42"/>
            <p:cNvSpPr/>
            <p:nvPr/>
          </p:nvSpPr>
          <p:spPr>
            <a:xfrm rot="-2412741" flipH="1">
              <a:off x="1534670" y="2299104"/>
              <a:ext cx="45720" cy="34715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74;p42"/>
            <p:cNvSpPr/>
            <p:nvPr/>
          </p:nvSpPr>
          <p:spPr>
            <a:xfrm rot="-2412741" flipH="1">
              <a:off x="1481522" y="1920311"/>
              <a:ext cx="30041" cy="22561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75;p42"/>
            <p:cNvSpPr/>
            <p:nvPr/>
          </p:nvSpPr>
          <p:spPr>
            <a:xfrm rot="-2412741" flipH="1">
              <a:off x="1811272" y="2580618"/>
              <a:ext cx="30005" cy="22526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76;p42"/>
            <p:cNvSpPr/>
            <p:nvPr/>
          </p:nvSpPr>
          <p:spPr>
            <a:xfrm rot="-2412741" flipH="1">
              <a:off x="1160775" y="2172304"/>
              <a:ext cx="29970" cy="22561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77;p42"/>
            <p:cNvSpPr/>
            <p:nvPr/>
          </p:nvSpPr>
          <p:spPr>
            <a:xfrm rot="-2412741" flipH="1">
              <a:off x="1448808" y="1886441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78;p42"/>
            <p:cNvSpPr/>
            <p:nvPr/>
          </p:nvSpPr>
          <p:spPr>
            <a:xfrm rot="-2412741" flipH="1">
              <a:off x="1229760" y="2312023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79;p42"/>
            <p:cNvSpPr/>
            <p:nvPr/>
          </p:nvSpPr>
          <p:spPr>
            <a:xfrm rot="-2412741" flipH="1">
              <a:off x="1638492" y="2198484"/>
              <a:ext cx="19528" cy="14720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80;p42"/>
            <p:cNvSpPr/>
            <p:nvPr/>
          </p:nvSpPr>
          <p:spPr>
            <a:xfrm rot="-5400000" flipH="1">
              <a:off x="287805" y="3973209"/>
              <a:ext cx="265015" cy="33617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81;p42"/>
            <p:cNvSpPr/>
            <p:nvPr/>
          </p:nvSpPr>
          <p:spPr>
            <a:xfrm rot="-5400000" flipH="1">
              <a:off x="626495" y="3938812"/>
              <a:ext cx="251821" cy="32936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2982;p42"/>
            <p:cNvGrpSpPr/>
            <p:nvPr/>
          </p:nvGrpSpPr>
          <p:grpSpPr>
            <a:xfrm rot="-5400000" flipH="1">
              <a:off x="230228" y="3551141"/>
              <a:ext cx="414710" cy="342109"/>
              <a:chOff x="3961851" y="558662"/>
              <a:chExt cx="290748" cy="240113"/>
            </a:xfrm>
          </p:grpSpPr>
          <p:sp>
            <p:nvSpPr>
              <p:cNvPr id="111" name="Google Shape;2983;p42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984;p42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2985;p42"/>
            <p:cNvGrpSpPr/>
            <p:nvPr/>
          </p:nvGrpSpPr>
          <p:grpSpPr>
            <a:xfrm rot="-5400000" flipH="1">
              <a:off x="661189" y="3575491"/>
              <a:ext cx="262071" cy="380647"/>
              <a:chOff x="4045939" y="794047"/>
              <a:chExt cx="183735" cy="267161"/>
            </a:xfrm>
          </p:grpSpPr>
          <p:sp>
            <p:nvSpPr>
              <p:cNvPr id="109" name="Google Shape;2986;p42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987;p42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2988;p42"/>
            <p:cNvSpPr/>
            <p:nvPr/>
          </p:nvSpPr>
          <p:spPr>
            <a:xfrm rot="-5400000" flipH="1">
              <a:off x="363984" y="4049953"/>
              <a:ext cx="202607" cy="253101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89;p42"/>
            <p:cNvSpPr/>
            <p:nvPr/>
          </p:nvSpPr>
          <p:spPr>
            <a:xfrm rot="-5400000" flipH="1">
              <a:off x="615613" y="3980527"/>
              <a:ext cx="221305" cy="28395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2990;p42"/>
            <p:cNvGrpSpPr/>
            <p:nvPr/>
          </p:nvGrpSpPr>
          <p:grpSpPr>
            <a:xfrm rot="-5400000" flipH="1">
              <a:off x="287737" y="4354185"/>
              <a:ext cx="279203" cy="384085"/>
              <a:chOff x="4587071" y="536741"/>
              <a:chExt cx="195746" cy="269575"/>
            </a:xfrm>
          </p:grpSpPr>
          <p:sp>
            <p:nvSpPr>
              <p:cNvPr id="107" name="Google Shape;2991;p42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992;p42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2993;p42"/>
            <p:cNvGrpSpPr/>
            <p:nvPr/>
          </p:nvGrpSpPr>
          <p:grpSpPr>
            <a:xfrm rot="-5400000" flipH="1">
              <a:off x="639159" y="4332215"/>
              <a:ext cx="286269" cy="345418"/>
              <a:chOff x="4555637" y="799440"/>
              <a:chExt cx="200700" cy="242435"/>
            </a:xfrm>
          </p:grpSpPr>
          <p:sp>
            <p:nvSpPr>
              <p:cNvPr id="105" name="Google Shape;2994;p42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995;p42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2996;p42"/>
            <p:cNvSpPr/>
            <p:nvPr/>
          </p:nvSpPr>
          <p:spPr>
            <a:xfrm rot="-2412760" flipH="1">
              <a:off x="2143053" y="2027398"/>
              <a:ext cx="278029" cy="87950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97;p42"/>
            <p:cNvSpPr/>
            <p:nvPr/>
          </p:nvSpPr>
          <p:spPr>
            <a:xfrm rot="-2412760" flipH="1">
              <a:off x="2055299" y="1923502"/>
              <a:ext cx="128030" cy="24787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98;p42"/>
            <p:cNvSpPr/>
            <p:nvPr/>
          </p:nvSpPr>
          <p:spPr>
            <a:xfrm rot="-2412760" flipH="1">
              <a:off x="2265594" y="2140258"/>
              <a:ext cx="220530" cy="172725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99;p42"/>
            <p:cNvSpPr/>
            <p:nvPr/>
          </p:nvSpPr>
          <p:spPr>
            <a:xfrm rot="-2412760" flipH="1">
              <a:off x="2344771" y="1932207"/>
              <a:ext cx="36628" cy="2757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00;p42"/>
            <p:cNvSpPr/>
            <p:nvPr/>
          </p:nvSpPr>
          <p:spPr>
            <a:xfrm rot="-2412760" flipH="1">
              <a:off x="2070006" y="1897693"/>
              <a:ext cx="36628" cy="27540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01;p42"/>
            <p:cNvSpPr/>
            <p:nvPr/>
          </p:nvSpPr>
          <p:spPr>
            <a:xfrm rot="-2412760" flipH="1">
              <a:off x="2019705" y="1821221"/>
              <a:ext cx="568738" cy="626295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02;p42"/>
            <p:cNvSpPr/>
            <p:nvPr/>
          </p:nvSpPr>
          <p:spPr>
            <a:xfrm rot="-2412760" flipH="1">
              <a:off x="2240782" y="1905846"/>
              <a:ext cx="25418" cy="19131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03;p42"/>
            <p:cNvSpPr/>
            <p:nvPr/>
          </p:nvSpPr>
          <p:spPr>
            <a:xfrm rot="-2412760" flipH="1">
              <a:off x="2467370" y="2290708"/>
              <a:ext cx="25398" cy="19092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04;p42"/>
            <p:cNvSpPr/>
            <p:nvPr/>
          </p:nvSpPr>
          <p:spPr>
            <a:xfrm rot="-2412760" flipH="1">
              <a:off x="2268591" y="2152145"/>
              <a:ext cx="25144" cy="19092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05;p42"/>
            <p:cNvSpPr/>
            <p:nvPr/>
          </p:nvSpPr>
          <p:spPr>
            <a:xfrm rot="-2412760" flipH="1">
              <a:off x="2239363" y="1943830"/>
              <a:ext cx="16521" cy="12408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06;p42"/>
            <p:cNvSpPr/>
            <p:nvPr/>
          </p:nvSpPr>
          <p:spPr>
            <a:xfrm rot="-2412760" flipH="1">
              <a:off x="2420705" y="2306962"/>
              <a:ext cx="16501" cy="12388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07;p42"/>
            <p:cNvSpPr/>
            <p:nvPr/>
          </p:nvSpPr>
          <p:spPr>
            <a:xfrm rot="-2412760" flipH="1">
              <a:off x="2062972" y="2082412"/>
              <a:ext cx="16481" cy="12408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08;p42"/>
            <p:cNvSpPr/>
            <p:nvPr/>
          </p:nvSpPr>
          <p:spPr>
            <a:xfrm rot="-2412760" flipH="1">
              <a:off x="2221372" y="1925203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09;p42"/>
            <p:cNvSpPr/>
            <p:nvPr/>
          </p:nvSpPr>
          <p:spPr>
            <a:xfrm rot="-2412760" flipH="1">
              <a:off x="2100910" y="2159249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10;p42"/>
            <p:cNvSpPr/>
            <p:nvPr/>
          </p:nvSpPr>
          <p:spPr>
            <a:xfrm rot="-2412760" flipH="1">
              <a:off x="2325687" y="2096809"/>
              <a:ext cx="10739" cy="809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36" y="1"/>
            <a:ext cx="9207624" cy="51268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0" y="476552"/>
            <a:ext cx="1228141" cy="1469363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8121643" y="1916141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7" name="Google Shape;2750;p42"/>
          <p:cNvGrpSpPr/>
          <p:nvPr/>
        </p:nvGrpSpPr>
        <p:grpSpPr>
          <a:xfrm rot="16200000">
            <a:off x="7178918" y="3231150"/>
            <a:ext cx="1200710" cy="3042385"/>
            <a:chOff x="7607586" y="196566"/>
            <a:chExt cx="1200710" cy="3042385"/>
          </a:xfrm>
        </p:grpSpPr>
        <p:grpSp>
          <p:nvGrpSpPr>
            <p:cNvPr id="258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444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5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6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7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8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9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0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1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2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3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4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5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6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7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8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9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1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2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3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4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5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6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260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61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2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3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4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5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6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7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8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9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0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1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2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3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4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5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6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7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8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9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0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1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2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3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4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5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6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7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8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9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0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1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2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3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4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5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6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7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8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9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0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1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2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3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4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5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6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7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8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9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0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1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2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3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4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5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6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7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8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5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6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7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8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9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0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1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2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3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4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5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6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7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8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9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0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1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2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3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4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5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6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7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8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9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0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1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2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3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4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5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6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7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8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9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0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1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2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3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4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5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6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7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8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9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0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1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2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3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4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5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6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7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8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9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0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1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2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3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4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5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6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7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8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9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0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1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2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3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4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7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8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9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5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6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8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9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0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1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2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3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3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4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5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6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7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8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9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0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1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2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3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4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5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6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7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8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06317" y="237065"/>
            <a:ext cx="90036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+mj-lt"/>
              </a:rPr>
              <a:t>2</a:t>
            </a:r>
            <a:r>
              <a:rPr lang="en-US" sz="2400" b="1">
                <a:solidFill>
                  <a:srgbClr val="002060"/>
                </a:solidFill>
                <a:latin typeface="+mj-lt"/>
              </a:rPr>
              <a:t>.</a:t>
            </a:r>
            <a:r>
              <a:rPr lang="vi-VN" sz="2400" b="1">
                <a:solidFill>
                  <a:srgbClr val="002060"/>
                </a:solidFill>
                <a:latin typeface="+mj-lt"/>
              </a:rPr>
              <a:t> Nói với bạn về những điều thú vị của nghề nghiệp được nói đến trong câu chuyện hoặc bài thơ đã đọc.</a:t>
            </a:r>
            <a:br>
              <a:rPr lang="vi-VN" sz="2400" b="1">
                <a:solidFill>
                  <a:srgbClr val="002060"/>
                </a:solidFill>
                <a:latin typeface="+mj-lt"/>
              </a:rPr>
            </a:br>
            <a:br>
              <a:rPr lang="vi-VN" sz="2400" b="1">
                <a:solidFill>
                  <a:srgbClr val="002060"/>
                </a:solidFill>
                <a:latin typeface="+mj-lt"/>
              </a:rPr>
            </a:br>
            <a:endParaRPr lang="en-US" sz="4000" b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67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1" y="2127021"/>
            <a:ext cx="3124200" cy="2952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564" y="2126912"/>
            <a:ext cx="3182787" cy="28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87806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282</Words>
  <Application>Microsoft Office PowerPoint</Application>
  <PresentationFormat>On-screen Show (16:9)</PresentationFormat>
  <Paragraphs>38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Barlow</vt:lpstr>
      <vt:lpstr>Bahiana</vt:lpstr>
      <vt:lpstr>Times New Roman</vt:lpstr>
      <vt:lpstr>微软雅黑</vt:lpstr>
      <vt:lpstr>Tulpen One</vt:lpstr>
      <vt:lpstr>Arial</vt:lpstr>
      <vt:lpstr>Calibri</vt:lpstr>
      <vt:lpstr>HP001 4 hàng</vt:lpstr>
      <vt:lpstr>https://www.freeppt7.com</vt:lpstr>
      <vt:lpstr>Office 主题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Nguyen Kim Chi</cp:lastModifiedBy>
  <cp:revision>9</cp:revision>
  <dcterms:modified xsi:type="dcterms:W3CDTF">2022-05-13T11:09:28Z</dcterms:modified>
</cp:coreProperties>
</file>