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8564" r:id="rId3"/>
    <p:sldId id="8565" r:id="rId4"/>
    <p:sldId id="8559" r:id="rId5"/>
    <p:sldId id="8566" r:id="rId6"/>
    <p:sldId id="8571" r:id="rId7"/>
    <p:sldId id="8572" r:id="rId8"/>
    <p:sldId id="8573" r:id="rId9"/>
    <p:sldId id="8568" r:id="rId10"/>
    <p:sldId id="8577" r:id="rId11"/>
    <p:sldId id="8569" r:id="rId12"/>
    <p:sldId id="8575" r:id="rId13"/>
    <p:sldId id="8574" r:id="rId14"/>
    <p:sldId id="856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2022/5/15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1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4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emf"/><Relationship Id="rId11" Type="http://schemas.openxmlformats.org/officeDocument/2006/relationships/image" Target="../media/image23.jpeg"/><Relationship Id="rId5" Type="http://schemas.openxmlformats.org/officeDocument/2006/relationships/image" Target="../media/image18.emf"/><Relationship Id="rId10" Type="http://schemas.openxmlformats.org/officeDocument/2006/relationships/image" Target="../media/image22.jpeg"/><Relationship Id="rId4" Type="http://schemas.openxmlformats.org/officeDocument/2006/relationships/image" Target="../media/image1.jpg"/><Relationship Id="rId9" Type="http://schemas.openxmlformats.org/officeDocument/2006/relationships/image" Target="../media/image2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4680" y="1458001"/>
            <a:ext cx="7184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CHÀO MỪNG CÁC CON</a:t>
            </a:r>
          </a:p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ĐẾN VỚI TIẾT HỌC</a:t>
            </a:r>
          </a:p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TIẾNG VIỆT </a:t>
            </a:r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Coiny" panose="0200090306050006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143661" y="4751803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2483F-B04D-8764-D78B-DD0388BF9846}"/>
              </a:ext>
            </a:extLst>
          </p:cNvPr>
          <p:cNvSpPr txBox="1"/>
          <p:nvPr/>
        </p:nvSpPr>
        <p:spPr>
          <a:xfrm>
            <a:off x="1419367" y="1173707"/>
            <a:ext cx="98127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753920"/>
            <a:ext cx="6858000" cy="1219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39295"/>
            <a:ext cx="12192000" cy="881616"/>
            <a:chOff x="2617562" y="238546"/>
            <a:chExt cx="12192000" cy="693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712173" y="287751"/>
              <a:ext cx="757646" cy="5513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3F9B75-4619-4613-B94A-52B066843649}"/>
              </a:ext>
            </a:extLst>
          </p:cNvPr>
          <p:cNvCxnSpPr>
            <a:cxnSpLocks/>
          </p:cNvCxnSpPr>
          <p:nvPr/>
        </p:nvCxnSpPr>
        <p:spPr>
          <a:xfrm>
            <a:off x="7750853" y="1342941"/>
            <a:ext cx="0" cy="4588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5" b="55220"/>
          <a:stretch/>
        </p:blipFill>
        <p:spPr>
          <a:xfrm>
            <a:off x="3565878" y="1104206"/>
            <a:ext cx="4320961" cy="1468328"/>
          </a:xfrm>
          <a:prstGeom prst="rect">
            <a:avLst/>
          </a:prstGeom>
        </p:spPr>
      </p:pic>
      <p:grpSp>
        <p:nvGrpSpPr>
          <p:cNvPr id="28" name="组合 6"/>
          <p:cNvGrpSpPr/>
          <p:nvPr/>
        </p:nvGrpSpPr>
        <p:grpSpPr>
          <a:xfrm>
            <a:off x="3593239" y="2650918"/>
            <a:ext cx="4293600" cy="2816196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12"/>
            <p:cNvSpPr/>
            <p:nvPr/>
          </p:nvSpPr>
          <p:spPr>
            <a:xfrm>
              <a:off x="1550913" y="1082204"/>
              <a:ext cx="8495875" cy="4967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1118" y="3171226"/>
            <a:ext cx="4000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endParaRPr lang="en-US" sz="20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118" y="1565794"/>
            <a:ext cx="104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6148" y="1929662"/>
            <a:ext cx="23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3E52E-42C3-42D8-8756-AC54B23625ED}"/>
              </a:ext>
            </a:extLst>
          </p:cNvPr>
          <p:cNvGrpSpPr/>
          <p:nvPr/>
        </p:nvGrpSpPr>
        <p:grpSpPr>
          <a:xfrm>
            <a:off x="9082045" y="5240561"/>
            <a:ext cx="3364816" cy="1975761"/>
            <a:chOff x="9409614" y="3956391"/>
            <a:chExt cx="2895240" cy="2761610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664836B7-5475-4C71-A09A-09F61FDA1519}"/>
                </a:ext>
              </a:extLst>
            </p:cNvPr>
            <p:cNvSpPr/>
            <p:nvPr/>
          </p:nvSpPr>
          <p:spPr>
            <a:xfrm>
              <a:off x="9467315" y="3956391"/>
              <a:ext cx="2779840" cy="2366803"/>
            </a:xfrm>
            <a:prstGeom prst="cloud">
              <a:avLst/>
            </a:prstGeom>
            <a:solidFill>
              <a:srgbClr val="FFFF9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25">
              <a:extLst>
                <a:ext uri="{FF2B5EF4-FFF2-40B4-BE49-F238E27FC236}">
                  <a16:creationId xmlns:a16="http://schemas.microsoft.com/office/drawing/2014/main" id="{1633F6DF-59E2-4DBF-A81E-31F7B002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93532">
              <a:off x="10190470" y="5205061"/>
              <a:ext cx="1107893" cy="1291154"/>
            </a:xfrm>
            <a:prstGeom prst="rect">
              <a:avLst/>
            </a:prstGeom>
          </p:spPr>
        </p:pic>
        <p:pic>
          <p:nvPicPr>
            <p:cNvPr id="37" name="图片 26">
              <a:extLst>
                <a:ext uri="{FF2B5EF4-FFF2-40B4-BE49-F238E27FC236}">
                  <a16:creationId xmlns:a16="http://schemas.microsoft.com/office/drawing/2014/main" id="{5D85E546-F86D-42B8-B65D-2F5073945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967"/>
            <a:stretch>
              <a:fillRect/>
            </a:stretch>
          </p:blipFill>
          <p:spPr>
            <a:xfrm>
              <a:off x="10675764" y="4723033"/>
              <a:ext cx="1284898" cy="19949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3A6A6-FF33-4A49-86CE-6BDDDF4204AD}"/>
                </a:ext>
              </a:extLst>
            </p:cNvPr>
            <p:cNvSpPr txBox="1"/>
            <p:nvPr/>
          </p:nvSpPr>
          <p:spPr>
            <a:xfrm>
              <a:off x="9409614" y="4429407"/>
              <a:ext cx="2895240" cy="64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 nhân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3046" y="2779858"/>
            <a:ext cx="191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TIÊU CHÍ VIẾT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1893" y="195158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58" y="960164"/>
            <a:ext cx="2441585" cy="6052501"/>
          </a:xfrm>
          <a:prstGeom prst="rect">
            <a:avLst/>
          </a:prstGeom>
        </p:spPr>
      </p:pic>
      <p:pic>
        <p:nvPicPr>
          <p:cNvPr id="7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73445"/>
            <a:ext cx="2020529" cy="1784555"/>
          </a:xfrm>
          <a:prstGeom prst="rect">
            <a:avLst/>
          </a:prstGeom>
        </p:spPr>
      </p:pic>
      <p:pic>
        <p:nvPicPr>
          <p:cNvPr id="78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45" y="2242924"/>
            <a:ext cx="4764859" cy="3175474"/>
          </a:xfrm>
          <a:prstGeom prst="rect">
            <a:avLst/>
          </a:prstGeom>
        </p:spPr>
      </p:pic>
      <p:pic>
        <p:nvPicPr>
          <p:cNvPr id="79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1" y="1201129"/>
            <a:ext cx="5707239" cy="380351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1380" y="2586394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 vở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21334" y="3410632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85" y="1330734"/>
            <a:ext cx="2586191" cy="2141447"/>
          </a:xfrm>
          <a:prstGeom prst="rect">
            <a:avLst/>
          </a:prstGeom>
        </p:spPr>
      </p:pic>
      <p:pic>
        <p:nvPicPr>
          <p:cNvPr id="84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55" y="5094598"/>
            <a:ext cx="2020529" cy="1784555"/>
          </a:xfrm>
          <a:prstGeom prst="rect">
            <a:avLst/>
          </a:prstGeom>
        </p:spPr>
      </p:pic>
      <p:pic>
        <p:nvPicPr>
          <p:cNvPr id="85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65" y="5073444"/>
            <a:ext cx="2020529" cy="1784555"/>
          </a:xfrm>
          <a:prstGeom prst="rect">
            <a:avLst/>
          </a:prstGeom>
        </p:spPr>
      </p:pic>
      <p:pic>
        <p:nvPicPr>
          <p:cNvPr id="86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48" y="5094597"/>
            <a:ext cx="2020529" cy="1784555"/>
          </a:xfrm>
          <a:prstGeom prst="rect">
            <a:avLst/>
          </a:prstGeom>
        </p:spPr>
      </p:pic>
      <p:sp>
        <p:nvSpPr>
          <p:cNvPr id="87" name="文本框 18"/>
          <p:cNvSpPr txBox="1"/>
          <p:nvPr/>
        </p:nvSpPr>
        <p:spPr>
          <a:xfrm>
            <a:off x="1964787" y="185336"/>
            <a:ext cx="802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34" y="5054515"/>
            <a:ext cx="2020529" cy="1784555"/>
          </a:xfrm>
          <a:prstGeom prst="rect">
            <a:avLst/>
          </a:prstGeom>
        </p:spPr>
      </p:pic>
      <p:pic>
        <p:nvPicPr>
          <p:cNvPr id="8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83" y="5094597"/>
            <a:ext cx="2020529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21245283">
            <a:off x="1330265" y="2789811"/>
            <a:ext cx="7862793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>
                <a:ln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Thank you!</a:t>
            </a:r>
            <a:endParaRPr lang="id-ID" sz="9600" b="1" dirty="0">
              <a:ln>
                <a:solidFill>
                  <a:srgbClr val="C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0" y="4777671"/>
            <a:ext cx="12192000" cy="2174175"/>
            <a:chOff x="-1178284" y="4220649"/>
            <a:chExt cx="14695717" cy="302248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72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2" y="1"/>
            <a:ext cx="12188239" cy="6947295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4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10528" y="682976"/>
            <a:ext cx="869717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20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5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2040" y="1479149"/>
            <a:ext cx="292122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975" y="2323075"/>
            <a:ext cx="1072341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rgbClr val="FFFF00"/>
                </a:solidFill>
                <a:latin typeface="HP001 4 hàng" panose="020B0603050302020204" pitchFamily="34" charset="0"/>
              </a:rPr>
              <a:t>Bài 30: Viết đoạn văn kể về công việc của một người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72" y="5139818"/>
            <a:ext cx="3169217" cy="1572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1005975" y="191702"/>
            <a:ext cx="10231927" cy="439565"/>
          </a:xfrm>
          <a:prstGeom prst="rect">
            <a:avLst/>
          </a:prstGeom>
          <a:noFill/>
        </p:spPr>
        <p:txBody>
          <a:bodyPr wrap="square" lIns="87081" tIns="43540" rIns="87081" bIns="435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62863"/>
            <a:r>
              <a:rPr lang="en-US" sz="2285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47" y="5011305"/>
            <a:ext cx="1214845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408475"/>
            <a:ext cx="11952514" cy="630664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9715" y="408475"/>
            <a:ext cx="1081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Nói những điều em biết về một nghề nghiệp em yêu thích.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726" y="320785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24782" y="125713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09464" y="3207854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2563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91" y="5949953"/>
            <a:ext cx="1216954" cy="970159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5737122" y="2684006"/>
            <a:ext cx="6383757" cy="4056428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73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620" y="5930747"/>
            <a:ext cx="1216954" cy="970159"/>
          </a:xfrm>
          <a:prstGeom prst="rect">
            <a:avLst/>
          </a:prstGeom>
        </p:spPr>
      </p:pic>
      <p:grpSp>
        <p:nvGrpSpPr>
          <p:cNvPr id="74" name="组合 6"/>
          <p:cNvGrpSpPr/>
          <p:nvPr/>
        </p:nvGrpSpPr>
        <p:grpSpPr>
          <a:xfrm>
            <a:off x="307826" y="579852"/>
            <a:ext cx="5435618" cy="216517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12"/>
            <p:cNvSpPr/>
            <p:nvPr/>
          </p:nvSpPr>
          <p:spPr>
            <a:xfrm>
              <a:off x="1613648" y="1082203"/>
              <a:ext cx="8433138" cy="49675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7" name="直接连接符 8"/>
          <p:cNvCxnSpPr/>
          <p:nvPr/>
        </p:nvCxnSpPr>
        <p:spPr>
          <a:xfrm flipV="1">
            <a:off x="524788" y="291268"/>
            <a:ext cx="2268472" cy="288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9"/>
          <p:cNvCxnSpPr/>
          <p:nvPr/>
        </p:nvCxnSpPr>
        <p:spPr>
          <a:xfrm flipH="1" flipV="1">
            <a:off x="3211854" y="315273"/>
            <a:ext cx="2524720" cy="284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10"/>
          <p:cNvSpPr/>
          <p:nvPr/>
        </p:nvSpPr>
        <p:spPr>
          <a:xfrm>
            <a:off x="2771378" y="-7700"/>
            <a:ext cx="440475" cy="440475"/>
          </a:xfrm>
          <a:prstGeom prst="ellipse">
            <a:avLst/>
          </a:prstGeom>
          <a:solidFill>
            <a:srgbClr val="FFA40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loud Callout 79"/>
          <p:cNvSpPr/>
          <p:nvPr/>
        </p:nvSpPr>
        <p:spPr>
          <a:xfrm>
            <a:off x="1148453" y="3181957"/>
            <a:ext cx="3910632" cy="1647283"/>
          </a:xfrm>
          <a:prstGeom prst="cloudCallout">
            <a:avLst>
              <a:gd name="adj1" fmla="val -17816"/>
              <a:gd name="adj2" fmla="val 83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1BCFA4-B7D3-4521-9B4D-B29EB61F31AE}"/>
              </a:ext>
            </a:extLst>
          </p:cNvPr>
          <p:cNvSpPr txBox="1"/>
          <p:nvPr/>
        </p:nvSpPr>
        <p:spPr>
          <a:xfrm>
            <a:off x="1336718" y="3575433"/>
            <a:ext cx="438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Thời gian 3 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17" y="5411808"/>
            <a:ext cx="4074481" cy="147551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79934" y="935939"/>
            <a:ext cx="5217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hoạt động nhóm: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điều em biết về một nghề nghiệp em yêu thích 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104" y="459345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8099" y="727567"/>
            <a:ext cx="2539018" cy="1427083"/>
          </a:xfrm>
          <a:prstGeom prst="rect">
            <a:avLst/>
          </a:prstGeom>
        </p:spPr>
      </p:pic>
      <p:pic>
        <p:nvPicPr>
          <p:cNvPr id="86" name="Picture 8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9" y="5016435"/>
            <a:ext cx="76211" cy="3810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5679553" y="4079491"/>
            <a:ext cx="6792041" cy="655644"/>
            <a:chOff x="4928518" y="2096599"/>
            <a:chExt cx="6792041" cy="65564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Nghề đó có ích lợi gì đối với cuộc sống ?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880126" y="3240339"/>
            <a:ext cx="6792041" cy="655644"/>
            <a:chOff x="4928518" y="2096599"/>
            <a:chExt cx="6792041" cy="655644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Tại sao em lại chọn nghề nghiệp đó ?</a:t>
              </a: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6" y="4984996"/>
            <a:ext cx="1469912" cy="143083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07" y="4877372"/>
            <a:ext cx="1748882" cy="15574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40" y="4945065"/>
            <a:ext cx="1868281" cy="14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  <p:bldLst>
      <p:bldP spid="79" grpId="0" animBg="1"/>
      <p:bldP spid="80" grpId="0" animBg="1"/>
      <p:bldP spid="81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9" y="1476101"/>
            <a:ext cx="4450081" cy="3905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2125" y="1659283"/>
            <a:ext cx="6871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586" y="770987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35878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405" y="1905505"/>
            <a:ext cx="7949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" y="1659284"/>
            <a:ext cx="3810001" cy="3539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240" y="961002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</p:spTree>
    <p:extLst>
      <p:ext uri="{BB962C8B-B14F-4D97-AF65-F5344CB8AC3E}">
        <p14:creationId xmlns:p14="http://schemas.microsoft.com/office/powerpoint/2010/main" val="8081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-28745"/>
            <a:ext cx="12192000" cy="743876"/>
            <a:chOff x="2617562" y="187892"/>
            <a:chExt cx="12192000" cy="7438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617562" y="187892"/>
              <a:ext cx="75466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空心弧 40"/>
          <p:cNvSpPr>
            <a:spLocks noChangeArrowheads="1"/>
          </p:cNvSpPr>
          <p:nvPr/>
        </p:nvSpPr>
        <p:spPr bwMode="auto">
          <a:xfrm rot="5400000">
            <a:off x="1782" y="118043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直接连接符 52"/>
          <p:cNvSpPr>
            <a:spLocks noChangeShapeType="1"/>
          </p:cNvSpPr>
          <p:nvPr/>
        </p:nvSpPr>
        <p:spPr bwMode="auto">
          <a:xfrm>
            <a:off x="3356550" y="1497168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直接连接符 58"/>
          <p:cNvSpPr>
            <a:spLocks noChangeShapeType="1"/>
          </p:cNvSpPr>
          <p:nvPr/>
        </p:nvSpPr>
        <p:spPr bwMode="auto">
          <a:xfrm>
            <a:off x="3538612" y="5110112"/>
            <a:ext cx="1500389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62"/>
          <p:cNvCxnSpPr>
            <a:cxnSpLocks noChangeShapeType="1"/>
          </p:cNvCxnSpPr>
          <p:nvPr/>
        </p:nvCxnSpPr>
        <p:spPr bwMode="auto">
          <a:xfrm flipV="1">
            <a:off x="4183857" y="264373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直接连接符 66"/>
          <p:cNvSpPr>
            <a:spLocks noChangeShapeType="1"/>
          </p:cNvSpPr>
          <p:nvPr/>
        </p:nvSpPr>
        <p:spPr bwMode="auto">
          <a:xfrm flipV="1">
            <a:off x="4179996" y="4013376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椭圆 21"/>
          <p:cNvSpPr/>
          <p:nvPr/>
        </p:nvSpPr>
        <p:spPr>
          <a:xfrm>
            <a:off x="3008081" y="124523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椭圆 22"/>
          <p:cNvSpPr/>
          <p:nvPr/>
        </p:nvSpPr>
        <p:spPr>
          <a:xfrm>
            <a:off x="3922988" y="2489436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椭圆 23"/>
          <p:cNvSpPr/>
          <p:nvPr/>
        </p:nvSpPr>
        <p:spPr>
          <a:xfrm>
            <a:off x="3936903" y="378713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椭圆 24"/>
          <p:cNvSpPr/>
          <p:nvPr/>
        </p:nvSpPr>
        <p:spPr>
          <a:xfrm>
            <a:off x="3081818" y="4904258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3" name="组合 33"/>
          <p:cNvGrpSpPr/>
          <p:nvPr/>
        </p:nvGrpSpPr>
        <p:grpSpPr>
          <a:xfrm>
            <a:off x="5314687" y="2135039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5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33"/>
          <p:cNvGrpSpPr/>
          <p:nvPr/>
        </p:nvGrpSpPr>
        <p:grpSpPr>
          <a:xfrm>
            <a:off x="4369516" y="98800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33"/>
          <p:cNvGrpSpPr/>
          <p:nvPr/>
        </p:nvGrpSpPr>
        <p:grpSpPr>
          <a:xfrm>
            <a:off x="5390848" y="344674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33"/>
          <p:cNvGrpSpPr/>
          <p:nvPr/>
        </p:nvGrpSpPr>
        <p:grpSpPr>
          <a:xfrm>
            <a:off x="4685290" y="4641538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1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132" y="906776"/>
            <a:ext cx="1330636" cy="912992"/>
          </a:xfrm>
          <a:prstGeom prst="rect">
            <a:avLst/>
          </a:prstGeom>
        </p:spPr>
      </p:pic>
      <p:pic>
        <p:nvPicPr>
          <p:cNvPr id="53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5113321" y="2165505"/>
            <a:ext cx="1360334" cy="880465"/>
          </a:xfrm>
          <a:prstGeom prst="rect">
            <a:avLst/>
          </a:prstGeom>
        </p:spPr>
      </p:pic>
      <p:pic>
        <p:nvPicPr>
          <p:cNvPr id="54" name="图片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897" y="3514744"/>
            <a:ext cx="1262001" cy="858161"/>
          </a:xfrm>
          <a:prstGeom prst="rect">
            <a:avLst/>
          </a:prstGeom>
        </p:spPr>
      </p:pic>
      <p:pic>
        <p:nvPicPr>
          <p:cNvPr id="55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6579" y="4684520"/>
            <a:ext cx="1366944" cy="906464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sp>
        <p:nvSpPr>
          <p:cNvPr id="56" name="TextBox 55"/>
          <p:cNvSpPr txBox="1"/>
          <p:nvPr/>
        </p:nvSpPr>
        <p:spPr>
          <a:xfrm>
            <a:off x="1040060" y="104484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9698" y="886218"/>
            <a:ext cx="49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4911" y="2382121"/>
            <a:ext cx="57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3751766"/>
            <a:ext cx="517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79391" y="4945580"/>
            <a:ext cx="580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1" y="1785445"/>
            <a:ext cx="3364442" cy="31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750" y="1069873"/>
            <a:ext cx="2441585" cy="6052501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1342103" y="0"/>
            <a:ext cx="9915122" cy="5667375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655D150-B316-4ED7-BA4D-50096F5C9227}"/>
              </a:ext>
            </a:extLst>
          </p:cNvPr>
          <p:cNvSpPr txBox="1"/>
          <p:nvPr/>
        </p:nvSpPr>
        <p:spPr>
          <a:xfrm>
            <a:off x="4363936" y="647834"/>
            <a:ext cx="606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TIÊU CHÍ</a:t>
            </a:r>
            <a:endParaRPr lang="vi-VN" sz="5400" b="1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D3969A-BA9A-4935-A41F-BD0C4BA9DFDE}"/>
              </a:ext>
            </a:extLst>
          </p:cNvPr>
          <p:cNvSpPr txBox="1"/>
          <p:nvPr/>
        </p:nvSpPr>
        <p:spPr>
          <a:xfrm>
            <a:off x="2638478" y="1312932"/>
            <a:ext cx="794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75">
            <a:extLst>
              <a:ext uri="{FF2B5EF4-FFF2-40B4-BE49-F238E27FC236}">
                <a16:creationId xmlns:a16="http://schemas.microsoft.com/office/drawing/2014/main" id="{4E2B4B68-A037-45B8-8E05-4BFE58E1C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" y="-156022"/>
            <a:ext cx="1384725" cy="1352143"/>
          </a:xfrm>
          <a:prstGeom prst="rect">
            <a:avLst/>
          </a:prstGeom>
        </p:spPr>
      </p:pic>
      <p:pic>
        <p:nvPicPr>
          <p:cNvPr id="74" name="图片 7"/>
          <p:cNvPicPr>
            <a:picLocks noChangeAspect="1"/>
          </p:cNvPicPr>
          <p:nvPr/>
        </p:nvPicPr>
        <p:blipFill rotWithShape="1">
          <a:blip r:embed="rId5"/>
          <a:srcRect t="67317"/>
          <a:stretch>
            <a:fillRect/>
          </a:stretch>
        </p:blipFill>
        <p:spPr>
          <a:xfrm flipH="1">
            <a:off x="-76200" y="4757572"/>
            <a:ext cx="4109782" cy="2119478"/>
          </a:xfrm>
          <a:prstGeom prst="rect">
            <a:avLst/>
          </a:prstGeom>
        </p:spPr>
      </p:pic>
      <p:pic>
        <p:nvPicPr>
          <p:cNvPr id="75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7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3495956"/>
            <a:ext cx="197713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9233279"/>
</p:tagLst>
</file>

<file path=ppt/theme/theme1.xml><?xml version="1.0" encoding="utf-8"?>
<a:theme xmlns:a="http://schemas.openxmlformats.org/drawingml/2006/main" name="千图网海量PPT模板www.58pic.com​​">
  <a:themeElements>
    <a:clrScheme name="自定义 117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62AE98"/>
      </a:accent1>
      <a:accent2>
        <a:srgbClr val="DD7F7F"/>
      </a:accent2>
      <a:accent3>
        <a:srgbClr val="62AE98"/>
      </a:accent3>
      <a:accent4>
        <a:srgbClr val="DD7F7F"/>
      </a:accent4>
      <a:accent5>
        <a:srgbClr val="62AE98"/>
      </a:accent5>
      <a:accent6>
        <a:srgbClr val="DD7F7F"/>
      </a:accent6>
      <a:hlink>
        <a:srgbClr val="168BBA"/>
      </a:hlink>
      <a:folHlink>
        <a:srgbClr val="680000"/>
      </a:folHlink>
    </a:clrScheme>
    <a:fontScheme name="rlwt431p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614</Words>
  <Application>Microsoft Office PowerPoint</Application>
  <PresentationFormat>Widescreen</PresentationFormat>
  <Paragraphs>69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#9Slide05 HLT AphroditeSlimPro</vt:lpstr>
      <vt:lpstr>Arial</vt:lpstr>
      <vt:lpstr>Coiny</vt:lpstr>
      <vt:lpstr>HP001 4 hàng</vt:lpstr>
      <vt:lpstr>SVN-Caprica Script</vt:lpstr>
      <vt:lpstr>Times New Roman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Nguyen Kim Chi</cp:lastModifiedBy>
  <cp:revision>107</cp:revision>
  <dcterms:created xsi:type="dcterms:W3CDTF">2018-04-10T08:10:31Z</dcterms:created>
  <dcterms:modified xsi:type="dcterms:W3CDTF">2022-05-15T14:55:46Z</dcterms:modified>
</cp:coreProperties>
</file>