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1" r:id="rId1"/>
    <p:sldMasterId id="2147483713" r:id="rId2"/>
    <p:sldMasterId id="2147483725" r:id="rId3"/>
    <p:sldMasterId id="2147483738" r:id="rId4"/>
    <p:sldMasterId id="2147483751" r:id="rId5"/>
    <p:sldMasterId id="2147483773" r:id="rId6"/>
  </p:sldMasterIdLst>
  <p:notesMasterIdLst>
    <p:notesMasterId r:id="rId19"/>
  </p:notesMasterIdLst>
  <p:sldIdLst>
    <p:sldId id="2007577121" r:id="rId7"/>
    <p:sldId id="2007577133" r:id="rId8"/>
    <p:sldId id="2007577132" r:id="rId9"/>
    <p:sldId id="3397" r:id="rId10"/>
    <p:sldId id="2007577135" r:id="rId11"/>
    <p:sldId id="2007577137" r:id="rId12"/>
    <p:sldId id="2007577122" r:id="rId13"/>
    <p:sldId id="2007577139" r:id="rId14"/>
    <p:sldId id="496" r:id="rId15"/>
    <p:sldId id="3404" r:id="rId16"/>
    <p:sldId id="2007577134" r:id="rId17"/>
    <p:sldId id="3400"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5" d="100"/>
          <a:sy n="65" d="100"/>
        </p:scale>
        <p:origin x="936" y="78"/>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CACF10-A2D0-4F5F-81E0-3D6336407A56}" type="datetimeFigureOut">
              <a:rPr lang="en-US" smtClean="0"/>
              <a:t>3/5/2022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6D9C58-E807-494C-B480-588A31CB8159}" type="slidenum">
              <a:rPr lang="en-US" smtClean="0"/>
              <a:t>‹#›</a:t>
            </a:fld>
            <a:endParaRPr lang="en-US"/>
          </a:p>
        </p:txBody>
      </p:sp>
    </p:spTree>
    <p:extLst>
      <p:ext uri="{BB962C8B-B14F-4D97-AF65-F5344CB8AC3E}">
        <p14:creationId xmlns:p14="http://schemas.microsoft.com/office/powerpoint/2010/main" val="27149735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7B884C-8C00-4394-9DB6-15A5CAE11C7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246630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7B884C-8C00-4394-9DB6-15A5CAE11C7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67728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bởi</a:t>
            </a:r>
            <a:r>
              <a:rPr lang="en-US" dirty="0"/>
              <a:t> </a:t>
            </a:r>
            <a:r>
              <a:rPr lang="en-US" dirty="0" err="1"/>
              <a:t>Hương</a:t>
            </a:r>
            <a:r>
              <a:rPr lang="en-US" dirty="0"/>
              <a:t> </a:t>
            </a:r>
            <a:r>
              <a:rPr lang="en-US" dirty="0" err="1"/>
              <a:t>Thảo</a:t>
            </a:r>
            <a:r>
              <a:rPr lang="en-US" dirty="0"/>
              <a:t>: tranthao121004@gmail.com</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DC5C0A-0D26-4132-B61F-2E06C1498EC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809187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6D9C58-E807-494C-B480-588A31CB8159}" type="slidenum">
              <a:rPr lang="en-US" smtClean="0"/>
              <a:t>7</a:t>
            </a:fld>
            <a:endParaRPr lang="en-US"/>
          </a:p>
        </p:txBody>
      </p:sp>
    </p:spTree>
    <p:extLst>
      <p:ext uri="{BB962C8B-B14F-4D97-AF65-F5344CB8AC3E}">
        <p14:creationId xmlns:p14="http://schemas.microsoft.com/office/powerpoint/2010/main" val="17908193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7B884C-8C00-4394-9DB6-15A5CAE11C7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557658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647476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436293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7B884C-8C00-4394-9DB6-15A5CAE11C7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41049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0A03BF-BDB9-4A45-9B59-55A59E96C1D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2864032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tags" Target="../tags/tag3.xml"/><Relationship Id="rId7" Type="http://schemas.openxmlformats.org/officeDocument/2006/relationships/image" Target="../media/image7.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slideMaster" Target="../slideMasters/slideMaster5.xml"/><Relationship Id="rId9" Type="http://schemas.openxmlformats.org/officeDocument/2006/relationships/image" Target="../media/image9.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5.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5.xml"/><Relationship Id="rId1" Type="http://schemas.openxmlformats.org/officeDocument/2006/relationships/tags" Target="../tags/tag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Master" Target="../slideMasters/slideMaster5.xml"/><Relationship Id="rId5" Type="http://schemas.openxmlformats.org/officeDocument/2006/relationships/image" Target="../media/image24.png"/><Relationship Id="rId4" Type="http://schemas.openxmlformats.org/officeDocument/2006/relationships/image" Target="../media/image23.png"/></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7.png"/><Relationship Id="rId1" Type="http://schemas.openxmlformats.org/officeDocument/2006/relationships/slideMaster" Target="../slideMasters/slideMaster5.xml"/><Relationship Id="rId6" Type="http://schemas.openxmlformats.org/officeDocument/2006/relationships/image" Target="../media/image29.png"/><Relationship Id="rId5" Type="http://schemas.openxmlformats.org/officeDocument/2006/relationships/image" Target="../media/image16.png"/><Relationship Id="rId4" Type="http://schemas.openxmlformats.org/officeDocument/2006/relationships/image" Target="../media/image28.png"/></Relationships>
</file>

<file path=ppt/slideLayouts/_rels/slideLayout71.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31.png"/><Relationship Id="rId4" Type="http://schemas.openxmlformats.org/officeDocument/2006/relationships/image" Target="../media/image30.jpg"/></Relationships>
</file>

<file path=ppt/slideLayouts/_rels/slideLayout72.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1.png"/><Relationship Id="rId3" Type="http://schemas.openxmlformats.org/officeDocument/2006/relationships/image" Target="../media/image18.png"/><Relationship Id="rId7" Type="http://schemas.openxmlformats.org/officeDocument/2006/relationships/image" Target="../media/image36.png"/><Relationship Id="rId12" Type="http://schemas.openxmlformats.org/officeDocument/2006/relationships/image" Target="../media/image40.png"/><Relationship Id="rId2" Type="http://schemas.openxmlformats.org/officeDocument/2006/relationships/image" Target="../media/image32.png"/><Relationship Id="rId1" Type="http://schemas.openxmlformats.org/officeDocument/2006/relationships/slideMaster" Target="../slideMasters/slideMaster5.xml"/><Relationship Id="rId6" Type="http://schemas.openxmlformats.org/officeDocument/2006/relationships/image" Target="../media/image35.png"/><Relationship Id="rId11" Type="http://schemas.openxmlformats.org/officeDocument/2006/relationships/image" Target="../media/image39.png"/><Relationship Id="rId5" Type="http://schemas.openxmlformats.org/officeDocument/2006/relationships/image" Target="../media/image34.png"/><Relationship Id="rId10" Type="http://schemas.openxmlformats.org/officeDocument/2006/relationships/image" Target="../media/image19.png"/><Relationship Id="rId4" Type="http://schemas.openxmlformats.org/officeDocument/2006/relationships/image" Target="../media/image33.png"/><Relationship Id="rId9" Type="http://schemas.openxmlformats.org/officeDocument/2006/relationships/image" Target="../media/image38.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9E6307-B339-4BB6-917D-3C23473274C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2072071-EDC3-4497-9CF5-D380D82635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60F51E2-6110-42B6-AD1C-2A061E700915}"/>
              </a:ext>
            </a:extLst>
          </p:cNvPr>
          <p:cNvSpPr>
            <a:spLocks noGrp="1"/>
          </p:cNvSpPr>
          <p:nvPr>
            <p:ph type="dt" sz="half" idx="10"/>
          </p:nvPr>
        </p:nvSpPr>
        <p:spPr/>
        <p:txBody>
          <a:bodyPr/>
          <a:lstStyle/>
          <a:p>
            <a:fld id="{851456EF-EDA7-466D-90A9-97D47B7037CB}" type="datetimeFigureOut">
              <a:rPr lang="zh-CN" altLang="en-US" smtClean="0"/>
              <a:t>2022/5/3</a:t>
            </a:fld>
            <a:endParaRPr lang="zh-CN" altLang="en-US"/>
          </a:p>
        </p:txBody>
      </p:sp>
      <p:sp>
        <p:nvSpPr>
          <p:cNvPr id="5" name="页脚占位符 4">
            <a:extLst>
              <a:ext uri="{FF2B5EF4-FFF2-40B4-BE49-F238E27FC236}">
                <a16:creationId xmlns:a16="http://schemas.microsoft.com/office/drawing/2014/main" id="{0FB077BF-E70D-46F2-806A-019D5E9D853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190F3DE-A7B7-4C33-862E-179405C3ACF5}"/>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6546035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8DF56CA-60B2-41D2-9BC1-9F491180B7C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D036413-0D1F-49C6-ABC3-E88B00AA9D19}"/>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90967AC-5B2E-4CE5-B02B-28F41E919F81}"/>
              </a:ext>
            </a:extLst>
          </p:cNvPr>
          <p:cNvSpPr>
            <a:spLocks noGrp="1"/>
          </p:cNvSpPr>
          <p:nvPr>
            <p:ph type="dt" sz="half" idx="10"/>
          </p:nvPr>
        </p:nvSpPr>
        <p:spPr/>
        <p:txBody>
          <a:bodyPr/>
          <a:lstStyle/>
          <a:p>
            <a:fld id="{851456EF-EDA7-466D-90A9-97D47B7037CB}" type="datetimeFigureOut">
              <a:rPr lang="zh-CN" altLang="en-US" smtClean="0"/>
              <a:t>2022/5/3</a:t>
            </a:fld>
            <a:endParaRPr lang="zh-CN" altLang="en-US"/>
          </a:p>
        </p:txBody>
      </p:sp>
      <p:sp>
        <p:nvSpPr>
          <p:cNvPr id="5" name="页脚占位符 4">
            <a:extLst>
              <a:ext uri="{FF2B5EF4-FFF2-40B4-BE49-F238E27FC236}">
                <a16:creationId xmlns:a16="http://schemas.microsoft.com/office/drawing/2014/main" id="{8E7432D6-B28E-4415-90A8-1491910D2A2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FD1B169-DE41-4C59-B264-6376E14F05E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8260598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F2B3E7E-5BF0-4A59-8E75-85A611782CB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8194D29-58BB-4975-B376-EF1A5BC29E8C}"/>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808C711-39DA-4EF0-8F62-5B958554AD34}"/>
              </a:ext>
            </a:extLst>
          </p:cNvPr>
          <p:cNvSpPr>
            <a:spLocks noGrp="1"/>
          </p:cNvSpPr>
          <p:nvPr>
            <p:ph type="dt" sz="half" idx="10"/>
          </p:nvPr>
        </p:nvSpPr>
        <p:spPr/>
        <p:txBody>
          <a:bodyPr/>
          <a:lstStyle/>
          <a:p>
            <a:fld id="{851456EF-EDA7-466D-90A9-97D47B7037CB}" type="datetimeFigureOut">
              <a:rPr lang="zh-CN" altLang="en-US" smtClean="0"/>
              <a:t>2022/5/3</a:t>
            </a:fld>
            <a:endParaRPr lang="zh-CN" altLang="en-US"/>
          </a:p>
        </p:txBody>
      </p:sp>
      <p:sp>
        <p:nvSpPr>
          <p:cNvPr id="5" name="页脚占位符 4">
            <a:extLst>
              <a:ext uri="{FF2B5EF4-FFF2-40B4-BE49-F238E27FC236}">
                <a16:creationId xmlns:a16="http://schemas.microsoft.com/office/drawing/2014/main" id="{E334A974-65FE-4464-B01A-02E8F7EFEA5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5120632-8296-4676-AD40-600AE63B59EE}"/>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6929113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4535504"/>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0A404991-DC8B-44E9-97DB-783310D506BD}"/>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
        <p:nvSpPr>
          <p:cNvPr id="5" name="矩形 4">
            <a:extLst>
              <a:ext uri="{FF2B5EF4-FFF2-40B4-BE49-F238E27FC236}">
                <a16:creationId xmlns:a16="http://schemas.microsoft.com/office/drawing/2014/main" id="{925B1FBD-A72F-4401-8221-9042861C1EB0}"/>
              </a:ext>
            </a:extLst>
          </p:cNvPr>
          <p:cNvSpPr/>
          <p:nvPr userDrawn="1"/>
        </p:nvSpPr>
        <p:spPr>
          <a:xfrm>
            <a:off x="192910" y="196770"/>
            <a:ext cx="11806177" cy="64644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0F73B100-4B5E-4F9E-8674-58E9344AFC50}"/>
              </a:ext>
            </a:extLst>
          </p:cNvPr>
          <p:cNvSpPr/>
          <p:nvPr userDrawn="1"/>
        </p:nvSpPr>
        <p:spPr>
          <a:xfrm>
            <a:off x="360742" y="344346"/>
            <a:ext cx="11470511" cy="6169306"/>
          </a:xfrm>
          <a:prstGeom prst="rect">
            <a:avLst/>
          </a:prstGeom>
          <a:noFill/>
          <a:ln w="38100">
            <a:solidFill>
              <a:schemeClr val="accent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547722470"/>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9" name="矩形 8"/>
          <p:cNvSpPr/>
          <p:nvPr userDrawn="1"/>
        </p:nvSpPr>
        <p:spPr>
          <a:xfrm>
            <a:off x="0" y="0"/>
            <a:ext cx="12192000" cy="68580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2551564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964767981"/>
      </p:ext>
    </p:extLst>
  </p:cSld>
  <p:clrMapOvr>
    <a:masterClrMapping/>
  </p:clrMapOvr>
  <mc:AlternateContent xmlns:mc="http://schemas.openxmlformats.org/markup-compatibility/2006" xmlns:p14="http://schemas.microsoft.com/office/powerpoint/2010/main">
    <mc:Choice Requires="p14">
      <p:transition spd="slow" p14:dur="1400" advTm="0">
        <p:blinds/>
      </p:transition>
    </mc:Choice>
    <mc:Fallback xmlns="">
      <p:transition spd="slow" advTm="0">
        <p:blind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3" name="文本框 32"/>
          <p:cNvSpPr txBox="1"/>
          <p:nvPr userDrawn="1"/>
        </p:nvSpPr>
        <p:spPr>
          <a:xfrm>
            <a:off x="353484" y="342796"/>
            <a:ext cx="1521524" cy="358987"/>
          </a:xfrm>
          <a:prstGeom prst="rect">
            <a:avLst/>
          </a:prstGeom>
          <a:noFill/>
        </p:spPr>
        <p:txBody>
          <a:bodyPr wrap="none" lIns="91417" tIns="45709" rIns="91417" bIns="45709">
            <a:spAutoFit/>
          </a:bodyPr>
          <a:lstStyle/>
          <a:p>
            <a:pPr defTabSz="914096">
              <a:defRPr/>
            </a:pPr>
            <a:r>
              <a:rPr lang="zh-CN" altLang="en-US" sz="1733"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年度工作概述</a:t>
            </a:r>
          </a:p>
        </p:txBody>
      </p:sp>
      <p:sp>
        <p:nvSpPr>
          <p:cNvPr id="4" name="文本框 33"/>
          <p:cNvSpPr txBox="1"/>
          <p:nvPr userDrawn="1"/>
        </p:nvSpPr>
        <p:spPr>
          <a:xfrm>
            <a:off x="353485" y="619994"/>
            <a:ext cx="1899833" cy="276977"/>
          </a:xfrm>
          <a:prstGeom prst="rect">
            <a:avLst/>
          </a:prstGeom>
          <a:noFill/>
        </p:spPr>
        <p:txBody>
          <a:bodyPr wrap="none" lIns="91417" tIns="45709" rIns="91417" bIns="45709">
            <a:spAutoFit/>
          </a:bodyPr>
          <a:lstStyle/>
          <a:p>
            <a:pPr defTabSz="914096">
              <a:defRPr/>
            </a:pPr>
            <a:r>
              <a:rPr lang="en-US" altLang="zh-CN" sz="1200" dirty="0">
                <a:solidFill>
                  <a:schemeClr val="tx1">
                    <a:lumMod val="50000"/>
                    <a:lumOff val="50000"/>
                  </a:schemeClr>
                </a:solidFill>
                <a:cs typeface="+mn-ea"/>
                <a:sym typeface="+mn-lt"/>
              </a:rPr>
              <a:t>Annual work summary</a:t>
            </a:r>
            <a:endParaRPr lang="zh-CN" altLang="en-US" sz="1200" dirty="0">
              <a:solidFill>
                <a:schemeClr val="tx1">
                  <a:lumMod val="50000"/>
                  <a:lumOff val="50000"/>
                </a:schemeClr>
              </a:solidFill>
              <a:cs typeface="+mn-ea"/>
              <a:sym typeface="+mn-lt"/>
            </a:endParaRPr>
          </a:p>
        </p:txBody>
      </p:sp>
      <p:sp>
        <p:nvSpPr>
          <p:cNvPr id="5" name="矩形 4"/>
          <p:cNvSpPr/>
          <p:nvPr userDrawn="1"/>
        </p:nvSpPr>
        <p:spPr>
          <a:xfrm>
            <a:off x="0" y="342796"/>
            <a:ext cx="213784" cy="556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anchor="ctr"/>
          <a:lstStyle/>
          <a:p>
            <a:pPr algn="ctr" defTabSz="914096">
              <a:defRPr/>
            </a:pPr>
            <a:endParaRPr lang="zh-CN" altLang="en-US" sz="1866" dirty="0">
              <a:solidFill>
                <a:srgbClr val="E7E6E6">
                  <a:lumMod val="50000"/>
                </a:srgbClr>
              </a:solidFill>
              <a:cs typeface="+mn-ea"/>
              <a:sym typeface="+mn-lt"/>
            </a:endParaRPr>
          </a:p>
        </p:txBody>
      </p:sp>
      <p:sp>
        <p:nvSpPr>
          <p:cNvPr id="6" name="日期占位符 2"/>
          <p:cNvSpPr>
            <a:spLocks noGrp="1"/>
          </p:cNvSpPr>
          <p:nvPr>
            <p:ph type="dt" sz="half" idx="10"/>
          </p:nvPr>
        </p:nvSpPr>
        <p:spPr/>
        <p:txBody>
          <a:bodyPr/>
          <a:lstStyle>
            <a:lvl1pPr>
              <a:defRPr/>
            </a:lvl1pPr>
          </a:lstStyle>
          <a:p>
            <a:pPr>
              <a:defRPr/>
            </a:pPr>
            <a:fld id="{2062C1E6-100B-44D2-A1C7-A34E3BD9A12C}" type="datetimeFigureOut">
              <a:rPr lang="zh-CN" altLang="en-US"/>
              <a:pPr>
                <a:defRPr/>
              </a:pPr>
              <a:t>2022/5/3</a:t>
            </a:fld>
            <a:endParaRPr lang="zh-CN" altLang="en-US"/>
          </a:p>
        </p:txBody>
      </p:sp>
      <p:sp>
        <p:nvSpPr>
          <p:cNvPr id="7" name="页脚占位符 3"/>
          <p:cNvSpPr>
            <a:spLocks noGrp="1"/>
          </p:cNvSpPr>
          <p:nvPr>
            <p:ph type="ftr" sz="quarter" idx="11"/>
          </p:nvPr>
        </p:nvSpPr>
        <p:spPr/>
        <p:txBody>
          <a:bodyPr/>
          <a:lstStyle>
            <a:lvl1pPr>
              <a:defRPr/>
            </a:lvl1pPr>
          </a:lstStyle>
          <a:p>
            <a:pPr>
              <a:defRPr/>
            </a:pPr>
            <a:endParaRPr lang="zh-CN" altLang="en-US"/>
          </a:p>
        </p:txBody>
      </p:sp>
      <p:sp>
        <p:nvSpPr>
          <p:cNvPr id="8" name="灯片编号占位符 4"/>
          <p:cNvSpPr>
            <a:spLocks noGrp="1"/>
          </p:cNvSpPr>
          <p:nvPr>
            <p:ph type="sldNum" sz="quarter" idx="12"/>
          </p:nvPr>
        </p:nvSpPr>
        <p:spPr/>
        <p:txBody>
          <a:bodyPr/>
          <a:lstStyle>
            <a:lvl1pPr>
              <a:defRPr/>
            </a:lvl1pPr>
          </a:lstStyle>
          <a:p>
            <a:pPr>
              <a:defRPr/>
            </a:pPr>
            <a:fld id="{C14A6F88-39AC-442E-B372-2FEBDC340D1D}" type="slidenum">
              <a:rPr lang="zh-CN" altLang="en-US"/>
              <a:pPr>
                <a:defRPr/>
              </a:pPr>
              <a:t>‹#›</a:t>
            </a:fld>
            <a:endParaRPr lang="zh-CN" altLang="en-US"/>
          </a:p>
        </p:txBody>
      </p:sp>
    </p:spTree>
    <p:extLst>
      <p:ext uri="{BB962C8B-B14F-4D97-AF65-F5344CB8AC3E}">
        <p14:creationId xmlns:p14="http://schemas.microsoft.com/office/powerpoint/2010/main" val="4168315061"/>
      </p:ext>
    </p:extLst>
  </p:cSld>
  <p:clrMapOvr>
    <a:masterClrMapping/>
  </p:clrMapOvr>
  <p:transition spd="med" advClick="0" advTm="0">
    <p:push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8474562"/>
      </p:ext>
    </p:extLst>
  </p:cSld>
  <p:clrMapOvr>
    <a:masterClrMapping/>
  </p:clrMapOvr>
  <mc:AlternateContent xmlns:mc="http://schemas.openxmlformats.org/markup-compatibility/2006" xmlns:p14="http://schemas.microsoft.com/office/powerpoint/2010/main">
    <mc:Choice Requires="p14">
      <p:transition spd="slow" p14:dur="1600" advClick="0" advTm="2000">
        <p14:gallery dir="l"/>
      </p:transition>
    </mc:Choice>
    <mc:Fallback xmlns="">
      <p:transition spd="slow" advClick="0" advTm="2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8C6DAB4-A5EE-47F3-865F-194124662A4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26718609-D0E2-44F0-884B-8C20021452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3537104A-EDBB-4DEF-9A8D-A6F97EEB849D}"/>
              </a:ext>
            </a:extLst>
          </p:cNvPr>
          <p:cNvSpPr>
            <a:spLocks noGrp="1"/>
          </p:cNvSpPr>
          <p:nvPr>
            <p:ph type="dt" sz="half" idx="10"/>
          </p:nvPr>
        </p:nvSpPr>
        <p:spPr/>
        <p:txBody>
          <a:bodyPr/>
          <a:lstStyle/>
          <a:p>
            <a:fld id="{E5948F6F-2428-462A-9C17-B471D69666C9}" type="datetimeFigureOut">
              <a:rPr lang="zh-CN" altLang="en-US" smtClean="0"/>
              <a:t>2022/5/3</a:t>
            </a:fld>
            <a:endParaRPr lang="zh-CN" altLang="en-US"/>
          </a:p>
        </p:txBody>
      </p:sp>
      <p:sp>
        <p:nvSpPr>
          <p:cNvPr id="5" name="页脚占位符 4">
            <a:extLst>
              <a:ext uri="{FF2B5EF4-FFF2-40B4-BE49-F238E27FC236}">
                <a16:creationId xmlns:a16="http://schemas.microsoft.com/office/drawing/2014/main" id="{C3BB8D15-C499-48CF-9D0D-45CCC65AD73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90E66EA-B0D5-46D2-BB63-E9AAA5F595CC}"/>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1553997999"/>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5639B58-E9A9-4E5B-8675-D220511DD16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2A3A9B5-0BCA-4364-AAED-F89099EC6474}"/>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B48A98A-4FCE-42D0-A2D1-F2BF8D5F439F}"/>
              </a:ext>
            </a:extLst>
          </p:cNvPr>
          <p:cNvSpPr>
            <a:spLocks noGrp="1"/>
          </p:cNvSpPr>
          <p:nvPr>
            <p:ph type="dt" sz="half" idx="10"/>
          </p:nvPr>
        </p:nvSpPr>
        <p:spPr/>
        <p:txBody>
          <a:bodyPr/>
          <a:lstStyle/>
          <a:p>
            <a:fld id="{E5948F6F-2428-462A-9C17-B471D69666C9}" type="datetimeFigureOut">
              <a:rPr lang="zh-CN" altLang="en-US" smtClean="0"/>
              <a:t>2022/5/3</a:t>
            </a:fld>
            <a:endParaRPr lang="zh-CN" altLang="en-US"/>
          </a:p>
        </p:txBody>
      </p:sp>
      <p:sp>
        <p:nvSpPr>
          <p:cNvPr id="5" name="页脚占位符 4">
            <a:extLst>
              <a:ext uri="{FF2B5EF4-FFF2-40B4-BE49-F238E27FC236}">
                <a16:creationId xmlns:a16="http://schemas.microsoft.com/office/drawing/2014/main" id="{6D531CB1-8E0F-41C9-8C45-E6F60905059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173D3C7-0FA6-4E51-9224-B3032E1C9505}"/>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1742614447"/>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EF77EB-7B1C-4797-B807-1B765A21622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F7EB334-C061-42FA-A5AE-07BFA35371E8}"/>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147535A-CA5C-4FEB-8741-595DAEBF8813}"/>
              </a:ext>
            </a:extLst>
          </p:cNvPr>
          <p:cNvSpPr>
            <a:spLocks noGrp="1"/>
          </p:cNvSpPr>
          <p:nvPr>
            <p:ph type="dt" sz="half" idx="10"/>
          </p:nvPr>
        </p:nvSpPr>
        <p:spPr/>
        <p:txBody>
          <a:bodyPr/>
          <a:lstStyle/>
          <a:p>
            <a:fld id="{851456EF-EDA7-466D-90A9-97D47B7037CB}" type="datetimeFigureOut">
              <a:rPr lang="zh-CN" altLang="en-US" smtClean="0"/>
              <a:t>2022/5/3</a:t>
            </a:fld>
            <a:endParaRPr lang="zh-CN" altLang="en-US"/>
          </a:p>
        </p:txBody>
      </p:sp>
      <p:sp>
        <p:nvSpPr>
          <p:cNvPr id="5" name="页脚占位符 4">
            <a:extLst>
              <a:ext uri="{FF2B5EF4-FFF2-40B4-BE49-F238E27FC236}">
                <a16:creationId xmlns:a16="http://schemas.microsoft.com/office/drawing/2014/main" id="{0E5168A3-DC42-4431-B2A4-33DDF8F9422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28EB0B5-8941-4C75-B707-5940D44EDB0D}"/>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0650397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38AA695-E720-45FC-8C4C-6F6C5E2BA6C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02C41949-D699-407F-88A2-7FC57A3E028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66ACF3AE-4FCF-43CB-A2A9-4E450D2A7FBF}"/>
              </a:ext>
            </a:extLst>
          </p:cNvPr>
          <p:cNvSpPr>
            <a:spLocks noGrp="1"/>
          </p:cNvSpPr>
          <p:nvPr>
            <p:ph type="dt" sz="half" idx="10"/>
          </p:nvPr>
        </p:nvSpPr>
        <p:spPr/>
        <p:txBody>
          <a:bodyPr/>
          <a:lstStyle/>
          <a:p>
            <a:fld id="{E5948F6F-2428-462A-9C17-B471D69666C9}" type="datetimeFigureOut">
              <a:rPr lang="zh-CN" altLang="en-US" smtClean="0"/>
              <a:t>2022/5/3</a:t>
            </a:fld>
            <a:endParaRPr lang="zh-CN" altLang="en-US"/>
          </a:p>
        </p:txBody>
      </p:sp>
      <p:sp>
        <p:nvSpPr>
          <p:cNvPr id="5" name="页脚占位符 4">
            <a:extLst>
              <a:ext uri="{FF2B5EF4-FFF2-40B4-BE49-F238E27FC236}">
                <a16:creationId xmlns:a16="http://schemas.microsoft.com/office/drawing/2014/main" id="{6FDA009A-460D-4113-B559-A393D1BB425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E93440B-F521-41F1-A213-95A86A6BD7DC}"/>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4114702730"/>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76D234B-710B-476F-A562-02522924871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DC09F18-3F51-4860-9392-02DE5C82397F}"/>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8E86988-EB0B-4F17-BEB3-07B32D524513}"/>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64E94802-C01D-48B5-8391-188A661F4773}"/>
              </a:ext>
            </a:extLst>
          </p:cNvPr>
          <p:cNvSpPr>
            <a:spLocks noGrp="1"/>
          </p:cNvSpPr>
          <p:nvPr>
            <p:ph type="dt" sz="half" idx="10"/>
          </p:nvPr>
        </p:nvSpPr>
        <p:spPr/>
        <p:txBody>
          <a:bodyPr/>
          <a:lstStyle/>
          <a:p>
            <a:fld id="{E5948F6F-2428-462A-9C17-B471D69666C9}" type="datetimeFigureOut">
              <a:rPr lang="zh-CN" altLang="en-US" smtClean="0"/>
              <a:t>2022/5/3</a:t>
            </a:fld>
            <a:endParaRPr lang="zh-CN" altLang="en-US"/>
          </a:p>
        </p:txBody>
      </p:sp>
      <p:sp>
        <p:nvSpPr>
          <p:cNvPr id="6" name="页脚占位符 5">
            <a:extLst>
              <a:ext uri="{FF2B5EF4-FFF2-40B4-BE49-F238E27FC236}">
                <a16:creationId xmlns:a16="http://schemas.microsoft.com/office/drawing/2014/main" id="{108B485E-E3A1-4721-92B2-3C28EDE80B2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792178D-C56F-4DF2-8122-76C9CB4F6C61}"/>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3001952324"/>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FC6D8B-6DBC-49C6-AEF1-5C6BE136E57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3C5B6C7-4872-454E-8FFD-B878CACFF3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C7AF5EB-2631-4C52-96F0-84103E525DC0}"/>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4DBCDA7-42BB-4232-A969-B037711A68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AC1CD09-D00E-45F6-8410-0CA18A5F4D6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61B2AA4-2571-4A46-AEF9-C6600AAE3F93}"/>
              </a:ext>
            </a:extLst>
          </p:cNvPr>
          <p:cNvSpPr>
            <a:spLocks noGrp="1"/>
          </p:cNvSpPr>
          <p:nvPr>
            <p:ph type="dt" sz="half" idx="10"/>
          </p:nvPr>
        </p:nvSpPr>
        <p:spPr/>
        <p:txBody>
          <a:bodyPr/>
          <a:lstStyle/>
          <a:p>
            <a:fld id="{E5948F6F-2428-462A-9C17-B471D69666C9}" type="datetimeFigureOut">
              <a:rPr lang="zh-CN" altLang="en-US" smtClean="0"/>
              <a:t>2022/5/3</a:t>
            </a:fld>
            <a:endParaRPr lang="zh-CN" altLang="en-US"/>
          </a:p>
        </p:txBody>
      </p:sp>
      <p:sp>
        <p:nvSpPr>
          <p:cNvPr id="8" name="页脚占位符 7">
            <a:extLst>
              <a:ext uri="{FF2B5EF4-FFF2-40B4-BE49-F238E27FC236}">
                <a16:creationId xmlns:a16="http://schemas.microsoft.com/office/drawing/2014/main" id="{06FFAF36-201A-4E03-81DA-3C56988D9542}"/>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AC3F275F-5247-493E-B457-DE9B3AA81ABF}"/>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1452000654"/>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BE288C6-5431-4B45-A828-10CE8FE0F81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E2965DF-0155-4483-BA71-E600CD0762AB}"/>
              </a:ext>
            </a:extLst>
          </p:cNvPr>
          <p:cNvSpPr>
            <a:spLocks noGrp="1"/>
          </p:cNvSpPr>
          <p:nvPr>
            <p:ph type="dt" sz="half" idx="10"/>
          </p:nvPr>
        </p:nvSpPr>
        <p:spPr/>
        <p:txBody>
          <a:bodyPr/>
          <a:lstStyle/>
          <a:p>
            <a:fld id="{E5948F6F-2428-462A-9C17-B471D69666C9}" type="datetimeFigureOut">
              <a:rPr lang="zh-CN" altLang="en-US" smtClean="0"/>
              <a:t>2022/5/3</a:t>
            </a:fld>
            <a:endParaRPr lang="zh-CN" altLang="en-US"/>
          </a:p>
        </p:txBody>
      </p:sp>
      <p:sp>
        <p:nvSpPr>
          <p:cNvPr id="4" name="页脚占位符 3">
            <a:extLst>
              <a:ext uri="{FF2B5EF4-FFF2-40B4-BE49-F238E27FC236}">
                <a16:creationId xmlns:a16="http://schemas.microsoft.com/office/drawing/2014/main" id="{30025267-2129-4AAC-B988-516394B8C6A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855C9AA8-61C4-4754-8BD1-ABBF30B69740}"/>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3314135217"/>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6E89B8B-92FE-4CCE-A6FD-1EA0AA2CB889}"/>
              </a:ext>
            </a:extLst>
          </p:cNvPr>
          <p:cNvSpPr>
            <a:spLocks noGrp="1"/>
          </p:cNvSpPr>
          <p:nvPr>
            <p:ph type="dt" sz="half" idx="10"/>
          </p:nvPr>
        </p:nvSpPr>
        <p:spPr/>
        <p:txBody>
          <a:bodyPr/>
          <a:lstStyle/>
          <a:p>
            <a:fld id="{E5948F6F-2428-462A-9C17-B471D69666C9}" type="datetimeFigureOut">
              <a:rPr lang="zh-CN" altLang="en-US" smtClean="0"/>
              <a:t>2022/5/3</a:t>
            </a:fld>
            <a:endParaRPr lang="zh-CN" altLang="en-US"/>
          </a:p>
        </p:txBody>
      </p:sp>
      <p:sp>
        <p:nvSpPr>
          <p:cNvPr id="3" name="页脚占位符 2">
            <a:extLst>
              <a:ext uri="{FF2B5EF4-FFF2-40B4-BE49-F238E27FC236}">
                <a16:creationId xmlns:a16="http://schemas.microsoft.com/office/drawing/2014/main" id="{8C28E2A2-AD64-42B3-A87A-68E10771FDFD}"/>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ECC82940-4DCD-4457-AC93-5C941D344732}"/>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672695000"/>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B1AE5F-13EA-4C3A-AAAA-8D04B81C9CC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59F9721-3C03-4ACA-8D2A-9BAC7D3A342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F777210C-3F98-44F0-9B0B-7484D05835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67F33BF-7248-4CF2-9D5F-FC2D4AF5A79E}"/>
              </a:ext>
            </a:extLst>
          </p:cNvPr>
          <p:cNvSpPr>
            <a:spLocks noGrp="1"/>
          </p:cNvSpPr>
          <p:nvPr>
            <p:ph type="dt" sz="half" idx="10"/>
          </p:nvPr>
        </p:nvSpPr>
        <p:spPr/>
        <p:txBody>
          <a:bodyPr/>
          <a:lstStyle/>
          <a:p>
            <a:fld id="{E5948F6F-2428-462A-9C17-B471D69666C9}" type="datetimeFigureOut">
              <a:rPr lang="zh-CN" altLang="en-US" smtClean="0"/>
              <a:t>2022/5/3</a:t>
            </a:fld>
            <a:endParaRPr lang="zh-CN" altLang="en-US"/>
          </a:p>
        </p:txBody>
      </p:sp>
      <p:sp>
        <p:nvSpPr>
          <p:cNvPr id="6" name="页脚占位符 5">
            <a:extLst>
              <a:ext uri="{FF2B5EF4-FFF2-40B4-BE49-F238E27FC236}">
                <a16:creationId xmlns:a16="http://schemas.microsoft.com/office/drawing/2014/main" id="{F5BCF3C9-36E7-4968-9859-517B2D7F0E9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894AE19-449C-4FE9-A53C-35890F0B0F77}"/>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1740743295"/>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90885D-D561-4A0F-BAF1-DFBEBF17EDD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0DFF409-D77E-4AB5-9B38-5C47DC875FC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4B0F19C-3D29-4AF3-8173-1DB66EE0CA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A0F909C-0267-40BE-B34E-CFAE371EE401}"/>
              </a:ext>
            </a:extLst>
          </p:cNvPr>
          <p:cNvSpPr>
            <a:spLocks noGrp="1"/>
          </p:cNvSpPr>
          <p:nvPr>
            <p:ph type="dt" sz="half" idx="10"/>
          </p:nvPr>
        </p:nvSpPr>
        <p:spPr/>
        <p:txBody>
          <a:bodyPr/>
          <a:lstStyle/>
          <a:p>
            <a:fld id="{E5948F6F-2428-462A-9C17-B471D69666C9}" type="datetimeFigureOut">
              <a:rPr lang="zh-CN" altLang="en-US" smtClean="0"/>
              <a:t>2022/5/3</a:t>
            </a:fld>
            <a:endParaRPr lang="zh-CN" altLang="en-US"/>
          </a:p>
        </p:txBody>
      </p:sp>
      <p:sp>
        <p:nvSpPr>
          <p:cNvPr id="6" name="页脚占位符 5">
            <a:extLst>
              <a:ext uri="{FF2B5EF4-FFF2-40B4-BE49-F238E27FC236}">
                <a16:creationId xmlns:a16="http://schemas.microsoft.com/office/drawing/2014/main" id="{BF55CE51-8FC0-4E46-857D-7C025FADFD0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426E691-5222-4EE9-9D13-2D12712BAF26}"/>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3555586171"/>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3E38F3-2F70-42E3-A938-BF34763BDD12}"/>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CC9835C3-98C9-4BB0-AB48-C0A5F94D36B9}"/>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319BC4-A8AF-4B6F-A6AC-B29D151381CC}"/>
              </a:ext>
            </a:extLst>
          </p:cNvPr>
          <p:cNvSpPr>
            <a:spLocks noGrp="1"/>
          </p:cNvSpPr>
          <p:nvPr>
            <p:ph type="dt" sz="half" idx="10"/>
          </p:nvPr>
        </p:nvSpPr>
        <p:spPr/>
        <p:txBody>
          <a:bodyPr/>
          <a:lstStyle/>
          <a:p>
            <a:fld id="{E5948F6F-2428-462A-9C17-B471D69666C9}" type="datetimeFigureOut">
              <a:rPr lang="zh-CN" altLang="en-US" smtClean="0"/>
              <a:t>2022/5/3</a:t>
            </a:fld>
            <a:endParaRPr lang="zh-CN" altLang="en-US"/>
          </a:p>
        </p:txBody>
      </p:sp>
      <p:sp>
        <p:nvSpPr>
          <p:cNvPr id="5" name="页脚占位符 4">
            <a:extLst>
              <a:ext uri="{FF2B5EF4-FFF2-40B4-BE49-F238E27FC236}">
                <a16:creationId xmlns:a16="http://schemas.microsoft.com/office/drawing/2014/main" id="{2FEB5DED-A7DE-4EE4-B6AB-433C67613F0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BB61E76-AAA8-4A4D-AC7A-811B321C7B55}"/>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4213478160"/>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8696E78-5D50-4462-927E-3A63F54EEAF2}"/>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CAF02305-A9EB-4761-B11C-9AB7DF065184}"/>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13E1FFF-8862-47C7-A800-1AAF9D7C5086}"/>
              </a:ext>
            </a:extLst>
          </p:cNvPr>
          <p:cNvSpPr>
            <a:spLocks noGrp="1"/>
          </p:cNvSpPr>
          <p:nvPr>
            <p:ph type="dt" sz="half" idx="10"/>
          </p:nvPr>
        </p:nvSpPr>
        <p:spPr/>
        <p:txBody>
          <a:bodyPr/>
          <a:lstStyle/>
          <a:p>
            <a:fld id="{E5948F6F-2428-462A-9C17-B471D69666C9}" type="datetimeFigureOut">
              <a:rPr lang="zh-CN" altLang="en-US" smtClean="0"/>
              <a:t>2022/5/3</a:t>
            </a:fld>
            <a:endParaRPr lang="zh-CN" altLang="en-US"/>
          </a:p>
        </p:txBody>
      </p:sp>
      <p:sp>
        <p:nvSpPr>
          <p:cNvPr id="5" name="页脚占位符 4">
            <a:extLst>
              <a:ext uri="{FF2B5EF4-FFF2-40B4-BE49-F238E27FC236}">
                <a16:creationId xmlns:a16="http://schemas.microsoft.com/office/drawing/2014/main" id="{62650148-B950-43C8-9DCD-DE25E61062D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4578DFF-1A5C-47A7-BF63-30AA9540AB11}"/>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161144832"/>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38200" y="1122680"/>
            <a:ext cx="105156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838200" y="3602359"/>
            <a:ext cx="10515600" cy="1655445"/>
          </a:xfrm>
        </p:spPr>
        <p:txBody>
          <a:bodyPr/>
          <a:lstStyle>
            <a:lvl1pPr marL="0" indent="0" algn="ctr">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2022/5/3</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201612242"/>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05127F-20D8-4068-878F-48890575BF37}"/>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EB98F518-0D22-4132-8C68-ED1D54680E2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A1F2D2F-B897-46FD-A83C-A03ED06B7A11}"/>
              </a:ext>
            </a:extLst>
          </p:cNvPr>
          <p:cNvSpPr>
            <a:spLocks noGrp="1"/>
          </p:cNvSpPr>
          <p:nvPr>
            <p:ph type="dt" sz="half" idx="10"/>
          </p:nvPr>
        </p:nvSpPr>
        <p:spPr/>
        <p:txBody>
          <a:bodyPr/>
          <a:lstStyle/>
          <a:p>
            <a:fld id="{851456EF-EDA7-466D-90A9-97D47B7037CB}" type="datetimeFigureOut">
              <a:rPr lang="zh-CN" altLang="en-US" smtClean="0"/>
              <a:t>2022/5/3</a:t>
            </a:fld>
            <a:endParaRPr lang="zh-CN" altLang="en-US"/>
          </a:p>
        </p:txBody>
      </p:sp>
      <p:sp>
        <p:nvSpPr>
          <p:cNvPr id="5" name="页脚占位符 4">
            <a:extLst>
              <a:ext uri="{FF2B5EF4-FFF2-40B4-BE49-F238E27FC236}">
                <a16:creationId xmlns:a16="http://schemas.microsoft.com/office/drawing/2014/main" id="{BE6671F4-D60B-47B4-BB35-3100C47437F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E45399D-A2E8-4CAD-B3BB-26E911D8EAC7}"/>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1622535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9"/>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2022/5/3</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918548423"/>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4"/>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2022/5/3</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20581058"/>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9"/>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2022/5/3</a:t>
            </a:fld>
            <a:endParaRPr lang="zh-CN" altLang="en-US"/>
          </a:p>
        </p:txBody>
      </p:sp>
      <p:sp>
        <p:nvSpPr>
          <p:cNvPr id="6" name="页脚占位符 5"/>
          <p:cNvSpPr>
            <a:spLocks noGrp="1"/>
          </p:cNvSpPr>
          <p:nvPr>
            <p:ph type="ftr" sz="quarter" idx="11"/>
          </p:nvPr>
        </p:nvSpPr>
        <p:spPr>
          <a:xfrm>
            <a:off x="4038600" y="6356354"/>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360746916"/>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69" y="1482091"/>
            <a:ext cx="5220971"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4"/>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8" y="1482091"/>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8" y="2368554"/>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2022/5/3</a:t>
            </a:fld>
            <a:endParaRPr lang="zh-CN" altLang="en-US"/>
          </a:p>
        </p:txBody>
      </p:sp>
      <p:sp>
        <p:nvSpPr>
          <p:cNvPr id="8" name="页脚占位符 7"/>
          <p:cNvSpPr>
            <a:spLocks noGrp="1"/>
          </p:cNvSpPr>
          <p:nvPr>
            <p:ph type="ftr" sz="quarter" idx="11"/>
          </p:nvPr>
        </p:nvSpPr>
        <p:spPr>
          <a:xfrm>
            <a:off x="4038600" y="6356354"/>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
        <p:nvSpPr>
          <p:cNvPr id="11" name="矩形 10"/>
          <p:cNvSpPr/>
          <p:nvPr userDrawn="1"/>
        </p:nvSpPr>
        <p:spPr>
          <a:xfrm>
            <a:off x="8472185" y="4439041"/>
            <a:ext cx="775136" cy="230832"/>
          </a:xfrm>
          <a:prstGeom prst="rect">
            <a:avLst/>
          </a:prstGeom>
        </p:spPr>
        <p:txBody>
          <a:bodyPr wrap="square">
            <a:spAutoFit/>
          </a:bodyPr>
          <a:lstStyle/>
          <a:p>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a:t>
            </a:r>
            <a:r>
              <a:rPr lang="en-US" altLang="zh-CN" sz="100" dirty="0">
                <a:solidFill>
                  <a:prstClr val="white"/>
                </a:solidFill>
                <a:latin typeface="Calibri"/>
                <a:ea typeface="宋体"/>
              </a:rPr>
              <a:t>www.1ppt.com/sucai/</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a:t>
            </a:r>
            <a:r>
              <a:rPr lang="en-US" altLang="zh-CN" sz="100" dirty="0">
                <a:solidFill>
                  <a:prstClr val="white"/>
                </a:solidFill>
                <a:latin typeface="Calibri"/>
                <a:ea typeface="宋体"/>
              </a:rPr>
              <a:t>www.1ppt.com/tubiao/      </a:t>
            </a:r>
          </a:p>
          <a:p>
            <a:r>
              <a:rPr lang="zh-CN" altLang="en-US" sz="100" dirty="0">
                <a:solidFill>
                  <a:prstClr val="white"/>
                </a:solidFill>
                <a:latin typeface="Calibri"/>
                <a:ea typeface="宋体"/>
              </a:rPr>
              <a:t>精美</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课件：</a:t>
            </a:r>
            <a:r>
              <a:rPr lang="en-US" altLang="zh-CN" sz="100" dirty="0">
                <a:solidFill>
                  <a:prstClr val="white"/>
                </a:solidFill>
                <a:latin typeface="Calibri"/>
                <a:ea typeface="宋体"/>
              </a:rPr>
              <a:t>www.1ppt.com/kejian/             </a:t>
            </a:r>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r>
              <a:rPr lang="zh-CN" altLang="en-US" sz="100" dirty="0">
                <a:solidFill>
                  <a:prstClr val="white"/>
                </a:solidFill>
                <a:latin typeface="Calibri"/>
                <a:ea typeface="宋体"/>
              </a:rPr>
              <a:t>工作总结</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www.1ppt.com/xiazai/zongjie/ </a:t>
            </a:r>
            <a:r>
              <a:rPr lang="zh-CN" altLang="en-US" sz="100" dirty="0">
                <a:solidFill>
                  <a:prstClr val="white"/>
                </a:solidFill>
                <a:latin typeface="Calibri"/>
                <a:ea typeface="宋体"/>
              </a:rPr>
              <a:t>工作计划：</a:t>
            </a:r>
            <a:r>
              <a:rPr lang="en-US" altLang="zh-CN" sz="100" dirty="0">
                <a:solidFill>
                  <a:prstClr val="white"/>
                </a:solidFill>
                <a:latin typeface="Calibri"/>
                <a:ea typeface="宋体"/>
              </a:rPr>
              <a:t>www.1ppt.com/xiazai/jihua/</a:t>
            </a:r>
          </a:p>
          <a:p>
            <a:r>
              <a:rPr lang="zh-CN" altLang="en-US" sz="100" dirty="0">
                <a:solidFill>
                  <a:prstClr val="white"/>
                </a:solidFill>
                <a:latin typeface="Calibri"/>
                <a:ea typeface="宋体"/>
              </a:rPr>
              <a:t>商务</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www.1ppt.com/moban/shangwu/  </a:t>
            </a:r>
            <a:r>
              <a:rPr lang="zh-CN" altLang="en-US" sz="100" dirty="0">
                <a:solidFill>
                  <a:prstClr val="white"/>
                </a:solidFill>
                <a:latin typeface="Calibri"/>
                <a:ea typeface="宋体"/>
              </a:rPr>
              <a:t>个人简历</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www.1ppt.com/xiazai/jianli/  </a:t>
            </a:r>
          </a:p>
          <a:p>
            <a:r>
              <a:rPr lang="zh-CN" altLang="en-US" sz="100" dirty="0">
                <a:solidFill>
                  <a:prstClr val="white"/>
                </a:solidFill>
                <a:latin typeface="Calibri"/>
                <a:ea typeface="宋体"/>
              </a:rPr>
              <a:t>毕业答辩</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www.1ppt.com/xiazai/dabian/  </a:t>
            </a:r>
            <a:r>
              <a:rPr lang="zh-CN" altLang="en-US" sz="100" dirty="0">
                <a:solidFill>
                  <a:prstClr val="white"/>
                </a:solidFill>
                <a:latin typeface="Calibri"/>
                <a:ea typeface="宋体"/>
              </a:rPr>
              <a:t>工作汇报</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www.1ppt.com/xiazai/huibao/    </a:t>
            </a:r>
          </a:p>
          <a:p>
            <a:r>
              <a:rPr lang="en-US" altLang="zh-CN" sz="100" dirty="0">
                <a:solidFill>
                  <a:prstClr val="white"/>
                </a:solidFill>
                <a:latin typeface="Calibri"/>
                <a:ea typeface="宋体"/>
              </a:rPr>
              <a:t> </a:t>
            </a:r>
          </a:p>
        </p:txBody>
      </p:sp>
    </p:spTree>
    <p:extLst>
      <p:ext uri="{BB962C8B-B14F-4D97-AF65-F5344CB8AC3E}">
        <p14:creationId xmlns:p14="http://schemas.microsoft.com/office/powerpoint/2010/main" val="3783021918"/>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2022/5/3</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818883701"/>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698"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7"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2"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2022/5/3</a:t>
            </a:fld>
            <a:endParaRPr lang="zh-CN" altLang="en-US"/>
          </a:p>
        </p:txBody>
      </p:sp>
      <p:sp>
        <p:nvSpPr>
          <p:cNvPr id="6" name="页脚占位符 5"/>
          <p:cNvSpPr>
            <a:spLocks noGrp="1"/>
          </p:cNvSpPr>
          <p:nvPr>
            <p:ph type="ftr" sz="quarter" idx="11"/>
          </p:nvPr>
        </p:nvSpPr>
        <p:spPr>
          <a:xfrm>
            <a:off x="4038600" y="6356354"/>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551989593"/>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8"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8"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2022/5/3</a:t>
            </a:fld>
            <a:endParaRPr lang="zh-CN" altLang="en-US"/>
          </a:p>
        </p:txBody>
      </p:sp>
      <p:sp>
        <p:nvSpPr>
          <p:cNvPr id="6" name="页脚占位符 5"/>
          <p:cNvSpPr>
            <a:spLocks noGrp="1"/>
          </p:cNvSpPr>
          <p:nvPr>
            <p:ph type="ftr" sz="quarter" idx="11"/>
          </p:nvPr>
        </p:nvSpPr>
        <p:spPr>
          <a:xfrm>
            <a:off x="4038600" y="6356354"/>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134996347"/>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2022/5/3</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
        <p:nvSpPr>
          <p:cNvPr id="3" name="竖排标题 1"/>
          <p:cNvSpPr>
            <a:spLocks noGrp="1"/>
          </p:cNvSpPr>
          <p:nvPr>
            <p:ph type="title" orient="vert"/>
          </p:nvPr>
        </p:nvSpPr>
        <p:spPr>
          <a:xfrm>
            <a:off x="8724902"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2"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028345812"/>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9"/>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2022/5/3</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058398705"/>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2022/5/3</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909384088"/>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94A8BC-975A-4B24-8DA5-BFD4085B51A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B4331B-1258-49A7-A448-BA619BD2CBFB}"/>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CA832F10-E7A1-4918-9586-614F89310C75}"/>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96315400-E657-44A6-9431-0775D1338014}"/>
              </a:ext>
            </a:extLst>
          </p:cNvPr>
          <p:cNvSpPr>
            <a:spLocks noGrp="1"/>
          </p:cNvSpPr>
          <p:nvPr>
            <p:ph type="dt" sz="half" idx="10"/>
          </p:nvPr>
        </p:nvSpPr>
        <p:spPr/>
        <p:txBody>
          <a:bodyPr/>
          <a:lstStyle/>
          <a:p>
            <a:fld id="{851456EF-EDA7-466D-90A9-97D47B7037CB}" type="datetimeFigureOut">
              <a:rPr lang="zh-CN" altLang="en-US" smtClean="0"/>
              <a:t>2022/5/3</a:t>
            </a:fld>
            <a:endParaRPr lang="zh-CN" altLang="en-US"/>
          </a:p>
        </p:txBody>
      </p:sp>
      <p:sp>
        <p:nvSpPr>
          <p:cNvPr id="6" name="页脚占位符 5">
            <a:extLst>
              <a:ext uri="{FF2B5EF4-FFF2-40B4-BE49-F238E27FC236}">
                <a16:creationId xmlns:a16="http://schemas.microsoft.com/office/drawing/2014/main" id="{894BE32A-A4EE-4002-9DA3-2E867BA7937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905ECE8-9536-4F2A-A2C6-F24A7E3A8A3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41251727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4"/>
            <a:ext cx="2743200" cy="365125"/>
          </a:xfrm>
        </p:spPr>
        <p:txBody>
          <a:bodyPr/>
          <a:lstStyle/>
          <a:p>
            <a:fld id="{FB475AF3-A322-416E-99D7-29F5A7799ECC}" type="datetimeFigureOut">
              <a:rPr lang="zh-CN" altLang="en-US" smtClean="0"/>
              <a:t>2022/5/3</a:t>
            </a:fld>
            <a:endParaRPr lang="zh-CN" altLang="en-US"/>
          </a:p>
        </p:txBody>
      </p:sp>
      <p:sp>
        <p:nvSpPr>
          <p:cNvPr id="3" name="页脚占位符 2"/>
          <p:cNvSpPr>
            <a:spLocks noGrp="1"/>
          </p:cNvSpPr>
          <p:nvPr>
            <p:ph type="ftr" sz="quarter" idx="11"/>
          </p:nvPr>
        </p:nvSpPr>
        <p:spPr>
          <a:xfrm>
            <a:off x="4038600" y="6356354"/>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4"/>
            <a:ext cx="2743200" cy="365125"/>
          </a:xfrm>
        </p:spPr>
        <p:txBody>
          <a:bodyPr/>
          <a:lstStyle/>
          <a:p>
            <a:fld id="{10B49C96-558A-49EC-AD52-79C3D5970B39}" type="slidenum">
              <a:rPr lang="zh-CN" altLang="en-US" smtClean="0"/>
              <a:t>‹#›</a:t>
            </a:fld>
            <a:endParaRPr lang="zh-CN" altLang="en-US"/>
          </a:p>
        </p:txBody>
      </p:sp>
    </p:spTree>
    <p:extLst>
      <p:ext uri="{BB962C8B-B14F-4D97-AF65-F5344CB8AC3E}">
        <p14:creationId xmlns:p14="http://schemas.microsoft.com/office/powerpoint/2010/main" val="3475620339"/>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DCBF6AAF-EBE8-4BA6-9CE0-0A4490A0F2F1}"/>
              </a:ext>
            </a:extLst>
          </p:cNvPr>
          <p:cNvSpPr>
            <a:spLocks noGrp="1"/>
          </p:cNvSpPr>
          <p:nvPr>
            <p:ph type="dt" sz="half" idx="10"/>
          </p:nvPr>
        </p:nvSpPr>
        <p:spPr/>
        <p:txBody>
          <a:bodyPr/>
          <a:lstStyle>
            <a:lvl1pPr>
              <a:defRPr/>
            </a:lvl1pPr>
          </a:lstStyle>
          <a:p>
            <a:pPr>
              <a:defRPr/>
            </a:pPr>
            <a:fld id="{74A44005-491F-4ADB-8929-A6A576E06C24}" type="datetimeFigureOut">
              <a:rPr lang="zh-CN" altLang="en-US"/>
              <a:pPr>
                <a:defRPr/>
              </a:pPr>
              <a:t>2022/5/3</a:t>
            </a:fld>
            <a:endParaRPr lang="zh-CN" altLang="en-US"/>
          </a:p>
        </p:txBody>
      </p:sp>
      <p:sp>
        <p:nvSpPr>
          <p:cNvPr id="5" name="页脚占位符 4">
            <a:extLst>
              <a:ext uri="{FF2B5EF4-FFF2-40B4-BE49-F238E27FC236}">
                <a16:creationId xmlns:a16="http://schemas.microsoft.com/office/drawing/2014/main" id="{8468E031-0CA0-464E-AE7D-DE5C9DC70C3F}"/>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0D18DCEE-07B6-4F73-9ADF-4905301CD9B3}"/>
              </a:ext>
            </a:extLst>
          </p:cNvPr>
          <p:cNvSpPr>
            <a:spLocks noGrp="1"/>
          </p:cNvSpPr>
          <p:nvPr>
            <p:ph type="sldNum" sz="quarter" idx="12"/>
          </p:nvPr>
        </p:nvSpPr>
        <p:spPr/>
        <p:txBody>
          <a:bodyPr/>
          <a:lstStyle>
            <a:lvl1pPr>
              <a:defRPr/>
            </a:lvl1pPr>
          </a:lstStyle>
          <a:p>
            <a:pPr>
              <a:defRPr/>
            </a:pPr>
            <a:fld id="{4BAF95B7-AF74-4F24-B7FF-E0826487F923}" type="slidenum">
              <a:rPr lang="zh-CN" altLang="en-US"/>
              <a:pPr>
                <a:defRPr/>
              </a:pPr>
              <a:t>‹#›</a:t>
            </a:fld>
            <a:endParaRPr lang="zh-CN" altLang="en-US"/>
          </a:p>
        </p:txBody>
      </p:sp>
    </p:spTree>
    <p:extLst>
      <p:ext uri="{BB962C8B-B14F-4D97-AF65-F5344CB8AC3E}">
        <p14:creationId xmlns:p14="http://schemas.microsoft.com/office/powerpoint/2010/main" val="1973657362"/>
      </p:ext>
    </p:extLst>
  </p:cSld>
  <p:clrMapOvr>
    <a:masterClrMapping/>
  </p:clrMapOvr>
  <p:transition spd="slow" advClick="0" advTm="0">
    <p:randomBar dir="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8E78C0C-F076-4EC8-AE3B-1B557D940D1E}"/>
              </a:ext>
            </a:extLst>
          </p:cNvPr>
          <p:cNvSpPr>
            <a:spLocks noGrp="1"/>
          </p:cNvSpPr>
          <p:nvPr>
            <p:ph type="dt" sz="half" idx="10"/>
          </p:nvPr>
        </p:nvSpPr>
        <p:spPr/>
        <p:txBody>
          <a:bodyPr/>
          <a:lstStyle>
            <a:lvl1pPr>
              <a:defRPr/>
            </a:lvl1pPr>
          </a:lstStyle>
          <a:p>
            <a:pPr>
              <a:defRPr/>
            </a:pPr>
            <a:fld id="{E0686DA7-3446-417F-9FB3-E9C34F1F8903}" type="datetimeFigureOut">
              <a:rPr lang="zh-CN" altLang="en-US"/>
              <a:pPr>
                <a:defRPr/>
              </a:pPr>
              <a:t>2022/5/3</a:t>
            </a:fld>
            <a:endParaRPr lang="zh-CN" altLang="en-US"/>
          </a:p>
        </p:txBody>
      </p:sp>
      <p:sp>
        <p:nvSpPr>
          <p:cNvPr id="5" name="页脚占位符 4">
            <a:extLst>
              <a:ext uri="{FF2B5EF4-FFF2-40B4-BE49-F238E27FC236}">
                <a16:creationId xmlns:a16="http://schemas.microsoft.com/office/drawing/2014/main" id="{9D0CED0E-B43E-40BE-A4B5-B041CCE89955}"/>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35F8C3D1-3446-4E32-9E1C-C534504D1BA8}"/>
              </a:ext>
            </a:extLst>
          </p:cNvPr>
          <p:cNvSpPr>
            <a:spLocks noGrp="1"/>
          </p:cNvSpPr>
          <p:nvPr>
            <p:ph type="sldNum" sz="quarter" idx="12"/>
          </p:nvPr>
        </p:nvSpPr>
        <p:spPr/>
        <p:txBody>
          <a:bodyPr/>
          <a:lstStyle>
            <a:lvl1pPr>
              <a:defRPr/>
            </a:lvl1pPr>
          </a:lstStyle>
          <a:p>
            <a:pPr>
              <a:defRPr/>
            </a:pPr>
            <a:fld id="{0E3D3FBD-68E2-4DC6-950B-B0540DB3CAA0}" type="slidenum">
              <a:rPr lang="zh-CN" altLang="en-US"/>
              <a:pPr>
                <a:defRPr/>
              </a:pPr>
              <a:t>‹#›</a:t>
            </a:fld>
            <a:endParaRPr lang="zh-CN" altLang="en-US"/>
          </a:p>
        </p:txBody>
      </p:sp>
    </p:spTree>
    <p:extLst>
      <p:ext uri="{BB962C8B-B14F-4D97-AF65-F5344CB8AC3E}">
        <p14:creationId xmlns:p14="http://schemas.microsoft.com/office/powerpoint/2010/main" val="76238078"/>
      </p:ext>
    </p:extLst>
  </p:cSld>
  <p:clrMapOvr>
    <a:masterClrMapping/>
  </p:clrMapOvr>
  <p:transition spd="slow" advClick="0" advTm="0">
    <p:randomBar dir="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7291F767-22F1-4785-9310-24E2C35BCBFE}"/>
              </a:ext>
            </a:extLst>
          </p:cNvPr>
          <p:cNvSpPr>
            <a:spLocks noGrp="1"/>
          </p:cNvSpPr>
          <p:nvPr>
            <p:ph type="dt" sz="half" idx="10"/>
          </p:nvPr>
        </p:nvSpPr>
        <p:spPr/>
        <p:txBody>
          <a:bodyPr/>
          <a:lstStyle>
            <a:lvl1pPr>
              <a:defRPr/>
            </a:lvl1pPr>
          </a:lstStyle>
          <a:p>
            <a:pPr>
              <a:defRPr/>
            </a:pPr>
            <a:fld id="{75171F85-F021-48E9-BB6B-2924F9D3CDEE}" type="datetimeFigureOut">
              <a:rPr lang="zh-CN" altLang="en-US"/>
              <a:pPr>
                <a:defRPr/>
              </a:pPr>
              <a:t>2022/5/3</a:t>
            </a:fld>
            <a:endParaRPr lang="zh-CN" altLang="en-US"/>
          </a:p>
        </p:txBody>
      </p:sp>
      <p:sp>
        <p:nvSpPr>
          <p:cNvPr id="5" name="页脚占位符 4">
            <a:extLst>
              <a:ext uri="{FF2B5EF4-FFF2-40B4-BE49-F238E27FC236}">
                <a16:creationId xmlns:a16="http://schemas.microsoft.com/office/drawing/2014/main" id="{79CD57F8-C6F1-4E58-9C17-0DBF2F392FD7}"/>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99C575B4-C588-4EBA-B8A9-B2BC44DBB2AE}"/>
              </a:ext>
            </a:extLst>
          </p:cNvPr>
          <p:cNvSpPr>
            <a:spLocks noGrp="1"/>
          </p:cNvSpPr>
          <p:nvPr>
            <p:ph type="sldNum" sz="quarter" idx="12"/>
          </p:nvPr>
        </p:nvSpPr>
        <p:spPr/>
        <p:txBody>
          <a:bodyPr/>
          <a:lstStyle>
            <a:lvl1pPr>
              <a:defRPr/>
            </a:lvl1pPr>
          </a:lstStyle>
          <a:p>
            <a:pPr>
              <a:defRPr/>
            </a:pPr>
            <a:fld id="{F5CE101A-360A-49B2-BDE2-11BDFECFC0B7}" type="slidenum">
              <a:rPr lang="zh-CN" altLang="en-US"/>
              <a:pPr>
                <a:defRPr/>
              </a:pPr>
              <a:t>‹#›</a:t>
            </a:fld>
            <a:endParaRPr lang="zh-CN" altLang="en-US"/>
          </a:p>
        </p:txBody>
      </p:sp>
    </p:spTree>
    <p:extLst>
      <p:ext uri="{BB962C8B-B14F-4D97-AF65-F5344CB8AC3E}">
        <p14:creationId xmlns:p14="http://schemas.microsoft.com/office/powerpoint/2010/main" val="2870303546"/>
      </p:ext>
    </p:extLst>
  </p:cSld>
  <p:clrMapOvr>
    <a:masterClrMapping/>
  </p:clrMapOvr>
  <p:transition spd="slow" advClick="0" advTm="0">
    <p:randomBar dir="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9" name="矩形 8"/>
          <p:cNvSpPr/>
          <p:nvPr userDrawn="1"/>
        </p:nvSpPr>
        <p:spPr>
          <a:xfrm>
            <a:off x="8712796" y="3660335"/>
            <a:ext cx="775136" cy="230832"/>
          </a:xfrm>
          <a:prstGeom prst="rect">
            <a:avLst/>
          </a:prstGeom>
        </p:spPr>
        <p:txBody>
          <a:bodyPr wrap="square">
            <a:spAutoFit/>
          </a:bodyPr>
          <a:lstStyle/>
          <a:p>
            <a:pPr eaLnBrk="1" fontAlgn="auto" hangingPunct="1">
              <a:spcBef>
                <a:spcPts val="0"/>
              </a:spcBef>
              <a:spcAft>
                <a:spcPts val="0"/>
              </a:spcAft>
            </a:pPr>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pPr eaLnBrk="1" fontAlgn="auto" hangingPunct="1">
              <a:spcBef>
                <a:spcPts val="0"/>
              </a:spcBef>
              <a:spcAft>
                <a:spcPts val="0"/>
              </a:spcAft>
            </a:pPr>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a:t>
            </a:r>
            <a:r>
              <a:rPr lang="en-US" altLang="zh-CN" sz="100" dirty="0">
                <a:solidFill>
                  <a:prstClr val="white"/>
                </a:solidFill>
                <a:latin typeface="Calibri"/>
                <a:ea typeface="宋体"/>
              </a:rPr>
              <a:t>www.1ppt.com/sucai/</a:t>
            </a:r>
          </a:p>
          <a:p>
            <a:pPr eaLnBrk="1" fontAlgn="auto" hangingPunct="1">
              <a:spcBef>
                <a:spcPts val="0"/>
              </a:spcBef>
              <a:spcAft>
                <a:spcPts val="0"/>
              </a:spcAft>
            </a:pPr>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a:t>
            </a:r>
            <a:r>
              <a:rPr lang="en-US" altLang="zh-CN" sz="100" dirty="0">
                <a:solidFill>
                  <a:prstClr val="white"/>
                </a:solidFill>
                <a:latin typeface="Calibri"/>
                <a:ea typeface="宋体"/>
              </a:rPr>
              <a:t>www.1ppt.com/tubiao/      </a:t>
            </a:r>
          </a:p>
          <a:p>
            <a:pPr eaLnBrk="1" fontAlgn="auto" hangingPunct="1">
              <a:spcBef>
                <a:spcPts val="0"/>
              </a:spcBef>
              <a:spcAft>
                <a:spcPts val="0"/>
              </a:spcAft>
            </a:pPr>
            <a:r>
              <a:rPr lang="zh-CN" altLang="en-US" sz="100" dirty="0">
                <a:solidFill>
                  <a:prstClr val="white"/>
                </a:solidFill>
                <a:latin typeface="Calibri"/>
                <a:ea typeface="宋体"/>
              </a:rPr>
              <a:t>精美</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pPr eaLnBrk="1" fontAlgn="auto" hangingPunct="1">
              <a:spcBef>
                <a:spcPts val="0"/>
              </a:spcBef>
              <a:spcAft>
                <a:spcPts val="0"/>
              </a:spcAft>
            </a:pPr>
            <a:r>
              <a:rPr lang="en-US" altLang="zh-CN" sz="100" dirty="0">
                <a:solidFill>
                  <a:prstClr val="white"/>
                </a:solidFill>
                <a:latin typeface="Calibri"/>
                <a:ea typeface="宋体"/>
              </a:rPr>
              <a:t>PPT</a:t>
            </a:r>
            <a:r>
              <a:rPr lang="zh-CN" altLang="en-US" sz="100" dirty="0">
                <a:solidFill>
                  <a:prstClr val="white"/>
                </a:solidFill>
                <a:latin typeface="Calibri"/>
                <a:ea typeface="宋体"/>
              </a:rPr>
              <a:t>课件：</a:t>
            </a:r>
            <a:r>
              <a:rPr lang="en-US" altLang="zh-CN" sz="100" dirty="0">
                <a:solidFill>
                  <a:prstClr val="white"/>
                </a:solidFill>
                <a:latin typeface="Calibri"/>
                <a:ea typeface="宋体"/>
              </a:rPr>
              <a:t>www.1ppt.com/kejian/             </a:t>
            </a:r>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pPr eaLnBrk="1" fontAlgn="auto" hangingPunct="1">
              <a:spcBef>
                <a:spcPts val="0"/>
              </a:spcBef>
              <a:spcAft>
                <a:spcPts val="0"/>
              </a:spcAft>
            </a:pPr>
            <a:r>
              <a:rPr lang="zh-CN" altLang="en-US" sz="100" dirty="0">
                <a:solidFill>
                  <a:prstClr val="white"/>
                </a:solidFill>
                <a:latin typeface="Calibri"/>
                <a:ea typeface="宋体"/>
              </a:rPr>
              <a:t>工作总结</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www.1ppt.com/xiazai/zongjie/ </a:t>
            </a:r>
            <a:r>
              <a:rPr lang="zh-CN" altLang="en-US" sz="100" dirty="0">
                <a:solidFill>
                  <a:prstClr val="white"/>
                </a:solidFill>
                <a:latin typeface="Calibri"/>
                <a:ea typeface="宋体"/>
              </a:rPr>
              <a:t>工作计划：</a:t>
            </a:r>
            <a:r>
              <a:rPr lang="en-US" altLang="zh-CN" sz="100" dirty="0">
                <a:solidFill>
                  <a:prstClr val="white"/>
                </a:solidFill>
                <a:latin typeface="Calibri"/>
                <a:ea typeface="宋体"/>
              </a:rPr>
              <a:t>www.1ppt.com/xiazai/jihua/</a:t>
            </a:r>
          </a:p>
          <a:p>
            <a:pPr eaLnBrk="1" fontAlgn="auto" hangingPunct="1">
              <a:spcBef>
                <a:spcPts val="0"/>
              </a:spcBef>
              <a:spcAft>
                <a:spcPts val="0"/>
              </a:spcAft>
            </a:pPr>
            <a:r>
              <a:rPr lang="zh-CN" altLang="en-US" sz="100" dirty="0">
                <a:solidFill>
                  <a:prstClr val="white"/>
                </a:solidFill>
                <a:latin typeface="Calibri"/>
                <a:ea typeface="宋体"/>
              </a:rPr>
              <a:t>商务</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www.1ppt.com/moban/shangwu/  </a:t>
            </a:r>
            <a:r>
              <a:rPr lang="zh-CN" altLang="en-US" sz="100" dirty="0">
                <a:solidFill>
                  <a:prstClr val="white"/>
                </a:solidFill>
                <a:latin typeface="Calibri"/>
                <a:ea typeface="宋体"/>
              </a:rPr>
              <a:t>个人简历</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www.1ppt.com/xiazai/jianli/  </a:t>
            </a:r>
          </a:p>
          <a:p>
            <a:pPr eaLnBrk="1" fontAlgn="auto" hangingPunct="1">
              <a:spcBef>
                <a:spcPts val="0"/>
              </a:spcBef>
              <a:spcAft>
                <a:spcPts val="0"/>
              </a:spcAft>
            </a:pPr>
            <a:r>
              <a:rPr lang="zh-CN" altLang="en-US" sz="100" dirty="0">
                <a:solidFill>
                  <a:prstClr val="white"/>
                </a:solidFill>
                <a:latin typeface="Calibri"/>
                <a:ea typeface="宋体"/>
              </a:rPr>
              <a:t>毕业答辩</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www.1ppt.com/xiazai/dabian/  </a:t>
            </a:r>
            <a:r>
              <a:rPr lang="zh-CN" altLang="en-US" sz="100" dirty="0">
                <a:solidFill>
                  <a:prstClr val="white"/>
                </a:solidFill>
                <a:latin typeface="Calibri"/>
                <a:ea typeface="宋体"/>
              </a:rPr>
              <a:t>工作汇报</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www.1ppt.com/xiazai/huibao/    </a:t>
            </a:r>
          </a:p>
          <a:p>
            <a:pPr eaLnBrk="1" fontAlgn="auto" hangingPunct="1">
              <a:spcBef>
                <a:spcPts val="0"/>
              </a:spcBef>
              <a:spcAft>
                <a:spcPts val="0"/>
              </a:spcAft>
            </a:pPr>
            <a:r>
              <a:rPr lang="en-US" altLang="zh-CN" sz="100" dirty="0">
                <a:solidFill>
                  <a:prstClr val="white"/>
                </a:solidFill>
                <a:latin typeface="Calibri"/>
                <a:ea typeface="宋体"/>
              </a:rPr>
              <a:t> </a:t>
            </a:r>
          </a:p>
        </p:txBody>
      </p:sp>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a:extLst>
              <a:ext uri="{FF2B5EF4-FFF2-40B4-BE49-F238E27FC236}">
                <a16:creationId xmlns:a16="http://schemas.microsoft.com/office/drawing/2014/main" id="{FE74B609-0641-41FF-84FD-9616F5E61339}"/>
              </a:ext>
            </a:extLst>
          </p:cNvPr>
          <p:cNvSpPr>
            <a:spLocks noGrp="1"/>
          </p:cNvSpPr>
          <p:nvPr>
            <p:ph type="dt" sz="half" idx="10"/>
          </p:nvPr>
        </p:nvSpPr>
        <p:spPr/>
        <p:txBody>
          <a:bodyPr/>
          <a:lstStyle>
            <a:lvl1pPr>
              <a:defRPr/>
            </a:lvl1pPr>
          </a:lstStyle>
          <a:p>
            <a:pPr>
              <a:defRPr/>
            </a:pPr>
            <a:fld id="{A2192AB9-AB77-4044-9089-48A14947FD6F}" type="datetimeFigureOut">
              <a:rPr lang="zh-CN" altLang="en-US"/>
              <a:pPr>
                <a:defRPr/>
              </a:pPr>
              <a:t>2022/5/3</a:t>
            </a:fld>
            <a:endParaRPr lang="zh-CN" altLang="en-US"/>
          </a:p>
        </p:txBody>
      </p:sp>
      <p:sp>
        <p:nvSpPr>
          <p:cNvPr id="6" name="页脚占位符 4">
            <a:extLst>
              <a:ext uri="{FF2B5EF4-FFF2-40B4-BE49-F238E27FC236}">
                <a16:creationId xmlns:a16="http://schemas.microsoft.com/office/drawing/2014/main" id="{B5EE7F08-AA64-4726-BE71-EF35FE55D249}"/>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0CBC846B-DF3E-4BA7-9114-C8AC598B730F}"/>
              </a:ext>
            </a:extLst>
          </p:cNvPr>
          <p:cNvSpPr>
            <a:spLocks noGrp="1"/>
          </p:cNvSpPr>
          <p:nvPr>
            <p:ph type="sldNum" sz="quarter" idx="12"/>
          </p:nvPr>
        </p:nvSpPr>
        <p:spPr/>
        <p:txBody>
          <a:bodyPr/>
          <a:lstStyle>
            <a:lvl1pPr>
              <a:defRPr/>
            </a:lvl1pPr>
          </a:lstStyle>
          <a:p>
            <a:pPr>
              <a:defRPr/>
            </a:pPr>
            <a:fld id="{8638ECD6-8DA6-47E8-82EB-1538BF369560}" type="slidenum">
              <a:rPr lang="zh-CN" altLang="en-US"/>
              <a:pPr>
                <a:defRPr/>
              </a:pPr>
              <a:t>‹#›</a:t>
            </a:fld>
            <a:endParaRPr lang="zh-CN" altLang="en-US"/>
          </a:p>
        </p:txBody>
      </p:sp>
    </p:spTree>
    <p:extLst>
      <p:ext uri="{BB962C8B-B14F-4D97-AF65-F5344CB8AC3E}">
        <p14:creationId xmlns:p14="http://schemas.microsoft.com/office/powerpoint/2010/main" val="4151183851"/>
      </p:ext>
    </p:extLst>
  </p:cSld>
  <p:clrMapOvr>
    <a:masterClrMapping/>
  </p:clrMapOvr>
  <p:transition spd="slow" advClick="0" advTm="0">
    <p:randomBar dir="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a:extLst>
              <a:ext uri="{FF2B5EF4-FFF2-40B4-BE49-F238E27FC236}">
                <a16:creationId xmlns:a16="http://schemas.microsoft.com/office/drawing/2014/main" id="{08D50B94-4FCF-4A7B-A924-8E36A9F43EB7}"/>
              </a:ext>
            </a:extLst>
          </p:cNvPr>
          <p:cNvSpPr>
            <a:spLocks noGrp="1"/>
          </p:cNvSpPr>
          <p:nvPr>
            <p:ph type="dt" sz="half" idx="10"/>
          </p:nvPr>
        </p:nvSpPr>
        <p:spPr/>
        <p:txBody>
          <a:bodyPr/>
          <a:lstStyle>
            <a:lvl1pPr>
              <a:defRPr/>
            </a:lvl1pPr>
          </a:lstStyle>
          <a:p>
            <a:pPr>
              <a:defRPr/>
            </a:pPr>
            <a:fld id="{198882A2-ED13-4A87-8D25-C0BB56A59C96}" type="datetimeFigureOut">
              <a:rPr lang="zh-CN" altLang="en-US"/>
              <a:pPr>
                <a:defRPr/>
              </a:pPr>
              <a:t>2022/5/3</a:t>
            </a:fld>
            <a:endParaRPr lang="zh-CN" altLang="en-US"/>
          </a:p>
        </p:txBody>
      </p:sp>
      <p:sp>
        <p:nvSpPr>
          <p:cNvPr id="8" name="页脚占位符 4">
            <a:extLst>
              <a:ext uri="{FF2B5EF4-FFF2-40B4-BE49-F238E27FC236}">
                <a16:creationId xmlns:a16="http://schemas.microsoft.com/office/drawing/2014/main" id="{DD7D702A-DA6E-4ECF-88B9-685667AB3225}"/>
              </a:ext>
            </a:extLst>
          </p:cNvPr>
          <p:cNvSpPr>
            <a:spLocks noGrp="1"/>
          </p:cNvSpPr>
          <p:nvPr>
            <p:ph type="ftr" sz="quarter" idx="11"/>
          </p:nvPr>
        </p:nvSpPr>
        <p:spPr/>
        <p:txBody>
          <a:bodyPr/>
          <a:lstStyle>
            <a:lvl1pPr>
              <a:defRPr/>
            </a:lvl1pPr>
          </a:lstStyle>
          <a:p>
            <a:pPr>
              <a:defRPr/>
            </a:pPr>
            <a:endParaRPr lang="zh-CN" altLang="en-US"/>
          </a:p>
        </p:txBody>
      </p:sp>
      <p:sp>
        <p:nvSpPr>
          <p:cNvPr id="9" name="灯片编号占位符 5">
            <a:extLst>
              <a:ext uri="{FF2B5EF4-FFF2-40B4-BE49-F238E27FC236}">
                <a16:creationId xmlns:a16="http://schemas.microsoft.com/office/drawing/2014/main" id="{394DCC49-3D0D-45BE-9E00-5C48EEF9809A}"/>
              </a:ext>
            </a:extLst>
          </p:cNvPr>
          <p:cNvSpPr>
            <a:spLocks noGrp="1"/>
          </p:cNvSpPr>
          <p:nvPr>
            <p:ph type="sldNum" sz="quarter" idx="12"/>
          </p:nvPr>
        </p:nvSpPr>
        <p:spPr/>
        <p:txBody>
          <a:bodyPr/>
          <a:lstStyle>
            <a:lvl1pPr>
              <a:defRPr/>
            </a:lvl1pPr>
          </a:lstStyle>
          <a:p>
            <a:pPr>
              <a:defRPr/>
            </a:pPr>
            <a:fld id="{B5045F94-1EF7-46DE-ADB9-BDA483E0F1D9}" type="slidenum">
              <a:rPr lang="zh-CN" altLang="en-US"/>
              <a:pPr>
                <a:defRPr/>
              </a:pPr>
              <a:t>‹#›</a:t>
            </a:fld>
            <a:endParaRPr lang="zh-CN" altLang="en-US"/>
          </a:p>
        </p:txBody>
      </p:sp>
    </p:spTree>
    <p:extLst>
      <p:ext uri="{BB962C8B-B14F-4D97-AF65-F5344CB8AC3E}">
        <p14:creationId xmlns:p14="http://schemas.microsoft.com/office/powerpoint/2010/main" val="2059909349"/>
      </p:ext>
    </p:extLst>
  </p:cSld>
  <p:clrMapOvr>
    <a:masterClrMapping/>
  </p:clrMapOvr>
  <p:transition spd="slow" advClick="0" advTm="0">
    <p:randomBar dir="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a:extLst>
              <a:ext uri="{FF2B5EF4-FFF2-40B4-BE49-F238E27FC236}">
                <a16:creationId xmlns:a16="http://schemas.microsoft.com/office/drawing/2014/main" id="{B12A2EA3-96E5-44FE-B0F5-79F089B4EC7B}"/>
              </a:ext>
            </a:extLst>
          </p:cNvPr>
          <p:cNvSpPr>
            <a:spLocks noGrp="1"/>
          </p:cNvSpPr>
          <p:nvPr>
            <p:ph type="dt" sz="half" idx="10"/>
          </p:nvPr>
        </p:nvSpPr>
        <p:spPr/>
        <p:txBody>
          <a:bodyPr/>
          <a:lstStyle>
            <a:lvl1pPr>
              <a:defRPr/>
            </a:lvl1pPr>
          </a:lstStyle>
          <a:p>
            <a:pPr>
              <a:defRPr/>
            </a:pPr>
            <a:fld id="{FDE77F85-66DD-4863-8375-C15B6176C033}" type="datetimeFigureOut">
              <a:rPr lang="zh-CN" altLang="en-US"/>
              <a:pPr>
                <a:defRPr/>
              </a:pPr>
              <a:t>2022/5/3</a:t>
            </a:fld>
            <a:endParaRPr lang="zh-CN" altLang="en-US"/>
          </a:p>
        </p:txBody>
      </p:sp>
      <p:sp>
        <p:nvSpPr>
          <p:cNvPr id="4" name="页脚占位符 4">
            <a:extLst>
              <a:ext uri="{FF2B5EF4-FFF2-40B4-BE49-F238E27FC236}">
                <a16:creationId xmlns:a16="http://schemas.microsoft.com/office/drawing/2014/main" id="{8517F8F8-15F6-4AA7-B02A-AA7C844671EC}"/>
              </a:ext>
            </a:extLst>
          </p:cNvPr>
          <p:cNvSpPr>
            <a:spLocks noGrp="1"/>
          </p:cNvSpPr>
          <p:nvPr>
            <p:ph type="ftr" sz="quarter" idx="11"/>
          </p:nvPr>
        </p:nvSpPr>
        <p:spPr/>
        <p:txBody>
          <a:bodyPr/>
          <a:lstStyle>
            <a:lvl1pPr>
              <a:defRPr/>
            </a:lvl1pPr>
          </a:lstStyle>
          <a:p>
            <a:pPr>
              <a:defRPr/>
            </a:pPr>
            <a:endParaRPr lang="zh-CN" altLang="en-US"/>
          </a:p>
        </p:txBody>
      </p:sp>
      <p:sp>
        <p:nvSpPr>
          <p:cNvPr id="5" name="灯片编号占位符 5">
            <a:extLst>
              <a:ext uri="{FF2B5EF4-FFF2-40B4-BE49-F238E27FC236}">
                <a16:creationId xmlns:a16="http://schemas.microsoft.com/office/drawing/2014/main" id="{E1419E46-EC10-495E-9F4D-24F13721BDBB}"/>
              </a:ext>
            </a:extLst>
          </p:cNvPr>
          <p:cNvSpPr>
            <a:spLocks noGrp="1"/>
          </p:cNvSpPr>
          <p:nvPr>
            <p:ph type="sldNum" sz="quarter" idx="12"/>
          </p:nvPr>
        </p:nvSpPr>
        <p:spPr/>
        <p:txBody>
          <a:bodyPr/>
          <a:lstStyle>
            <a:lvl1pPr>
              <a:defRPr/>
            </a:lvl1pPr>
          </a:lstStyle>
          <a:p>
            <a:pPr>
              <a:defRPr/>
            </a:pPr>
            <a:fld id="{4127F447-CC35-4472-BADC-C2DCC72ACD09}" type="slidenum">
              <a:rPr lang="zh-CN" altLang="en-US"/>
              <a:pPr>
                <a:defRPr/>
              </a:pPr>
              <a:t>‹#›</a:t>
            </a:fld>
            <a:endParaRPr lang="zh-CN" altLang="en-US"/>
          </a:p>
        </p:txBody>
      </p:sp>
    </p:spTree>
    <p:extLst>
      <p:ext uri="{BB962C8B-B14F-4D97-AF65-F5344CB8AC3E}">
        <p14:creationId xmlns:p14="http://schemas.microsoft.com/office/powerpoint/2010/main" val="3128768921"/>
      </p:ext>
    </p:extLst>
  </p:cSld>
  <p:clrMapOvr>
    <a:masterClrMapping/>
  </p:clrMapOvr>
  <p:transition spd="slow" advClick="0" advTm="0">
    <p:randomBar dir="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35CF8266-BDEB-4782-9DE6-2E13843D418A}"/>
              </a:ext>
            </a:extLst>
          </p:cNvPr>
          <p:cNvSpPr/>
          <p:nvPr userDrawn="1"/>
        </p:nvSpPr>
        <p:spPr>
          <a:xfrm>
            <a:off x="0" y="0"/>
            <a:ext cx="12192000" cy="6858000"/>
          </a:xfrm>
          <a:prstGeom prst="rect">
            <a:avLst/>
          </a:prstGeom>
          <a:solidFill>
            <a:srgbClr val="BDC2CE">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 name="日期占位符 1">
            <a:extLst>
              <a:ext uri="{FF2B5EF4-FFF2-40B4-BE49-F238E27FC236}">
                <a16:creationId xmlns:a16="http://schemas.microsoft.com/office/drawing/2014/main" id="{1F09F9CC-173D-4333-88C2-E0134A61794D}"/>
              </a:ext>
            </a:extLst>
          </p:cNvPr>
          <p:cNvSpPr>
            <a:spLocks noGrp="1"/>
          </p:cNvSpPr>
          <p:nvPr>
            <p:ph type="dt" sz="half" idx="10"/>
          </p:nvPr>
        </p:nvSpPr>
        <p:spPr/>
        <p:txBody>
          <a:bodyPr/>
          <a:lstStyle>
            <a:lvl1pPr>
              <a:defRPr/>
            </a:lvl1pPr>
          </a:lstStyle>
          <a:p>
            <a:pPr>
              <a:defRPr/>
            </a:pPr>
            <a:fld id="{390DD9D0-5B05-481D-BEA5-84714C70DA19}" type="datetimeFigureOut">
              <a:rPr lang="zh-CN" altLang="en-US"/>
              <a:pPr>
                <a:defRPr/>
              </a:pPr>
              <a:t>2022/5/3</a:t>
            </a:fld>
            <a:endParaRPr lang="zh-CN" altLang="en-US"/>
          </a:p>
        </p:txBody>
      </p:sp>
      <p:sp>
        <p:nvSpPr>
          <p:cNvPr id="4" name="页脚占位符 2">
            <a:extLst>
              <a:ext uri="{FF2B5EF4-FFF2-40B4-BE49-F238E27FC236}">
                <a16:creationId xmlns:a16="http://schemas.microsoft.com/office/drawing/2014/main" id="{756F8FB7-8AD0-4A5D-ACE9-9692570168E1}"/>
              </a:ext>
            </a:extLst>
          </p:cNvPr>
          <p:cNvSpPr>
            <a:spLocks noGrp="1"/>
          </p:cNvSpPr>
          <p:nvPr>
            <p:ph type="ftr" sz="quarter" idx="11"/>
          </p:nvPr>
        </p:nvSpPr>
        <p:spPr/>
        <p:txBody>
          <a:bodyPr/>
          <a:lstStyle>
            <a:lvl1pPr>
              <a:defRPr/>
            </a:lvl1pPr>
          </a:lstStyle>
          <a:p>
            <a:pPr>
              <a:defRPr/>
            </a:pPr>
            <a:endParaRPr lang="zh-CN" altLang="en-US"/>
          </a:p>
        </p:txBody>
      </p:sp>
      <p:sp>
        <p:nvSpPr>
          <p:cNvPr id="5" name="灯片编号占位符 3">
            <a:extLst>
              <a:ext uri="{FF2B5EF4-FFF2-40B4-BE49-F238E27FC236}">
                <a16:creationId xmlns:a16="http://schemas.microsoft.com/office/drawing/2014/main" id="{D01234FF-EF6A-491C-BCD4-D9F94DA5BD11}"/>
              </a:ext>
            </a:extLst>
          </p:cNvPr>
          <p:cNvSpPr>
            <a:spLocks noGrp="1"/>
          </p:cNvSpPr>
          <p:nvPr>
            <p:ph type="sldNum" sz="quarter" idx="12"/>
          </p:nvPr>
        </p:nvSpPr>
        <p:spPr/>
        <p:txBody>
          <a:bodyPr/>
          <a:lstStyle>
            <a:lvl1pPr>
              <a:defRPr/>
            </a:lvl1pPr>
          </a:lstStyle>
          <a:p>
            <a:pPr>
              <a:defRPr/>
            </a:pPr>
            <a:fld id="{1B0F7FA0-7FF1-4FC3-B763-B73535AB9315}" type="slidenum">
              <a:rPr lang="zh-CN" altLang="en-US"/>
              <a:pPr>
                <a:defRPr/>
              </a:pPr>
              <a:t>‹#›</a:t>
            </a:fld>
            <a:endParaRPr lang="zh-CN" altLang="en-US"/>
          </a:p>
        </p:txBody>
      </p:sp>
    </p:spTree>
    <p:extLst>
      <p:ext uri="{BB962C8B-B14F-4D97-AF65-F5344CB8AC3E}">
        <p14:creationId xmlns:p14="http://schemas.microsoft.com/office/powerpoint/2010/main" val="211471106"/>
      </p:ext>
    </p:extLst>
  </p:cSld>
  <p:clrMapOvr>
    <a:masterClrMapping/>
  </p:clrMapOvr>
  <p:transition spd="slow" advClick="0" advTm="0">
    <p:randomBar dir="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3">
            <a:extLst>
              <a:ext uri="{FF2B5EF4-FFF2-40B4-BE49-F238E27FC236}">
                <a16:creationId xmlns:a16="http://schemas.microsoft.com/office/drawing/2014/main" id="{6E707A86-C416-4166-9BFD-A2FCB506CB4A}"/>
              </a:ext>
            </a:extLst>
          </p:cNvPr>
          <p:cNvSpPr>
            <a:spLocks noGrp="1"/>
          </p:cNvSpPr>
          <p:nvPr>
            <p:ph type="dt" sz="half" idx="10"/>
          </p:nvPr>
        </p:nvSpPr>
        <p:spPr/>
        <p:txBody>
          <a:bodyPr/>
          <a:lstStyle>
            <a:lvl1pPr>
              <a:defRPr/>
            </a:lvl1pPr>
          </a:lstStyle>
          <a:p>
            <a:pPr>
              <a:defRPr/>
            </a:pPr>
            <a:fld id="{4EA6FCE4-8E40-4168-A56D-D54C8044A839}" type="datetimeFigureOut">
              <a:rPr lang="zh-CN" altLang="en-US"/>
              <a:pPr>
                <a:defRPr/>
              </a:pPr>
              <a:t>2022/5/3</a:t>
            </a:fld>
            <a:endParaRPr lang="zh-CN" altLang="en-US"/>
          </a:p>
        </p:txBody>
      </p:sp>
      <p:sp>
        <p:nvSpPr>
          <p:cNvPr id="6" name="页脚占位符 4">
            <a:extLst>
              <a:ext uri="{FF2B5EF4-FFF2-40B4-BE49-F238E27FC236}">
                <a16:creationId xmlns:a16="http://schemas.microsoft.com/office/drawing/2014/main" id="{DC690F22-CFF1-4432-89A3-C49089752AEC}"/>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878F7FD3-0EF7-4D78-B831-CB7210FD24E6}"/>
              </a:ext>
            </a:extLst>
          </p:cNvPr>
          <p:cNvSpPr>
            <a:spLocks noGrp="1"/>
          </p:cNvSpPr>
          <p:nvPr>
            <p:ph type="sldNum" sz="quarter" idx="12"/>
          </p:nvPr>
        </p:nvSpPr>
        <p:spPr/>
        <p:txBody>
          <a:bodyPr/>
          <a:lstStyle>
            <a:lvl1pPr>
              <a:defRPr/>
            </a:lvl1pPr>
          </a:lstStyle>
          <a:p>
            <a:pPr>
              <a:defRPr/>
            </a:pPr>
            <a:fld id="{725AC4C0-CD2F-4D25-A923-E60FF14E11E9}" type="slidenum">
              <a:rPr lang="zh-CN" altLang="en-US"/>
              <a:pPr>
                <a:defRPr/>
              </a:pPr>
              <a:t>‹#›</a:t>
            </a:fld>
            <a:endParaRPr lang="zh-CN" altLang="en-US"/>
          </a:p>
        </p:txBody>
      </p:sp>
    </p:spTree>
    <p:extLst>
      <p:ext uri="{BB962C8B-B14F-4D97-AF65-F5344CB8AC3E}">
        <p14:creationId xmlns:p14="http://schemas.microsoft.com/office/powerpoint/2010/main" val="1881691356"/>
      </p:ext>
    </p:extLst>
  </p:cSld>
  <p:clrMapOvr>
    <a:masterClrMapping/>
  </p:clrMapOvr>
  <p:transition spd="slow" advClick="0" advTm="0">
    <p:randomBar dir="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3">
            <a:extLst>
              <a:ext uri="{FF2B5EF4-FFF2-40B4-BE49-F238E27FC236}">
                <a16:creationId xmlns:a16="http://schemas.microsoft.com/office/drawing/2014/main" id="{FDF2A4BB-9E82-4E3A-8C5C-E5C4CEE2EEB6}"/>
              </a:ext>
            </a:extLst>
          </p:cNvPr>
          <p:cNvSpPr>
            <a:spLocks noGrp="1"/>
          </p:cNvSpPr>
          <p:nvPr>
            <p:ph type="dt" sz="half" idx="10"/>
          </p:nvPr>
        </p:nvSpPr>
        <p:spPr/>
        <p:txBody>
          <a:bodyPr/>
          <a:lstStyle>
            <a:lvl1pPr>
              <a:defRPr/>
            </a:lvl1pPr>
          </a:lstStyle>
          <a:p>
            <a:pPr>
              <a:defRPr/>
            </a:pPr>
            <a:fld id="{5D9CBEB4-153F-47CE-A3C9-54F2181F20DF}" type="datetimeFigureOut">
              <a:rPr lang="zh-CN" altLang="en-US"/>
              <a:pPr>
                <a:defRPr/>
              </a:pPr>
              <a:t>2022/5/3</a:t>
            </a:fld>
            <a:endParaRPr lang="zh-CN" altLang="en-US"/>
          </a:p>
        </p:txBody>
      </p:sp>
      <p:sp>
        <p:nvSpPr>
          <p:cNvPr id="6" name="页脚占位符 4">
            <a:extLst>
              <a:ext uri="{FF2B5EF4-FFF2-40B4-BE49-F238E27FC236}">
                <a16:creationId xmlns:a16="http://schemas.microsoft.com/office/drawing/2014/main" id="{834E54B6-2D46-4EAE-AF33-FEBC71066B2F}"/>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003CC058-2996-48DB-AAB5-B5175FA53CAB}"/>
              </a:ext>
            </a:extLst>
          </p:cNvPr>
          <p:cNvSpPr>
            <a:spLocks noGrp="1"/>
          </p:cNvSpPr>
          <p:nvPr>
            <p:ph type="sldNum" sz="quarter" idx="12"/>
          </p:nvPr>
        </p:nvSpPr>
        <p:spPr/>
        <p:txBody>
          <a:bodyPr/>
          <a:lstStyle>
            <a:lvl1pPr>
              <a:defRPr/>
            </a:lvl1pPr>
          </a:lstStyle>
          <a:p>
            <a:pPr>
              <a:defRPr/>
            </a:pPr>
            <a:fld id="{4A33A370-FBEC-42AB-AB07-05FBF86D7516}" type="slidenum">
              <a:rPr lang="zh-CN" altLang="en-US"/>
              <a:pPr>
                <a:defRPr/>
              </a:pPr>
              <a:t>‹#›</a:t>
            </a:fld>
            <a:endParaRPr lang="zh-CN" altLang="en-US"/>
          </a:p>
        </p:txBody>
      </p:sp>
    </p:spTree>
    <p:extLst>
      <p:ext uri="{BB962C8B-B14F-4D97-AF65-F5344CB8AC3E}">
        <p14:creationId xmlns:p14="http://schemas.microsoft.com/office/powerpoint/2010/main" val="1786723881"/>
      </p:ext>
    </p:extLst>
  </p:cSld>
  <p:clrMapOvr>
    <a:masterClrMapping/>
  </p:clrMapOvr>
  <p:transition spd="slow" advClick="0" advTm="0">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728D4C-61C7-4860-85A6-A3F6A9C47BB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5DC5404-67DA-47BC-BDC7-CFE0371E0D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DC7319B-9EFD-4F2B-AFB4-6F8FF9B70EC3}"/>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0BA08BC7-5813-4F8F-A400-9C517B3D3C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D2A17C35-FA6D-40CF-817E-CED56FC47449}"/>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6C908C43-40B8-47E0-BEE5-4D569B395DA2}"/>
              </a:ext>
            </a:extLst>
          </p:cNvPr>
          <p:cNvSpPr>
            <a:spLocks noGrp="1"/>
          </p:cNvSpPr>
          <p:nvPr>
            <p:ph type="dt" sz="half" idx="10"/>
          </p:nvPr>
        </p:nvSpPr>
        <p:spPr/>
        <p:txBody>
          <a:bodyPr/>
          <a:lstStyle/>
          <a:p>
            <a:fld id="{851456EF-EDA7-466D-90A9-97D47B7037CB}" type="datetimeFigureOut">
              <a:rPr lang="zh-CN" altLang="en-US" smtClean="0"/>
              <a:t>2022/5/3</a:t>
            </a:fld>
            <a:endParaRPr lang="zh-CN" altLang="en-US"/>
          </a:p>
        </p:txBody>
      </p:sp>
      <p:sp>
        <p:nvSpPr>
          <p:cNvPr id="8" name="页脚占位符 7">
            <a:extLst>
              <a:ext uri="{FF2B5EF4-FFF2-40B4-BE49-F238E27FC236}">
                <a16:creationId xmlns:a16="http://schemas.microsoft.com/office/drawing/2014/main" id="{5B9C5204-5B7E-43D5-BD5A-EE4E20494E9A}"/>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C9D37292-8C9A-410B-BA66-F18700020CD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61082810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8994D26-521E-40DA-9471-B6C1627E1DBD}"/>
              </a:ext>
            </a:extLst>
          </p:cNvPr>
          <p:cNvSpPr>
            <a:spLocks noGrp="1"/>
          </p:cNvSpPr>
          <p:nvPr>
            <p:ph type="dt" sz="half" idx="10"/>
          </p:nvPr>
        </p:nvSpPr>
        <p:spPr/>
        <p:txBody>
          <a:bodyPr/>
          <a:lstStyle>
            <a:lvl1pPr>
              <a:defRPr/>
            </a:lvl1pPr>
          </a:lstStyle>
          <a:p>
            <a:pPr>
              <a:defRPr/>
            </a:pPr>
            <a:fld id="{FE5DB8C0-222C-463C-8E56-759B012FC676}" type="datetimeFigureOut">
              <a:rPr lang="zh-CN" altLang="en-US"/>
              <a:pPr>
                <a:defRPr/>
              </a:pPr>
              <a:t>2022/5/3</a:t>
            </a:fld>
            <a:endParaRPr lang="zh-CN" altLang="en-US"/>
          </a:p>
        </p:txBody>
      </p:sp>
      <p:sp>
        <p:nvSpPr>
          <p:cNvPr id="5" name="页脚占位符 4">
            <a:extLst>
              <a:ext uri="{FF2B5EF4-FFF2-40B4-BE49-F238E27FC236}">
                <a16:creationId xmlns:a16="http://schemas.microsoft.com/office/drawing/2014/main" id="{AB6B5E64-DA01-4B5E-9DB6-477D003F7993}"/>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9606B5EF-D83E-4077-9386-576DBEE54CD4}"/>
              </a:ext>
            </a:extLst>
          </p:cNvPr>
          <p:cNvSpPr>
            <a:spLocks noGrp="1"/>
          </p:cNvSpPr>
          <p:nvPr>
            <p:ph type="sldNum" sz="quarter" idx="12"/>
          </p:nvPr>
        </p:nvSpPr>
        <p:spPr/>
        <p:txBody>
          <a:bodyPr/>
          <a:lstStyle>
            <a:lvl1pPr>
              <a:defRPr/>
            </a:lvl1pPr>
          </a:lstStyle>
          <a:p>
            <a:pPr>
              <a:defRPr/>
            </a:pPr>
            <a:fld id="{B2DC5514-7CD0-42C8-B21E-80E374F8230F}" type="slidenum">
              <a:rPr lang="zh-CN" altLang="en-US"/>
              <a:pPr>
                <a:defRPr/>
              </a:pPr>
              <a:t>‹#›</a:t>
            </a:fld>
            <a:endParaRPr lang="zh-CN" altLang="en-US"/>
          </a:p>
        </p:txBody>
      </p:sp>
    </p:spTree>
    <p:extLst>
      <p:ext uri="{BB962C8B-B14F-4D97-AF65-F5344CB8AC3E}">
        <p14:creationId xmlns:p14="http://schemas.microsoft.com/office/powerpoint/2010/main" val="4026037971"/>
      </p:ext>
    </p:extLst>
  </p:cSld>
  <p:clrMapOvr>
    <a:masterClrMapping/>
  </p:clrMapOvr>
  <p:transition spd="slow" advClick="0" advTm="0">
    <p:randomBa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CF7E16E-6075-4FBD-9CA5-A9282A288F0D}"/>
              </a:ext>
            </a:extLst>
          </p:cNvPr>
          <p:cNvSpPr>
            <a:spLocks noGrp="1"/>
          </p:cNvSpPr>
          <p:nvPr>
            <p:ph type="dt" sz="half" idx="10"/>
          </p:nvPr>
        </p:nvSpPr>
        <p:spPr/>
        <p:txBody>
          <a:bodyPr/>
          <a:lstStyle>
            <a:lvl1pPr>
              <a:defRPr/>
            </a:lvl1pPr>
          </a:lstStyle>
          <a:p>
            <a:pPr>
              <a:defRPr/>
            </a:pPr>
            <a:fld id="{4ACF6F99-27A4-4DD0-BF62-F88B30BA8608}" type="datetimeFigureOut">
              <a:rPr lang="zh-CN" altLang="en-US"/>
              <a:pPr>
                <a:defRPr/>
              </a:pPr>
              <a:t>2022/5/3</a:t>
            </a:fld>
            <a:endParaRPr lang="zh-CN" altLang="en-US"/>
          </a:p>
        </p:txBody>
      </p:sp>
      <p:sp>
        <p:nvSpPr>
          <p:cNvPr id="5" name="页脚占位符 4">
            <a:extLst>
              <a:ext uri="{FF2B5EF4-FFF2-40B4-BE49-F238E27FC236}">
                <a16:creationId xmlns:a16="http://schemas.microsoft.com/office/drawing/2014/main" id="{9B5D28AD-CFCA-4CBC-AF8F-2B5C2A97B3A7}"/>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77E8E1AE-6CAE-4303-9883-411E19F0B7E9}"/>
              </a:ext>
            </a:extLst>
          </p:cNvPr>
          <p:cNvSpPr>
            <a:spLocks noGrp="1"/>
          </p:cNvSpPr>
          <p:nvPr>
            <p:ph type="sldNum" sz="quarter" idx="12"/>
          </p:nvPr>
        </p:nvSpPr>
        <p:spPr/>
        <p:txBody>
          <a:bodyPr/>
          <a:lstStyle>
            <a:lvl1pPr>
              <a:defRPr/>
            </a:lvl1pPr>
          </a:lstStyle>
          <a:p>
            <a:pPr>
              <a:defRPr/>
            </a:pPr>
            <a:fld id="{B40E3AC6-ECA8-49FB-9D1A-87E00A9C4D9A}" type="slidenum">
              <a:rPr lang="zh-CN" altLang="en-US"/>
              <a:pPr>
                <a:defRPr/>
              </a:pPr>
              <a:t>‹#›</a:t>
            </a:fld>
            <a:endParaRPr lang="zh-CN" altLang="en-US"/>
          </a:p>
        </p:txBody>
      </p:sp>
    </p:spTree>
    <p:extLst>
      <p:ext uri="{BB962C8B-B14F-4D97-AF65-F5344CB8AC3E}">
        <p14:creationId xmlns:p14="http://schemas.microsoft.com/office/powerpoint/2010/main" val="3133830718"/>
      </p:ext>
    </p:extLst>
  </p:cSld>
  <p:clrMapOvr>
    <a:masterClrMapping/>
  </p:clrMapOvr>
  <p:transition spd="slow" advClick="0" advTm="0">
    <p:randomBa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
  <p:cSld name="1_标题幻灯片">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637"/>
          </a:xfrm>
          <a:prstGeom prst="rect">
            <a:avLst/>
          </a:prstGeom>
        </p:spPr>
      </p:pic>
      <p:sp>
        <p:nvSpPr>
          <p:cNvPr id="3" name="矩形 2"/>
          <p:cNvSpPr/>
          <p:nvPr userDrawn="1"/>
        </p:nvSpPr>
        <p:spPr>
          <a:xfrm>
            <a:off x="1358153" y="3334871"/>
            <a:ext cx="1089212" cy="13312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 name="矩形 3"/>
          <p:cNvSpPr/>
          <p:nvPr userDrawn="1"/>
        </p:nvSpPr>
        <p:spPr>
          <a:xfrm>
            <a:off x="10273552" y="2252383"/>
            <a:ext cx="1156447" cy="2164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 name="矩形 4"/>
          <p:cNvSpPr/>
          <p:nvPr userDrawn="1"/>
        </p:nvSpPr>
        <p:spPr>
          <a:xfrm>
            <a:off x="7292788" y="4666129"/>
            <a:ext cx="1156447" cy="4415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 name="矩形 5"/>
          <p:cNvSpPr/>
          <p:nvPr userDrawn="1"/>
        </p:nvSpPr>
        <p:spPr>
          <a:xfrm>
            <a:off x="5204011" y="1810872"/>
            <a:ext cx="1156447" cy="4415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矩形 6"/>
          <p:cNvSpPr/>
          <p:nvPr userDrawn="1"/>
        </p:nvSpPr>
        <p:spPr>
          <a:xfrm>
            <a:off x="7292787" y="1670798"/>
            <a:ext cx="1156447" cy="581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260017209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p:txBody>
          <a:bodyPr/>
          <a:lstStyle/>
          <a:p>
            <a:fld id="{11EBD0CC-E3E2-4331-AA06-EBB8ADD6037D}" type="datetimeFigureOut">
              <a:rPr lang="en-US" smtClean="0"/>
              <a:t>3/5/2022</a:t>
            </a:fld>
            <a:endParaRPr lang="en-US"/>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79242166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A_图片 2" descr="图片包含 室内, 墙壁&#10;&#10;已生成高可信度的说明">
            <a:extLst>
              <a:ext uri="{FF2B5EF4-FFF2-40B4-BE49-F238E27FC236}">
                <a16:creationId xmlns:a16="http://schemas.microsoft.com/office/drawing/2014/main" id="{3D3BFAC6-E4F7-4285-9F4E-EFC21AFFE8BC}"/>
              </a:ext>
            </a:extLst>
          </p:cNvPr>
          <p:cNvPicPr>
            <a:picLocks noChangeAspect="1"/>
          </p:cNvPicPr>
          <p:nvPr userDrawn="1">
            <p:custDataLst>
              <p:tags r:id="rId1"/>
            </p:custDataLst>
          </p:nvPr>
        </p:nvPicPr>
        <p:blipFill>
          <a:blip r:embed="rId6">
            <a:extLst>
              <a:ext uri="{28A0092B-C50C-407E-A947-70E740481C1C}">
                <a14:useLocalDpi xmlns:a14="http://schemas.microsoft.com/office/drawing/2010/main"/>
              </a:ext>
            </a:extLst>
          </a:blip>
          <a:stretch>
            <a:fillRect/>
          </a:stretch>
        </p:blipFill>
        <p:spPr>
          <a:xfrm>
            <a:off x="2569561" y="-321904"/>
            <a:ext cx="9892397" cy="7501808"/>
          </a:xfrm>
          <a:prstGeom prst="rect">
            <a:avLst/>
          </a:prstGeom>
        </p:spPr>
      </p:pic>
      <p:pic>
        <p:nvPicPr>
          <p:cNvPr id="11" name="图片 10">
            <a:extLst>
              <a:ext uri="{FF2B5EF4-FFF2-40B4-BE49-F238E27FC236}">
                <a16:creationId xmlns:a16="http://schemas.microsoft.com/office/drawing/2014/main" id="{0890A358-1FE7-49FE-8C71-27E2C45C82FE}"/>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6630226" y="-242207"/>
            <a:ext cx="5352893" cy="3506145"/>
          </a:xfrm>
          <a:prstGeom prst="rect">
            <a:avLst/>
          </a:prstGeom>
        </p:spPr>
      </p:pic>
      <p:pic>
        <p:nvPicPr>
          <p:cNvPr id="12" name="PA_图片 6">
            <a:extLst>
              <a:ext uri="{FF2B5EF4-FFF2-40B4-BE49-F238E27FC236}">
                <a16:creationId xmlns:a16="http://schemas.microsoft.com/office/drawing/2014/main" id="{1EB92C0C-91B8-4FCE-B507-FFA510A4D8CC}"/>
              </a:ext>
            </a:extLst>
          </p:cNvPr>
          <p:cNvPicPr>
            <a:picLocks noChangeAspect="1"/>
          </p:cNvPicPr>
          <p:nvPr userDrawn="1">
            <p:custDataLst>
              <p:tags r:id="rId2"/>
            </p:custDataLst>
          </p:nvPr>
        </p:nvPicPr>
        <p:blipFill>
          <a:blip r:embed="rId8" cstate="screen">
            <a:extLst>
              <a:ext uri="{28A0092B-C50C-407E-A947-70E740481C1C}">
                <a14:useLocalDpi xmlns:a14="http://schemas.microsoft.com/office/drawing/2010/main"/>
              </a:ext>
            </a:extLst>
          </a:blip>
          <a:stretch>
            <a:fillRect/>
          </a:stretch>
        </p:blipFill>
        <p:spPr>
          <a:xfrm>
            <a:off x="-177175" y="433160"/>
            <a:ext cx="4229070" cy="3064817"/>
          </a:xfrm>
          <a:prstGeom prst="rect">
            <a:avLst/>
          </a:prstGeom>
        </p:spPr>
      </p:pic>
      <p:pic>
        <p:nvPicPr>
          <p:cNvPr id="13" name="PA_图片 8" descr="图片包含 矢量图形&#10;&#10;已生成高可信度的说明">
            <a:extLst>
              <a:ext uri="{FF2B5EF4-FFF2-40B4-BE49-F238E27FC236}">
                <a16:creationId xmlns:a16="http://schemas.microsoft.com/office/drawing/2014/main" id="{D5901FA8-80E5-47CA-B278-792CF245A161}"/>
              </a:ext>
            </a:extLst>
          </p:cNvPr>
          <p:cNvPicPr>
            <a:picLocks noChangeAspect="1"/>
          </p:cNvPicPr>
          <p:nvPr userDrawn="1">
            <p:custDataLst>
              <p:tags r:id="rId3"/>
            </p:custDataLst>
          </p:nvPr>
        </p:nvPicPr>
        <p:blipFill>
          <a:blip r:embed="rId9" cstate="screen">
            <a:extLst>
              <a:ext uri="{28A0092B-C50C-407E-A947-70E740481C1C}">
                <a14:useLocalDpi xmlns:a14="http://schemas.microsoft.com/office/drawing/2010/main"/>
              </a:ext>
            </a:extLst>
          </a:blip>
          <a:stretch>
            <a:fillRect/>
          </a:stretch>
        </p:blipFill>
        <p:spPr>
          <a:xfrm>
            <a:off x="1085747" y="3859845"/>
            <a:ext cx="2559562" cy="3696200"/>
          </a:xfrm>
          <a:prstGeom prst="rect">
            <a:avLst/>
          </a:prstGeom>
        </p:spPr>
      </p:pic>
    </p:spTree>
    <p:extLst>
      <p:ext uri="{BB962C8B-B14F-4D97-AF65-F5344CB8AC3E}">
        <p14:creationId xmlns:p14="http://schemas.microsoft.com/office/powerpoint/2010/main" val="2710588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55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385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0" presetClass="path" presetSubtype="0" accel="50000" decel="50000" fill="hold" nodeType="withEffect">
                                  <p:stCondLst>
                                    <p:cond delay="0"/>
                                  </p:stCondLst>
                                  <p:childTnLst>
                                    <p:animMotion origin="layout" path="M 0.86419 0.85926 L 0.86419 0.85926 C 0.86133 0.86297 0.85885 0.86713 0.85573 0.86991 C 0.8543 0.8713 0.8526 0.87153 0.85104 0.87199 C 0.84531 0.87408 0.84023 0.875 0.83438 0.87639 L 0.79271 0.87408 C 0.78906 0.87385 0.78542 0.87361 0.78203 0.87199 C 0.7806 0.87153 0.77982 0.86852 0.77839 0.86783 C 0.77487 0.86574 0.77122 0.86505 0.76771 0.86366 C 0.75859 0.85973 0.76732 0.8625 0.75456 0.85926 C 0.74688 0.85486 0.75495 0.85926 0.74154 0.85301 C 0.73581 0.85024 0.7293 0.84653 0.7237 0.84445 C 0.72044 0.84352 0.71732 0.84329 0.71406 0.84236 C 0.71172 0.8419 0.70938 0.84098 0.70703 0.84028 C 0.70221 0.8375 0.69753 0.83403 0.69271 0.83172 C 0.68737 0.8294 0.68112 0.82709 0.67604 0.82338 C 0.67044 0.81922 0.66953 0.81783 0.66523 0.81274 C 0.66081 0.78102 0.66328 0.80209 0.66523 0.73033 C 0.66536 0.72593 0.66615 0.72176 0.66654 0.7176 C 0.66797 0.69561 0.66784 0.6838 0.66888 0.66042 C 0.67109 0.61019 0.66901 0.66111 0.67122 0.62662 C 0.67175 0.61875 0.67201 0.61088 0.6724 0.60324 C 0.67279 0.58357 0.67357 0.56366 0.67357 0.54399 C 0.67357 0.54121 0.67552 0.48658 0.67122 0.46343 C 0.67057 0.45996 0.66992 0.45625 0.66888 0.45301 C 0.66797 0.44977 0.66654 0.44723 0.66523 0.44445 C 0.66445 0.44028 0.66419 0.43565 0.66289 0.43172 C 0.66094 0.4257 0.65794 0.42061 0.65573 0.41482 C 0.65495 0.41274 0.6543 0.41042 0.65339 0.40857 C 0.65195 0.40556 0.65039 0.40232 0.64857 0.4 C 0.64727 0.39815 0.64531 0.39746 0.64388 0.39584 C 0.64219 0.39399 0.64089 0.39098 0.63906 0.38936 C 0.63685 0.3875 0.63438 0.38681 0.6319 0.38519 C 0.62995 0.3838 0.628 0.38218 0.62604 0.38102 C 0.61966 0.37686 0.61979 0.37709 0.61406 0.37454 C 0.60234 0.36412 0.61706 0.37709 0.60339 0.36621 C 0.60182 0.36482 0.60039 0.36274 0.59857 0.36204 C 0.59518 0.36042 0.59154 0.36019 0.58789 0.35973 C 0.55143 0.35486 0.58112 0.36042 0.5569 0.35556 C 0.54909 0.35602 0.51706 0.35672 0.50339 0.35973 C 0.50208 0.36019 0.50104 0.36135 0.49974 0.36204 C 0.4974 0.36297 0.49505 0.36343 0.49271 0.36412 C 0.48242 0.3669 0.4849 0.36598 0.47357 0.36829 L 0.46406 0.37037 C 0.45182 0.36899 0.43945 0.36899 0.42721 0.36621 C 0.42422 0.36551 0.42161 0.36181 0.41888 0.35973 C 0.41654 0.35811 0.41406 0.35695 0.41172 0.35556 L 0.40456 0.34283 C 0.40339 0.34074 0.40234 0.33843 0.40104 0.33658 C 0.39779 0.33241 0.39479 0.32778 0.39141 0.32385 C 0.39023 0.32246 0.38906 0.32107 0.38789 0.31968 C 0.38633 0.3176 0.38477 0.31505 0.38307 0.3132 C 0.38164 0.31158 0.37995 0.31065 0.37839 0.30903 C 0.37708 0.30764 0.37604 0.30602 0.37474 0.30486 C 0.3737 0.30371 0.3724 0.30348 0.37122 0.30255 C 0.36719 0.3 0.36341 0.29607 0.35938 0.29422 C 0.35612 0.29283 0.35286 0.2919 0.34974 0.29005 C 0.32122 0.27153 0.3418 0.28102 0.32839 0.27524 C 0.32682 0.27292 0.32487 0.27153 0.32357 0.26875 C 0.32279 0.26713 0.32305 0.26436 0.3224 0.2625 C 0.32148 0.25996 0.32005 0.25811 0.31888 0.25602 L 0.31641 0.24329 C 0.31602 0.24121 0.31563 0.23912 0.31523 0.23704 L 0.31406 0.22848 C 0.31367 0.22153 0.31393 0.21412 0.31289 0.20741 C 0.31237 0.20394 0.31029 0.20209 0.30925 0.19885 C 0.30208 0.17639 0.31745 0.21482 0.30456 0.18403 C 0.30221 0.17199 0.30508 0.18287 0.29857 0.17153 C 0.2944 0.16412 0.29388 0.15834 0.28906 0.15232 C 0.28802 0.15116 0.28659 0.15116 0.28555 0.15024 C 0.28346 0.14838 0.28164 0.14561 0.27956 0.14399 C 0.27721 0.14213 0.27474 0.14144 0.2724 0.13959 C 0.27057 0.13843 0.26536 0.13449 0.26289 0.13334 C 0.26094 0.13241 0.25885 0.13195 0.2569 0.13125 C 0.24661 0.13195 0.2362 0.13172 0.22591 0.13334 C 0.22266 0.1338 0.21966 0.13704 0.21641 0.1375 L 0.20456 0.13959 C 0.2013 0.14028 0.19818 0.14121 0.19505 0.1419 C 0.19023 0.1426 0.18555 0.14329 0.18073 0.14399 C 0.17917 0.14468 0.17747 0.14514 0.17591 0.14607 C 0.17474 0.14653 0.17357 0.14769 0.1724 0.14815 C 0.17044 0.14908 0.16836 0.14954 0.16641 0.15024 C 0.15833 0.15741 0.15755 0.1588 0.14505 0.16297 C 0.13997 0.16459 0.13464 0.16436 0.12956 0.16505 C 0.10104 0.16945 0.1375 0.16598 0.08542 0.16922 C 0.08385 0.16991 0.08229 0.17107 0.08073 0.17153 C 0.05964 0.1757 0.07005 0.16991 0.06042 0.1757 C 0.05052 0.175 0.0405 0.17616 0.03073 0.17361 C 0.0293 0.17315 0.02943 0.16875 0.02839 0.16713 C 0.02734 0.16574 0.02591 0.16574 0.02474 0.16505 C 0.02253 0.15348 0.02487 0.16389 0.02122 0.15232 C 0.01888 0.14514 0.01888 0.14468 0.01758 0.1375 C 0.01719 0.11713 0.01693 0.09653 0.01641 0.07616 C 0.01615 0.0669 0.01589 0.05787 0.01523 0.04861 C 0.0151 0.04653 0.01471 0.04422 0.01406 0.04236 C 0.01341 0.04051 0.0125 0.03959 0.01172 0.0382 L 0.01523 0.0382 " pathEditMode="relative" ptsTypes="AAAAAAAAAAAAAAAAAAAAAAAAAAAAAAAAAAAAAAAAAAAAAAAAAAAAAAAAAAAAAAAAAAAAAAAAAAAAAAAAAAAAAAAAAAAAAAAAA">
                                      <p:cBhvr>
                                        <p:cTn id="19" dur="2000" fill="hold"/>
                                        <p:tgtEl>
                                          <p:spTgt spid="12"/>
                                        </p:tgtEl>
                                        <p:attrNameLst>
                                          <p:attrName>ppt_x</p:attrName>
                                          <p:attrName>ppt_y</p:attrName>
                                        </p:attrNameLst>
                                      </p:cBhvr>
                                    </p:animMotion>
                                  </p:childTnLst>
                                </p:cTn>
                              </p:par>
                              <p:par>
                                <p:cTn id="20" presetID="42" presetClass="entr" presetSubtype="0" fill="hold" nodeType="withEffect">
                                  <p:stCondLst>
                                    <p:cond delay="220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par>
                                <p:cTn id="25" presetID="42" presetClass="path" presetSubtype="0" repeatCount="2000" accel="50000" decel="50000" autoRev="1" fill="hold" nodeType="withEffect">
                                  <p:stCondLst>
                                    <p:cond delay="3300"/>
                                  </p:stCondLst>
                                  <p:childTnLst>
                                    <p:animMotion origin="layout" path="M 3.75E-6 4.44444E-6 L 0.06705 0.00694 " pathEditMode="relative" rAng="0" ptsTypes="AA">
                                      <p:cBhvr>
                                        <p:cTn id="26" dur="2000" fill="hold"/>
                                        <p:tgtEl>
                                          <p:spTgt spid="13"/>
                                        </p:tgtEl>
                                        <p:attrNameLst>
                                          <p:attrName>ppt_x</p:attrName>
                                          <p:attrName>ppt_y</p:attrName>
                                        </p:attrNameLst>
                                      </p:cBhvr>
                                      <p:rCtr x="3346" y="3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descr="F:\1-原创素材\1_mm1102\PPT\PPT_014\materaials\pageimg_g16.png">
            <a:extLst>
              <a:ext uri="{FF2B5EF4-FFF2-40B4-BE49-F238E27FC236}">
                <a16:creationId xmlns:a16="http://schemas.microsoft.com/office/drawing/2014/main" id="{F0C5347E-219D-4058-A14F-DA8D5D9656C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721" y="-30992"/>
            <a:ext cx="11848906" cy="6888992"/>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 name="图片 34">
            <a:extLst>
              <a:ext uri="{FF2B5EF4-FFF2-40B4-BE49-F238E27FC236}">
                <a16:creationId xmlns:a16="http://schemas.microsoft.com/office/drawing/2014/main" id="{7A94D1F6-8705-4172-8272-342EA32602B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659041" y="0"/>
            <a:ext cx="1302586" cy="1207834"/>
          </a:xfrm>
          <a:prstGeom prst="rect">
            <a:avLst/>
          </a:prstGeom>
        </p:spPr>
      </p:pic>
      <p:pic>
        <p:nvPicPr>
          <p:cNvPr id="4" name="图片 35">
            <a:extLst>
              <a:ext uri="{FF2B5EF4-FFF2-40B4-BE49-F238E27FC236}">
                <a16:creationId xmlns:a16="http://schemas.microsoft.com/office/drawing/2014/main" id="{90B4873B-BBB4-4E65-8321-DEBC9EDB251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661400" y="1011299"/>
            <a:ext cx="5374251" cy="1090666"/>
          </a:xfrm>
          <a:prstGeom prst="rect">
            <a:avLst/>
          </a:prstGeom>
        </p:spPr>
      </p:pic>
    </p:spTree>
    <p:extLst>
      <p:ext uri="{BB962C8B-B14F-4D97-AF65-F5344CB8AC3E}">
        <p14:creationId xmlns:p14="http://schemas.microsoft.com/office/powerpoint/2010/main" val="1985110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31"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fltVal val="0"/>
                                          </p:val>
                                        </p:tav>
                                        <p:tav tm="100000">
                                          <p:val>
                                            <p:strVal val="#ppt_w"/>
                                          </p:val>
                                        </p:tav>
                                      </p:tavLst>
                                    </p:anim>
                                    <p:anim calcmode="lin" valueType="num">
                                      <p:cBhvr>
                                        <p:cTn id="18" dur="1000" fill="hold"/>
                                        <p:tgtEl>
                                          <p:spTgt spid="3"/>
                                        </p:tgtEl>
                                        <p:attrNameLst>
                                          <p:attrName>ppt_h</p:attrName>
                                        </p:attrNameLst>
                                      </p:cBhvr>
                                      <p:tavLst>
                                        <p:tav tm="0">
                                          <p:val>
                                            <p:fltVal val="0"/>
                                          </p:val>
                                        </p:tav>
                                        <p:tav tm="100000">
                                          <p:val>
                                            <p:strVal val="#ppt_h"/>
                                          </p:val>
                                        </p:tav>
                                      </p:tavLst>
                                    </p:anim>
                                    <p:anim calcmode="lin" valueType="num">
                                      <p:cBhvr>
                                        <p:cTn id="19" dur="1000" fill="hold"/>
                                        <p:tgtEl>
                                          <p:spTgt spid="3"/>
                                        </p:tgtEl>
                                        <p:attrNameLst>
                                          <p:attrName>style.rotation</p:attrName>
                                        </p:attrNameLst>
                                      </p:cBhvr>
                                      <p:tavLst>
                                        <p:tav tm="0">
                                          <p:val>
                                            <p:fltVal val="90"/>
                                          </p:val>
                                        </p:tav>
                                        <p:tav tm="100000">
                                          <p:val>
                                            <p:fltVal val="0"/>
                                          </p:val>
                                        </p:tav>
                                      </p:tavLst>
                                    </p:anim>
                                    <p:animEffect transition="in" filter="fade">
                                      <p:cBhvr>
                                        <p:cTn id="2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9" name="PA_图片 2">
            <a:extLst>
              <a:ext uri="{FF2B5EF4-FFF2-40B4-BE49-F238E27FC236}">
                <a16:creationId xmlns:a16="http://schemas.microsoft.com/office/drawing/2014/main" id="{F453868A-7C7E-4C9C-BFDE-8FEE5AE3420C}"/>
              </a:ext>
            </a:extLst>
          </p:cNvPr>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a:extLst>
              <a:ext uri="{FF2B5EF4-FFF2-40B4-BE49-F238E27FC236}">
                <a16:creationId xmlns:a16="http://schemas.microsoft.com/office/drawing/2014/main"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12" name="图片 20">
            <a:extLst>
              <a:ext uri="{FF2B5EF4-FFF2-40B4-BE49-F238E27FC236}">
                <a16:creationId xmlns:a16="http://schemas.microsoft.com/office/drawing/2014/main"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938798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t>3/5/2022</a:t>
            </a:fld>
            <a:endParaRPr lang="en-US"/>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381187676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t>3/5/2022</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422002198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3154948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4D604C9-D928-41DE-A839-3EAEC1FAB62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5DAC134-AFFB-4EBC-8577-3763C77156F6}"/>
              </a:ext>
            </a:extLst>
          </p:cNvPr>
          <p:cNvSpPr>
            <a:spLocks noGrp="1"/>
          </p:cNvSpPr>
          <p:nvPr>
            <p:ph type="dt" sz="half" idx="10"/>
          </p:nvPr>
        </p:nvSpPr>
        <p:spPr/>
        <p:txBody>
          <a:bodyPr/>
          <a:lstStyle/>
          <a:p>
            <a:fld id="{851456EF-EDA7-466D-90A9-97D47B7037CB}" type="datetimeFigureOut">
              <a:rPr lang="zh-CN" altLang="en-US" smtClean="0"/>
              <a:t>2022/5/3</a:t>
            </a:fld>
            <a:endParaRPr lang="zh-CN" altLang="en-US"/>
          </a:p>
        </p:txBody>
      </p:sp>
      <p:sp>
        <p:nvSpPr>
          <p:cNvPr id="4" name="页脚占位符 3">
            <a:extLst>
              <a:ext uri="{FF2B5EF4-FFF2-40B4-BE49-F238E27FC236}">
                <a16:creationId xmlns:a16="http://schemas.microsoft.com/office/drawing/2014/main" id="{65D0B644-513C-4606-84A6-087331DB599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AAF4FFAE-F259-4982-A5E1-51E875184446}"/>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29606512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734114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t>3/5/2022</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93585076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35598470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49655743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a16="http://schemas.microsoft.com/office/drawing/2014/main" id="{0ED50697-74BC-4EFA-B781-F79743CC2C59}"/>
              </a:ext>
            </a:extLst>
          </p:cNvPr>
          <p:cNvPicPr>
            <a:picLocks noChangeAspect="1"/>
          </p:cNvPicPr>
          <p:nvPr userDrawn="1"/>
        </p:nvPicPr>
        <p:blipFill>
          <a:blip r:embed="rId2"/>
          <a:stretch>
            <a:fillRect/>
          </a:stretch>
        </p:blipFill>
        <p:spPr>
          <a:xfrm>
            <a:off x="0" y="0"/>
            <a:ext cx="12192000" cy="6886575"/>
          </a:xfrm>
          <a:prstGeom prst="rect">
            <a:avLst/>
          </a:prstGeom>
          <a:noFill/>
          <a:ln w="9525">
            <a:noFill/>
          </a:ln>
        </p:spPr>
      </p:pic>
      <p:sp>
        <p:nvSpPr>
          <p:cNvPr id="7" name="TextBox 6">
            <a:extLst>
              <a:ext uri="{FF2B5EF4-FFF2-40B4-BE49-F238E27FC236}">
                <a16:creationId xmlns:a16="http://schemas.microsoft.com/office/drawing/2014/main" id="{513B3005-989A-4064-A3A2-8F1316801303}"/>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4091006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6" name="矩形 1">
            <a:extLst>
              <a:ext uri="{FF2B5EF4-FFF2-40B4-BE49-F238E27FC236}">
                <a16:creationId xmlns:a16="http://schemas.microsoft.com/office/drawing/2014/main" id="{EF218D41-CACC-45EA-9B9C-2C45D39FBC7D}"/>
              </a:ext>
            </a:extLst>
          </p:cNvPr>
          <p:cNvSpPr/>
          <p:nvPr userDrawn="1"/>
        </p:nvSpPr>
        <p:spPr>
          <a:xfrm>
            <a:off x="395785" y="1201003"/>
            <a:ext cx="10508776" cy="5008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4">
            <a:extLst>
              <a:ext uri="{FF2B5EF4-FFF2-40B4-BE49-F238E27FC236}">
                <a16:creationId xmlns:a16="http://schemas.microsoft.com/office/drawing/2014/main" id="{02083DA8-612E-41DA-A4D1-2ACB2678C6D8}"/>
              </a:ext>
            </a:extLst>
          </p:cNvPr>
          <p:cNvGrpSpPr/>
          <p:nvPr userDrawn="1"/>
        </p:nvGrpSpPr>
        <p:grpSpPr>
          <a:xfrm>
            <a:off x="-418200" y="1324483"/>
            <a:ext cx="1627969" cy="3772305"/>
            <a:chOff x="2822570" y="743589"/>
            <a:chExt cx="1294598" cy="2999823"/>
          </a:xfrm>
        </p:grpSpPr>
        <p:pic>
          <p:nvPicPr>
            <p:cNvPr id="9" name="图片 17">
              <a:extLst>
                <a:ext uri="{FF2B5EF4-FFF2-40B4-BE49-F238E27FC236}">
                  <a16:creationId xmlns:a16="http://schemas.microsoft.com/office/drawing/2014/main" id="{189FBF95-47D8-446F-BB0A-1652EB7CD5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flipH="1">
              <a:off x="3172519" y="3110245"/>
              <a:ext cx="633167" cy="633167"/>
            </a:xfrm>
            <a:prstGeom prst="rect">
              <a:avLst/>
            </a:prstGeom>
          </p:spPr>
        </p:pic>
        <p:pic>
          <p:nvPicPr>
            <p:cNvPr id="10" name="图形 21">
              <a:extLst>
                <a:ext uri="{FF2B5EF4-FFF2-40B4-BE49-F238E27FC236}">
                  <a16:creationId xmlns:a16="http://schemas.microsoft.com/office/drawing/2014/main" id="{8D592D9E-78DF-4E6B-B377-C92906ECC23E}"/>
                </a:ext>
              </a:extLst>
            </p:cNvPr>
            <p:cNvPicPr>
              <a:picLocks noChangeAspect="1"/>
            </p:cNvPicPr>
            <p:nvPr/>
          </p:nvPicPr>
          <p:blipFill>
            <a:blip r:embed="rId4"/>
            <a:stretch>
              <a:fillRect/>
            </a:stretch>
          </p:blipFill>
          <p:spPr>
            <a:xfrm rot="17931827">
              <a:off x="2374753" y="1191406"/>
              <a:ext cx="2190232" cy="1294598"/>
            </a:xfrm>
            <a:prstGeom prst="rect">
              <a:avLst/>
            </a:prstGeom>
          </p:spPr>
        </p:pic>
      </p:grpSp>
      <p:pic>
        <p:nvPicPr>
          <p:cNvPr id="11" name="图片 20">
            <a:extLst>
              <a:ext uri="{FF2B5EF4-FFF2-40B4-BE49-F238E27FC236}">
                <a16:creationId xmlns:a16="http://schemas.microsoft.com/office/drawing/2014/main" id="{46A1C692-1A89-4E71-82D9-E6FC90E3EB5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38370" y="-150126"/>
            <a:ext cx="2257728" cy="3457550"/>
          </a:xfrm>
          <a:prstGeom prst="rect">
            <a:avLst/>
          </a:prstGeom>
        </p:spPr>
      </p:pic>
      <p:sp>
        <p:nvSpPr>
          <p:cNvPr id="13" name="矩形 15">
            <a:extLst>
              <a:ext uri="{FF2B5EF4-FFF2-40B4-BE49-F238E27FC236}">
                <a16:creationId xmlns:a16="http://schemas.microsoft.com/office/drawing/2014/main" id="{4109CCAE-A277-41A5-B571-A07038641370}"/>
              </a:ext>
            </a:extLst>
          </p:cNvPr>
          <p:cNvSpPr/>
          <p:nvPr/>
        </p:nvSpPr>
        <p:spPr>
          <a:xfrm>
            <a:off x="1993312" y="224266"/>
            <a:ext cx="7200913" cy="80510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192864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Horizontal)">
                                      <p:cBhvr>
                                        <p:cTn id="7" dur="500"/>
                                        <p:tgtEl>
                                          <p:spTgt spid="11"/>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6616426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6" name="椭圆 2">
            <a:extLst>
              <a:ext uri="{FF2B5EF4-FFF2-40B4-BE49-F238E27FC236}">
                <a16:creationId xmlns:a16="http://schemas.microsoft.com/office/drawing/2014/main" id="{82C95F20-6AC4-4CAC-B270-10188A197E0A}"/>
              </a:ext>
            </a:extLst>
          </p:cNvPr>
          <p:cNvSpPr/>
          <p:nvPr userDrawn="1"/>
        </p:nvSpPr>
        <p:spPr>
          <a:xfrm>
            <a:off x="200167" y="464024"/>
            <a:ext cx="11791666" cy="6141492"/>
          </a:xfrm>
          <a:custGeom>
            <a:avLst/>
            <a:gdLst>
              <a:gd name="connsiteX0" fmla="*/ 0 w 8128398"/>
              <a:gd name="connsiteY0" fmla="*/ 2334126 h 4668252"/>
              <a:gd name="connsiteX1" fmla="*/ 4064199 w 8128398"/>
              <a:gd name="connsiteY1" fmla="*/ 0 h 4668252"/>
              <a:gd name="connsiteX2" fmla="*/ 8128398 w 8128398"/>
              <a:gd name="connsiteY2" fmla="*/ 2334126 h 4668252"/>
              <a:gd name="connsiteX3" fmla="*/ 4064199 w 8128398"/>
              <a:gd name="connsiteY3" fmla="*/ 4668252 h 4668252"/>
              <a:gd name="connsiteX4" fmla="*/ 0 w 8128398"/>
              <a:gd name="connsiteY4" fmla="*/ 2334126 h 4668252"/>
              <a:gd name="connsiteX0" fmla="*/ 162302 w 8290700"/>
              <a:gd name="connsiteY0" fmla="*/ 2423774 h 4757900"/>
              <a:gd name="connsiteX1" fmla="*/ 1139129 w 8290700"/>
              <a:gd name="connsiteY1" fmla="*/ 669643 h 4757900"/>
              <a:gd name="connsiteX2" fmla="*/ 4226501 w 8290700"/>
              <a:gd name="connsiteY2" fmla="*/ 89648 h 4757900"/>
              <a:gd name="connsiteX3" fmla="*/ 8290700 w 8290700"/>
              <a:gd name="connsiteY3" fmla="*/ 2423774 h 4757900"/>
              <a:gd name="connsiteX4" fmla="*/ 4226501 w 8290700"/>
              <a:gd name="connsiteY4" fmla="*/ 4757900 h 4757900"/>
              <a:gd name="connsiteX5" fmla="*/ 162302 w 8290700"/>
              <a:gd name="connsiteY5" fmla="*/ 2423774 h 4757900"/>
              <a:gd name="connsiteX0" fmla="*/ 162302 w 8453932"/>
              <a:gd name="connsiteY0" fmla="*/ 2334994 h 4669120"/>
              <a:gd name="connsiteX1" fmla="*/ 1139129 w 8453932"/>
              <a:gd name="connsiteY1" fmla="*/ 580863 h 4669120"/>
              <a:gd name="connsiteX2" fmla="*/ 4226501 w 8453932"/>
              <a:gd name="connsiteY2" fmla="*/ 868 h 4669120"/>
              <a:gd name="connsiteX3" fmla="*/ 7472553 w 8453932"/>
              <a:gd name="connsiteY3" fmla="*/ 677116 h 4669120"/>
              <a:gd name="connsiteX4" fmla="*/ 8290700 w 8453932"/>
              <a:gd name="connsiteY4" fmla="*/ 2334994 h 4669120"/>
              <a:gd name="connsiteX5" fmla="*/ 4226501 w 8453932"/>
              <a:gd name="connsiteY5" fmla="*/ 4669120 h 4669120"/>
              <a:gd name="connsiteX6" fmla="*/ 162302 w 8453932"/>
              <a:gd name="connsiteY6" fmla="*/ 2334994 h 4669120"/>
              <a:gd name="connsiteX0" fmla="*/ 380 w 8292010"/>
              <a:gd name="connsiteY0" fmla="*/ 2334994 h 4737634"/>
              <a:gd name="connsiteX1" fmla="*/ 977207 w 8292010"/>
              <a:gd name="connsiteY1" fmla="*/ 580863 h 4737634"/>
              <a:gd name="connsiteX2" fmla="*/ 4064579 w 8292010"/>
              <a:gd name="connsiteY2" fmla="*/ 868 h 4737634"/>
              <a:gd name="connsiteX3" fmla="*/ 7310631 w 8292010"/>
              <a:gd name="connsiteY3" fmla="*/ 677116 h 4737634"/>
              <a:gd name="connsiteX4" fmla="*/ 8128778 w 8292010"/>
              <a:gd name="connsiteY4" fmla="*/ 2334994 h 4737634"/>
              <a:gd name="connsiteX5" fmla="*/ 4064579 w 8292010"/>
              <a:gd name="connsiteY5" fmla="*/ 4669120 h 4737634"/>
              <a:gd name="connsiteX6" fmla="*/ 1054209 w 8292010"/>
              <a:gd name="connsiteY6" fmla="*/ 3958572 h 4737634"/>
              <a:gd name="connsiteX7" fmla="*/ 380 w 8292010"/>
              <a:gd name="connsiteY7" fmla="*/ 2334994 h 4737634"/>
              <a:gd name="connsiteX0" fmla="*/ 380 w 8160907"/>
              <a:gd name="connsiteY0" fmla="*/ 2334994 h 4676413"/>
              <a:gd name="connsiteX1" fmla="*/ 977207 w 8160907"/>
              <a:gd name="connsiteY1" fmla="*/ 580863 h 4676413"/>
              <a:gd name="connsiteX2" fmla="*/ 4064579 w 8160907"/>
              <a:gd name="connsiteY2" fmla="*/ 868 h 4676413"/>
              <a:gd name="connsiteX3" fmla="*/ 7310631 w 8160907"/>
              <a:gd name="connsiteY3" fmla="*/ 677116 h 4676413"/>
              <a:gd name="connsiteX4" fmla="*/ 8128778 w 8160907"/>
              <a:gd name="connsiteY4" fmla="*/ 2334994 h 4676413"/>
              <a:gd name="connsiteX5" fmla="*/ 7031498 w 8160907"/>
              <a:gd name="connsiteY5" fmla="*/ 4199203 h 4676413"/>
              <a:gd name="connsiteX6" fmla="*/ 4064579 w 8160907"/>
              <a:gd name="connsiteY6" fmla="*/ 4669120 h 4676413"/>
              <a:gd name="connsiteX7" fmla="*/ 1054209 w 8160907"/>
              <a:gd name="connsiteY7" fmla="*/ 3958572 h 4676413"/>
              <a:gd name="connsiteX8" fmla="*/ 380 w 8160907"/>
              <a:gd name="connsiteY8" fmla="*/ 2334994 h 4676413"/>
              <a:gd name="connsiteX0" fmla="*/ 62 w 8160589"/>
              <a:gd name="connsiteY0" fmla="*/ 2334994 h 4670006"/>
              <a:gd name="connsiteX1" fmla="*/ 976889 w 8160589"/>
              <a:gd name="connsiteY1" fmla="*/ 580863 h 4670006"/>
              <a:gd name="connsiteX2" fmla="*/ 4064261 w 8160589"/>
              <a:gd name="connsiteY2" fmla="*/ 868 h 4670006"/>
              <a:gd name="connsiteX3" fmla="*/ 7310313 w 8160589"/>
              <a:gd name="connsiteY3" fmla="*/ 677116 h 4670006"/>
              <a:gd name="connsiteX4" fmla="*/ 8128460 w 8160589"/>
              <a:gd name="connsiteY4" fmla="*/ 2334994 h 4670006"/>
              <a:gd name="connsiteX5" fmla="*/ 7031180 w 8160589"/>
              <a:gd name="connsiteY5" fmla="*/ 4199203 h 4670006"/>
              <a:gd name="connsiteX6" fmla="*/ 4064261 w 8160589"/>
              <a:gd name="connsiteY6" fmla="*/ 4669120 h 4670006"/>
              <a:gd name="connsiteX7" fmla="*/ 948013 w 8160589"/>
              <a:gd name="connsiteY7" fmla="*/ 4131826 h 4670006"/>
              <a:gd name="connsiteX8" fmla="*/ 62 w 8160589"/>
              <a:gd name="connsiteY8" fmla="*/ 2334994 h 4670006"/>
              <a:gd name="connsiteX0" fmla="*/ 3056 w 8163583"/>
              <a:gd name="connsiteY0" fmla="*/ 2353191 h 4688203"/>
              <a:gd name="connsiteX1" fmla="*/ 791407 w 8163583"/>
              <a:gd name="connsiteY1" fmla="*/ 387304 h 4688203"/>
              <a:gd name="connsiteX2" fmla="*/ 4067255 w 8163583"/>
              <a:gd name="connsiteY2" fmla="*/ 19065 h 4688203"/>
              <a:gd name="connsiteX3" fmla="*/ 7313307 w 8163583"/>
              <a:gd name="connsiteY3" fmla="*/ 695313 h 4688203"/>
              <a:gd name="connsiteX4" fmla="*/ 8131454 w 8163583"/>
              <a:gd name="connsiteY4" fmla="*/ 2353191 h 4688203"/>
              <a:gd name="connsiteX5" fmla="*/ 7034174 w 8163583"/>
              <a:gd name="connsiteY5" fmla="*/ 4217400 h 4688203"/>
              <a:gd name="connsiteX6" fmla="*/ 4067255 w 8163583"/>
              <a:gd name="connsiteY6" fmla="*/ 4687317 h 4688203"/>
              <a:gd name="connsiteX7" fmla="*/ 951007 w 8163583"/>
              <a:gd name="connsiteY7" fmla="*/ 4150023 h 4688203"/>
              <a:gd name="connsiteX8" fmla="*/ 3056 w 8163583"/>
              <a:gd name="connsiteY8" fmla="*/ 2353191 h 4688203"/>
              <a:gd name="connsiteX0" fmla="*/ 38786 w 8199313"/>
              <a:gd name="connsiteY0" fmla="*/ 2353191 h 4794578"/>
              <a:gd name="connsiteX1" fmla="*/ 827137 w 8199313"/>
              <a:gd name="connsiteY1" fmla="*/ 387304 h 4794578"/>
              <a:gd name="connsiteX2" fmla="*/ 4102985 w 8199313"/>
              <a:gd name="connsiteY2" fmla="*/ 19065 h 4794578"/>
              <a:gd name="connsiteX3" fmla="*/ 7349037 w 8199313"/>
              <a:gd name="connsiteY3" fmla="*/ 695313 h 4794578"/>
              <a:gd name="connsiteX4" fmla="*/ 8167184 w 8199313"/>
              <a:gd name="connsiteY4" fmla="*/ 2353191 h 4794578"/>
              <a:gd name="connsiteX5" fmla="*/ 7069904 w 8199313"/>
              <a:gd name="connsiteY5" fmla="*/ 4217400 h 4794578"/>
              <a:gd name="connsiteX6" fmla="*/ 4102985 w 8199313"/>
              <a:gd name="connsiteY6" fmla="*/ 4687317 h 4794578"/>
              <a:gd name="connsiteX7" fmla="*/ 549204 w 8199313"/>
              <a:gd name="connsiteY7" fmla="*/ 4563909 h 4794578"/>
              <a:gd name="connsiteX8" fmla="*/ 38786 w 8199313"/>
              <a:gd name="connsiteY8" fmla="*/ 2353191 h 4794578"/>
              <a:gd name="connsiteX0" fmla="*/ 38786 w 8199313"/>
              <a:gd name="connsiteY0" fmla="*/ 2353191 h 4802240"/>
              <a:gd name="connsiteX1" fmla="*/ 827137 w 8199313"/>
              <a:gd name="connsiteY1" fmla="*/ 387304 h 4802240"/>
              <a:gd name="connsiteX2" fmla="*/ 4102985 w 8199313"/>
              <a:gd name="connsiteY2" fmla="*/ 19065 h 4802240"/>
              <a:gd name="connsiteX3" fmla="*/ 7349037 w 8199313"/>
              <a:gd name="connsiteY3" fmla="*/ 695313 h 4802240"/>
              <a:gd name="connsiteX4" fmla="*/ 8167184 w 8199313"/>
              <a:gd name="connsiteY4" fmla="*/ 2353191 h 4802240"/>
              <a:gd name="connsiteX5" fmla="*/ 7460318 w 8199313"/>
              <a:gd name="connsiteY5" fmla="*/ 4602411 h 4802240"/>
              <a:gd name="connsiteX6" fmla="*/ 4102985 w 8199313"/>
              <a:gd name="connsiteY6" fmla="*/ 4687317 h 4802240"/>
              <a:gd name="connsiteX7" fmla="*/ 549204 w 8199313"/>
              <a:gd name="connsiteY7" fmla="*/ 4563909 h 4802240"/>
              <a:gd name="connsiteX8" fmla="*/ 38786 w 8199313"/>
              <a:gd name="connsiteY8" fmla="*/ 2353191 h 4802240"/>
              <a:gd name="connsiteX0" fmla="*/ 38786 w 8234668"/>
              <a:gd name="connsiteY0" fmla="*/ 2415359 h 4864408"/>
              <a:gd name="connsiteX1" fmla="*/ 827137 w 8234668"/>
              <a:gd name="connsiteY1" fmla="*/ 449472 h 4864408"/>
              <a:gd name="connsiteX2" fmla="*/ 4102985 w 8234668"/>
              <a:gd name="connsiteY2" fmla="*/ 81233 h 4864408"/>
              <a:gd name="connsiteX3" fmla="*/ 7618288 w 8234668"/>
              <a:gd name="connsiteY3" fmla="*/ 237716 h 4864408"/>
              <a:gd name="connsiteX4" fmla="*/ 8167184 w 8234668"/>
              <a:gd name="connsiteY4" fmla="*/ 2415359 h 4864408"/>
              <a:gd name="connsiteX5" fmla="*/ 7460318 w 8234668"/>
              <a:gd name="connsiteY5" fmla="*/ 4664579 h 4864408"/>
              <a:gd name="connsiteX6" fmla="*/ 4102985 w 8234668"/>
              <a:gd name="connsiteY6" fmla="*/ 4749485 h 4864408"/>
              <a:gd name="connsiteX7" fmla="*/ 549204 w 8234668"/>
              <a:gd name="connsiteY7" fmla="*/ 4626077 h 4864408"/>
              <a:gd name="connsiteX8" fmla="*/ 38786 w 8234668"/>
              <a:gd name="connsiteY8" fmla="*/ 2415359 h 4864408"/>
              <a:gd name="connsiteX0" fmla="*/ 38786 w 8234668"/>
              <a:gd name="connsiteY0" fmla="*/ 2415359 h 4864408"/>
              <a:gd name="connsiteX1" fmla="*/ 827137 w 8234668"/>
              <a:gd name="connsiteY1" fmla="*/ 449472 h 4864408"/>
              <a:gd name="connsiteX2" fmla="*/ 4102985 w 8234668"/>
              <a:gd name="connsiteY2" fmla="*/ 81233 h 4864408"/>
              <a:gd name="connsiteX3" fmla="*/ 7618288 w 8234668"/>
              <a:gd name="connsiteY3" fmla="*/ 237716 h 4864408"/>
              <a:gd name="connsiteX4" fmla="*/ 8167184 w 8234668"/>
              <a:gd name="connsiteY4" fmla="*/ 2444235 h 4864408"/>
              <a:gd name="connsiteX5" fmla="*/ 7460318 w 8234668"/>
              <a:gd name="connsiteY5" fmla="*/ 4664579 h 4864408"/>
              <a:gd name="connsiteX6" fmla="*/ 4102985 w 8234668"/>
              <a:gd name="connsiteY6" fmla="*/ 4749485 h 4864408"/>
              <a:gd name="connsiteX7" fmla="*/ 549204 w 8234668"/>
              <a:gd name="connsiteY7" fmla="*/ 4626077 h 4864408"/>
              <a:gd name="connsiteX8" fmla="*/ 38786 w 8234668"/>
              <a:gd name="connsiteY8" fmla="*/ 2415359 h 4864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34668" h="4864408">
                <a:moveTo>
                  <a:pt x="38786" y="2415359"/>
                </a:moveTo>
                <a:cubicBezTo>
                  <a:pt x="85108" y="1719258"/>
                  <a:pt x="149771" y="838493"/>
                  <a:pt x="827137" y="449472"/>
                </a:cubicBezTo>
                <a:cubicBezTo>
                  <a:pt x="1504504" y="60451"/>
                  <a:pt x="2971127" y="116526"/>
                  <a:pt x="4102985" y="81233"/>
                </a:cubicBezTo>
                <a:cubicBezTo>
                  <a:pt x="5234844" y="45940"/>
                  <a:pt x="6940922" y="-151305"/>
                  <a:pt x="7618288" y="237716"/>
                </a:cubicBezTo>
                <a:cubicBezTo>
                  <a:pt x="8295655" y="626737"/>
                  <a:pt x="8298729" y="1966307"/>
                  <a:pt x="8167184" y="2444235"/>
                </a:cubicBezTo>
                <a:cubicBezTo>
                  <a:pt x="8035639" y="2922163"/>
                  <a:pt x="8137685" y="4275558"/>
                  <a:pt x="7460318" y="4664579"/>
                </a:cubicBezTo>
                <a:cubicBezTo>
                  <a:pt x="6782952" y="5053600"/>
                  <a:pt x="5254837" y="4755902"/>
                  <a:pt x="4102985" y="4749485"/>
                </a:cubicBezTo>
                <a:cubicBezTo>
                  <a:pt x="2951133" y="4743068"/>
                  <a:pt x="1226571" y="5015098"/>
                  <a:pt x="549204" y="4626077"/>
                </a:cubicBezTo>
                <a:cubicBezTo>
                  <a:pt x="-128162" y="4237056"/>
                  <a:pt x="-7536" y="3111460"/>
                  <a:pt x="38786" y="2415359"/>
                </a:cubicBezTo>
                <a:close/>
              </a:path>
            </a:pathLst>
          </a:custGeom>
          <a:noFill/>
          <a:ln w="19050">
            <a:solidFill>
              <a:schemeClr val="accent5"/>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71253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0527473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t>3/5/2022</a:t>
            </a:fld>
            <a:endParaRPr lang="en-US"/>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23074821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B8FB671-D110-4C75-BC20-D71012F4A82D}"/>
              </a:ext>
            </a:extLst>
          </p:cNvPr>
          <p:cNvSpPr>
            <a:spLocks noGrp="1"/>
          </p:cNvSpPr>
          <p:nvPr>
            <p:ph type="dt" sz="half" idx="10"/>
          </p:nvPr>
        </p:nvSpPr>
        <p:spPr/>
        <p:txBody>
          <a:bodyPr/>
          <a:lstStyle/>
          <a:p>
            <a:fld id="{851456EF-EDA7-466D-90A9-97D47B7037CB}" type="datetimeFigureOut">
              <a:rPr lang="zh-CN" altLang="en-US" smtClean="0"/>
              <a:t>2022/5/3</a:t>
            </a:fld>
            <a:endParaRPr lang="zh-CN" altLang="en-US"/>
          </a:p>
        </p:txBody>
      </p:sp>
      <p:sp>
        <p:nvSpPr>
          <p:cNvPr id="3" name="页脚占位符 2">
            <a:extLst>
              <a:ext uri="{FF2B5EF4-FFF2-40B4-BE49-F238E27FC236}">
                <a16:creationId xmlns:a16="http://schemas.microsoft.com/office/drawing/2014/main" id="{14D5A602-2A66-4B9D-AC99-DCA045FC370A}"/>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EAFDC037-E85D-4B1C-AAF2-707E200379B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90212504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6E15F07-3376-4EB4-851C-C01CF14852C9}"/>
              </a:ext>
            </a:extLst>
          </p:cNvPr>
          <p:cNvSpPr>
            <a:spLocks noGrp="1"/>
          </p:cNvSpPr>
          <p:nvPr>
            <p:ph type="dt" sz="half" idx="10"/>
          </p:nvPr>
        </p:nvSpPr>
        <p:spPr/>
        <p:txBody>
          <a:bodyPr/>
          <a:lstStyle/>
          <a:p>
            <a:fld id="{11EBD0CC-E3E2-4331-AA06-EBB8ADD6037D}" type="datetimeFigureOut">
              <a:rPr lang="en-US" smtClean="0"/>
              <a:t>3/5/2022</a:t>
            </a:fld>
            <a:endParaRPr lang="en-US"/>
          </a:p>
        </p:txBody>
      </p:sp>
      <p:sp>
        <p:nvSpPr>
          <p:cNvPr id="5" name="Slide Number Placeholder 4">
            <a:extLst>
              <a:ext uri="{FF2B5EF4-FFF2-40B4-BE49-F238E27FC236}">
                <a16:creationId xmlns:a16="http://schemas.microsoft.com/office/drawing/2014/main" id="{37B2C266-EC5F-43A6-86D4-1CC2C7AD615D}"/>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9">
            <a:extLst>
              <a:ext uri="{FF2B5EF4-FFF2-40B4-BE49-F238E27FC236}">
                <a16:creationId xmlns:a16="http://schemas.microsoft.com/office/drawing/2014/main"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7" name="图片 12">
            <a:extLst>
              <a:ext uri="{FF2B5EF4-FFF2-40B4-BE49-F238E27FC236}">
                <a16:creationId xmlns:a16="http://schemas.microsoft.com/office/drawing/2014/main"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487479" y="1331058"/>
            <a:ext cx="5507665" cy="1549970"/>
          </a:xfrm>
          <a:prstGeom prst="rect">
            <a:avLst/>
          </a:prstGeom>
        </p:spPr>
      </p:pic>
      <p:pic>
        <p:nvPicPr>
          <p:cNvPr id="8" name="图片 1">
            <a:extLst>
              <a:ext uri="{FF2B5EF4-FFF2-40B4-BE49-F238E27FC236}">
                <a16:creationId xmlns:a16="http://schemas.microsoft.com/office/drawing/2014/main"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9" name="图片 20">
            <a:extLst>
              <a:ext uri="{FF2B5EF4-FFF2-40B4-BE49-F238E27FC236}">
                <a16:creationId xmlns:a16="http://schemas.microsoft.com/office/drawing/2014/main"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a:extLst>
              <a:ext uri="{FF2B5EF4-FFF2-40B4-BE49-F238E27FC236}">
                <a16:creationId xmlns:a16="http://schemas.microsoft.com/office/drawing/2014/main" id="{890BE992-9077-47BD-BA72-99B4456EAB4A}"/>
              </a:ext>
            </a:extLst>
          </p:cNvPr>
          <p:cNvPicPr>
            <a:picLocks noChangeAspect="1"/>
          </p:cNvPicPr>
          <p:nvPr userDrawn="1"/>
        </p:nvPicPr>
        <p:blipFill>
          <a:blip r:embed="rId6"/>
          <a:stretch>
            <a:fillRect/>
          </a:stretch>
        </p:blipFill>
        <p:spPr>
          <a:xfrm>
            <a:off x="7913372" y="955675"/>
            <a:ext cx="4785995" cy="6764020"/>
          </a:xfrm>
          <a:prstGeom prst="rect">
            <a:avLst/>
          </a:prstGeom>
        </p:spPr>
      </p:pic>
      <p:sp>
        <p:nvSpPr>
          <p:cNvPr id="11" name="矩形 8">
            <a:extLst>
              <a:ext uri="{FF2B5EF4-FFF2-40B4-BE49-F238E27FC236}">
                <a16:creationId xmlns:a16="http://schemas.microsoft.com/office/drawing/2014/main" id="{93040D19-7743-43B1-A900-286D474B37E7}"/>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cs typeface="+mn-ea"/>
              <a:sym typeface="+mn-lt"/>
            </a:endParaRPr>
          </a:p>
        </p:txBody>
      </p:sp>
    </p:spTree>
    <p:extLst>
      <p:ext uri="{BB962C8B-B14F-4D97-AF65-F5344CB8AC3E}">
        <p14:creationId xmlns:p14="http://schemas.microsoft.com/office/powerpoint/2010/main" val="2224344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9AE12-2383-4AF9-8359-698ABAA21B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9FAA95-4383-4919-B4B6-17A3DE4A2175}"/>
              </a:ext>
            </a:extLst>
          </p:cNvPr>
          <p:cNvSpPr>
            <a:spLocks noGrp="1"/>
          </p:cNvSpPr>
          <p:nvPr>
            <p:ph type="dt" sz="half" idx="10"/>
          </p:nvPr>
        </p:nvSpPr>
        <p:spPr/>
        <p:txBody>
          <a:bodyPr/>
          <a:lstStyle/>
          <a:p>
            <a:fld id="{11EBD0CC-E3E2-4331-AA06-EBB8ADD6037D}" type="datetimeFigureOut">
              <a:rPr lang="en-US" smtClean="0"/>
              <a:t>3/5/2022</a:t>
            </a:fld>
            <a:endParaRPr lang="en-US"/>
          </a:p>
        </p:txBody>
      </p:sp>
      <p:sp>
        <p:nvSpPr>
          <p:cNvPr id="4" name="Footer Placeholder 3">
            <a:extLst>
              <a:ext uri="{FF2B5EF4-FFF2-40B4-BE49-F238E27FC236}">
                <a16:creationId xmlns:a16="http://schemas.microsoft.com/office/drawing/2014/main" id="{AC5D1CFC-5940-49FA-A9B1-F0F1922C2E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5B394D-F8FC-4D7A-A8E5-32FE0A8DD17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2">
            <a:extLst>
              <a:ext uri="{FF2B5EF4-FFF2-40B4-BE49-F238E27FC236}">
                <a16:creationId xmlns:a16="http://schemas.microsoft.com/office/drawing/2014/main"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a:extLst>
              <a:ext uri="{FF2B5EF4-FFF2-40B4-BE49-F238E27FC236}">
                <a16:creationId xmlns:a16="http://schemas.microsoft.com/office/drawing/2014/main"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027113" y="-1600200"/>
            <a:ext cx="609600" cy="609600"/>
          </a:xfrm>
          <a:prstGeom prst="rect">
            <a:avLst/>
          </a:prstGeom>
        </p:spPr>
      </p:pic>
      <p:sp>
        <p:nvSpPr>
          <p:cNvPr id="8" name="TextBox 7">
            <a:extLst>
              <a:ext uri="{FF2B5EF4-FFF2-40B4-BE49-F238E27FC236}">
                <a16:creationId xmlns:a16="http://schemas.microsoft.com/office/drawing/2014/main" id="{367ECCED-74AF-4222-ACEA-AF0F161A1948}"/>
              </a:ext>
            </a:extLst>
          </p:cNvPr>
          <p:cNvSpPr txBox="1"/>
          <p:nvPr userDrawn="1"/>
        </p:nvSpPr>
        <p:spPr>
          <a:xfrm>
            <a:off x="2968651" y="2321004"/>
            <a:ext cx="65605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1285DAF-BC7B-4DEA-9336-B1E7E1A835AE}"/>
              </a:ext>
            </a:extLst>
          </p:cNvPr>
          <p:cNvSpPr txBox="1"/>
          <p:nvPr userDrawn="1"/>
        </p:nvSpPr>
        <p:spPr>
          <a:xfrm>
            <a:off x="8248564" y="5910407"/>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solidFill>
                <a:cs typeface="Arial"/>
                <a:sym typeface="Arial"/>
              </a:rPr>
              <a:t>Hương</a:t>
            </a:r>
            <a:r>
              <a:rPr lang="en-US" sz="1200" kern="0" dirty="0">
                <a:solidFill>
                  <a:schemeClr val="tx1"/>
                </a:solidFill>
                <a:cs typeface="Arial"/>
                <a:sym typeface="Arial"/>
              </a:rPr>
              <a:t> </a:t>
            </a:r>
            <a:r>
              <a:rPr lang="en-US" sz="1200" kern="0" dirty="0" err="1">
                <a:solidFill>
                  <a:schemeClr val="tx1"/>
                </a:solidFill>
                <a:cs typeface="Arial"/>
                <a:sym typeface="Arial"/>
              </a:rPr>
              <a:t>Thảo</a:t>
            </a:r>
            <a:r>
              <a:rPr lang="en-US" sz="1200" kern="0" dirty="0">
                <a:solidFill>
                  <a:schemeClr val="tx1"/>
                </a:solidFill>
                <a:cs typeface="Arial"/>
                <a:sym typeface="Arial"/>
              </a:rPr>
              <a:t>: tranthao121004@gmail.com</a:t>
            </a:r>
          </a:p>
        </p:txBody>
      </p:sp>
    </p:spTree>
    <p:extLst>
      <p:ext uri="{BB962C8B-B14F-4D97-AF65-F5344CB8AC3E}">
        <p14:creationId xmlns:p14="http://schemas.microsoft.com/office/powerpoint/2010/main" val="424906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3" name="图片 8">
            <a:extLst>
              <a:ext uri="{FF2B5EF4-FFF2-40B4-BE49-F238E27FC236}">
                <a16:creationId xmlns:a16="http://schemas.microsoft.com/office/drawing/2014/main"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4" name="图片 10">
            <a:extLst>
              <a:ext uri="{FF2B5EF4-FFF2-40B4-BE49-F238E27FC236}">
                <a16:creationId xmlns:a16="http://schemas.microsoft.com/office/drawing/2014/main"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63865" y="1274025"/>
            <a:ext cx="5215801" cy="5583975"/>
          </a:xfrm>
          <a:prstGeom prst="rect">
            <a:avLst/>
          </a:prstGeom>
        </p:spPr>
      </p:pic>
      <p:pic>
        <p:nvPicPr>
          <p:cNvPr id="5" name="图片 14">
            <a:extLst>
              <a:ext uri="{FF2B5EF4-FFF2-40B4-BE49-F238E27FC236}">
                <a16:creationId xmlns:a16="http://schemas.microsoft.com/office/drawing/2014/main"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6" name="图片 16">
            <a:extLst>
              <a:ext uri="{FF2B5EF4-FFF2-40B4-BE49-F238E27FC236}">
                <a16:creationId xmlns:a16="http://schemas.microsoft.com/office/drawing/2014/main"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7" name="图片 18">
            <a:extLst>
              <a:ext uri="{FF2B5EF4-FFF2-40B4-BE49-F238E27FC236}">
                <a16:creationId xmlns:a16="http://schemas.microsoft.com/office/drawing/2014/main"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8" name="图片 20">
            <a:extLst>
              <a:ext uri="{FF2B5EF4-FFF2-40B4-BE49-F238E27FC236}">
                <a16:creationId xmlns:a16="http://schemas.microsoft.com/office/drawing/2014/main"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9" name="图片 24">
            <a:extLst>
              <a:ext uri="{FF2B5EF4-FFF2-40B4-BE49-F238E27FC236}">
                <a16:creationId xmlns:a16="http://schemas.microsoft.com/office/drawing/2014/main"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0" name="图片 26">
            <a:extLst>
              <a:ext uri="{FF2B5EF4-FFF2-40B4-BE49-F238E27FC236}">
                <a16:creationId xmlns:a16="http://schemas.microsoft.com/office/drawing/2014/main"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10805766" y="5220749"/>
            <a:ext cx="2044871" cy="2130452"/>
          </a:xfrm>
          <a:prstGeom prst="rect">
            <a:avLst/>
          </a:prstGeom>
        </p:spPr>
      </p:pic>
      <p:pic>
        <p:nvPicPr>
          <p:cNvPr id="11" name="图片 28">
            <a:extLst>
              <a:ext uri="{FF2B5EF4-FFF2-40B4-BE49-F238E27FC236}">
                <a16:creationId xmlns:a16="http://schemas.microsoft.com/office/drawing/2014/main"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652791" y="753947"/>
            <a:ext cx="444494" cy="732592"/>
          </a:xfrm>
          <a:prstGeom prst="rect">
            <a:avLst/>
          </a:prstGeom>
        </p:spPr>
      </p:pic>
      <p:pic>
        <p:nvPicPr>
          <p:cNvPr id="12" name="图片 36">
            <a:extLst>
              <a:ext uri="{FF2B5EF4-FFF2-40B4-BE49-F238E27FC236}">
                <a16:creationId xmlns:a16="http://schemas.microsoft.com/office/drawing/2014/main"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40156" y="4004224"/>
            <a:ext cx="532692" cy="594157"/>
          </a:xfrm>
          <a:prstGeom prst="rect">
            <a:avLst/>
          </a:prstGeom>
        </p:spPr>
      </p:pic>
      <p:sp>
        <p:nvSpPr>
          <p:cNvPr id="13" name="矩形 39">
            <a:extLst>
              <a:ext uri="{FF2B5EF4-FFF2-40B4-BE49-F238E27FC236}">
                <a16:creationId xmlns:a16="http://schemas.microsoft.com/office/drawing/2014/main" id="{BC667135-285B-43E4-9109-FD5A575A6D8C}"/>
              </a:ext>
            </a:extLst>
          </p:cNvPr>
          <p:cNvSpPr/>
          <p:nvPr userDrawn="1"/>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3">
            <a:extLst>
              <a:ext uri="{FF2B5EF4-FFF2-40B4-BE49-F238E27FC236}">
                <a16:creationId xmlns:a16="http://schemas.microsoft.com/office/drawing/2014/main"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630874" y="4953111"/>
            <a:ext cx="716833" cy="803199"/>
          </a:xfrm>
          <a:prstGeom prst="rect">
            <a:avLst/>
          </a:prstGeom>
        </p:spPr>
      </p:pic>
      <p:sp>
        <p:nvSpPr>
          <p:cNvPr id="15" name="Rectangle 14">
            <a:extLst>
              <a:ext uri="{FF2B5EF4-FFF2-40B4-BE49-F238E27FC236}">
                <a16:creationId xmlns:a16="http://schemas.microsoft.com/office/drawing/2014/main" id="{E1050C6A-EBF3-4AAC-9E6B-85FB9AC093B4}"/>
              </a:ext>
            </a:extLst>
          </p:cNvPr>
          <p:cNvSpPr/>
          <p:nvPr userDrawn="1"/>
        </p:nvSpPr>
        <p:spPr>
          <a:xfrm>
            <a:off x="490782" y="2406689"/>
            <a:ext cx="5944848" cy="992579"/>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41079243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自定义版式">
    <p:bg>
      <p:bgPr>
        <a:solidFill>
          <a:srgbClr val="7DD7CE"/>
        </a:solidFill>
        <a:effectLst/>
      </p:bgPr>
    </p:bg>
    <p:spTree>
      <p:nvGrpSpPr>
        <p:cNvPr id="1" name=""/>
        <p:cNvGrpSpPr/>
        <p:nvPr/>
      </p:nvGrpSpPr>
      <p:grpSpPr>
        <a:xfrm>
          <a:off x="0" y="0"/>
          <a:ext cx="0" cy="0"/>
          <a:chOff x="0" y="0"/>
          <a:chExt cx="0" cy="0"/>
        </a:xfrm>
      </p:grpSpPr>
      <p:sp>
        <p:nvSpPr>
          <p:cNvPr id="7" name="矩形 6"/>
          <p:cNvSpPr/>
          <p:nvPr userDrawn="1"/>
        </p:nvSpPr>
        <p:spPr>
          <a:xfrm>
            <a:off x="261257" y="261257"/>
            <a:ext cx="11683093" cy="6357257"/>
          </a:xfrm>
          <a:prstGeom prst="rect">
            <a:avLst/>
          </a:prstGeom>
          <a:solidFill>
            <a:schemeClr val="bg1"/>
          </a:solidFill>
          <a:ln>
            <a:noFill/>
          </a:ln>
          <a:effectLst>
            <a:outerShdw blurRad="1143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61115533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3/5/2022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439864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3/5/2022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40265154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3/5/2022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938811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3/5/2022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36046390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3/5/2022</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241769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3/5/2022</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4039960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68E56B-88A9-4A63-AA39-EEC66F4BBF1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DAD1967-9EA4-49D8-B47A-A4928B9BDA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7B30B7C7-9F69-405B-A724-A56FFE8CF0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15A3FB0E-9CF1-484B-B4E7-EDED727E82EA}"/>
              </a:ext>
            </a:extLst>
          </p:cNvPr>
          <p:cNvSpPr>
            <a:spLocks noGrp="1"/>
          </p:cNvSpPr>
          <p:nvPr>
            <p:ph type="dt" sz="half" idx="10"/>
          </p:nvPr>
        </p:nvSpPr>
        <p:spPr/>
        <p:txBody>
          <a:bodyPr/>
          <a:lstStyle/>
          <a:p>
            <a:fld id="{851456EF-EDA7-466D-90A9-97D47B7037CB}" type="datetimeFigureOut">
              <a:rPr lang="zh-CN" altLang="en-US" smtClean="0"/>
              <a:t>2022/5/3</a:t>
            </a:fld>
            <a:endParaRPr lang="zh-CN" altLang="en-US"/>
          </a:p>
        </p:txBody>
      </p:sp>
      <p:sp>
        <p:nvSpPr>
          <p:cNvPr id="6" name="页脚占位符 5">
            <a:extLst>
              <a:ext uri="{FF2B5EF4-FFF2-40B4-BE49-F238E27FC236}">
                <a16:creationId xmlns:a16="http://schemas.microsoft.com/office/drawing/2014/main" id="{A0058464-C1D5-4E69-91AB-FEEADBE5E5F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FD4698F-D47F-464C-8A82-581E076C7912}"/>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424559704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3/5/2022</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
        <p:nvSpPr>
          <p:cNvPr id="10" name="圆角矩形 4">
            <a:extLst>
              <a:ext uri="{FF2B5EF4-FFF2-40B4-BE49-F238E27FC236}">
                <a16:creationId xmlns:a16="http://schemas.microsoft.com/office/drawing/2014/main" id="{23BF74AF-57DE-4163-B9C8-72A0A7827DFB}"/>
              </a:ext>
            </a:extLst>
          </p:cNvPr>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11" name="圆角矩形 5">
            <a:extLst>
              <a:ext uri="{FF2B5EF4-FFF2-40B4-BE49-F238E27FC236}">
                <a16:creationId xmlns:a16="http://schemas.microsoft.com/office/drawing/2014/main" id="{ED146698-CA1B-4077-A803-B6B09F7FEF2D}"/>
              </a:ext>
            </a:extLst>
          </p:cNvPr>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3643348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pPr>
              <a:defRPr/>
            </a:pPr>
            <a:fld id="{43C7FCF6-76BD-4495-B08F-4C059D2BA31F}" type="datetime1">
              <a:rPr lang="en-US" altLang="zh-CN" smtClean="0">
                <a:solidFill>
                  <a:prstClr val="black">
                    <a:tint val="75000"/>
                  </a:prstClr>
                </a:solidFill>
              </a:rPr>
              <a:pPr>
                <a:defRPr/>
              </a:pPr>
              <a:t>3/5/2022</a:t>
            </a:fld>
            <a:endParaRPr lang="en-US" dirty="0">
              <a:solidFill>
                <a:prstClr val="black">
                  <a:tint val="75000"/>
                </a:prstClr>
              </a:solidFill>
            </a:endParaRPr>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18285139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3/5/2022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212380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3/5/2022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20200731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3/5/2022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6710309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112204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465340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ACE7E5-5001-424A-AA19-22C73E29242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37281FE-6EDA-43D6-9015-553BF16EDF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30C39A6-BBC0-4016-B558-EF17FDE349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9C7275C6-0447-48E4-871A-D2274E6D9624}"/>
              </a:ext>
            </a:extLst>
          </p:cNvPr>
          <p:cNvSpPr>
            <a:spLocks noGrp="1"/>
          </p:cNvSpPr>
          <p:nvPr>
            <p:ph type="dt" sz="half" idx="10"/>
          </p:nvPr>
        </p:nvSpPr>
        <p:spPr/>
        <p:txBody>
          <a:bodyPr/>
          <a:lstStyle/>
          <a:p>
            <a:fld id="{851456EF-EDA7-466D-90A9-97D47B7037CB}" type="datetimeFigureOut">
              <a:rPr lang="zh-CN" altLang="en-US" smtClean="0"/>
              <a:t>2022/5/3</a:t>
            </a:fld>
            <a:endParaRPr lang="zh-CN" altLang="en-US"/>
          </a:p>
        </p:txBody>
      </p:sp>
      <p:sp>
        <p:nvSpPr>
          <p:cNvPr id="6" name="页脚占位符 5">
            <a:extLst>
              <a:ext uri="{FF2B5EF4-FFF2-40B4-BE49-F238E27FC236}">
                <a16:creationId xmlns:a16="http://schemas.microsoft.com/office/drawing/2014/main" id="{4EAF0A44-B67C-432B-AF7A-A261D75E71C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54500BC-68D8-47FB-87BF-3CAD99BFFBC4}"/>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0207556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3.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theme" Target="../theme/theme4.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18" Type="http://schemas.openxmlformats.org/officeDocument/2006/relationships/slideLayout" Target="../slideLayouts/slideLayout70.xml"/><Relationship Id="rId3" Type="http://schemas.openxmlformats.org/officeDocument/2006/relationships/slideLayout" Target="../slideLayouts/slideLayout55.xml"/><Relationship Id="rId21" Type="http://schemas.openxmlformats.org/officeDocument/2006/relationships/slideLayout" Target="../slideLayouts/slideLayout73.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20" Type="http://schemas.openxmlformats.org/officeDocument/2006/relationships/slideLayout" Target="../slideLayouts/slideLayout72.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10" Type="http://schemas.openxmlformats.org/officeDocument/2006/relationships/slideLayout" Target="../slideLayouts/slideLayout62.xml"/><Relationship Id="rId19" Type="http://schemas.openxmlformats.org/officeDocument/2006/relationships/slideLayout" Target="../slideLayouts/slideLayout71.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 Id="rId22"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8F7264FB-0618-4E18-959B-77CB113B87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56F56141-EDC8-4561-B210-A15B1651A4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B2B7860-1501-44BF-BDA2-4ECAC48F4C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1456EF-EDA7-466D-90A9-97D47B7037CB}" type="datetimeFigureOut">
              <a:rPr lang="zh-CN" altLang="en-US" smtClean="0"/>
              <a:t>2022/5/3</a:t>
            </a:fld>
            <a:endParaRPr lang="zh-CN" altLang="en-US"/>
          </a:p>
        </p:txBody>
      </p:sp>
      <p:sp>
        <p:nvSpPr>
          <p:cNvPr id="5" name="页脚占位符 4">
            <a:extLst>
              <a:ext uri="{FF2B5EF4-FFF2-40B4-BE49-F238E27FC236}">
                <a16:creationId xmlns:a16="http://schemas.microsoft.com/office/drawing/2014/main" id="{E21586E5-F721-4A39-860D-941C9E93EA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93DB4B5-A198-4FFC-8349-20B0234F0F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196918189"/>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66958FFC-099D-4B13-9000-F8DF1C7EEA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0CB03AA9-4FB2-4386-8364-C8F7761514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FD639A9-720A-4244-9F27-35E131010C0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48F6F-2428-462A-9C17-B471D69666C9}" type="datetimeFigureOut">
              <a:rPr lang="zh-CN" altLang="en-US" smtClean="0"/>
              <a:t>2022/5/3</a:t>
            </a:fld>
            <a:endParaRPr lang="zh-CN" altLang="en-US"/>
          </a:p>
        </p:txBody>
      </p:sp>
      <p:sp>
        <p:nvSpPr>
          <p:cNvPr id="5" name="页脚占位符 4">
            <a:extLst>
              <a:ext uri="{FF2B5EF4-FFF2-40B4-BE49-F238E27FC236}">
                <a16:creationId xmlns:a16="http://schemas.microsoft.com/office/drawing/2014/main" id="{9E9126D4-CD18-4BE2-8154-1176BFF423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198FFC2-8849-4A8F-92A7-8939539726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750DBB-D116-4F5E-87A5-6486A7600B90}" type="slidenum">
              <a:rPr lang="zh-CN" altLang="en-US" smtClean="0"/>
              <a:t>‹#›</a:t>
            </a:fld>
            <a:endParaRPr lang="zh-CN" altLang="en-US"/>
          </a:p>
        </p:txBody>
      </p:sp>
      <p:sp>
        <p:nvSpPr>
          <p:cNvPr id="7" name="TextBox 6">
            <a:extLst>
              <a:ext uri="{FF2B5EF4-FFF2-40B4-BE49-F238E27FC236}">
                <a16:creationId xmlns:a16="http://schemas.microsoft.com/office/drawing/2014/main" id="{07090BAD-C9D7-430F-8B88-61115E8EA708}"/>
              </a:ext>
            </a:extLst>
          </p:cNvPr>
          <p:cNvSpPr txBox="1"/>
          <p:nvPr userDrawn="1"/>
        </p:nvSpPr>
        <p:spPr>
          <a:xfrm>
            <a:off x="10362807" y="57394"/>
            <a:ext cx="1981985" cy="276999"/>
          </a:xfrm>
          <a:prstGeom prst="rect">
            <a:avLst/>
          </a:prstGeom>
          <a:noFill/>
        </p:spPr>
        <p:txBody>
          <a:bodyPr wrap="square" rtlCol="0">
            <a:spAutoFit/>
          </a:bodyPr>
          <a:lstStyle/>
          <a:p>
            <a:r>
              <a:rPr lang="en-US" sz="1200" i="1" dirty="0">
                <a:latin typeface="Times New Roman" panose="02020603050405020304" pitchFamily="18" charset="0"/>
                <a:cs typeface="Times New Roman" panose="02020603050405020304" pitchFamily="18" charset="0"/>
              </a:rPr>
              <a:t>Design by: </a:t>
            </a:r>
            <a:r>
              <a:rPr lang="en-US" sz="1200" i="1" dirty="0" err="1">
                <a:latin typeface="Times New Roman" panose="02020603050405020304" pitchFamily="18" charset="0"/>
                <a:cs typeface="Times New Roman" panose="02020603050405020304" pitchFamily="18" charset="0"/>
              </a:rPr>
              <a:t>Hương</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Thảo</a:t>
            </a:r>
            <a:endParaRPr lang="en-US" sz="12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78675229"/>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658C711-4DFE-4B75-B8B9-4B6627B14C34}"/>
              </a:ext>
            </a:extLst>
          </p:cNvPr>
          <p:cNvSpPr txBox="1"/>
          <p:nvPr userDrawn="1"/>
        </p:nvSpPr>
        <p:spPr>
          <a:xfrm>
            <a:off x="9563100" y="105507"/>
            <a:ext cx="2628900" cy="261610"/>
          </a:xfrm>
          <a:prstGeom prst="rect">
            <a:avLst/>
          </a:prstGeom>
          <a:noFill/>
        </p:spPr>
        <p:txBody>
          <a:bodyPr wrap="square" rtlCol="0">
            <a:spAutoFit/>
          </a:bodyPr>
          <a:lstStyle/>
          <a:p>
            <a:r>
              <a:rPr lang="en-US" sz="1100" i="1" dirty="0" err="1">
                <a:latin typeface="Times New Roman" panose="02020603050405020304" pitchFamily="18" charset="0"/>
                <a:cs typeface="Times New Roman" panose="02020603050405020304" pitchFamily="18" charset="0"/>
              </a:rPr>
              <a:t>Hương</a:t>
            </a:r>
            <a:r>
              <a:rPr lang="en-US" sz="1100" i="1" dirty="0">
                <a:latin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cs typeface="Times New Roman" panose="02020603050405020304" pitchFamily="18" charset="0"/>
              </a:rPr>
              <a:t>Thảo</a:t>
            </a:r>
            <a:r>
              <a:rPr lang="en-US" sz="1100" i="1" dirty="0">
                <a:latin typeface="Times New Roman" panose="02020603050405020304" pitchFamily="18" charset="0"/>
                <a:cs typeface="Times New Roman" panose="02020603050405020304" pitchFamily="18" charset="0"/>
              </a:rPr>
              <a:t>: tranthao121004@gmail.com</a:t>
            </a:r>
          </a:p>
        </p:txBody>
      </p:sp>
    </p:spTree>
    <p:extLst>
      <p:ext uri="{BB962C8B-B14F-4D97-AF65-F5344CB8AC3E}">
        <p14:creationId xmlns:p14="http://schemas.microsoft.com/office/powerpoint/2010/main" val="1131114560"/>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Lst>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标题占位符 1">
            <a:extLst>
              <a:ext uri="{FF2B5EF4-FFF2-40B4-BE49-F238E27FC236}">
                <a16:creationId xmlns:a16="http://schemas.microsoft.com/office/drawing/2014/main" id="{AB91824E-5681-45C5-BFA7-7BC8998B6492}"/>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27" name="文本占位符 2">
            <a:extLst>
              <a:ext uri="{FF2B5EF4-FFF2-40B4-BE49-F238E27FC236}">
                <a16:creationId xmlns:a16="http://schemas.microsoft.com/office/drawing/2014/main" id="{AF5C96A9-61D2-4FD8-9813-C42DB9E1E494}"/>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EA93355-122E-4D1B-B4E7-EDC17930C57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ea typeface="+mn-ea"/>
              </a:defRPr>
            </a:lvl1pPr>
          </a:lstStyle>
          <a:p>
            <a:pPr>
              <a:defRPr/>
            </a:pPr>
            <a:fld id="{C28F643B-9EE8-42D9-860B-940B840B1C2A}" type="datetimeFigureOut">
              <a:rPr lang="zh-CN" altLang="en-US"/>
              <a:pPr>
                <a:defRPr/>
              </a:pPr>
              <a:t>2022/5/3</a:t>
            </a:fld>
            <a:endParaRPr lang="zh-CN" altLang="en-US"/>
          </a:p>
        </p:txBody>
      </p:sp>
      <p:sp>
        <p:nvSpPr>
          <p:cNvPr id="5" name="页脚占位符 4">
            <a:extLst>
              <a:ext uri="{FF2B5EF4-FFF2-40B4-BE49-F238E27FC236}">
                <a16:creationId xmlns:a16="http://schemas.microsoft.com/office/drawing/2014/main" id="{AA9BD860-DF82-417F-A8E0-9F56E682CD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a:defRPr/>
            </a:pPr>
            <a:endParaRPr lang="zh-CN" altLang="en-US"/>
          </a:p>
        </p:txBody>
      </p:sp>
      <p:sp>
        <p:nvSpPr>
          <p:cNvPr id="6" name="灯片编号占位符 5">
            <a:extLst>
              <a:ext uri="{FF2B5EF4-FFF2-40B4-BE49-F238E27FC236}">
                <a16:creationId xmlns:a16="http://schemas.microsoft.com/office/drawing/2014/main" id="{1DA04289-3880-4389-BDCD-FE4B5CFA4E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ea typeface="+mn-ea"/>
              </a:defRPr>
            </a:lvl1pPr>
          </a:lstStyle>
          <a:p>
            <a:pPr>
              <a:defRPr/>
            </a:pPr>
            <a:fld id="{552FF246-BA5D-407A-8171-DFA8AC685D0F}" type="slidenum">
              <a:rPr lang="zh-CN" altLang="en-US"/>
              <a:pPr>
                <a:defRPr/>
              </a:pPr>
              <a:t>‹#›</a:t>
            </a:fld>
            <a:endParaRPr lang="zh-CN" altLang="en-US"/>
          </a:p>
        </p:txBody>
      </p:sp>
    </p:spTree>
    <p:extLst>
      <p:ext uri="{BB962C8B-B14F-4D97-AF65-F5344CB8AC3E}">
        <p14:creationId xmlns:p14="http://schemas.microsoft.com/office/powerpoint/2010/main" val="192585405"/>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Lst>
  <p:transition spd="slow" advClick="0" advTm="0">
    <p:randomBar dir="vert"/>
  </p:transition>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2pPr>
      <a:lvl3pPr algn="l" rtl="0" fontAlgn="base">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3pPr>
      <a:lvl4pPr algn="l" rtl="0" fontAlgn="base">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4pPr>
      <a:lvl5pPr algn="l" rtl="0" fontAlgn="base">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5pPr>
      <a:lvl6pPr marL="457200" algn="l" rtl="0" fontAlgn="base">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6pPr>
      <a:lvl7pPr marL="914400" algn="l" rtl="0" fontAlgn="base">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7pPr>
      <a:lvl8pPr marL="1371600" algn="l" rtl="0" fontAlgn="base">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8pPr>
      <a:lvl9pPr marL="1828800" algn="l" rtl="0" fontAlgn="base">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9E4B4B-505B-43E2-987D-384A64AE44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B41F7E-7A02-4FF2-8AF5-A1AE59CD3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1E1E4-156A-4C10-BC26-D07F5C724A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t>3/5/2022</a:t>
            </a:fld>
            <a:endParaRPr lang="en-US"/>
          </a:p>
        </p:txBody>
      </p:sp>
      <p:sp>
        <p:nvSpPr>
          <p:cNvPr id="5" name="Footer Placeholder 4">
            <a:extLst>
              <a:ext uri="{FF2B5EF4-FFF2-40B4-BE49-F238E27FC236}">
                <a16:creationId xmlns:a16="http://schemas.microsoft.com/office/drawing/2014/main" id="{E57F9652-3E39-43EA-9F4E-489A7F3BC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6CC6A0-BF40-4ACA-867F-55115DA3F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t>‹#›</a:t>
            </a:fld>
            <a:endParaRPr lang="en-US"/>
          </a:p>
        </p:txBody>
      </p:sp>
      <p:sp>
        <p:nvSpPr>
          <p:cNvPr id="8" name="TextBox 7">
            <a:extLst>
              <a:ext uri="{FF2B5EF4-FFF2-40B4-BE49-F238E27FC236}">
                <a16:creationId xmlns:a16="http://schemas.microsoft.com/office/drawing/2014/main" id="{C0E103C9-1932-4B3D-B1A4-7EEDAA6CB569}"/>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3188556051"/>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 id="2147483765" r:id="rId14"/>
    <p:sldLayoutId id="2147483766" r:id="rId15"/>
    <p:sldLayoutId id="2147483767" r:id="rId16"/>
    <p:sldLayoutId id="2147483768" r:id="rId17"/>
    <p:sldLayoutId id="2147483769" r:id="rId18"/>
    <p:sldLayoutId id="2147483770" r:id="rId19"/>
    <p:sldLayoutId id="2147483771" r:id="rId20"/>
    <p:sldLayoutId id="2147483772"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851456EF-EDA7-466D-90A9-97D47B7037CB}" type="datetimeFigureOut">
              <a:rPr lang="zh-CN" altLang="en-US" smtClean="0"/>
              <a:t>2022/5/3</a:t>
            </a:fld>
            <a:endParaRPr lang="zh-CN" alt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zh-CN" alt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1A7D73ED-7EBB-4E11-B60B-79773C5177D3}" type="slidenum">
              <a:rPr lang="zh-CN" altLang="en-US" smtClean="0"/>
              <a:t>‹#›</a:t>
            </a:fld>
            <a:endParaRPr lang="zh-CN" alt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0602827"/>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 id="2147483712" r:id="rId13"/>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9.xml"/><Relationship Id="rId5" Type="http://schemas.openxmlformats.org/officeDocument/2006/relationships/image" Target="../media/image33.png"/><Relationship Id="rId4" Type="http://schemas.openxmlformats.org/officeDocument/2006/relationships/image" Target="../media/image19.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40.xml"/><Relationship Id="rId5" Type="http://schemas.openxmlformats.org/officeDocument/2006/relationships/image" Target="../media/image51.png"/><Relationship Id="rId4" Type="http://schemas.openxmlformats.org/officeDocument/2006/relationships/image" Target="../media/image50.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9.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2.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9.xml"/><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2.xml"/></Relationships>
</file>

<file path=ppt/slides/_rels/slide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microsoft.com/office/2007/relationships/hdphoto" Target="../media/hdphoto2.wdp"/><Relationship Id="rId5" Type="http://schemas.openxmlformats.org/officeDocument/2006/relationships/image" Target="../media/image45.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85.xml"/><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38CBB3C-CEC5-4B23-A4BD-798CF69AF1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982303" y="-2369856"/>
            <a:ext cx="6223536" cy="11655706"/>
          </a:xfrm>
          <a:prstGeom prst="rect">
            <a:avLst/>
          </a:prstGeom>
        </p:spPr>
      </p:pic>
      <p:pic>
        <p:nvPicPr>
          <p:cNvPr id="9" name="图片 8">
            <a:extLst>
              <a:ext uri="{FF2B5EF4-FFF2-40B4-BE49-F238E27FC236}">
                <a16:creationId xmlns:a16="http://schemas.microsoft.com/office/drawing/2014/main" id="{1EA15710-049F-4371-89E7-E1C0227F4F47}"/>
              </a:ext>
            </a:extLst>
          </p:cNvPr>
          <p:cNvPicPr>
            <a:picLocks noChangeAspect="1"/>
          </p:cNvPicPr>
          <p:nvPr/>
        </p:nvPicPr>
        <p:blipFill rotWithShape="1">
          <a:blip r:embed="rId4">
            <a:extLst>
              <a:ext uri="{28A0092B-C50C-407E-A947-70E740481C1C}">
                <a14:useLocalDpi xmlns:a14="http://schemas.microsoft.com/office/drawing/2010/main" val="0"/>
              </a:ext>
            </a:extLst>
          </a:blip>
          <a:srcRect l="66515" b="75097"/>
          <a:stretch/>
        </p:blipFill>
        <p:spPr>
          <a:xfrm rot="660128">
            <a:off x="9092229" y="4124101"/>
            <a:ext cx="3020116" cy="3146513"/>
          </a:xfrm>
          <a:prstGeom prst="rect">
            <a:avLst/>
          </a:prstGeom>
        </p:spPr>
      </p:pic>
      <p:grpSp>
        <p:nvGrpSpPr>
          <p:cNvPr id="49" name="组合 48">
            <a:extLst>
              <a:ext uri="{FF2B5EF4-FFF2-40B4-BE49-F238E27FC236}">
                <a16:creationId xmlns:a16="http://schemas.microsoft.com/office/drawing/2014/main" id="{79667BFF-F07F-4DA4-9591-236B970F2BF0}"/>
              </a:ext>
            </a:extLst>
          </p:cNvPr>
          <p:cNvGrpSpPr/>
          <p:nvPr/>
        </p:nvGrpSpPr>
        <p:grpSpPr>
          <a:xfrm>
            <a:off x="1589712" y="1682325"/>
            <a:ext cx="4439186" cy="4752540"/>
            <a:chOff x="3962499" y="1520620"/>
            <a:chExt cx="3565106" cy="3816760"/>
          </a:xfrm>
        </p:grpSpPr>
        <p:sp>
          <p:nvSpPr>
            <p:cNvPr id="50" name="矩形 49">
              <a:extLst>
                <a:ext uri="{FF2B5EF4-FFF2-40B4-BE49-F238E27FC236}">
                  <a16:creationId xmlns:a16="http://schemas.microsoft.com/office/drawing/2014/main" id="{038F85FA-E520-4609-BDCB-EB913F773C4B}"/>
                </a:ext>
              </a:extLst>
            </p:cNvPr>
            <p:cNvSpPr/>
            <p:nvPr/>
          </p:nvSpPr>
          <p:spPr>
            <a:xfrm>
              <a:off x="4861367" y="2118167"/>
              <a:ext cx="1990846" cy="2812648"/>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51" name="图片 50">
              <a:extLst>
                <a:ext uri="{FF2B5EF4-FFF2-40B4-BE49-F238E27FC236}">
                  <a16:creationId xmlns:a16="http://schemas.microsoft.com/office/drawing/2014/main" id="{7061F0C9-DC48-409C-97F6-5BF3909ABA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62499" y="1520620"/>
              <a:ext cx="3565106" cy="3816760"/>
            </a:xfrm>
            <a:prstGeom prst="rect">
              <a:avLst/>
            </a:prstGeom>
          </p:spPr>
        </p:pic>
      </p:grpSp>
      <p:sp>
        <p:nvSpPr>
          <p:cNvPr id="2" name="TextBox 1">
            <a:extLst>
              <a:ext uri="{FF2B5EF4-FFF2-40B4-BE49-F238E27FC236}">
                <a16:creationId xmlns:a16="http://schemas.microsoft.com/office/drawing/2014/main" id="{C5A81707-0109-486E-84AE-F56324ED06F0}"/>
              </a:ext>
            </a:extLst>
          </p:cNvPr>
          <p:cNvSpPr txBox="1"/>
          <p:nvPr/>
        </p:nvSpPr>
        <p:spPr>
          <a:xfrm>
            <a:off x="6720396" y="1890944"/>
            <a:ext cx="4367814"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54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54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mở</a:t>
            </a:r>
            <a:r>
              <a:rPr lang="en-US" sz="54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54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rộng</a:t>
            </a:r>
            <a:r>
              <a:rPr lang="en-US" sz="54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54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Tiết</a:t>
            </a:r>
            <a:r>
              <a:rPr lang="en-US" sz="54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6)</a:t>
            </a:r>
            <a:endParaRPr kumimoji="0" lang="en-US" sz="5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5576809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1000"/>
                                        <p:tgtEl>
                                          <p:spTgt spid="2">
                                            <p:txEl>
                                              <p:pRg st="0" end="0"/>
                                            </p:txEl>
                                          </p:spTgt>
                                        </p:tgtEl>
                                      </p:cBhvr>
                                    </p:animEffect>
                                    <p:anim calcmode="lin" valueType="num">
                                      <p:cBhvr>
                                        <p:cTn id="13"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ABFFFF"/>
        </a:solidFill>
        <a:effectLst/>
      </p:bgPr>
    </p:bg>
    <p:spTree>
      <p:nvGrpSpPr>
        <p:cNvPr id="1" name=""/>
        <p:cNvGrpSpPr/>
        <p:nvPr/>
      </p:nvGrpSpPr>
      <p:grpSpPr>
        <a:xfrm>
          <a:off x="0" y="0"/>
          <a:ext cx="0" cy="0"/>
          <a:chOff x="0" y="0"/>
          <a:chExt cx="0" cy="0"/>
        </a:xfrm>
      </p:grpSpPr>
      <p:sp>
        <p:nvSpPr>
          <p:cNvPr id="2" name="矩形 1"/>
          <p:cNvSpPr/>
          <p:nvPr/>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9" name="图片 8"/>
          <p:cNvPicPr>
            <a:picLocks noChangeAspect="1"/>
          </p:cNvPicPr>
          <p:nvPr/>
        </p:nvPicPr>
        <p:blipFill rotWithShape="1">
          <a:blip r:embed="rId3" cstate="screen">
            <a:extLst>
              <a:ext uri="{28A0092B-C50C-407E-A947-70E740481C1C}">
                <a14:useLocalDpi xmlns:a14="http://schemas.microsoft.com/office/drawing/2010/main"/>
              </a:ext>
            </a:extLst>
          </a:blip>
          <a:srcRect/>
          <a:stretch>
            <a:fillRect/>
          </a:stretch>
        </p:blipFill>
        <p:spPr>
          <a:xfrm>
            <a:off x="683581" y="56367"/>
            <a:ext cx="11508419" cy="1549970"/>
          </a:xfrm>
          <a:prstGeom prst="rect">
            <a:avLst/>
          </a:prstGeom>
        </p:spPr>
      </p:pic>
      <p:sp>
        <p:nvSpPr>
          <p:cNvPr id="5" name="文本框 4"/>
          <p:cNvSpPr txBox="1">
            <a:spLocks noChangeArrowheads="1"/>
          </p:cNvSpPr>
          <p:nvPr/>
        </p:nvSpPr>
        <p:spPr bwMode="auto">
          <a:xfrm>
            <a:off x="3594895" y="127591"/>
            <a:ext cx="5100408"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zh-CN" sz="3600" b="1" i="0" u="none" strike="noStrike" kern="1200" cap="none" spc="0" normalizeH="0" baseline="0" noProof="0" dirty="0" err="1">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Viết</a:t>
            </a:r>
            <a:r>
              <a:rPr kumimoji="0" lang="en-US" altLang="zh-CN" sz="3600" b="1" i="0" u="none" strike="noStrike" kern="1200" cap="none" spc="0" normalizeH="0" baseline="0" noProof="0" dirty="0">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1" i="0" u="none" strike="noStrike" kern="1200" cap="none" spc="0" normalizeH="0" baseline="0" noProof="0" dirty="0" err="1">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vào</a:t>
            </a:r>
            <a:r>
              <a:rPr kumimoji="0" lang="en-US" altLang="zh-CN" sz="3600" b="1" i="0" u="none" strike="noStrike" kern="1200" cap="none" spc="0" normalizeH="0" baseline="0" noProof="0" dirty="0">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1" i="0" u="none" strike="noStrike" kern="1200" cap="none" spc="0" normalizeH="0" baseline="0" noProof="0" dirty="0" err="1">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phiếu</a:t>
            </a:r>
            <a:r>
              <a:rPr kumimoji="0" lang="en-US" altLang="zh-CN" sz="3600" b="1" i="0" u="none" strike="noStrike" kern="1200" cap="none" spc="0" normalizeH="0" baseline="0" noProof="0" dirty="0">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1" i="0" u="none" strike="noStrike" kern="1200" cap="none" spc="0" normalizeH="0" baseline="0" noProof="0" dirty="0" err="1">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đọc</a:t>
            </a:r>
            <a:r>
              <a:rPr kumimoji="0" lang="en-US" altLang="zh-CN" sz="3600" b="1" i="0" u="none" strike="noStrike" kern="1200" cap="none" spc="0" normalizeH="0" baseline="0" noProof="0" dirty="0">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1" i="0" u="none" strike="noStrike" kern="1200" cap="none" spc="0" normalizeH="0" baseline="0" noProof="0" dirty="0" err="1">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sách</a:t>
            </a:r>
            <a:endParaRPr kumimoji="0" lang="zh-CN" altLang="en-US" sz="3600" b="1" i="0" u="none" strike="noStrike" kern="1200" cap="none" spc="0" normalizeH="0" baseline="0" noProof="0" dirty="0">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nvGrpSpPr>
          <p:cNvPr id="7" name="组合 6"/>
          <p:cNvGrpSpPr/>
          <p:nvPr/>
        </p:nvGrpSpPr>
        <p:grpSpPr>
          <a:xfrm>
            <a:off x="970918" y="1384300"/>
            <a:ext cx="10645753" cy="2343150"/>
            <a:chOff x="1021" y="1992"/>
            <a:chExt cx="17377" cy="4228"/>
          </a:xfrm>
        </p:grpSpPr>
        <p:pic>
          <p:nvPicPr>
            <p:cNvPr id="3" name="图片 2" descr="999ba5066198f2db59d550c4dbd2090b"/>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21" y="1992"/>
              <a:ext cx="17377" cy="4228"/>
            </a:xfrm>
            <a:prstGeom prst="rect">
              <a:avLst/>
            </a:prstGeom>
          </p:spPr>
        </p:pic>
        <p:sp>
          <p:nvSpPr>
            <p:cNvPr id="11" name="文本框 10"/>
            <p:cNvSpPr txBox="1"/>
            <p:nvPr/>
          </p:nvSpPr>
          <p:spPr>
            <a:xfrm>
              <a:off x="2112" y="3404"/>
              <a:ext cx="4367" cy="10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Tên</a:t>
              </a:r>
              <a:r>
                <a:rPr kumimoji="0" lang="en-US" altLang="zh-CN" sz="3200" b="1" i="0" u="none" strike="noStrike" kern="1200" cap="none" spc="0" normalizeH="0" baseline="0" noProof="0" dirty="0">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1" i="0" u="none" strike="noStrike" kern="1200" cap="none" spc="0" normalizeH="0" baseline="0" noProof="0" dirty="0" err="1">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bài</a:t>
              </a:r>
              <a:r>
                <a:rPr kumimoji="0" lang="en-US" altLang="zh-CN" sz="3200" b="1" i="0" u="none" strike="noStrike" kern="1200" cap="none" spc="0" normalizeH="0" baseline="0" noProof="0" dirty="0">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1" i="0" u="none" strike="noStrike" kern="1200" cap="none" spc="0" normalizeH="0" baseline="0" noProof="0" dirty="0" err="1">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thơ</a:t>
              </a:r>
              <a:endParaRPr kumimoji="0" lang="zh-CN" altLang="en-US" sz="3200" b="1" i="0" u="none" strike="noStrike" kern="1200" cap="none" spc="0" normalizeH="0" baseline="0" noProof="0" dirty="0">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4" name="文本框 3"/>
            <p:cNvSpPr txBox="1"/>
            <p:nvPr/>
          </p:nvSpPr>
          <p:spPr>
            <a:xfrm>
              <a:off x="7966" y="3420"/>
              <a:ext cx="3888" cy="10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Tác</a:t>
              </a:r>
              <a:r>
                <a:rPr kumimoji="0" lang="en-US" altLang="zh-CN" sz="3200" b="1" i="0" u="none" strike="noStrike" kern="1200" cap="none" spc="0" normalizeH="0" baseline="0" noProof="0" dirty="0">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1" i="0" u="none" strike="noStrike" kern="1200" cap="none" spc="0" normalizeH="0" baseline="0" noProof="0" dirty="0" err="1">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giả</a:t>
              </a:r>
              <a:endParaRPr kumimoji="0" lang="zh-CN" altLang="en-US" sz="3200" b="1" i="0" u="none" strike="noStrike" kern="1200" cap="none" spc="0" normalizeH="0" baseline="0" noProof="0" dirty="0">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6" name="文本框 5"/>
            <p:cNvSpPr txBox="1"/>
            <p:nvPr/>
          </p:nvSpPr>
          <p:spPr>
            <a:xfrm>
              <a:off x="13469" y="2821"/>
              <a:ext cx="3888" cy="19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Câu</a:t>
              </a:r>
              <a:r>
                <a:rPr kumimoji="0" lang="en-US" altLang="zh-CN" sz="3200" b="1" i="0" u="none" strike="noStrike" kern="1200" cap="none" spc="0" normalizeH="0" baseline="0" noProof="0" dirty="0">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1" i="0" u="none" strike="noStrike" kern="1200" cap="none" spc="0" normalizeH="0" baseline="0" noProof="0" dirty="0" err="1">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thơ</a:t>
              </a:r>
              <a:r>
                <a:rPr kumimoji="0" lang="en-US" altLang="zh-CN" sz="3200" b="1" i="0" u="none" strike="noStrike" kern="1200" cap="none" spc="0" normalizeH="0" baseline="0" noProof="0" dirty="0">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1" i="0" u="none" strike="noStrike" kern="1200" cap="none" spc="0" normalizeH="0" baseline="0" noProof="0" dirty="0" err="1">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em</a:t>
              </a:r>
              <a:r>
                <a:rPr kumimoji="0" lang="en-US" altLang="zh-CN" sz="3200" b="1" i="0" u="none" strike="noStrike" kern="1200" cap="none" spc="0" normalizeH="0" baseline="0" noProof="0" dirty="0">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1" i="0" u="none" strike="noStrike" kern="1200" cap="none" spc="0" normalizeH="0" baseline="0" noProof="0" dirty="0" err="1">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thích</a:t>
              </a:r>
              <a:endParaRPr kumimoji="0" lang="zh-CN" altLang="en-US" sz="3200" b="1" i="0" u="none" strike="noStrike" kern="1200" cap="none" spc="0" normalizeH="0" baseline="0" noProof="0" dirty="0">
                <a:ln>
                  <a:noFill/>
                </a:ln>
                <a:solidFill>
                  <a:srgbClr val="DC5D3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pic>
        <p:nvPicPr>
          <p:cNvPr id="8" name="图片 7" descr="8691fc963511599ce3dc24771297d54e"/>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36927" y="3727450"/>
            <a:ext cx="5260340" cy="2703830"/>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par>
                          <p:cTn id="10" fill="hold">
                            <p:stCondLst>
                              <p:cond delay="1000"/>
                            </p:stCondLst>
                            <p:childTnLst>
                              <p:par>
                                <p:cTn id="11" presetID="12" presetClass="entr" presetSubtype="4"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1000"/>
                                        <p:tgtEl>
                                          <p:spTgt spid="8"/>
                                        </p:tgtEl>
                                        <p:attrNameLst>
                                          <p:attrName>ppt_y</p:attrName>
                                        </p:attrNameLst>
                                      </p:cBhvr>
                                      <p:tavLst>
                                        <p:tav tm="0">
                                          <p:val>
                                            <p:strVal val="#ppt_y+#ppt_h*1.125000"/>
                                          </p:val>
                                        </p:tav>
                                        <p:tav tm="100000">
                                          <p:val>
                                            <p:strVal val="#ppt_y"/>
                                          </p:val>
                                        </p:tav>
                                      </p:tavLst>
                                    </p:anim>
                                    <p:animEffect transition="in" filter="wipe(up)">
                                      <p:cBhvr>
                                        <p:cTn id="1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38CBB3C-CEC5-4B23-A4BD-798CF69AF1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982303" y="-2369856"/>
            <a:ext cx="6223536" cy="11655706"/>
          </a:xfrm>
          <a:prstGeom prst="rect">
            <a:avLst/>
          </a:prstGeom>
        </p:spPr>
      </p:pic>
      <p:pic>
        <p:nvPicPr>
          <p:cNvPr id="9" name="图片 8">
            <a:extLst>
              <a:ext uri="{FF2B5EF4-FFF2-40B4-BE49-F238E27FC236}">
                <a16:creationId xmlns:a16="http://schemas.microsoft.com/office/drawing/2014/main" id="{1EA15710-049F-4371-89E7-E1C0227F4F47}"/>
              </a:ext>
            </a:extLst>
          </p:cNvPr>
          <p:cNvPicPr>
            <a:picLocks noChangeAspect="1"/>
          </p:cNvPicPr>
          <p:nvPr/>
        </p:nvPicPr>
        <p:blipFill rotWithShape="1">
          <a:blip r:embed="rId4">
            <a:extLst>
              <a:ext uri="{28A0092B-C50C-407E-A947-70E740481C1C}">
                <a14:useLocalDpi xmlns:a14="http://schemas.microsoft.com/office/drawing/2010/main" val="0"/>
              </a:ext>
            </a:extLst>
          </a:blip>
          <a:srcRect l="66515" b="75097"/>
          <a:stretch/>
        </p:blipFill>
        <p:spPr>
          <a:xfrm rot="660128">
            <a:off x="9092229" y="4124101"/>
            <a:ext cx="3020116" cy="3146513"/>
          </a:xfrm>
          <a:prstGeom prst="rect">
            <a:avLst/>
          </a:prstGeom>
        </p:spPr>
      </p:pic>
      <p:sp>
        <p:nvSpPr>
          <p:cNvPr id="2" name="TextBox 1">
            <a:extLst>
              <a:ext uri="{FF2B5EF4-FFF2-40B4-BE49-F238E27FC236}">
                <a16:creationId xmlns:a16="http://schemas.microsoft.com/office/drawing/2014/main" id="{C5A81707-0109-486E-84AE-F56324ED06F0}"/>
              </a:ext>
            </a:extLst>
          </p:cNvPr>
          <p:cNvSpPr txBox="1"/>
          <p:nvPr/>
        </p:nvSpPr>
        <p:spPr>
          <a:xfrm>
            <a:off x="1489587" y="1153524"/>
            <a:ext cx="9070258" cy="43396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YÊU CẦU CẦN ĐẠT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pl-PL"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Tự tìm đọc một </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bài thơ, </a:t>
            </a:r>
            <a:r>
              <a:rPr kumimoji="0" lang="pl-PL"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câu chuyện </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viết về cảnh đẹp trên khắp miền đất nước</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C</a:t>
            </a:r>
            <a:r>
              <a:rPr kumimoji="0" lang="pl-PL"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hia sẻ với bạn bè về câu chuyện mình sưu tầm được</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C</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ó thái độ yêu quý và tự hào về quê hương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đất nước Việt Nam.</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4924974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fade">
                                      <p:cBhvr>
                                        <p:cTn id="21" dur="1000"/>
                                        <p:tgtEl>
                                          <p:spTgt spid="2">
                                            <p:txEl>
                                              <p:pRg st="3" end="3"/>
                                            </p:txEl>
                                          </p:spTgt>
                                        </p:tgtEl>
                                      </p:cBhvr>
                                    </p:animEffect>
                                    <p:anim calcmode="lin" valueType="num">
                                      <p:cBhvr>
                                        <p:cTn id="22"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animEffect transition="in" filter="fade">
                                      <p:cBhvr>
                                        <p:cTn id="28" dur="1000"/>
                                        <p:tgtEl>
                                          <p:spTgt spid="2">
                                            <p:txEl>
                                              <p:pRg st="4" end="4"/>
                                            </p:txEl>
                                          </p:spTgt>
                                        </p:tgtEl>
                                      </p:cBhvr>
                                    </p:animEffect>
                                    <p:anim calcmode="lin" valueType="num">
                                      <p:cBhvr>
                                        <p:cTn id="29"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76EFBC9-1CF6-4147-BAA9-089766BAF222}"/>
              </a:ext>
            </a:extLst>
          </p:cNvPr>
          <p:cNvSpPr txBox="1"/>
          <p:nvPr/>
        </p:nvSpPr>
        <p:spPr>
          <a:xfrm>
            <a:off x="1342104" y="1136064"/>
            <a:ext cx="9082948" cy="37240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200" dirty="0">
                <a:solidFill>
                  <a:srgbClr val="FF0000"/>
                </a:solidFill>
                <a:effectLst>
                  <a:outerShdw blurRad="38100" dist="38100" dir="2700000" algn="tl">
                    <a:srgbClr val="000000">
                      <a:alpha val="43137"/>
                    </a:srgbClr>
                  </a:outerShdw>
                </a:effectLst>
                <a:latin typeface="Times New Roman" panose="02020603050405020304" pitchFamily="18" charset="0"/>
                <a:ea typeface="Arial-Rounded"/>
                <a:cs typeface="Times New Roman" panose="02020603050405020304" pitchFamily="18" charset="0"/>
              </a:rPr>
              <a:t>             D</a:t>
            </a:r>
            <a:r>
              <a:rPr kumimoji="0" lang="en-US" sz="7200" b="0"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Arial-Rounded"/>
                <a:cs typeface="Times New Roman" panose="02020603050405020304" pitchFamily="18" charset="0"/>
              </a:rPr>
              <a:t>ặn</a:t>
            </a:r>
            <a:r>
              <a:rPr kumimoji="0" lang="en-US" sz="72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Arial-Rounded"/>
                <a:cs typeface="Times New Roman" panose="02020603050405020304" pitchFamily="18" charset="0"/>
              </a:rPr>
              <a:t> </a:t>
            </a:r>
            <a:r>
              <a:rPr kumimoji="0" lang="en-US" sz="7200" b="0"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Arial-Rounded"/>
                <a:cs typeface="Times New Roman" panose="02020603050405020304" pitchFamily="18" charset="0"/>
              </a:rPr>
              <a:t>dò</a:t>
            </a:r>
            <a:endParaRPr kumimoji="0" lang="en-US" sz="72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Arial-Rounded"/>
              <a:cs typeface="Times New Roman" panose="02020603050405020304" pitchFamily="18" charset="0"/>
            </a:endParaRPr>
          </a:p>
          <a:p>
            <a:pPr marL="571500" marR="0" lvl="0" indent="-571500" algn="l" defTabSz="914400" rtl="0" eaLnBrk="1" fontAlgn="auto" latinLnBrk="0" hangingPunct="1">
              <a:lnSpc>
                <a:spcPct val="100000"/>
              </a:lnSpc>
              <a:spcBef>
                <a:spcPts val="0"/>
              </a:spcBef>
              <a:spcAft>
                <a:spcPts val="0"/>
              </a:spcAft>
              <a:buClrTx/>
              <a:buSzTx/>
              <a:buFontTx/>
              <a:buChar char="-"/>
              <a:tabLst/>
              <a:defRPr/>
            </a:pPr>
            <a:r>
              <a:rPr lang="en-US" sz="4000" dirty="0" err="1">
                <a:effectLst>
                  <a:outerShdw blurRad="38100" dist="38100" dir="2700000" algn="tl">
                    <a:srgbClr val="000000">
                      <a:alpha val="43137"/>
                    </a:srgbClr>
                  </a:outerShdw>
                </a:effectLst>
                <a:latin typeface="Times New Roman" panose="02020603050405020304" pitchFamily="18" charset="0"/>
                <a:ea typeface="Arial-Rounded"/>
                <a:cs typeface="Times New Roman" panose="02020603050405020304" pitchFamily="18" charset="0"/>
              </a:rPr>
              <a:t>Đọc</a:t>
            </a:r>
            <a:r>
              <a:rPr lang="en-US" sz="4000" dirty="0">
                <a:effectLst>
                  <a:outerShdw blurRad="38100" dist="38100" dir="2700000" algn="tl">
                    <a:srgbClr val="000000">
                      <a:alpha val="43137"/>
                    </a:srgbClr>
                  </a:outerShdw>
                </a:effectLst>
                <a:latin typeface="Times New Roman" panose="02020603050405020304" pitchFamily="18" charset="0"/>
                <a:ea typeface="Arial-Rounded"/>
                <a:cs typeface="Times New Roman" panose="02020603050405020304" pitchFamily="18" charset="0"/>
              </a:rPr>
              <a:t> </a:t>
            </a:r>
            <a:r>
              <a:rPr lang="en-US" sz="4000" dirty="0" err="1">
                <a:effectLst>
                  <a:outerShdw blurRad="38100" dist="38100" dir="2700000" algn="tl">
                    <a:srgbClr val="000000">
                      <a:alpha val="43137"/>
                    </a:srgbClr>
                  </a:outerShdw>
                </a:effectLst>
                <a:latin typeface="Times New Roman" panose="02020603050405020304" pitchFamily="18" charset="0"/>
                <a:ea typeface="Arial-Rounded"/>
                <a:cs typeface="Times New Roman" panose="02020603050405020304" pitchFamily="18" charset="0"/>
              </a:rPr>
              <a:t>lại</a:t>
            </a:r>
            <a:r>
              <a:rPr lang="en-US" sz="4000" dirty="0">
                <a:effectLst>
                  <a:outerShdw blurRad="38100" dist="38100" dir="2700000" algn="tl">
                    <a:srgbClr val="000000">
                      <a:alpha val="43137"/>
                    </a:srgbClr>
                  </a:outerShdw>
                </a:effectLst>
                <a:latin typeface="Times New Roman" panose="02020603050405020304" pitchFamily="18" charset="0"/>
                <a:ea typeface="Arial-Rounded"/>
                <a:cs typeface="Times New Roman" panose="02020603050405020304" pitchFamily="18" charset="0"/>
              </a:rPr>
              <a:t> </a:t>
            </a:r>
            <a:r>
              <a:rPr lang="en-US" sz="4000" dirty="0" err="1">
                <a:effectLst>
                  <a:outerShdw blurRad="38100" dist="38100" dir="2700000" algn="tl">
                    <a:srgbClr val="000000">
                      <a:alpha val="43137"/>
                    </a:srgbClr>
                  </a:outerShdw>
                </a:effectLst>
                <a:latin typeface="Times New Roman" panose="02020603050405020304" pitchFamily="18" charset="0"/>
                <a:ea typeface="Arial-Rounded"/>
                <a:cs typeface="Times New Roman" panose="02020603050405020304" pitchFamily="18" charset="0"/>
              </a:rPr>
              <a:t>những</a:t>
            </a:r>
            <a:r>
              <a:rPr lang="en-US" sz="4000" dirty="0">
                <a:effectLst>
                  <a:outerShdw blurRad="38100" dist="38100" dir="2700000" algn="tl">
                    <a:srgbClr val="000000">
                      <a:alpha val="43137"/>
                    </a:srgbClr>
                  </a:outerShdw>
                </a:effectLst>
                <a:latin typeface="Times New Roman" panose="02020603050405020304" pitchFamily="18" charset="0"/>
                <a:ea typeface="Arial-Rounded"/>
                <a:cs typeface="Times New Roman" panose="02020603050405020304" pitchFamily="18" charset="0"/>
              </a:rPr>
              <a:t> </a:t>
            </a:r>
            <a:r>
              <a:rPr lang="en-US" sz="4000" dirty="0" err="1">
                <a:effectLst>
                  <a:outerShdw blurRad="38100" dist="38100" dir="2700000" algn="tl">
                    <a:srgbClr val="000000">
                      <a:alpha val="43137"/>
                    </a:srgbClr>
                  </a:outerShdw>
                </a:effectLst>
                <a:latin typeface="Times New Roman" panose="02020603050405020304" pitchFamily="18" charset="0"/>
                <a:ea typeface="Arial-Rounded"/>
                <a:cs typeface="Times New Roman" panose="02020603050405020304" pitchFamily="18" charset="0"/>
              </a:rPr>
              <a:t>bài</a:t>
            </a:r>
            <a:r>
              <a:rPr lang="en-US" sz="4000" dirty="0">
                <a:effectLst>
                  <a:outerShdw blurRad="38100" dist="38100" dir="2700000" algn="tl">
                    <a:srgbClr val="000000">
                      <a:alpha val="43137"/>
                    </a:srgbClr>
                  </a:outerShdw>
                </a:effectLst>
                <a:latin typeface="Times New Roman" panose="02020603050405020304" pitchFamily="18" charset="0"/>
                <a:ea typeface="Arial-Rounded"/>
                <a:cs typeface="Times New Roman" panose="02020603050405020304" pitchFamily="18" charset="0"/>
              </a:rPr>
              <a:t> </a:t>
            </a:r>
            <a:r>
              <a:rPr lang="en-US" sz="4000" dirty="0" err="1">
                <a:effectLst>
                  <a:outerShdw blurRad="38100" dist="38100" dir="2700000" algn="tl">
                    <a:srgbClr val="000000">
                      <a:alpha val="43137"/>
                    </a:srgbClr>
                  </a:outerShdw>
                </a:effectLst>
                <a:latin typeface="Times New Roman" panose="02020603050405020304" pitchFamily="18" charset="0"/>
                <a:ea typeface="Arial-Rounded"/>
                <a:cs typeface="Times New Roman" panose="02020603050405020304" pitchFamily="18" charset="0"/>
              </a:rPr>
              <a:t>văn</a:t>
            </a:r>
            <a:r>
              <a:rPr lang="en-US" sz="4000" dirty="0">
                <a:effectLst>
                  <a:outerShdw blurRad="38100" dist="38100" dir="2700000" algn="tl">
                    <a:srgbClr val="000000">
                      <a:alpha val="43137"/>
                    </a:srgbClr>
                  </a:outerShdw>
                </a:effectLst>
                <a:latin typeface="Times New Roman" panose="02020603050405020304" pitchFamily="18" charset="0"/>
                <a:ea typeface="Arial-Rounded"/>
                <a:cs typeface="Times New Roman" panose="02020603050405020304" pitchFamily="18" charset="0"/>
              </a:rPr>
              <a:t>, </a:t>
            </a:r>
            <a:r>
              <a:rPr lang="en-US" sz="4000" dirty="0" err="1">
                <a:effectLst>
                  <a:outerShdw blurRad="38100" dist="38100" dir="2700000" algn="tl">
                    <a:srgbClr val="000000">
                      <a:alpha val="43137"/>
                    </a:srgbClr>
                  </a:outerShdw>
                </a:effectLst>
                <a:latin typeface="Times New Roman" panose="02020603050405020304" pitchFamily="18" charset="0"/>
                <a:ea typeface="Arial-Rounded"/>
                <a:cs typeface="Times New Roman" panose="02020603050405020304" pitchFamily="18" charset="0"/>
              </a:rPr>
              <a:t>bài</a:t>
            </a:r>
            <a:r>
              <a:rPr lang="en-US" sz="4000" dirty="0">
                <a:effectLst>
                  <a:outerShdw blurRad="38100" dist="38100" dir="2700000" algn="tl">
                    <a:srgbClr val="000000">
                      <a:alpha val="43137"/>
                    </a:srgbClr>
                  </a:outerShdw>
                </a:effectLst>
                <a:latin typeface="Times New Roman" panose="02020603050405020304" pitchFamily="18" charset="0"/>
                <a:ea typeface="Arial-Rounded"/>
                <a:cs typeface="Times New Roman" panose="02020603050405020304" pitchFamily="18" charset="0"/>
              </a:rPr>
              <a:t> </a:t>
            </a:r>
            <a:r>
              <a:rPr lang="en-US" sz="4000" dirty="0" err="1">
                <a:effectLst>
                  <a:outerShdw blurRad="38100" dist="38100" dir="2700000" algn="tl">
                    <a:srgbClr val="000000">
                      <a:alpha val="43137"/>
                    </a:srgbClr>
                  </a:outerShdw>
                </a:effectLst>
                <a:latin typeface="Times New Roman" panose="02020603050405020304" pitchFamily="18" charset="0"/>
                <a:ea typeface="Arial-Rounded"/>
                <a:cs typeface="Times New Roman" panose="02020603050405020304" pitchFamily="18" charset="0"/>
              </a:rPr>
              <a:t>thơ</a:t>
            </a:r>
            <a:r>
              <a:rPr lang="en-US" sz="4000" dirty="0">
                <a:effectLst>
                  <a:outerShdw blurRad="38100" dist="38100" dir="2700000" algn="tl">
                    <a:srgbClr val="000000">
                      <a:alpha val="43137"/>
                    </a:srgbClr>
                  </a:outerShdw>
                </a:effectLst>
                <a:latin typeface="Times New Roman" panose="02020603050405020304" pitchFamily="18" charset="0"/>
                <a:ea typeface="Arial-Rounded"/>
                <a:cs typeface="Times New Roman" panose="02020603050405020304" pitchFamily="18" charset="0"/>
              </a:rPr>
              <a:t> </a:t>
            </a:r>
            <a:r>
              <a:rPr lang="en-US" sz="4000" dirty="0" err="1">
                <a:effectLst>
                  <a:outerShdw blurRad="38100" dist="38100" dir="2700000" algn="tl">
                    <a:srgbClr val="000000">
                      <a:alpha val="43137"/>
                    </a:srgbClr>
                  </a:outerShdw>
                </a:effectLst>
                <a:latin typeface="Times New Roman" panose="02020603050405020304" pitchFamily="18" charset="0"/>
                <a:ea typeface="Arial-Rounded"/>
                <a:cs typeface="Times New Roman" panose="02020603050405020304" pitchFamily="18" charset="0"/>
              </a:rPr>
              <a:t>về</a:t>
            </a:r>
            <a:r>
              <a:rPr lang="en-US" sz="4000" dirty="0">
                <a:effectLst>
                  <a:outerShdw blurRad="38100" dist="38100" dir="2700000" algn="tl">
                    <a:srgbClr val="000000">
                      <a:alpha val="43137"/>
                    </a:srgbClr>
                  </a:outerShdw>
                </a:effectLst>
                <a:latin typeface="Times New Roman" panose="02020603050405020304" pitchFamily="18" charset="0"/>
                <a:ea typeface="Arial-Rounded"/>
                <a:cs typeface="Times New Roman" panose="02020603050405020304" pitchFamily="18" charset="0"/>
              </a:rPr>
              <a:t> </a:t>
            </a:r>
            <a:r>
              <a:rPr lang="en-US" sz="4000" dirty="0" err="1">
                <a:effectLst>
                  <a:outerShdw blurRad="38100" dist="38100" dir="2700000" algn="tl">
                    <a:srgbClr val="000000">
                      <a:alpha val="43137"/>
                    </a:srgbClr>
                  </a:outerShdw>
                </a:effectLst>
                <a:latin typeface="Times New Roman" panose="02020603050405020304" pitchFamily="18" charset="0"/>
                <a:ea typeface="Arial-Rounded"/>
                <a:cs typeface="Times New Roman" panose="02020603050405020304" pitchFamily="18" charset="0"/>
              </a:rPr>
              <a:t>cảnh</a:t>
            </a:r>
            <a:r>
              <a:rPr lang="en-US" sz="4000" dirty="0">
                <a:effectLst>
                  <a:outerShdw blurRad="38100" dist="38100" dir="2700000" algn="tl">
                    <a:srgbClr val="000000">
                      <a:alpha val="43137"/>
                    </a:srgbClr>
                  </a:outerShdw>
                </a:effectLst>
                <a:latin typeface="Times New Roman" panose="02020603050405020304" pitchFamily="18" charset="0"/>
                <a:ea typeface="Arial-Rounded"/>
                <a:cs typeface="Times New Roman" panose="02020603050405020304" pitchFamily="18" charset="0"/>
              </a:rPr>
              <a:t> </a:t>
            </a:r>
            <a:r>
              <a:rPr lang="en-US" sz="4000" dirty="0" err="1">
                <a:effectLst>
                  <a:outerShdw blurRad="38100" dist="38100" dir="2700000" algn="tl">
                    <a:srgbClr val="000000">
                      <a:alpha val="43137"/>
                    </a:srgbClr>
                  </a:outerShdw>
                </a:effectLst>
                <a:latin typeface="Times New Roman" panose="02020603050405020304" pitchFamily="18" charset="0"/>
                <a:ea typeface="Arial-Rounded"/>
                <a:cs typeface="Times New Roman" panose="02020603050405020304" pitchFamily="18" charset="0"/>
              </a:rPr>
              <a:t>đẹp</a:t>
            </a:r>
            <a:r>
              <a:rPr lang="en-US" sz="4000" dirty="0">
                <a:effectLst>
                  <a:outerShdw blurRad="38100" dist="38100" dir="2700000" algn="tl">
                    <a:srgbClr val="000000">
                      <a:alpha val="43137"/>
                    </a:srgbClr>
                  </a:outerShdw>
                </a:effectLst>
                <a:latin typeface="Times New Roman" panose="02020603050405020304" pitchFamily="18" charset="0"/>
                <a:ea typeface="Arial-Rounded"/>
                <a:cs typeface="Times New Roman" panose="02020603050405020304" pitchFamily="18" charset="0"/>
              </a:rPr>
              <a:t> </a:t>
            </a:r>
            <a:r>
              <a:rPr lang="en-US" sz="4000" dirty="0" err="1">
                <a:effectLst>
                  <a:outerShdw blurRad="38100" dist="38100" dir="2700000" algn="tl">
                    <a:srgbClr val="000000">
                      <a:alpha val="43137"/>
                    </a:srgbClr>
                  </a:outerShdw>
                </a:effectLst>
                <a:latin typeface="Times New Roman" panose="02020603050405020304" pitchFamily="18" charset="0"/>
                <a:ea typeface="Arial-Rounded"/>
                <a:cs typeface="Times New Roman" panose="02020603050405020304" pitchFamily="18" charset="0"/>
              </a:rPr>
              <a:t>đất</a:t>
            </a:r>
            <a:r>
              <a:rPr lang="en-US" sz="4000" dirty="0">
                <a:effectLst>
                  <a:outerShdw blurRad="38100" dist="38100" dir="2700000" algn="tl">
                    <a:srgbClr val="000000">
                      <a:alpha val="43137"/>
                    </a:srgbClr>
                  </a:outerShdw>
                </a:effectLst>
                <a:latin typeface="Times New Roman" panose="02020603050405020304" pitchFamily="18" charset="0"/>
                <a:ea typeface="Arial-Rounded"/>
                <a:cs typeface="Times New Roman" panose="02020603050405020304" pitchFamily="18" charset="0"/>
              </a:rPr>
              <a:t> </a:t>
            </a:r>
            <a:r>
              <a:rPr lang="en-US" sz="4000" dirty="0" err="1">
                <a:effectLst>
                  <a:outerShdw blurRad="38100" dist="38100" dir="2700000" algn="tl">
                    <a:srgbClr val="000000">
                      <a:alpha val="43137"/>
                    </a:srgbClr>
                  </a:outerShdw>
                </a:effectLst>
                <a:latin typeface="Times New Roman" panose="02020603050405020304" pitchFamily="18" charset="0"/>
                <a:ea typeface="Arial-Rounded"/>
                <a:cs typeface="Times New Roman" panose="02020603050405020304" pitchFamily="18" charset="0"/>
              </a:rPr>
              <a:t>nước</a:t>
            </a:r>
            <a:r>
              <a:rPr lang="en-US" sz="4000" dirty="0">
                <a:effectLst>
                  <a:outerShdw blurRad="38100" dist="38100" dir="2700000" algn="tl">
                    <a:srgbClr val="000000">
                      <a:alpha val="43137"/>
                    </a:srgbClr>
                  </a:outerShdw>
                </a:effectLst>
                <a:latin typeface="Times New Roman" panose="02020603050405020304" pitchFamily="18" charset="0"/>
                <a:ea typeface="Arial-Rounded"/>
                <a:cs typeface="Times New Roman" panose="02020603050405020304" pitchFamily="18" charset="0"/>
              </a:rPr>
              <a:t> </a:t>
            </a:r>
            <a:r>
              <a:rPr lang="en-US" sz="4000" dirty="0" err="1">
                <a:effectLst>
                  <a:outerShdw blurRad="38100" dist="38100" dir="2700000" algn="tl">
                    <a:srgbClr val="000000">
                      <a:alpha val="43137"/>
                    </a:srgbClr>
                  </a:outerShdw>
                </a:effectLst>
                <a:latin typeface="Times New Roman" panose="02020603050405020304" pitchFamily="18" charset="0"/>
                <a:ea typeface="Arial-Rounded"/>
                <a:cs typeface="Times New Roman" panose="02020603050405020304" pitchFamily="18" charset="0"/>
              </a:rPr>
              <a:t>cho</a:t>
            </a:r>
            <a:r>
              <a:rPr lang="en-US" sz="4000" dirty="0">
                <a:effectLst>
                  <a:outerShdw blurRad="38100" dist="38100" dir="2700000" algn="tl">
                    <a:srgbClr val="000000">
                      <a:alpha val="43137"/>
                    </a:srgbClr>
                  </a:outerShdw>
                </a:effectLst>
                <a:latin typeface="Times New Roman" panose="02020603050405020304" pitchFamily="18" charset="0"/>
                <a:ea typeface="Arial-Rounded"/>
                <a:cs typeface="Times New Roman" panose="02020603050405020304" pitchFamily="18" charset="0"/>
              </a:rPr>
              <a:t> </a:t>
            </a:r>
            <a:r>
              <a:rPr lang="en-US" sz="4000" dirty="0" err="1">
                <a:effectLst>
                  <a:outerShdw blurRad="38100" dist="38100" dir="2700000" algn="tl">
                    <a:srgbClr val="000000">
                      <a:alpha val="43137"/>
                    </a:srgbClr>
                  </a:outerShdw>
                </a:effectLst>
                <a:latin typeface="Times New Roman" panose="02020603050405020304" pitchFamily="18" charset="0"/>
                <a:ea typeface="Arial-Rounded"/>
                <a:cs typeface="Times New Roman" panose="02020603050405020304" pitchFamily="18" charset="0"/>
              </a:rPr>
              <a:t>người</a:t>
            </a:r>
            <a:r>
              <a:rPr lang="en-US" sz="4000" dirty="0">
                <a:effectLst>
                  <a:outerShdw blurRad="38100" dist="38100" dir="2700000" algn="tl">
                    <a:srgbClr val="000000">
                      <a:alpha val="43137"/>
                    </a:srgbClr>
                  </a:outerShdw>
                </a:effectLst>
                <a:latin typeface="Times New Roman" panose="02020603050405020304" pitchFamily="18" charset="0"/>
                <a:ea typeface="Arial-Rounded"/>
                <a:cs typeface="Times New Roman" panose="02020603050405020304" pitchFamily="18" charset="0"/>
              </a:rPr>
              <a:t> </a:t>
            </a:r>
            <a:r>
              <a:rPr lang="en-US" sz="4000" dirty="0" err="1">
                <a:effectLst>
                  <a:outerShdw blurRad="38100" dist="38100" dir="2700000" algn="tl">
                    <a:srgbClr val="000000">
                      <a:alpha val="43137"/>
                    </a:srgbClr>
                  </a:outerShdw>
                </a:effectLst>
                <a:latin typeface="Times New Roman" panose="02020603050405020304" pitchFamily="18" charset="0"/>
                <a:ea typeface="Arial-Rounded"/>
                <a:cs typeface="Times New Roman" panose="02020603050405020304" pitchFamily="18" charset="0"/>
              </a:rPr>
              <a:t>thân</a:t>
            </a:r>
            <a:r>
              <a:rPr lang="en-US" sz="4000" dirty="0">
                <a:effectLst>
                  <a:outerShdw blurRad="38100" dist="38100" dir="2700000" algn="tl">
                    <a:srgbClr val="000000">
                      <a:alpha val="43137"/>
                    </a:srgbClr>
                  </a:outerShdw>
                </a:effectLst>
                <a:latin typeface="Times New Roman" panose="02020603050405020304" pitchFamily="18" charset="0"/>
                <a:ea typeface="Arial-Rounded"/>
                <a:cs typeface="Times New Roman" panose="02020603050405020304" pitchFamily="18" charset="0"/>
              </a:rPr>
              <a:t> </a:t>
            </a:r>
            <a:r>
              <a:rPr lang="en-US" sz="4000" dirty="0" err="1">
                <a:effectLst>
                  <a:outerShdw blurRad="38100" dist="38100" dir="2700000" algn="tl">
                    <a:srgbClr val="000000">
                      <a:alpha val="43137"/>
                    </a:srgbClr>
                  </a:outerShdw>
                </a:effectLst>
                <a:latin typeface="Times New Roman" panose="02020603050405020304" pitchFamily="18" charset="0"/>
                <a:ea typeface="Arial-Rounded"/>
                <a:cs typeface="Times New Roman" panose="02020603050405020304" pitchFamily="18" charset="0"/>
              </a:rPr>
              <a:t>nghe</a:t>
            </a:r>
            <a:endParaRPr lang="en-US" sz="4000" dirty="0">
              <a:effectLst>
                <a:outerShdw blurRad="38100" dist="38100" dir="2700000" algn="tl">
                  <a:srgbClr val="000000">
                    <a:alpha val="43137"/>
                  </a:srgbClr>
                </a:outerShdw>
              </a:effectLst>
              <a:latin typeface="Times New Roman" panose="02020603050405020304" pitchFamily="18" charset="0"/>
              <a:ea typeface="Arial-Rounded"/>
              <a:cs typeface="Times New Roman" panose="02020603050405020304" pitchFamily="18" charset="0"/>
            </a:endParaRPr>
          </a:p>
          <a:p>
            <a:pPr marL="571500" marR="0" lvl="0" indent="-571500" algn="l" defTabSz="914400" rtl="0" eaLnBrk="1" fontAlgn="auto" latinLnBrk="0" hangingPunct="1">
              <a:lnSpc>
                <a:spcPct val="100000"/>
              </a:lnSpc>
              <a:spcBef>
                <a:spcPts val="0"/>
              </a:spcBef>
              <a:spcAft>
                <a:spcPts val="0"/>
              </a:spcAft>
              <a:buClrTx/>
              <a:buSzTx/>
              <a:buFontTx/>
              <a:buChar char="-"/>
              <a:tabLst/>
              <a:defRPr/>
            </a:pPr>
            <a:r>
              <a:rPr lang="en-US" sz="4000" dirty="0" err="1">
                <a:effectLst>
                  <a:outerShdw blurRad="38100" dist="38100" dir="2700000" algn="tl">
                    <a:srgbClr val="000000">
                      <a:alpha val="43137"/>
                    </a:srgbClr>
                  </a:outerShdw>
                </a:effectLst>
                <a:latin typeface="Times New Roman" panose="02020603050405020304" pitchFamily="18" charset="0"/>
                <a:ea typeface="Arial-Rounded"/>
                <a:cs typeface="Times New Roman" panose="02020603050405020304" pitchFamily="18" charset="0"/>
              </a:rPr>
              <a:t>Chuẩn</a:t>
            </a:r>
            <a:r>
              <a:rPr lang="en-US" sz="4000" dirty="0">
                <a:effectLst>
                  <a:outerShdw blurRad="38100" dist="38100" dir="2700000" algn="tl">
                    <a:srgbClr val="000000">
                      <a:alpha val="43137"/>
                    </a:srgbClr>
                  </a:outerShdw>
                </a:effectLst>
                <a:latin typeface="Times New Roman" panose="02020603050405020304" pitchFamily="18" charset="0"/>
                <a:ea typeface="Arial-Rounded"/>
                <a:cs typeface="Times New Roman" panose="02020603050405020304" pitchFamily="18" charset="0"/>
              </a:rPr>
              <a:t> </a:t>
            </a:r>
            <a:r>
              <a:rPr lang="en-US" sz="4000" dirty="0" err="1">
                <a:effectLst>
                  <a:outerShdw blurRad="38100" dist="38100" dir="2700000" algn="tl">
                    <a:srgbClr val="000000">
                      <a:alpha val="43137"/>
                    </a:srgbClr>
                  </a:outerShdw>
                </a:effectLst>
                <a:latin typeface="Times New Roman" panose="02020603050405020304" pitchFamily="18" charset="0"/>
                <a:ea typeface="Arial-Rounded"/>
                <a:cs typeface="Times New Roman" panose="02020603050405020304" pitchFamily="18" charset="0"/>
              </a:rPr>
              <a:t>bị</a:t>
            </a:r>
            <a:r>
              <a:rPr lang="en-US" sz="4000" dirty="0">
                <a:effectLst>
                  <a:outerShdw blurRad="38100" dist="38100" dir="2700000" algn="tl">
                    <a:srgbClr val="000000">
                      <a:alpha val="43137"/>
                    </a:srgbClr>
                  </a:outerShdw>
                </a:effectLst>
                <a:latin typeface="Times New Roman" panose="02020603050405020304" pitchFamily="18" charset="0"/>
                <a:ea typeface="Arial-Rounded"/>
                <a:cs typeface="Times New Roman" panose="02020603050405020304" pitchFamily="18" charset="0"/>
              </a:rPr>
              <a:t> </a:t>
            </a:r>
            <a:r>
              <a:rPr lang="en-US" sz="4000" dirty="0" err="1">
                <a:effectLst>
                  <a:outerShdw blurRad="38100" dist="38100" dir="2700000" algn="tl">
                    <a:srgbClr val="000000">
                      <a:alpha val="43137"/>
                    </a:srgbClr>
                  </a:outerShdw>
                </a:effectLst>
                <a:latin typeface="Times New Roman" panose="02020603050405020304" pitchFamily="18" charset="0"/>
                <a:ea typeface="Arial-Rounded"/>
                <a:cs typeface="Times New Roman" panose="02020603050405020304" pitchFamily="18" charset="0"/>
              </a:rPr>
              <a:t>bài</a:t>
            </a:r>
            <a:r>
              <a:rPr lang="en-US" sz="4000" dirty="0">
                <a:effectLst>
                  <a:outerShdw blurRad="38100" dist="38100" dir="2700000" algn="tl">
                    <a:srgbClr val="000000">
                      <a:alpha val="43137"/>
                    </a:srgbClr>
                  </a:outerShdw>
                </a:effectLst>
                <a:latin typeface="Times New Roman" panose="02020603050405020304" pitchFamily="18" charset="0"/>
                <a:ea typeface="Arial-Rounded"/>
                <a:cs typeface="Times New Roman" panose="02020603050405020304" pitchFamily="18" charset="0"/>
              </a:rPr>
              <a:t> </a:t>
            </a:r>
            <a:r>
              <a:rPr lang="en-US" sz="4000" dirty="0" err="1">
                <a:effectLst>
                  <a:outerShdw blurRad="38100" dist="38100" dir="2700000" algn="tl">
                    <a:srgbClr val="000000">
                      <a:alpha val="43137"/>
                    </a:srgbClr>
                  </a:outerShdw>
                </a:effectLst>
                <a:latin typeface="Times New Roman" panose="02020603050405020304" pitchFamily="18" charset="0"/>
                <a:ea typeface="Arial-Rounded"/>
                <a:cs typeface="Times New Roman" panose="02020603050405020304" pitchFamily="18" charset="0"/>
              </a:rPr>
              <a:t>sau</a:t>
            </a:r>
            <a:endParaRPr lang="en-US" sz="4000" dirty="0">
              <a:effectLst>
                <a:outerShdw blurRad="38100" dist="38100" dir="2700000" algn="tl">
                  <a:srgbClr val="000000">
                    <a:alpha val="43137"/>
                  </a:srgbClr>
                </a:outerShdw>
              </a:effectLst>
              <a:latin typeface="Times New Roman" panose="02020603050405020304" pitchFamily="18" charset="0"/>
              <a:ea typeface="Arial-Rounded"/>
              <a:cs typeface="Times New Roman" panose="02020603050405020304" pitchFamily="18" charset="0"/>
            </a:endParaRPr>
          </a:p>
          <a:p>
            <a:pPr marL="571500" marR="0" lvl="0" indent="-571500" algn="l" defTabSz="914400" rtl="0" eaLnBrk="1" fontAlgn="auto" latinLnBrk="0" hangingPunct="1">
              <a:lnSpc>
                <a:spcPct val="100000"/>
              </a:lnSpc>
              <a:spcBef>
                <a:spcPts val="0"/>
              </a:spcBef>
              <a:spcAft>
                <a:spcPts val="0"/>
              </a:spcAft>
              <a:buClrTx/>
              <a:buSzTx/>
              <a:buFontTx/>
              <a:buChar char="-"/>
              <a:tabLst/>
              <a:defRPr/>
            </a:pPr>
            <a:endParaRPr kumimoji="0" lang="en-US" sz="4400" b="0" i="0" u="none" strike="noStrike" kern="1200" cap="none" spc="0" normalizeH="0" baseline="0" noProof="0" dirty="0">
              <a:ln>
                <a:noFill/>
              </a:ln>
              <a:effectLst>
                <a:outerShdw blurRad="38100" dist="38100" dir="2700000" algn="tl">
                  <a:srgbClr val="000000">
                    <a:alpha val="43137"/>
                  </a:srgbClr>
                </a:outerShdw>
              </a:effectLst>
              <a:uLnTx/>
              <a:uFillTx/>
              <a:latin typeface="Times New Roman" panose="02020603050405020304" pitchFamily="18" charset="0"/>
              <a:ea typeface="Arial-Rounded"/>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38CBB3C-CEC5-4B23-A4BD-798CF69AF1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982303" y="-2369856"/>
            <a:ext cx="6223536" cy="11655706"/>
          </a:xfrm>
          <a:prstGeom prst="rect">
            <a:avLst/>
          </a:prstGeom>
        </p:spPr>
      </p:pic>
      <p:pic>
        <p:nvPicPr>
          <p:cNvPr id="9" name="图片 8">
            <a:extLst>
              <a:ext uri="{FF2B5EF4-FFF2-40B4-BE49-F238E27FC236}">
                <a16:creationId xmlns:a16="http://schemas.microsoft.com/office/drawing/2014/main" id="{1EA15710-049F-4371-89E7-E1C0227F4F47}"/>
              </a:ext>
            </a:extLst>
          </p:cNvPr>
          <p:cNvPicPr>
            <a:picLocks noChangeAspect="1"/>
          </p:cNvPicPr>
          <p:nvPr/>
        </p:nvPicPr>
        <p:blipFill rotWithShape="1">
          <a:blip r:embed="rId4">
            <a:extLst>
              <a:ext uri="{28A0092B-C50C-407E-A947-70E740481C1C}">
                <a14:useLocalDpi xmlns:a14="http://schemas.microsoft.com/office/drawing/2010/main" val="0"/>
              </a:ext>
            </a:extLst>
          </a:blip>
          <a:srcRect l="66515" b="75097"/>
          <a:stretch/>
        </p:blipFill>
        <p:spPr>
          <a:xfrm rot="660128">
            <a:off x="9092229" y="4124101"/>
            <a:ext cx="3020116" cy="3146513"/>
          </a:xfrm>
          <a:prstGeom prst="rect">
            <a:avLst/>
          </a:prstGeom>
        </p:spPr>
      </p:pic>
      <p:sp>
        <p:nvSpPr>
          <p:cNvPr id="2" name="TextBox 1">
            <a:extLst>
              <a:ext uri="{FF2B5EF4-FFF2-40B4-BE49-F238E27FC236}">
                <a16:creationId xmlns:a16="http://schemas.microsoft.com/office/drawing/2014/main" id="{C5A81707-0109-486E-84AE-F56324ED06F0}"/>
              </a:ext>
            </a:extLst>
          </p:cNvPr>
          <p:cNvSpPr txBox="1"/>
          <p:nvPr/>
        </p:nvSpPr>
        <p:spPr>
          <a:xfrm>
            <a:off x="1489587" y="1153524"/>
            <a:ext cx="9070258" cy="43396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YÊU</a:t>
            </a:r>
            <a:r>
              <a:rPr kumimoji="0" lang="en-US" sz="32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CẦU CẦN ĐẠT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algn="just"/>
            <a:r>
              <a:rPr lang="en-US" sz="3200" dirty="0">
                <a:latin typeface="Times New Roman" panose="02020603050405020304" pitchFamily="18" charset="0"/>
                <a:ea typeface="Times New Roman" panose="02020603050405020304" pitchFamily="18" charset="0"/>
              </a:rPr>
              <a:t>- </a:t>
            </a:r>
            <a:r>
              <a:rPr lang="pl-PL" sz="3200" dirty="0">
                <a:latin typeface="Times New Roman" panose="02020603050405020304" pitchFamily="18" charset="0"/>
                <a:ea typeface="Times New Roman" panose="02020603050405020304" pitchFamily="18" charset="0"/>
              </a:rPr>
              <a:t>Tự tìm đọc một </a:t>
            </a:r>
            <a:r>
              <a:rPr lang="vi-VN" sz="3200" dirty="0">
                <a:latin typeface="Times New Roman" panose="02020603050405020304" pitchFamily="18" charset="0"/>
                <a:ea typeface="Times New Roman" panose="02020603050405020304" pitchFamily="18" charset="0"/>
              </a:rPr>
              <a:t>bài thơ, </a:t>
            </a:r>
            <a:r>
              <a:rPr lang="pl-PL" sz="3200" dirty="0">
                <a:latin typeface="Times New Roman" panose="02020603050405020304" pitchFamily="18" charset="0"/>
                <a:ea typeface="Times New Roman" panose="02020603050405020304" pitchFamily="18" charset="0"/>
              </a:rPr>
              <a:t>câu chuyện </a:t>
            </a:r>
            <a:r>
              <a:rPr lang="vi-VN" sz="3200" dirty="0">
                <a:latin typeface="Times New Roman" panose="02020603050405020304" pitchFamily="18" charset="0"/>
                <a:ea typeface="Times New Roman" panose="02020603050405020304" pitchFamily="18" charset="0"/>
              </a:rPr>
              <a:t>viết về cảnh đẹp trên khắp miền đất nước</a:t>
            </a:r>
            <a:endParaRPr lang="en-US" sz="3200" dirty="0">
              <a:latin typeface="Times New Roman" panose="02020603050405020304" pitchFamily="18" charset="0"/>
              <a:ea typeface="Times New Roman" panose="02020603050405020304" pitchFamily="18" charset="0"/>
            </a:endParaRPr>
          </a:p>
          <a:p>
            <a:pPr algn="just"/>
            <a:r>
              <a:rPr lang="vi-VN" sz="3200" dirty="0">
                <a:latin typeface="Times New Roman" panose="02020603050405020304" pitchFamily="18" charset="0"/>
                <a:ea typeface="Times New Roman" panose="02020603050405020304" pitchFamily="18" charset="0"/>
              </a:rPr>
              <a:t>- </a:t>
            </a:r>
            <a:r>
              <a:rPr lang="en-US" sz="3200" dirty="0">
                <a:latin typeface="Times New Roman" panose="02020603050405020304" pitchFamily="18" charset="0"/>
                <a:ea typeface="Times New Roman" panose="02020603050405020304" pitchFamily="18" charset="0"/>
              </a:rPr>
              <a:t>C</a:t>
            </a:r>
            <a:r>
              <a:rPr lang="pl-PL" sz="3200" dirty="0">
                <a:latin typeface="Times New Roman" panose="02020603050405020304" pitchFamily="18" charset="0"/>
                <a:ea typeface="Times New Roman" panose="02020603050405020304" pitchFamily="18" charset="0"/>
              </a:rPr>
              <a:t>hia sẻ với bạn bè về câu chuyện mình sưu tầm được</a:t>
            </a:r>
            <a:endParaRPr lang="en-US" sz="3200" dirty="0">
              <a:latin typeface="Times New Roman" panose="02020603050405020304" pitchFamily="18" charset="0"/>
              <a:ea typeface="Times New Roman" panose="02020603050405020304" pitchFamily="18" charset="0"/>
            </a:endParaRPr>
          </a:p>
          <a:p>
            <a:pPr algn="just"/>
            <a:r>
              <a:rPr lang="vi-VN" sz="3200" dirty="0">
                <a:latin typeface="Times New Roman" panose="02020603050405020304" pitchFamily="18" charset="0"/>
                <a:ea typeface="Times New Roman" panose="02020603050405020304" pitchFamily="18" charset="0"/>
              </a:rPr>
              <a:t>-</a:t>
            </a:r>
            <a:r>
              <a:rPr lang="en-US" sz="3200" dirty="0">
                <a:latin typeface="Times New Roman" panose="02020603050405020304" pitchFamily="18" charset="0"/>
                <a:ea typeface="Times New Roman" panose="02020603050405020304" pitchFamily="18" charset="0"/>
              </a:rPr>
              <a:t> C</a:t>
            </a:r>
            <a:r>
              <a:rPr lang="vi-VN" sz="3200" dirty="0">
                <a:latin typeface="Times New Roman" panose="02020603050405020304" pitchFamily="18" charset="0"/>
                <a:ea typeface="Times New Roman" panose="02020603050405020304" pitchFamily="18" charset="0"/>
              </a:rPr>
              <a:t>ó thái độ yêu quý và tự hào về quê hương</a:t>
            </a:r>
            <a:r>
              <a:rPr lang="en-US" sz="3200" dirty="0">
                <a:latin typeface="Times New Roman" panose="02020603050405020304" pitchFamily="18" charset="0"/>
                <a:ea typeface="Times New Roman" panose="02020603050405020304" pitchFamily="18" charset="0"/>
              </a:rPr>
              <a:t>, </a:t>
            </a:r>
            <a:r>
              <a:rPr lang="vi-VN" sz="3200" dirty="0">
                <a:latin typeface="Times New Roman" panose="02020603050405020304" pitchFamily="18" charset="0"/>
                <a:ea typeface="Times New Roman" panose="02020603050405020304" pitchFamily="18" charset="0"/>
              </a:rPr>
              <a:t> đất nước Việt Nam.</a:t>
            </a:r>
            <a:endParaRPr lang="en-US" sz="3200" dirty="0">
              <a:latin typeface="Times New Roman" panose="02020603050405020304" pitchFamily="18" charset="0"/>
              <a:ea typeface="Times New Roman" panose="02020603050405020304" pitchFamily="18" charset="0"/>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200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757892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fade">
                                      <p:cBhvr>
                                        <p:cTn id="21" dur="1000"/>
                                        <p:tgtEl>
                                          <p:spTgt spid="2">
                                            <p:txEl>
                                              <p:pRg st="3" end="3"/>
                                            </p:txEl>
                                          </p:spTgt>
                                        </p:tgtEl>
                                      </p:cBhvr>
                                    </p:animEffect>
                                    <p:anim calcmode="lin" valueType="num">
                                      <p:cBhvr>
                                        <p:cTn id="22"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animEffect transition="in" filter="fade">
                                      <p:cBhvr>
                                        <p:cTn id="28" dur="1000"/>
                                        <p:tgtEl>
                                          <p:spTgt spid="2">
                                            <p:txEl>
                                              <p:pRg st="4" end="4"/>
                                            </p:txEl>
                                          </p:spTgt>
                                        </p:tgtEl>
                                      </p:cBhvr>
                                    </p:animEffect>
                                    <p:anim calcmode="lin" valueType="num">
                                      <p:cBhvr>
                                        <p:cTn id="29"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81A45A-BB2E-4820-8251-88BCB79E06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423"/>
            <a:ext cx="12192000" cy="6768703"/>
          </a:xfrm>
          <a:prstGeom prst="rect">
            <a:avLst/>
          </a:prstGeom>
        </p:spPr>
      </p:pic>
      <p:sp>
        <p:nvSpPr>
          <p:cNvPr id="7" name="TextBox 6">
            <a:extLst>
              <a:ext uri="{FF2B5EF4-FFF2-40B4-BE49-F238E27FC236}">
                <a16:creationId xmlns:a16="http://schemas.microsoft.com/office/drawing/2014/main" id="{8335C7F1-7D73-42EF-972E-05DE2BB5909A}"/>
              </a:ext>
            </a:extLst>
          </p:cNvPr>
          <p:cNvSpPr txBox="1"/>
          <p:nvPr/>
        </p:nvSpPr>
        <p:spPr>
          <a:xfrm>
            <a:off x="158565" y="960177"/>
            <a:ext cx="7813745" cy="553357"/>
          </a:xfrm>
          <a:prstGeom prst="rect">
            <a:avLst/>
          </a:prstGeom>
          <a:noFill/>
        </p:spPr>
        <p:txBody>
          <a:bodyPr wrap="square" lIns="91440" tIns="45720" rIns="91440" bIns="45720" anchor="t">
            <a:spAutoFit/>
          </a:bodyPr>
          <a:lstStyle/>
          <a:p>
            <a:pPr marL="0" marR="0" lvl="0" indent="0" algn="ctr" defTabSz="1172809" rtl="0" eaLnBrk="1" fontAlgn="auto" latinLnBrk="0" hangingPunct="1">
              <a:lnSpc>
                <a:spcPct val="107000"/>
              </a:lnSpc>
              <a:spcBef>
                <a:spcPts val="0"/>
              </a:spcBef>
              <a:spcAft>
                <a:spcPts val="1369"/>
              </a:spcAft>
              <a:buClrTx/>
              <a:buSzTx/>
              <a:buFontTx/>
              <a:buNone/>
              <a:tabLst/>
              <a:defRPr/>
            </a:pPr>
            <a:r>
              <a:rPr kumimoji="0" lang="en-US" sz="2800" b="1" i="0" u="none" strike="noStrike" kern="1200" cap="none" spc="0" normalizeH="0" baseline="0" noProof="0" dirty="0" err="1">
                <a:ln>
                  <a:noFill/>
                </a:ln>
                <a:solidFill>
                  <a:srgbClr val="FFFFFF"/>
                </a:solidFill>
                <a:effectLst/>
                <a:uLnTx/>
                <a:uFillTx/>
                <a:latin typeface="HP001 4 hàng" panose="020B0603050302020204" pitchFamily="34" charset="0"/>
                <a:ea typeface="Calibri" panose="020F0502020204030204" pitchFamily="34" charset="0"/>
                <a:cs typeface="Times New Roman" panose="02020603050405020304" pitchFamily="18" charset="0"/>
              </a:rPr>
              <a:t>Thứ</a:t>
            </a:r>
            <a:r>
              <a:rPr kumimoji="0" lang="en-US" sz="2800" b="1" i="0" u="none" strike="noStrike" kern="1200" cap="none" spc="0" normalizeH="0" baseline="0" noProof="0" dirty="0">
                <a:ln>
                  <a:noFill/>
                </a:ln>
                <a:solidFill>
                  <a:srgbClr val="FFFFFF"/>
                </a:solidFill>
                <a:effectLst/>
                <a:uLnTx/>
                <a:uFillTx/>
                <a:latin typeface="HP001 4 hàng" panose="020B0603050302020204" pitchFamily="34"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FFFFFF"/>
                </a:solidFill>
                <a:effectLst/>
                <a:uLnTx/>
                <a:uFillTx/>
                <a:latin typeface="HP001 4 hàng" panose="020B0603050302020204" pitchFamily="34" charset="0"/>
                <a:ea typeface="Calibri" panose="020F0502020204030204" pitchFamily="34" charset="0"/>
                <a:cs typeface="Times New Roman" panose="02020603050405020304" pitchFamily="18" charset="0"/>
              </a:rPr>
              <a:t>sáu</a:t>
            </a:r>
            <a:r>
              <a:rPr kumimoji="0" lang="en-US" sz="2800" b="1" i="0" u="none" strike="noStrike" kern="1200" cap="none" spc="0" normalizeH="0" baseline="0" noProof="0" dirty="0">
                <a:ln>
                  <a:noFill/>
                </a:ln>
                <a:solidFill>
                  <a:srgbClr val="FFFFFF"/>
                </a:solidFill>
                <a:effectLst/>
                <a:uLnTx/>
                <a:uFillTx/>
                <a:latin typeface="HP001 4 hàng" panose="020B0603050302020204" pitchFamily="34"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FFFFFF"/>
                </a:solidFill>
                <a:effectLst/>
                <a:uLnTx/>
                <a:uFillTx/>
                <a:latin typeface="HP001 4 hàng" panose="020B0603050302020204" pitchFamily="34" charset="0"/>
                <a:ea typeface="Calibri" panose="020F0502020204030204" pitchFamily="34" charset="0"/>
                <a:cs typeface="Times New Roman" panose="02020603050405020304" pitchFamily="18" charset="0"/>
              </a:rPr>
              <a:t>ngày</a:t>
            </a:r>
            <a:r>
              <a:rPr kumimoji="0" lang="en-US" sz="2800" b="1" i="0" u="none" strike="noStrike" kern="1200" cap="none" spc="0" normalizeH="0" baseline="0" noProof="0" dirty="0">
                <a:ln>
                  <a:noFill/>
                </a:ln>
                <a:solidFill>
                  <a:srgbClr val="FFFFFF"/>
                </a:solidFill>
                <a:effectLst/>
                <a:uLnTx/>
                <a:uFillTx/>
                <a:latin typeface="HP001 4 hàng" panose="020B0603050302020204" pitchFamily="34" charset="0"/>
                <a:ea typeface="Calibri" panose="020F0502020204030204" pitchFamily="34" charset="0"/>
                <a:cs typeface="Times New Roman" panose="02020603050405020304" pitchFamily="18" charset="0"/>
              </a:rPr>
              <a:t> 6 </a:t>
            </a:r>
            <a:r>
              <a:rPr kumimoji="0" lang="en-US" sz="2800" b="1" i="0" u="none" strike="noStrike" kern="1200" cap="none" spc="0" normalizeH="0" baseline="0" noProof="0" dirty="0" err="1">
                <a:ln>
                  <a:noFill/>
                </a:ln>
                <a:solidFill>
                  <a:srgbClr val="FFFFFF"/>
                </a:solidFill>
                <a:effectLst/>
                <a:uLnTx/>
                <a:uFillTx/>
                <a:latin typeface="HP001 4 hàng" panose="020B0603050302020204" pitchFamily="34" charset="0"/>
                <a:ea typeface="Calibri" panose="020F0502020204030204" pitchFamily="34" charset="0"/>
                <a:cs typeface="Times New Roman" panose="02020603050405020304" pitchFamily="18" charset="0"/>
              </a:rPr>
              <a:t>tháng</a:t>
            </a:r>
            <a:r>
              <a:rPr kumimoji="0" lang="en-US" sz="2800" b="1" i="0" u="none" strike="noStrike" kern="1200" cap="none" spc="0" normalizeH="0" baseline="0" noProof="0" dirty="0">
                <a:ln>
                  <a:noFill/>
                </a:ln>
                <a:solidFill>
                  <a:srgbClr val="FFFFFF"/>
                </a:solidFill>
                <a:effectLst/>
                <a:uLnTx/>
                <a:uFillTx/>
                <a:latin typeface="HP001 4 hàng" panose="020B0603050302020204" pitchFamily="34" charset="0"/>
                <a:ea typeface="Calibri" panose="020F0502020204030204" pitchFamily="34" charset="0"/>
                <a:cs typeface="Times New Roman" panose="02020603050405020304" pitchFamily="18" charset="0"/>
              </a:rPr>
              <a:t> 5 </a:t>
            </a:r>
            <a:r>
              <a:rPr kumimoji="0" lang="en-US" sz="2800" b="1" i="0" u="none" strike="noStrike" kern="1200" cap="none" spc="0" normalizeH="0" baseline="0" noProof="0" dirty="0" err="1">
                <a:ln>
                  <a:noFill/>
                </a:ln>
                <a:solidFill>
                  <a:srgbClr val="FFFFFF"/>
                </a:solidFill>
                <a:effectLst/>
                <a:uLnTx/>
                <a:uFillTx/>
                <a:latin typeface="HP001 4 hàng" panose="020B0603050302020204" pitchFamily="34" charset="0"/>
                <a:ea typeface="Calibri" panose="020F0502020204030204" pitchFamily="34" charset="0"/>
                <a:cs typeface="Times New Roman" panose="02020603050405020304" pitchFamily="18" charset="0"/>
              </a:rPr>
              <a:t>năm</a:t>
            </a:r>
            <a:r>
              <a:rPr kumimoji="0" lang="en-US" sz="2800" b="1" i="0" u="none" strike="noStrike" kern="1200" cap="none" spc="0" normalizeH="0" baseline="0" noProof="0" dirty="0">
                <a:ln>
                  <a:noFill/>
                </a:ln>
                <a:solidFill>
                  <a:srgbClr val="FFFFFF"/>
                </a:solidFill>
                <a:effectLst/>
                <a:uLnTx/>
                <a:uFillTx/>
                <a:latin typeface="HP001 4 hàng" panose="020B0603050302020204" pitchFamily="34" charset="0"/>
                <a:ea typeface="Calibri" panose="020F0502020204030204" pitchFamily="34" charset="0"/>
                <a:cs typeface="Times New Roman" panose="02020603050405020304" pitchFamily="18" charset="0"/>
              </a:rPr>
              <a:t> 2022</a:t>
            </a:r>
          </a:p>
        </p:txBody>
      </p:sp>
      <p:sp>
        <p:nvSpPr>
          <p:cNvPr id="8" name="TextBox 7">
            <a:extLst>
              <a:ext uri="{FF2B5EF4-FFF2-40B4-BE49-F238E27FC236}">
                <a16:creationId xmlns:a16="http://schemas.microsoft.com/office/drawing/2014/main" id="{86A14355-88C9-4328-B899-C6DA64E46706}"/>
              </a:ext>
            </a:extLst>
          </p:cNvPr>
          <p:cNvSpPr txBox="1"/>
          <p:nvPr/>
        </p:nvSpPr>
        <p:spPr>
          <a:xfrm>
            <a:off x="2929803" y="1646829"/>
            <a:ext cx="4368555" cy="523220"/>
          </a:xfrm>
          <a:prstGeom prst="rect">
            <a:avLst/>
          </a:prstGeom>
          <a:noFill/>
        </p:spPr>
        <p:txBody>
          <a:bodyPr wrap="square" rtlCol="0">
            <a:spAutoFit/>
          </a:bodyPr>
          <a:lstStyle/>
          <a:p>
            <a:pPr marL="0" marR="0" lvl="0" indent="0" algn="l" defTabSz="117280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HP001 4 hàng" panose="020B0603050302020204" pitchFamily="34" charset="0"/>
                <a:cs typeface="Times New Roman" panose="02020603050405020304" pitchFamily="18" charset="0"/>
              </a:rPr>
              <a:t>Đọc</a:t>
            </a:r>
            <a:r>
              <a:rPr kumimoji="0" lang="en-US" sz="2800" b="1" i="0" u="none" strike="noStrike" kern="1200" cap="none" spc="0" normalizeH="0" baseline="0" noProof="0" dirty="0">
                <a:ln>
                  <a:noFill/>
                </a:ln>
                <a:solidFill>
                  <a:prstClr val="white"/>
                </a:solidFill>
                <a:effectLst/>
                <a:uLnTx/>
                <a:uFillTx/>
                <a:latin typeface="HP001 4 hàng" panose="020B060305030202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HP001 4 hàng" panose="020B0603050302020204" pitchFamily="34" charset="0"/>
                <a:cs typeface="Times New Roman" panose="02020603050405020304" pitchFamily="18" charset="0"/>
              </a:rPr>
              <a:t>mở</a:t>
            </a:r>
            <a:r>
              <a:rPr kumimoji="0" lang="en-US" sz="2800" b="1" i="0" u="none" strike="noStrike" kern="1200" cap="none" spc="0" normalizeH="0" baseline="0" noProof="0" dirty="0">
                <a:ln>
                  <a:noFill/>
                </a:ln>
                <a:solidFill>
                  <a:prstClr val="white"/>
                </a:solidFill>
                <a:effectLst/>
                <a:uLnTx/>
                <a:uFillTx/>
                <a:latin typeface="HP001 4 hàng" panose="020B060305030202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HP001 4 hàng" panose="020B0603050302020204" pitchFamily="34" charset="0"/>
                <a:cs typeface="Times New Roman" panose="02020603050405020304" pitchFamily="18" charset="0"/>
              </a:rPr>
              <a:t>rộng</a:t>
            </a:r>
            <a:endParaRPr kumimoji="0" lang="en-US" sz="2800" b="1" i="0" u="none" strike="noStrike" kern="1200" cap="none" spc="0" normalizeH="0" baseline="0" noProof="0" dirty="0">
              <a:ln>
                <a:noFill/>
              </a:ln>
              <a:solidFill>
                <a:prstClr val="white"/>
              </a:solidFill>
              <a:effectLst/>
              <a:uLnTx/>
              <a:uFillTx/>
              <a:latin typeface="HP001 4 hàng" panose="020B0603050302020204" pitchFamily="34" charset="0"/>
              <a:cs typeface="Times New Roman" panose="02020603050405020304" pitchFamily="18" charset="0"/>
            </a:endParaRPr>
          </a:p>
        </p:txBody>
      </p:sp>
    </p:spTree>
    <p:extLst>
      <p:ext uri="{BB962C8B-B14F-4D97-AF65-F5344CB8AC3E}">
        <p14:creationId xmlns:p14="http://schemas.microsoft.com/office/powerpoint/2010/main" val="2172101728"/>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346190" y="510829"/>
            <a:ext cx="11487363" cy="81997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86683" tIns="43341" rIns="86683" bIns="4334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white"/>
              </a:solidFill>
              <a:effectLst/>
              <a:uLnTx/>
              <a:uFillTx/>
              <a:latin typeface="Times New Roman" panose="02020603050405020304" pitchFamily="18" charset="0"/>
              <a:ea typeface="Arial-Rounded"/>
              <a:cs typeface="Times New Roman" panose="02020603050405020304" pitchFamily="18" charset="0"/>
              <a:sym typeface="+mn-lt"/>
            </a:endParaRPr>
          </a:p>
        </p:txBody>
      </p:sp>
      <p:sp>
        <p:nvSpPr>
          <p:cNvPr id="4" name="TextBox 3">
            <a:extLst>
              <a:ext uri="{FF2B5EF4-FFF2-40B4-BE49-F238E27FC236}">
                <a16:creationId xmlns:a16="http://schemas.microsoft.com/office/drawing/2014/main" id="{76BC29AA-71CE-49F7-A1AA-0F4EAF738C04}"/>
              </a:ext>
            </a:extLst>
          </p:cNvPr>
          <p:cNvSpPr txBox="1"/>
          <p:nvPr/>
        </p:nvSpPr>
        <p:spPr>
          <a:xfrm>
            <a:off x="3083853" y="475788"/>
            <a:ext cx="602683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Arial-Rounded"/>
                <a:cs typeface="Times New Roman" panose="02020603050405020304" pitchFamily="18" charset="0"/>
              </a:rPr>
              <a:t>ĐỌC MỞ RỘNG</a:t>
            </a:r>
          </a:p>
        </p:txBody>
      </p:sp>
      <p:pic>
        <p:nvPicPr>
          <p:cNvPr id="5" name="Picture 4">
            <a:extLst>
              <a:ext uri="{FF2B5EF4-FFF2-40B4-BE49-F238E27FC236}">
                <a16:creationId xmlns:a16="http://schemas.microsoft.com/office/drawing/2014/main" id="{9A40B7B6-4C2D-4553-AF2A-D330AFA2ACEC}"/>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6748" r="17336"/>
          <a:stretch/>
        </p:blipFill>
        <p:spPr>
          <a:xfrm>
            <a:off x="47633" y="-19226"/>
            <a:ext cx="2477775" cy="1880079"/>
          </a:xfrm>
          <a:prstGeom prst="ellipse">
            <a:avLst/>
          </a:prstGeom>
        </p:spPr>
      </p:pic>
      <p:pic>
        <p:nvPicPr>
          <p:cNvPr id="6" name="Picture 5">
            <a:extLst>
              <a:ext uri="{FF2B5EF4-FFF2-40B4-BE49-F238E27FC236}">
                <a16:creationId xmlns:a16="http://schemas.microsoft.com/office/drawing/2014/main" id="{987DEC50-39AC-4375-8B17-AC02830263DE}"/>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3261888" y="2369128"/>
            <a:ext cx="7982378" cy="4336372"/>
          </a:xfrm>
          <a:prstGeom prst="rect">
            <a:avLst/>
          </a:prstGeom>
        </p:spPr>
      </p:pic>
      <p:sp>
        <p:nvSpPr>
          <p:cNvPr id="7" name="TextBox 6">
            <a:extLst>
              <a:ext uri="{FF2B5EF4-FFF2-40B4-BE49-F238E27FC236}">
                <a16:creationId xmlns:a16="http://schemas.microsoft.com/office/drawing/2014/main" id="{E4902428-02AE-48EB-BB5A-D57F2021599B}"/>
              </a:ext>
            </a:extLst>
          </p:cNvPr>
          <p:cNvSpPr txBox="1"/>
          <p:nvPr/>
        </p:nvSpPr>
        <p:spPr>
          <a:xfrm>
            <a:off x="2098106" y="1330800"/>
            <a:ext cx="8375930" cy="1307537"/>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133"/>
              </a:spcBef>
              <a:spcAft>
                <a:spcPts val="133"/>
              </a:spcAft>
              <a:buClrTx/>
              <a:buSzTx/>
              <a:buFontTx/>
              <a:buNone/>
              <a:tabLst/>
              <a:defRPr/>
            </a:pPr>
            <a:r>
              <a:rPr kumimoji="0" lang="vi-VN" sz="2800" b="1" i="0" u="none" strike="noStrike" kern="1200" cap="none" spc="0" normalizeH="0" baseline="0" noProof="0" dirty="0">
                <a:ln>
                  <a:noFill/>
                </a:ln>
                <a:solidFill>
                  <a:srgbClr val="17479D"/>
                </a:solidFill>
                <a:effectLst/>
                <a:uLnTx/>
                <a:uFillTx/>
                <a:latin typeface="Times New Roman" panose="02020603050405020304" pitchFamily="18" charset="0"/>
                <a:ea typeface="Arial-Rounded"/>
                <a:cs typeface="Times New Roman" panose="02020603050405020304" pitchFamily="18" charset="0"/>
              </a:rPr>
              <a:t>1.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Arial-Rounded"/>
                <a:cs typeface="Times New Roman" panose="02020603050405020304" pitchFamily="18" charset="0"/>
              </a:rPr>
              <a:t>Tìm đọc bài thơ, câu chuyện viết về cảnh đẹp trên các miền đất nước.</a:t>
            </a:r>
          </a:p>
        </p:txBody>
      </p:sp>
    </p:spTree>
    <p:extLst>
      <p:ext uri="{BB962C8B-B14F-4D97-AF65-F5344CB8AC3E}">
        <p14:creationId xmlns:p14="http://schemas.microsoft.com/office/powerpoint/2010/main" val="247411736"/>
      </p:ext>
    </p:extLst>
  </p:cSld>
  <p:clrMapOvr>
    <a:masterClrMapping/>
  </p:clrMapOvr>
  <p:transition spd="med" advClick="0" advTm="0">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ả cảnh đẹp Hồ Gươm">
            <a:extLst>
              <a:ext uri="{FF2B5EF4-FFF2-40B4-BE49-F238E27FC236}">
                <a16:creationId xmlns:a16="http://schemas.microsoft.com/office/drawing/2014/main" id="{628B6AAD-E9B4-4BC6-95DF-D66821B6A0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6271" y="0"/>
            <a:ext cx="584036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E7FFA33-2952-49DF-A0D0-EA96E81B1087}"/>
              </a:ext>
            </a:extLst>
          </p:cNvPr>
          <p:cNvSpPr txBox="1"/>
          <p:nvPr/>
        </p:nvSpPr>
        <p:spPr>
          <a:xfrm>
            <a:off x="132735" y="0"/>
            <a:ext cx="6459794" cy="6494085"/>
          </a:xfrm>
          <a:prstGeom prst="rect">
            <a:avLst/>
          </a:prstGeom>
          <a:noFill/>
        </p:spPr>
        <p:txBody>
          <a:bodyPr wrap="square" rtlCol="0">
            <a:spAutoFit/>
          </a:bodyPr>
          <a:lstStyle/>
          <a:p>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Một trong những địa danh nổi tiếng của Hà Nội chính là Hồ Gươm. Hồ nằm ở trung tâm thành phố. Nước hồ trong xanh, phẳng lặng. Thỉnh thoảng những làn gió thổi khiến mặt hồ lăn tăn gợn sóng. Bao bọc xung quanh hồ là những hàng cây cổ thụ đã được trồng từ lâu. Xung quanh hồ còn có đền Ngọc Sơn, tháp Rùa, đài Nghiên mang vẻ cổ kính. Cầu Thê Húc được sơn màu đỏ, cong cong như con tôm. Qua cầu Thê Húc là đến đền Ngọc Sơn cổ kính, uy nghiêm. Trước cổng đền là cây đa cổ thụ đã nhiều năm tuổi. Ở giữa hồ là Tháp Rùa nằm trên một khoảng đất trống chính giữa hồ. Trên tháp, những khóm rêu phong nổi lên khiến tháp mang một vẻ đẹp đầy cổ kính. Hồ Gươm chính là một biểu tượng của Hà Nội.</a:t>
            </a:r>
            <a:endParaRPr lang="en-US" sz="2600" dirty="0"/>
          </a:p>
        </p:txBody>
      </p:sp>
    </p:spTree>
    <p:extLst>
      <p:ext uri="{BB962C8B-B14F-4D97-AF65-F5344CB8AC3E}">
        <p14:creationId xmlns:p14="http://schemas.microsoft.com/office/powerpoint/2010/main" val="2653664018"/>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884C07B-8458-4A09-99C5-3A1F762113FA}"/>
              </a:ext>
            </a:extLst>
          </p:cNvPr>
          <p:cNvSpPr txBox="1"/>
          <p:nvPr/>
        </p:nvSpPr>
        <p:spPr>
          <a:xfrm>
            <a:off x="0" y="162232"/>
            <a:ext cx="5810865" cy="67403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Đất nước Việt Nam ta có rất nhiều cảnh đẹp, từ những cánh rừng nguyên sinh bạt ngàn cho đến những cánh đồng lúa vàng óng trải dài tít tắp… Một trong số những cảnh đẹp đó không thể không nhắc đến vùng núi Sa Pa tuyệt đẹp.</a:t>
            </a:r>
          </a:p>
          <a:p>
            <a:pPr lvl="0" algn="just">
              <a:defRPr/>
            </a:pPr>
            <a:r>
              <a:rPr kumimoji="0" lang="en-US" sz="2400" b="0" i="0" u="none" strike="noStrike" kern="1200" cap="none" spc="0" normalizeH="0" baseline="0" noProof="0" dirty="0">
                <a:ln>
                  <a:noFill/>
                </a:ln>
                <a:solidFill>
                  <a:prstClr val="black"/>
                </a:solidFill>
                <a:effectLst/>
                <a:uLnTx/>
                <a:uFillTx/>
                <a:latin typeface="等线 Light" panose="020F0302020204030204"/>
                <a:ea typeface="+mn-ea"/>
                <a:cs typeface="+mn-cs"/>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Sa Pa là một thị trấn nằm thuộc huyện Sa Pa, tỉnh Lào Cai. Ngắm nhìn Sa Pa</a:t>
            </a:r>
            <a:r>
              <a:rPr lang="en-US" sz="2400" dirty="0">
                <a:solidFill>
                  <a:prstClr val="black"/>
                </a:solidFill>
                <a:latin typeface="等线 Light" panose="020F0302020204030204"/>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em cảm nhận thấy được ở đây có rất nhiều những dãy núi cao thấp ẩn hiện trập trùng trong sương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cùng với đó là những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thửa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ruộng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bậc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thang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đẹp</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như</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tranh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vẽ</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Khi đặt chân đến đây thì du khách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có thể tới thăm những làng dân tộc trong vùng và giao lưu với người dân bản địa. Không chỉ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thế</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khí hậu nơi đây còn rất trong lành và mát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mẻ</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400" b="0" i="0" u="none" strike="noStrike" kern="1200" cap="none" spc="0" normalizeH="0" baseline="0" noProof="0" dirty="0">
                <a:ln>
                  <a:noFill/>
                </a:ln>
                <a:solidFill>
                  <a:prstClr val="black"/>
                </a:solidFill>
                <a:effectLst/>
                <a:uLnTx/>
                <a:uFillTx/>
                <a:latin typeface="等线 Light" panose="020F0302020204030204"/>
                <a:ea typeface="+mn-ea"/>
                <a:cs typeface="+mn-cs"/>
              </a:rPr>
              <a:t>Đ</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ây thực sự là một địa điểm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a:t>
            </a:r>
            <a:r>
              <a:rPr kumimoji="0" lang="en-US" sz="2400" b="0" i="0" u="none" strike="noStrike" kern="1200" cap="none" spc="0" normalizeH="0" baseline="0" noProof="0" dirty="0">
                <a:ln>
                  <a:noFill/>
                </a:ln>
                <a:solidFill>
                  <a:prstClr val="black"/>
                </a:solidFill>
                <a:effectLst/>
                <a:uLnTx/>
                <a:uFillTx/>
                <a:latin typeface="等线 Light" panose="020F0302020204030204"/>
                <a:ea typeface="+mn-ea"/>
                <a:cs typeface="+mn-cs"/>
              </a:rPr>
              <a:t> </a:t>
            </a:r>
            <a:r>
              <a:rPr lang="vi-VN" sz="2400" dirty="0">
                <a:solidFill>
                  <a:prstClr val="black"/>
                </a:solidFill>
                <a:latin typeface="Times New Roman" panose="02020603050405020304" pitchFamily="18" charset="0"/>
              </a:rPr>
              <a:t>hút khách</a:t>
            </a:r>
            <a:r>
              <a:rPr lang="en-US" sz="2400" dirty="0">
                <a:solidFill>
                  <a:prstClr val="black"/>
                </a:solidFill>
                <a:latin typeface="Times New Roman" panose="02020603050405020304" pitchFamily="18" charset="0"/>
              </a:rPr>
              <a:t> </a:t>
            </a:r>
            <a:r>
              <a:rPr lang="vi-VN" sz="2400" dirty="0">
                <a:solidFill>
                  <a:prstClr val="black"/>
                </a:solidFill>
                <a:latin typeface="Times New Roman" panose="02020603050405020304" pitchFamily="18" charset="0"/>
              </a:rPr>
              <a:t>du lịch</a:t>
            </a:r>
            <a:r>
              <a:rPr lang="en-US" sz="2400" dirty="0">
                <a:solidFill>
                  <a:prstClr val="black"/>
                </a:solidFill>
                <a:latin typeface="Times New Roman" panose="02020603050405020304" pitchFamily="18" charset="0"/>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Em rất yêu</a:t>
            </a:r>
            <a:r>
              <a:rPr kumimoji="0" lang="en-US" sz="2400" b="0" i="0" u="none" strike="noStrike" kern="1200" cap="none" spc="0" normalizeH="0" baseline="0" noProof="0" dirty="0">
                <a:ln>
                  <a:noFill/>
                </a:ln>
                <a:solidFill>
                  <a:prstClr val="black"/>
                </a:solidFill>
                <a:effectLst/>
                <a:uLnTx/>
                <a:uFillTx/>
                <a:latin typeface="等线 Light" panose="020F0302020204030204"/>
                <a:ea typeface="+mn-ea"/>
                <a:cs typeface="+mn-cs"/>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quê hương, đất nước của mình.</a:t>
            </a:r>
          </a:p>
        </p:txBody>
      </p:sp>
      <p:pic>
        <p:nvPicPr>
          <p:cNvPr id="1032" name="Picture 8" descr="Bài thơ về quê hương">
            <a:extLst>
              <a:ext uri="{FF2B5EF4-FFF2-40B4-BE49-F238E27FC236}">
                <a16:creationId xmlns:a16="http://schemas.microsoft.com/office/drawing/2014/main" id="{E095666E-278D-439E-B739-DBAECC72AD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0"/>
            <a:ext cx="6095999"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0236310"/>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FFBE490-1C9E-4BF2-B2EC-A612EA74D8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7278" y="230819"/>
            <a:ext cx="9391957" cy="6229998"/>
          </a:xfrm>
          <a:prstGeom prst="rect">
            <a:avLst/>
          </a:prstGeom>
        </p:spPr>
      </p:pic>
    </p:spTree>
    <p:extLst>
      <p:ext uri="{BB962C8B-B14F-4D97-AF65-F5344CB8AC3E}">
        <p14:creationId xmlns:p14="http://schemas.microsoft.com/office/powerpoint/2010/main" val="529940166"/>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38CBB3C-CEC5-4B23-A4BD-798CF69AF1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982303" y="-2369856"/>
            <a:ext cx="6223536" cy="11655706"/>
          </a:xfrm>
          <a:prstGeom prst="rect">
            <a:avLst/>
          </a:prstGeom>
        </p:spPr>
      </p:pic>
      <p:sp>
        <p:nvSpPr>
          <p:cNvPr id="7" name="TextBox 6">
            <a:extLst>
              <a:ext uri="{FF2B5EF4-FFF2-40B4-BE49-F238E27FC236}">
                <a16:creationId xmlns:a16="http://schemas.microsoft.com/office/drawing/2014/main" id="{0AE99A1C-F87C-4942-AC77-104187D30B71}"/>
              </a:ext>
            </a:extLst>
          </p:cNvPr>
          <p:cNvSpPr txBox="1"/>
          <p:nvPr/>
        </p:nvSpPr>
        <p:spPr>
          <a:xfrm>
            <a:off x="983716" y="450615"/>
            <a:ext cx="4496967" cy="60016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333333"/>
                </a:solidFill>
                <a:effectLst/>
                <a:uLnTx/>
                <a:uFillTx/>
                <a:latin typeface="+mj-lt"/>
                <a:ea typeface="+mn-ea"/>
                <a:cs typeface="+mn-cs"/>
              </a:rPr>
              <a:t>Bài thơ: Quê hương</a:t>
            </a:r>
            <a:endParaRPr kumimoji="0" lang="en-US" sz="2400" b="1" i="0" u="none" strike="noStrike" kern="1200" cap="none" spc="0" normalizeH="0" baseline="0" noProof="0" dirty="0">
              <a:ln>
                <a:noFill/>
              </a:ln>
              <a:solidFill>
                <a:srgbClr val="333333"/>
              </a:solidFill>
              <a:effectLst/>
              <a:uLnTx/>
              <a:uFillTx/>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dirty="0">
              <a:ln>
                <a:noFill/>
              </a:ln>
              <a:solidFill>
                <a:srgbClr val="333333"/>
              </a:solidFill>
              <a:effectLst/>
              <a:uLnTx/>
              <a:uFillTx/>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333333"/>
                </a:solidFill>
                <a:effectLst/>
                <a:uLnTx/>
                <a:uFillTx/>
                <a:latin typeface="+mj-lt"/>
                <a:ea typeface="+mn-ea"/>
                <a:cs typeface="+mn-cs"/>
              </a:rPr>
              <a:t>Quê hương là gì hở mẹ</a:t>
            </a:r>
            <a:br>
              <a:rPr kumimoji="0" lang="vi-VN" sz="2400" b="0" i="0" u="none" strike="noStrike" kern="1200" cap="none" spc="0" normalizeH="0" baseline="0" noProof="0" dirty="0">
                <a:ln>
                  <a:noFill/>
                </a:ln>
                <a:solidFill>
                  <a:srgbClr val="333333"/>
                </a:solidFill>
                <a:effectLst/>
                <a:uLnTx/>
                <a:uFillTx/>
                <a:latin typeface="+mj-lt"/>
                <a:ea typeface="+mn-ea"/>
                <a:cs typeface="+mn-cs"/>
              </a:rPr>
            </a:br>
            <a:r>
              <a:rPr kumimoji="0" lang="vi-VN" sz="2400" b="0" i="0" u="none" strike="noStrike" kern="1200" cap="none" spc="0" normalizeH="0" baseline="0" noProof="0" dirty="0">
                <a:ln>
                  <a:noFill/>
                </a:ln>
                <a:solidFill>
                  <a:srgbClr val="333333"/>
                </a:solidFill>
                <a:effectLst/>
                <a:uLnTx/>
                <a:uFillTx/>
                <a:latin typeface="+mj-lt"/>
                <a:ea typeface="+mn-ea"/>
                <a:cs typeface="+mn-cs"/>
              </a:rPr>
              <a:t>Mà cô giáo dạy phải yêu</a:t>
            </a:r>
            <a:br>
              <a:rPr kumimoji="0" lang="vi-VN" sz="2400" b="0" i="0" u="none" strike="noStrike" kern="1200" cap="none" spc="0" normalizeH="0" baseline="0" noProof="0" dirty="0">
                <a:ln>
                  <a:noFill/>
                </a:ln>
                <a:solidFill>
                  <a:srgbClr val="333333"/>
                </a:solidFill>
                <a:effectLst/>
                <a:uLnTx/>
                <a:uFillTx/>
                <a:latin typeface="+mj-lt"/>
                <a:ea typeface="+mn-ea"/>
                <a:cs typeface="+mn-cs"/>
              </a:rPr>
            </a:br>
            <a:r>
              <a:rPr kumimoji="0" lang="vi-VN" sz="2400" b="0" i="0" u="none" strike="noStrike" kern="1200" cap="none" spc="0" normalizeH="0" baseline="0" noProof="0" dirty="0">
                <a:ln>
                  <a:noFill/>
                </a:ln>
                <a:solidFill>
                  <a:srgbClr val="333333"/>
                </a:solidFill>
                <a:effectLst/>
                <a:uLnTx/>
                <a:uFillTx/>
                <a:latin typeface="+mj-lt"/>
                <a:ea typeface="+mn-ea"/>
                <a:cs typeface="+mn-cs"/>
              </a:rPr>
              <a:t>Quê hương là gì hở mẹ</a:t>
            </a:r>
            <a:br>
              <a:rPr kumimoji="0" lang="vi-VN" sz="2400" b="0" i="0" u="none" strike="noStrike" kern="1200" cap="none" spc="0" normalizeH="0" baseline="0" noProof="0" dirty="0">
                <a:ln>
                  <a:noFill/>
                </a:ln>
                <a:solidFill>
                  <a:srgbClr val="333333"/>
                </a:solidFill>
                <a:effectLst/>
                <a:uLnTx/>
                <a:uFillTx/>
                <a:latin typeface="+mj-lt"/>
                <a:ea typeface="+mn-ea"/>
                <a:cs typeface="+mn-cs"/>
              </a:rPr>
            </a:br>
            <a:r>
              <a:rPr kumimoji="0" lang="vi-VN" sz="2400" b="0" i="0" u="none" strike="noStrike" kern="1200" cap="none" spc="0" normalizeH="0" baseline="0" noProof="0" dirty="0">
                <a:ln>
                  <a:noFill/>
                </a:ln>
                <a:solidFill>
                  <a:srgbClr val="333333"/>
                </a:solidFill>
                <a:effectLst/>
                <a:uLnTx/>
                <a:uFillTx/>
                <a:latin typeface="+mj-lt"/>
                <a:ea typeface="+mn-ea"/>
                <a:cs typeface="+mn-cs"/>
              </a:rPr>
              <a:t>Ai đi xa cũng nhớ nhiều</a:t>
            </a:r>
            <a:br>
              <a:rPr kumimoji="0" lang="vi-VN" sz="2400" b="0" i="0" u="none" strike="noStrike" kern="1200" cap="none" spc="0" normalizeH="0" baseline="0" noProof="0" dirty="0">
                <a:ln>
                  <a:noFill/>
                </a:ln>
                <a:solidFill>
                  <a:srgbClr val="333333"/>
                </a:solidFill>
                <a:effectLst/>
                <a:uLnTx/>
                <a:uFillTx/>
                <a:latin typeface="+mj-lt"/>
                <a:ea typeface="+mn-ea"/>
                <a:cs typeface="+mn-cs"/>
              </a:rPr>
            </a:br>
            <a:r>
              <a:rPr kumimoji="0" lang="vi-VN" sz="2400" b="0" i="0" u="none" strike="noStrike" kern="1200" cap="none" spc="0" normalizeH="0" baseline="0" noProof="0" dirty="0">
                <a:ln>
                  <a:noFill/>
                </a:ln>
                <a:solidFill>
                  <a:srgbClr val="333333"/>
                </a:solidFill>
                <a:effectLst/>
                <a:uLnTx/>
                <a:uFillTx/>
                <a:latin typeface="+mj-lt"/>
                <a:ea typeface="+mn-ea"/>
                <a:cs typeface="+mn-cs"/>
              </a:rPr>
              <a:t>Quê hương là chùm khế ngọt</a:t>
            </a:r>
            <a:br>
              <a:rPr kumimoji="0" lang="vi-VN" sz="2400" b="0" i="0" u="none" strike="noStrike" kern="1200" cap="none" spc="0" normalizeH="0" baseline="0" noProof="0" dirty="0">
                <a:ln>
                  <a:noFill/>
                </a:ln>
                <a:solidFill>
                  <a:srgbClr val="333333"/>
                </a:solidFill>
                <a:effectLst/>
                <a:uLnTx/>
                <a:uFillTx/>
                <a:latin typeface="+mj-lt"/>
                <a:ea typeface="+mn-ea"/>
                <a:cs typeface="+mn-cs"/>
              </a:rPr>
            </a:br>
            <a:r>
              <a:rPr kumimoji="0" lang="vi-VN" sz="2400" b="0" i="0" u="none" strike="noStrike" kern="1200" cap="none" spc="0" normalizeH="0" baseline="0" noProof="0" dirty="0">
                <a:ln>
                  <a:noFill/>
                </a:ln>
                <a:solidFill>
                  <a:srgbClr val="333333"/>
                </a:solidFill>
                <a:effectLst/>
                <a:uLnTx/>
                <a:uFillTx/>
                <a:latin typeface="+mj-lt"/>
                <a:ea typeface="+mn-ea"/>
                <a:cs typeface="+mn-cs"/>
              </a:rPr>
              <a:t>Cho con trèo hái mỗi ngày</a:t>
            </a:r>
            <a:br>
              <a:rPr kumimoji="0" lang="vi-VN" sz="2400" b="0" i="0" u="none" strike="noStrike" kern="1200" cap="none" spc="0" normalizeH="0" baseline="0" noProof="0" dirty="0">
                <a:ln>
                  <a:noFill/>
                </a:ln>
                <a:solidFill>
                  <a:srgbClr val="333333"/>
                </a:solidFill>
                <a:effectLst/>
                <a:uLnTx/>
                <a:uFillTx/>
                <a:latin typeface="+mj-lt"/>
                <a:ea typeface="+mn-ea"/>
                <a:cs typeface="+mn-cs"/>
              </a:rPr>
            </a:br>
            <a:r>
              <a:rPr kumimoji="0" lang="vi-VN" sz="2400" b="0" i="0" u="none" strike="noStrike" kern="1200" cap="none" spc="0" normalizeH="0" baseline="0" noProof="0" dirty="0">
                <a:ln>
                  <a:noFill/>
                </a:ln>
                <a:solidFill>
                  <a:srgbClr val="333333"/>
                </a:solidFill>
                <a:effectLst/>
                <a:uLnTx/>
                <a:uFillTx/>
                <a:latin typeface="+mj-lt"/>
                <a:ea typeface="+mn-ea"/>
                <a:cs typeface="+mn-cs"/>
              </a:rPr>
              <a:t>Quê hương là đường đi học</a:t>
            </a:r>
            <a:br>
              <a:rPr kumimoji="0" lang="vi-VN" sz="2400" b="0" i="0" u="none" strike="noStrike" kern="1200" cap="none" spc="0" normalizeH="0" baseline="0" noProof="0" dirty="0">
                <a:ln>
                  <a:noFill/>
                </a:ln>
                <a:solidFill>
                  <a:srgbClr val="333333"/>
                </a:solidFill>
                <a:effectLst/>
                <a:uLnTx/>
                <a:uFillTx/>
                <a:latin typeface="+mj-lt"/>
                <a:ea typeface="+mn-ea"/>
                <a:cs typeface="+mn-cs"/>
              </a:rPr>
            </a:br>
            <a:r>
              <a:rPr kumimoji="0" lang="vi-VN" sz="2400" b="0" i="0" u="none" strike="noStrike" kern="1200" cap="none" spc="0" normalizeH="0" baseline="0" noProof="0" dirty="0">
                <a:ln>
                  <a:noFill/>
                </a:ln>
                <a:solidFill>
                  <a:srgbClr val="333333"/>
                </a:solidFill>
                <a:effectLst/>
                <a:uLnTx/>
                <a:uFillTx/>
                <a:latin typeface="+mj-lt"/>
                <a:ea typeface="+mn-ea"/>
                <a:cs typeface="+mn-cs"/>
              </a:rPr>
              <a:t>Con về rợp bướm vàng bay</a:t>
            </a:r>
            <a:br>
              <a:rPr kumimoji="0" lang="vi-VN" sz="2400" b="0" i="0" u="none" strike="noStrike" kern="1200" cap="none" spc="0" normalizeH="0" baseline="0" noProof="0" dirty="0">
                <a:ln>
                  <a:noFill/>
                </a:ln>
                <a:solidFill>
                  <a:srgbClr val="333333"/>
                </a:solidFill>
                <a:effectLst/>
                <a:uLnTx/>
                <a:uFillTx/>
                <a:latin typeface="+mj-lt"/>
                <a:ea typeface="+mn-ea"/>
                <a:cs typeface="+mn-cs"/>
              </a:rPr>
            </a:br>
            <a:r>
              <a:rPr kumimoji="0" lang="vi-VN" sz="2400" b="0" i="0" u="none" strike="noStrike" kern="1200" cap="none" spc="0" normalizeH="0" baseline="0" noProof="0" dirty="0">
                <a:ln>
                  <a:noFill/>
                </a:ln>
                <a:solidFill>
                  <a:srgbClr val="333333"/>
                </a:solidFill>
                <a:effectLst/>
                <a:uLnTx/>
                <a:uFillTx/>
                <a:latin typeface="+mj-lt"/>
                <a:ea typeface="+mn-ea"/>
                <a:cs typeface="+mn-cs"/>
              </a:rPr>
              <a:t>Quê hương là con diều biếc</a:t>
            </a:r>
            <a:br>
              <a:rPr kumimoji="0" lang="vi-VN" sz="2400" b="0" i="0" u="none" strike="noStrike" kern="1200" cap="none" spc="0" normalizeH="0" baseline="0" noProof="0" dirty="0">
                <a:ln>
                  <a:noFill/>
                </a:ln>
                <a:solidFill>
                  <a:srgbClr val="333333"/>
                </a:solidFill>
                <a:effectLst/>
                <a:uLnTx/>
                <a:uFillTx/>
                <a:latin typeface="+mj-lt"/>
                <a:ea typeface="+mn-ea"/>
                <a:cs typeface="+mn-cs"/>
              </a:rPr>
            </a:br>
            <a:r>
              <a:rPr kumimoji="0" lang="vi-VN" sz="2400" b="0" i="0" u="none" strike="noStrike" kern="1200" cap="none" spc="0" normalizeH="0" baseline="0" noProof="0" dirty="0">
                <a:ln>
                  <a:noFill/>
                </a:ln>
                <a:solidFill>
                  <a:srgbClr val="333333"/>
                </a:solidFill>
                <a:effectLst/>
                <a:uLnTx/>
                <a:uFillTx/>
                <a:latin typeface="+mj-lt"/>
                <a:ea typeface="+mn-ea"/>
                <a:cs typeface="+mn-cs"/>
              </a:rPr>
              <a:t>Tuổi thơ con thả trên đồng</a:t>
            </a:r>
            <a:br>
              <a:rPr kumimoji="0" lang="vi-VN" sz="2400" b="0" i="0" u="none" strike="noStrike" kern="1200" cap="none" spc="0" normalizeH="0" baseline="0" noProof="0" dirty="0">
                <a:ln>
                  <a:noFill/>
                </a:ln>
                <a:solidFill>
                  <a:srgbClr val="333333"/>
                </a:solidFill>
                <a:effectLst/>
                <a:uLnTx/>
                <a:uFillTx/>
                <a:latin typeface="+mj-lt"/>
                <a:ea typeface="+mn-ea"/>
                <a:cs typeface="+mn-cs"/>
              </a:rPr>
            </a:br>
            <a:r>
              <a:rPr kumimoji="0" lang="vi-VN" sz="2400" b="0" i="0" u="none" strike="noStrike" kern="1200" cap="none" spc="0" normalizeH="0" baseline="0" noProof="0" dirty="0">
                <a:ln>
                  <a:noFill/>
                </a:ln>
                <a:solidFill>
                  <a:srgbClr val="333333"/>
                </a:solidFill>
                <a:effectLst/>
                <a:uLnTx/>
                <a:uFillTx/>
                <a:latin typeface="+mj-lt"/>
                <a:ea typeface="+mn-ea"/>
                <a:cs typeface="+mn-cs"/>
              </a:rPr>
              <a:t>Quê hương là con đò nhỏ</a:t>
            </a:r>
            <a:br>
              <a:rPr kumimoji="0" lang="vi-VN" sz="2400" b="0" i="0" u="none" strike="noStrike" kern="1200" cap="none" spc="0" normalizeH="0" baseline="0" noProof="0" dirty="0">
                <a:ln>
                  <a:noFill/>
                </a:ln>
                <a:solidFill>
                  <a:srgbClr val="333333"/>
                </a:solidFill>
                <a:effectLst/>
                <a:uLnTx/>
                <a:uFillTx/>
                <a:latin typeface="+mj-lt"/>
                <a:ea typeface="+mn-ea"/>
                <a:cs typeface="+mn-cs"/>
              </a:rPr>
            </a:br>
            <a:r>
              <a:rPr kumimoji="0" lang="vi-VN" sz="2400" b="0" i="0" u="none" strike="noStrike" kern="1200" cap="none" spc="0" normalizeH="0" baseline="0" noProof="0" dirty="0">
                <a:ln>
                  <a:noFill/>
                </a:ln>
                <a:solidFill>
                  <a:srgbClr val="333333"/>
                </a:solidFill>
                <a:effectLst/>
                <a:uLnTx/>
                <a:uFillTx/>
                <a:latin typeface="+mj-lt"/>
                <a:ea typeface="+mn-ea"/>
                <a:cs typeface="+mn-cs"/>
              </a:rPr>
              <a:t>Êm đềm khua nước ven sông</a:t>
            </a:r>
            <a:endParaRPr kumimoji="0" lang="en-US" sz="2400" b="0" i="0" u="none" strike="noStrike" kern="1200" cap="none" spc="0" normalizeH="0" baseline="0" noProof="0" dirty="0">
              <a:ln>
                <a:noFill/>
              </a:ln>
              <a:solidFill>
                <a:srgbClr val="333333"/>
              </a:solidFill>
              <a:effectLst/>
              <a:uLnTx/>
              <a:uFillTx/>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vi-VN" sz="2400" b="0" i="0" u="none" strike="noStrike" kern="1200" cap="none" spc="0" normalizeH="0" baseline="0" noProof="0" dirty="0">
                <a:ln>
                  <a:noFill/>
                </a:ln>
                <a:solidFill>
                  <a:srgbClr val="333333"/>
                </a:solidFill>
                <a:effectLst/>
                <a:uLnTx/>
                <a:uFillTx/>
                <a:latin typeface="+mj-lt"/>
                <a:ea typeface="+mn-ea"/>
                <a:cs typeface="+mn-cs"/>
              </a:rPr>
            </a:br>
            <a:endParaRPr kumimoji="0" lang="en-US" sz="2400" b="0" i="0" u="none" strike="noStrike" kern="1200" cap="none" spc="0" normalizeH="0" baseline="0" noProof="0" dirty="0">
              <a:ln>
                <a:noFill/>
              </a:ln>
              <a:solidFill>
                <a:srgbClr val="000000"/>
              </a:solidFill>
              <a:effectLst/>
              <a:uLnTx/>
              <a:uFillTx/>
              <a:latin typeface="+mj-lt"/>
              <a:ea typeface="+mn-ea"/>
              <a:cs typeface="+mn-cs"/>
            </a:endParaRPr>
          </a:p>
        </p:txBody>
      </p:sp>
      <p:sp>
        <p:nvSpPr>
          <p:cNvPr id="4" name="TextBox 3">
            <a:extLst>
              <a:ext uri="{FF2B5EF4-FFF2-40B4-BE49-F238E27FC236}">
                <a16:creationId xmlns:a16="http://schemas.microsoft.com/office/drawing/2014/main" id="{BCCD0E64-6F12-42DC-9BEE-DF8876AE0CB3}"/>
              </a:ext>
            </a:extLst>
          </p:cNvPr>
          <p:cNvSpPr txBox="1"/>
          <p:nvPr/>
        </p:nvSpPr>
        <p:spPr>
          <a:xfrm>
            <a:off x="6301421" y="612844"/>
            <a:ext cx="5264683" cy="5632311"/>
          </a:xfrm>
          <a:prstGeom prst="rect">
            <a:avLst/>
          </a:prstGeom>
          <a:noFill/>
        </p:spPr>
        <p:txBody>
          <a:bodyPr wrap="square" rtlCol="0">
            <a:spAutoFit/>
          </a:bodyPr>
          <a:lstStyle/>
          <a:p>
            <a:r>
              <a:rPr kumimoji="0" lang="vi-VN"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mn-cs"/>
              </a:rPr>
              <a:t>Quê hương là cầu tre nhỏ</a:t>
            </a:r>
            <a:br>
              <a:rPr kumimoji="0" lang="vi-VN"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mn-cs"/>
              </a:rPr>
            </a:br>
            <a:r>
              <a:rPr kumimoji="0" lang="vi-VN"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mn-cs"/>
              </a:rPr>
              <a:t>Mẹ về nón lá nghiêng che </a:t>
            </a:r>
            <a:endParaRPr kumimoji="0" lang="en-US"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mn-cs"/>
            </a:endParaRPr>
          </a:p>
          <a:p>
            <a:r>
              <a:rPr kumimoji="0" lang="vi-VN" sz="2400" b="0" i="0" u="none" strike="noStrike" kern="1200" cap="none" spc="0" normalizeH="0" baseline="0" noProof="0" dirty="0">
                <a:ln>
                  <a:noFill/>
                </a:ln>
                <a:solidFill>
                  <a:srgbClr val="333333"/>
                </a:solidFill>
                <a:effectLst/>
                <a:uLnTx/>
                <a:uFillTx/>
                <a:latin typeface="+mj-lt"/>
                <a:ea typeface="+mn-ea"/>
                <a:cs typeface="+mn-cs"/>
              </a:rPr>
              <a:t>Là hương hoa đồng cỏ nội</a:t>
            </a:r>
            <a:br>
              <a:rPr kumimoji="0" lang="vi-VN" sz="2400" b="0" i="0" u="none" strike="noStrike" kern="1200" cap="none" spc="0" normalizeH="0" baseline="0" noProof="0" dirty="0">
                <a:ln>
                  <a:noFill/>
                </a:ln>
                <a:solidFill>
                  <a:srgbClr val="333333"/>
                </a:solidFill>
                <a:effectLst/>
                <a:uLnTx/>
                <a:uFillTx/>
                <a:latin typeface="+mj-lt"/>
                <a:ea typeface="+mn-ea"/>
                <a:cs typeface="+mn-cs"/>
              </a:rPr>
            </a:br>
            <a:r>
              <a:rPr kumimoji="0" lang="vi-VN" sz="2400" b="0" i="0" u="none" strike="noStrike" kern="1200" cap="none" spc="0" normalizeH="0" baseline="0" noProof="0" dirty="0">
                <a:ln>
                  <a:noFill/>
                </a:ln>
                <a:solidFill>
                  <a:srgbClr val="333333"/>
                </a:solidFill>
                <a:effectLst/>
                <a:uLnTx/>
                <a:uFillTx/>
                <a:latin typeface="+mj-lt"/>
                <a:ea typeface="+mn-ea"/>
                <a:cs typeface="+mn-cs"/>
              </a:rPr>
              <a:t>Bay trong giấc ngủ đêm hè</a:t>
            </a:r>
            <a:br>
              <a:rPr kumimoji="0" lang="vi-VN" sz="2400" b="0" i="0" u="none" strike="noStrike" kern="1200" cap="none" spc="0" normalizeH="0" baseline="0" noProof="0" dirty="0">
                <a:ln>
                  <a:noFill/>
                </a:ln>
                <a:solidFill>
                  <a:srgbClr val="333333"/>
                </a:solidFill>
                <a:effectLst/>
                <a:uLnTx/>
                <a:uFillTx/>
                <a:latin typeface="+mj-lt"/>
                <a:ea typeface="+mn-ea"/>
                <a:cs typeface="+mn-cs"/>
              </a:rPr>
            </a:br>
            <a:r>
              <a:rPr kumimoji="0" lang="vi-VN" sz="2400" b="0" i="0" u="none" strike="noStrike" kern="1200" cap="none" spc="0" normalizeH="0" baseline="0" noProof="0" dirty="0">
                <a:ln>
                  <a:noFill/>
                </a:ln>
                <a:solidFill>
                  <a:srgbClr val="333333"/>
                </a:solidFill>
                <a:effectLst/>
                <a:uLnTx/>
                <a:uFillTx/>
                <a:latin typeface="+mj-lt"/>
                <a:ea typeface="+mn-ea"/>
                <a:cs typeface="+mn-cs"/>
              </a:rPr>
              <a:t>Quê hương là vòng tay ấm</a:t>
            </a:r>
            <a:br>
              <a:rPr kumimoji="0" lang="vi-VN" sz="2400" b="0" i="0" u="none" strike="noStrike" kern="1200" cap="none" spc="0" normalizeH="0" baseline="0" noProof="0" dirty="0">
                <a:ln>
                  <a:noFill/>
                </a:ln>
                <a:solidFill>
                  <a:srgbClr val="333333"/>
                </a:solidFill>
                <a:effectLst/>
                <a:uLnTx/>
                <a:uFillTx/>
                <a:latin typeface="+mj-lt"/>
                <a:ea typeface="+mn-ea"/>
                <a:cs typeface="+mn-cs"/>
              </a:rPr>
            </a:br>
            <a:r>
              <a:rPr kumimoji="0" lang="vi-VN" sz="2400" b="0" i="0" u="none" strike="noStrike" kern="1200" cap="none" spc="0" normalizeH="0" baseline="0" noProof="0" dirty="0">
                <a:ln>
                  <a:noFill/>
                </a:ln>
                <a:solidFill>
                  <a:srgbClr val="333333"/>
                </a:solidFill>
                <a:effectLst/>
                <a:uLnTx/>
                <a:uFillTx/>
                <a:latin typeface="+mj-lt"/>
                <a:ea typeface="+mn-ea"/>
                <a:cs typeface="+mn-cs"/>
              </a:rPr>
              <a:t>Con nằm ngủ giữa mưa đêm</a:t>
            </a:r>
            <a:br>
              <a:rPr kumimoji="0" lang="vi-VN" sz="2400" b="0" i="0" u="none" strike="noStrike" kern="1200" cap="none" spc="0" normalizeH="0" baseline="0" noProof="0" dirty="0">
                <a:ln>
                  <a:noFill/>
                </a:ln>
                <a:solidFill>
                  <a:srgbClr val="333333"/>
                </a:solidFill>
                <a:effectLst/>
                <a:uLnTx/>
                <a:uFillTx/>
                <a:latin typeface="+mj-lt"/>
                <a:ea typeface="+mn-ea"/>
                <a:cs typeface="+mn-cs"/>
              </a:rPr>
            </a:br>
            <a:r>
              <a:rPr kumimoji="0" lang="vi-VN" sz="2400" b="0" i="0" u="none" strike="noStrike" kern="1200" cap="none" spc="0" normalizeH="0" baseline="0" noProof="0" dirty="0">
                <a:ln>
                  <a:noFill/>
                </a:ln>
                <a:solidFill>
                  <a:srgbClr val="333333"/>
                </a:solidFill>
                <a:effectLst/>
                <a:uLnTx/>
                <a:uFillTx/>
                <a:latin typeface="+mj-lt"/>
                <a:ea typeface="+mn-ea"/>
                <a:cs typeface="+mn-cs"/>
              </a:rPr>
              <a:t>Quê hương là đêm trăng tỏ</a:t>
            </a:r>
            <a:br>
              <a:rPr kumimoji="0" lang="vi-VN" sz="2400" b="0" i="0" u="none" strike="noStrike" kern="1200" cap="none" spc="0" normalizeH="0" baseline="0" noProof="0" dirty="0">
                <a:ln>
                  <a:noFill/>
                </a:ln>
                <a:solidFill>
                  <a:srgbClr val="333333"/>
                </a:solidFill>
                <a:effectLst/>
                <a:uLnTx/>
                <a:uFillTx/>
                <a:latin typeface="+mj-lt"/>
                <a:ea typeface="+mn-ea"/>
                <a:cs typeface="+mn-cs"/>
              </a:rPr>
            </a:br>
            <a:r>
              <a:rPr kumimoji="0" lang="vi-VN" sz="2400" b="0" i="0" u="none" strike="noStrike" kern="1200" cap="none" spc="0" normalizeH="0" baseline="0" noProof="0" dirty="0">
                <a:ln>
                  <a:noFill/>
                </a:ln>
                <a:solidFill>
                  <a:srgbClr val="333333"/>
                </a:solidFill>
                <a:effectLst/>
                <a:uLnTx/>
                <a:uFillTx/>
                <a:latin typeface="+mj-lt"/>
                <a:ea typeface="+mn-ea"/>
                <a:cs typeface="+mn-cs"/>
              </a:rPr>
              <a:t>Hoa cau rụng trắng ngoài thềm</a:t>
            </a:r>
            <a:br>
              <a:rPr kumimoji="0" lang="vi-VN" sz="2400" b="0" i="0" u="none" strike="noStrike" kern="1200" cap="none" spc="0" normalizeH="0" baseline="0" noProof="0" dirty="0">
                <a:ln>
                  <a:noFill/>
                </a:ln>
                <a:solidFill>
                  <a:srgbClr val="333333"/>
                </a:solidFill>
                <a:effectLst/>
                <a:uLnTx/>
                <a:uFillTx/>
                <a:latin typeface="+mj-lt"/>
                <a:ea typeface="+mn-ea"/>
                <a:cs typeface="+mn-cs"/>
              </a:rPr>
            </a:br>
            <a:r>
              <a:rPr kumimoji="0" lang="vi-VN" sz="2400" b="0" i="0" u="none" strike="noStrike" kern="1200" cap="none" spc="0" normalizeH="0" baseline="0" noProof="0" dirty="0">
                <a:ln>
                  <a:noFill/>
                </a:ln>
                <a:solidFill>
                  <a:srgbClr val="333333"/>
                </a:solidFill>
                <a:effectLst/>
                <a:uLnTx/>
                <a:uFillTx/>
                <a:latin typeface="+mj-lt"/>
                <a:ea typeface="+mn-ea"/>
                <a:cs typeface="+mn-cs"/>
              </a:rPr>
              <a:t>Quê hương là vàng hoa bí</a:t>
            </a:r>
            <a:br>
              <a:rPr kumimoji="0" lang="vi-VN" sz="2400" b="0" i="0" u="none" strike="noStrike" kern="1200" cap="none" spc="0" normalizeH="0" baseline="0" noProof="0" dirty="0">
                <a:ln>
                  <a:noFill/>
                </a:ln>
                <a:solidFill>
                  <a:srgbClr val="333333"/>
                </a:solidFill>
                <a:effectLst/>
                <a:uLnTx/>
                <a:uFillTx/>
                <a:latin typeface="+mj-lt"/>
                <a:ea typeface="+mn-ea"/>
                <a:cs typeface="+mn-cs"/>
              </a:rPr>
            </a:br>
            <a:r>
              <a:rPr kumimoji="0" lang="vi-VN" sz="2400" b="0" i="0" u="none" strike="noStrike" kern="1200" cap="none" spc="0" normalizeH="0" baseline="0" noProof="0" dirty="0">
                <a:ln>
                  <a:noFill/>
                </a:ln>
                <a:solidFill>
                  <a:srgbClr val="333333"/>
                </a:solidFill>
                <a:effectLst/>
                <a:uLnTx/>
                <a:uFillTx/>
                <a:latin typeface="+mj-lt"/>
                <a:ea typeface="+mn-ea"/>
                <a:cs typeface="+mn-cs"/>
              </a:rPr>
              <a:t>Là hồng tím giậu mồng tơi</a:t>
            </a:r>
            <a:br>
              <a:rPr kumimoji="0" lang="vi-VN" sz="2400" b="0" i="0" u="none" strike="noStrike" kern="1200" cap="none" spc="0" normalizeH="0" baseline="0" noProof="0" dirty="0">
                <a:ln>
                  <a:noFill/>
                </a:ln>
                <a:solidFill>
                  <a:srgbClr val="333333"/>
                </a:solidFill>
                <a:effectLst/>
                <a:uLnTx/>
                <a:uFillTx/>
                <a:latin typeface="+mj-lt"/>
                <a:ea typeface="+mn-ea"/>
                <a:cs typeface="+mn-cs"/>
              </a:rPr>
            </a:br>
            <a:r>
              <a:rPr kumimoji="0" lang="vi-VN" sz="2400" b="0" i="0" u="none" strike="noStrike" kern="1200" cap="none" spc="0" normalizeH="0" baseline="0" noProof="0" dirty="0">
                <a:ln>
                  <a:noFill/>
                </a:ln>
                <a:solidFill>
                  <a:srgbClr val="333333"/>
                </a:solidFill>
                <a:effectLst/>
                <a:uLnTx/>
                <a:uFillTx/>
                <a:latin typeface="+mj-lt"/>
                <a:ea typeface="+mn-ea"/>
                <a:cs typeface="+mn-cs"/>
              </a:rPr>
              <a:t>Là đỏ đôi bờ dâm bụt</a:t>
            </a:r>
            <a:br>
              <a:rPr kumimoji="0" lang="vi-VN" sz="2400" b="0" i="0" u="none" strike="noStrike" kern="1200" cap="none" spc="0" normalizeH="0" baseline="0" noProof="0" dirty="0">
                <a:ln>
                  <a:noFill/>
                </a:ln>
                <a:solidFill>
                  <a:srgbClr val="333333"/>
                </a:solidFill>
                <a:effectLst/>
                <a:uLnTx/>
                <a:uFillTx/>
                <a:latin typeface="+mj-lt"/>
                <a:ea typeface="+mn-ea"/>
                <a:cs typeface="+mn-cs"/>
              </a:rPr>
            </a:br>
            <a:r>
              <a:rPr kumimoji="0" lang="vi-VN" sz="2400" b="0" i="0" u="none" strike="noStrike" kern="1200" cap="none" spc="0" normalizeH="0" baseline="0" noProof="0" dirty="0">
                <a:ln>
                  <a:noFill/>
                </a:ln>
                <a:solidFill>
                  <a:srgbClr val="333333"/>
                </a:solidFill>
                <a:effectLst/>
                <a:uLnTx/>
                <a:uFillTx/>
                <a:latin typeface="+mj-lt"/>
                <a:ea typeface="+mn-ea"/>
                <a:cs typeface="+mn-cs"/>
              </a:rPr>
              <a:t>Màu hoa sen trắng tinh khôi</a:t>
            </a:r>
            <a:br>
              <a:rPr kumimoji="0" lang="vi-VN" sz="2400" b="0" i="0" u="none" strike="noStrike" kern="1200" cap="none" spc="0" normalizeH="0" baseline="0" noProof="0" dirty="0">
                <a:ln>
                  <a:noFill/>
                </a:ln>
                <a:solidFill>
                  <a:srgbClr val="333333"/>
                </a:solidFill>
                <a:effectLst/>
                <a:uLnTx/>
                <a:uFillTx/>
                <a:latin typeface="+mj-lt"/>
                <a:ea typeface="+mn-ea"/>
                <a:cs typeface="+mn-cs"/>
              </a:rPr>
            </a:br>
            <a:r>
              <a:rPr kumimoji="0" lang="vi-VN" sz="2400" b="0" i="0" u="none" strike="noStrike" kern="1200" cap="none" spc="0" normalizeH="0" baseline="0" noProof="0" dirty="0">
                <a:ln>
                  <a:noFill/>
                </a:ln>
                <a:solidFill>
                  <a:srgbClr val="333333"/>
                </a:solidFill>
                <a:effectLst/>
                <a:uLnTx/>
                <a:uFillTx/>
                <a:latin typeface="+mj-lt"/>
                <a:ea typeface="+mn-ea"/>
                <a:cs typeface="+mn-cs"/>
              </a:rPr>
              <a:t>Quê hương mỗi người chỉ một</a:t>
            </a:r>
            <a:br>
              <a:rPr kumimoji="0" lang="vi-VN" sz="2400" b="0" i="0" u="none" strike="noStrike" kern="1200" cap="none" spc="0" normalizeH="0" baseline="0" noProof="0" dirty="0">
                <a:ln>
                  <a:noFill/>
                </a:ln>
                <a:solidFill>
                  <a:srgbClr val="333333"/>
                </a:solidFill>
                <a:effectLst/>
                <a:uLnTx/>
                <a:uFillTx/>
                <a:latin typeface="+mj-lt"/>
                <a:ea typeface="+mn-ea"/>
                <a:cs typeface="+mn-cs"/>
              </a:rPr>
            </a:br>
            <a:r>
              <a:rPr kumimoji="0" lang="vi-VN" sz="2400" b="0" i="0" u="none" strike="noStrike" kern="1200" cap="none" spc="0" normalizeH="0" baseline="0" noProof="0" dirty="0">
                <a:ln>
                  <a:noFill/>
                </a:ln>
                <a:solidFill>
                  <a:srgbClr val="333333"/>
                </a:solidFill>
                <a:effectLst/>
                <a:uLnTx/>
                <a:uFillTx/>
                <a:latin typeface="+mj-lt"/>
                <a:ea typeface="+mn-ea"/>
                <a:cs typeface="+mn-cs"/>
              </a:rPr>
              <a:t>Như là chỉ một mẹ thôi</a:t>
            </a:r>
            <a:br>
              <a:rPr kumimoji="0" lang="vi-VN" sz="2400" b="0" i="0" u="none" strike="noStrike" kern="1200" cap="none" spc="0" normalizeH="0" baseline="0" noProof="0" dirty="0">
                <a:ln>
                  <a:noFill/>
                </a:ln>
                <a:solidFill>
                  <a:srgbClr val="333333"/>
                </a:solidFill>
                <a:effectLst/>
                <a:uLnTx/>
                <a:uFillTx/>
                <a:latin typeface="+mj-lt"/>
                <a:ea typeface="+mn-ea"/>
                <a:cs typeface="+mn-cs"/>
              </a:rPr>
            </a:br>
            <a:r>
              <a:rPr kumimoji="0" lang="vi-VN" sz="2400" b="0" i="0" u="none" strike="noStrike" kern="1200" cap="none" spc="0" normalizeH="0" baseline="0" noProof="0" dirty="0">
                <a:ln>
                  <a:noFill/>
                </a:ln>
                <a:solidFill>
                  <a:srgbClr val="333333"/>
                </a:solidFill>
                <a:effectLst/>
                <a:uLnTx/>
                <a:uFillTx/>
                <a:latin typeface="+mj-lt"/>
                <a:ea typeface="+mn-ea"/>
                <a:cs typeface="+mn-cs"/>
              </a:rPr>
              <a:t>Quê hươ</a:t>
            </a:r>
            <a:r>
              <a:rPr kumimoji="0" lang="en-US" sz="2400" b="0" i="0" u="none" strike="noStrike" kern="1200" cap="none" spc="0" normalizeH="0" baseline="0" noProof="0" dirty="0">
                <a:ln>
                  <a:noFill/>
                </a:ln>
                <a:solidFill>
                  <a:srgbClr val="333333"/>
                </a:solidFill>
                <a:effectLst/>
                <a:uLnTx/>
                <a:uFillTx/>
                <a:latin typeface="Times New Roman" panose="02020603050405020304" pitchFamily="18" charset="0"/>
                <a:cs typeface="Times New Roman" panose="02020603050405020304" pitchFamily="18" charset="0"/>
              </a:rPr>
              <a:t>ng</a:t>
            </a:r>
            <a:r>
              <a:rPr kumimoji="0" lang="en-US" sz="2400" b="0" i="0" u="none" strike="noStrike" kern="1200" cap="none" spc="0" normalizeH="0" baseline="0" noProof="0" dirty="0">
                <a:ln>
                  <a:noFill/>
                </a:ln>
                <a:solidFill>
                  <a:srgbClr val="333333"/>
                </a:solidFill>
                <a:effectLst/>
                <a:uLnTx/>
                <a:uFillTx/>
                <a:latin typeface="+mj-lt"/>
                <a:ea typeface="+mn-ea"/>
                <a:cs typeface="+mn-cs"/>
              </a:rPr>
              <a:t> </a:t>
            </a:r>
            <a:r>
              <a:rPr kumimoji="0" lang="en-US" sz="2400" b="0" i="0" u="none" strike="noStrike" kern="1200" cap="none" spc="0" normalizeH="0" baseline="0" noProof="0" dirty="0" err="1">
                <a:ln>
                  <a:noFill/>
                </a:ln>
                <a:solidFill>
                  <a:srgbClr val="333333"/>
                </a:solidFill>
                <a:effectLst/>
                <a:uLnTx/>
                <a:uFillTx/>
                <a:latin typeface="Times New Roman" panose="02020603050405020304" pitchFamily="18" charset="0"/>
                <a:cs typeface="Times New Roman" panose="02020603050405020304" pitchFamily="18" charset="0"/>
              </a:rPr>
              <a:t>có</a:t>
            </a:r>
            <a:r>
              <a:rPr kumimoji="0" lang="en-US" sz="2400" b="0" i="0" u="none" strike="noStrike" kern="1200" cap="none" spc="0" normalizeH="0" baseline="0" noProof="0" dirty="0">
                <a:ln>
                  <a:noFill/>
                </a:ln>
                <a:solidFill>
                  <a:srgbClr val="333333"/>
                </a:solidFill>
                <a:effectLst/>
                <a:uLnTx/>
                <a:uFillTx/>
                <a:latin typeface="Times New Roman" panose="02020603050405020304" pitchFamily="18" charset="0"/>
                <a:cs typeface="Times New Roman" panose="02020603050405020304" pitchFamily="18" charset="0"/>
              </a:rPr>
              <a:t> ai </a:t>
            </a:r>
            <a:r>
              <a:rPr kumimoji="0" lang="en-US" sz="2400" b="0" i="0" u="none" strike="noStrike" kern="1200" cap="none" spc="0" normalizeH="0" baseline="0" noProof="0" dirty="0" err="1">
                <a:ln>
                  <a:noFill/>
                </a:ln>
                <a:solidFill>
                  <a:srgbClr val="333333"/>
                </a:solidFill>
                <a:effectLst/>
                <a:uLnTx/>
                <a:uFillTx/>
                <a:latin typeface="Times New Roman" panose="02020603050405020304" pitchFamily="18" charset="0"/>
                <a:cs typeface="Times New Roman" panose="02020603050405020304" pitchFamily="18" charset="0"/>
              </a:rPr>
              <a:t>không</a:t>
            </a:r>
            <a:r>
              <a:rPr kumimoji="0" lang="en-US" sz="2400" b="0" i="0" u="none" strike="noStrike" kern="1200" cap="none" spc="0" normalizeH="0" baseline="0" noProof="0" dirty="0">
                <a:ln>
                  <a:noFill/>
                </a:ln>
                <a:solidFill>
                  <a:srgbClr val="333333"/>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333333"/>
                </a:solidFill>
                <a:effectLst/>
                <a:uLnTx/>
                <a:uFillTx/>
                <a:latin typeface="Times New Roman" panose="02020603050405020304" pitchFamily="18" charset="0"/>
                <a:cs typeface="Times New Roman" panose="02020603050405020304" pitchFamily="18" charset="0"/>
              </a:rPr>
              <a:t>nhớ</a:t>
            </a:r>
            <a:r>
              <a:rPr kumimoji="0" lang="en-US" sz="2400" b="0" i="0" u="none" strike="noStrike" kern="1200" cap="none" spc="0" normalizeH="0" baseline="0" noProof="0" dirty="0">
                <a:ln>
                  <a:noFill/>
                </a:ln>
                <a:solidFill>
                  <a:srgbClr val="333333"/>
                </a:solidFill>
                <a:effectLst/>
                <a:uLnTx/>
                <a:uFillTx/>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894219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84C0791A-6676-4043-BBF1-DD2993D19C98}"/>
              </a:ext>
            </a:extLst>
          </p:cNvPr>
          <p:cNvSpPr/>
          <p:nvPr/>
        </p:nvSpPr>
        <p:spPr>
          <a:xfrm flipV="1">
            <a:off x="2205" y="1040782"/>
            <a:ext cx="12187592" cy="45708"/>
          </a:xfrm>
          <a:prstGeom prst="rect">
            <a:avLst/>
          </a:prstGeom>
          <a:solidFill>
            <a:srgbClr val="75B2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Times New Roman" panose="02020603050405020304" pitchFamily="18" charset="0"/>
              <a:ea typeface="字魂35号-经典雅黑" panose="00000500000000000000" pitchFamily="2" charset="-122"/>
              <a:cs typeface="Times New Roman" panose="02020603050405020304" pitchFamily="18" charset="0"/>
              <a:sym typeface=""/>
            </a:endParaRPr>
          </a:p>
        </p:txBody>
      </p:sp>
      <p:cxnSp>
        <p:nvCxnSpPr>
          <p:cNvPr id="20" name="30">
            <a:extLst>
              <a:ext uri="{FF2B5EF4-FFF2-40B4-BE49-F238E27FC236}">
                <a16:creationId xmlns:a16="http://schemas.microsoft.com/office/drawing/2014/main" id="{F5229C80-1FED-4B9B-A731-14A567100433}"/>
              </a:ext>
            </a:extLst>
          </p:cNvPr>
          <p:cNvCxnSpPr/>
          <p:nvPr/>
        </p:nvCxnSpPr>
        <p:spPr>
          <a:xfrm>
            <a:off x="1530206" y="2971960"/>
            <a:ext cx="3887451" cy="1"/>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1" name="31">
            <a:extLst>
              <a:ext uri="{FF2B5EF4-FFF2-40B4-BE49-F238E27FC236}">
                <a16:creationId xmlns:a16="http://schemas.microsoft.com/office/drawing/2014/main" id="{97CEFCB1-9421-4B34-BE4F-D64631E6410E}"/>
              </a:ext>
            </a:extLst>
          </p:cNvPr>
          <p:cNvCxnSpPr/>
          <p:nvPr/>
        </p:nvCxnSpPr>
        <p:spPr>
          <a:xfrm>
            <a:off x="1530206" y="4692022"/>
            <a:ext cx="3887451" cy="1"/>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1479DE9C-4898-4209-9612-F257EF72ED71}"/>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50000"/>
                    </a14:imgEffect>
                    <a14:imgEffect>
                      <a14:saturation sat="200000"/>
                    </a14:imgEffect>
                  </a14:imgLayer>
                </a14:imgProps>
              </a:ext>
            </a:extLst>
          </a:blip>
          <a:stretch>
            <a:fillRect/>
          </a:stretch>
        </p:blipFill>
        <p:spPr>
          <a:xfrm>
            <a:off x="1219652" y="1106882"/>
            <a:ext cx="10217624" cy="4893540"/>
          </a:xfrm>
          <a:prstGeom prst="rect">
            <a:avLst/>
          </a:prstGeom>
        </p:spPr>
      </p:pic>
      <p:sp>
        <p:nvSpPr>
          <p:cNvPr id="6" name="TextBox 5">
            <a:extLst>
              <a:ext uri="{FF2B5EF4-FFF2-40B4-BE49-F238E27FC236}">
                <a16:creationId xmlns:a16="http://schemas.microsoft.com/office/drawing/2014/main" id="{485C4997-B156-4524-B717-3A1881A94E0F}"/>
              </a:ext>
            </a:extLst>
          </p:cNvPr>
          <p:cNvSpPr txBox="1"/>
          <p:nvPr/>
        </p:nvSpPr>
        <p:spPr>
          <a:xfrm>
            <a:off x="838200" y="435615"/>
            <a:ext cx="1051559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133"/>
              </a:spcBef>
              <a:spcAft>
                <a:spcPts val="133"/>
              </a:spcAft>
              <a:buClrTx/>
              <a:buSzTx/>
              <a:buFontTx/>
              <a:buNone/>
              <a:tabLst/>
              <a:defRPr/>
            </a:pPr>
            <a:r>
              <a:rPr kumimoji="0" lang="vi-VN" sz="3200" b="1" i="0" u="none" strike="noStrike" kern="1200" cap="none" spc="0" normalizeH="0" baseline="0" noProof="0" dirty="0">
                <a:ln>
                  <a:noFill/>
                </a:ln>
                <a:solidFill>
                  <a:srgbClr val="17479D"/>
                </a:solidFill>
                <a:effectLst/>
                <a:uLnTx/>
                <a:uFillTx/>
                <a:latin typeface="Times New Roman" panose="02020603050405020304" pitchFamily="18" charset="0"/>
                <a:ea typeface="Arial-Rounded"/>
                <a:cs typeface="Times New Roman" panose="02020603050405020304" pitchFamily="18" charset="0"/>
              </a:rPr>
              <a:t>2. </a:t>
            </a:r>
            <a:r>
              <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rPr>
              <a:t>Đọc cho bạn nghe đoạn thơ hoặc đoạn truyện em thích.</a:t>
            </a:r>
          </a:p>
        </p:txBody>
      </p:sp>
    </p:spTree>
    <p:extLst>
      <p:ext uri="{BB962C8B-B14F-4D97-AF65-F5344CB8AC3E}">
        <p14:creationId xmlns:p14="http://schemas.microsoft.com/office/powerpoint/2010/main" val="391064133"/>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par>
                                <p:cTn id="8" presetID="22" presetClass="entr" presetSubtype="8"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left)">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千图网海量PPT模板www.58pic.com​​">
  <a:themeElements>
    <a:clrScheme name="自定义 1040">
      <a:dk1>
        <a:sysClr val="windowText" lastClr="000000"/>
      </a:dk1>
      <a:lt1>
        <a:sysClr val="window" lastClr="FFFFFF"/>
      </a:lt1>
      <a:dk2>
        <a:srgbClr val="5A6378"/>
      </a:dk2>
      <a:lt2>
        <a:srgbClr val="7F7F7F"/>
      </a:lt2>
      <a:accent1>
        <a:srgbClr val="59B776"/>
      </a:accent1>
      <a:accent2>
        <a:srgbClr val="59B776"/>
      </a:accent2>
      <a:accent3>
        <a:srgbClr val="59B776"/>
      </a:accent3>
      <a:accent4>
        <a:srgbClr val="59B776"/>
      </a:accent4>
      <a:accent5>
        <a:srgbClr val="59B776"/>
      </a:accent5>
      <a:accent6>
        <a:srgbClr val="59B776"/>
      </a:accent6>
      <a:hlink>
        <a:srgbClr val="168BBA"/>
      </a:hlink>
      <a:folHlink>
        <a:srgbClr val="680000"/>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2sljho3q">
      <a:majorFont>
        <a:latin typeface="Arial"/>
        <a:ea typeface="汉仪跳跳体简"/>
        <a:cs typeface=""/>
      </a:majorFont>
      <a:minorFont>
        <a:latin typeface="Arial"/>
        <a:ea typeface="汉仪跳跳体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TotalTime>
  <Words>766</Words>
  <Application>Microsoft Office PowerPoint</Application>
  <PresentationFormat>Widescreen</PresentationFormat>
  <Paragraphs>42</Paragraphs>
  <Slides>12</Slides>
  <Notes>9</Notes>
  <HiddenSlides>0</HiddenSlides>
  <MMClips>0</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12</vt:i4>
      </vt:variant>
    </vt:vector>
  </HeadingPairs>
  <TitlesOfParts>
    <vt:vector size="27" baseType="lpstr">
      <vt:lpstr>等线</vt:lpstr>
      <vt:lpstr>等线 Light</vt:lpstr>
      <vt:lpstr>微软雅黑</vt:lpstr>
      <vt:lpstr>Arial</vt:lpstr>
      <vt:lpstr>Arial-Rounded</vt:lpstr>
      <vt:lpstr>Calibri</vt:lpstr>
      <vt:lpstr>Calibri Light</vt:lpstr>
      <vt:lpstr>HP001 4 hàng</vt:lpstr>
      <vt:lpstr>Times New Roman</vt:lpstr>
      <vt:lpstr>千图网海量PPT模板www.58pic.com​​</vt:lpstr>
      <vt:lpstr>Office 主题​​</vt:lpstr>
      <vt:lpstr>1_https://www.freeppt7.com</vt:lpstr>
      <vt:lpstr>第一PPT，www.1ppt.com</vt:lpstr>
      <vt:lpstr>Office Theme</vt:lpstr>
      <vt:lpstr>Retrospect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Nguyen Kim Chi</cp:lastModifiedBy>
  <cp:revision>9</cp:revision>
  <dcterms:created xsi:type="dcterms:W3CDTF">2021-08-06T16:00:43Z</dcterms:created>
  <dcterms:modified xsi:type="dcterms:W3CDTF">2022-05-03T13:31:04Z</dcterms:modified>
</cp:coreProperties>
</file>