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6.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ags/tag5.xml" ContentType="application/vnd.openxmlformats-officedocument.presentationml.tags+xml"/>
  <Override PartName="/ppt/notesSlides/notesSlide1.xml" ContentType="application/vnd.openxmlformats-officedocument.presentationml.notesSlide+xml"/>
  <Override PartName="/ppt/tags/tag6.xml" ContentType="application/vnd.openxmlformats-officedocument.presentationml.tags+xml"/>
  <Override PartName="/ppt/notesSlides/notesSlide2.xml" ContentType="application/vnd.openxmlformats-officedocument.presentationml.notesSlide+xml"/>
  <Override PartName="/ppt/tags/tag7.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1" r:id="rId1"/>
    <p:sldMasterId id="2147483827" r:id="rId2"/>
    <p:sldMasterId id="2147483873" r:id="rId3"/>
    <p:sldMasterId id="2147483885" r:id="rId4"/>
    <p:sldMasterId id="2147484018" r:id="rId5"/>
    <p:sldMasterId id="2147484032" r:id="rId6"/>
    <p:sldMasterId id="2147484045" r:id="rId7"/>
  </p:sldMasterIdLst>
  <p:notesMasterIdLst>
    <p:notesMasterId r:id="rId28"/>
  </p:notesMasterIdLst>
  <p:sldIdLst>
    <p:sldId id="256" r:id="rId8"/>
    <p:sldId id="257" r:id="rId9"/>
    <p:sldId id="259" r:id="rId10"/>
    <p:sldId id="260" r:id="rId11"/>
    <p:sldId id="3402" r:id="rId12"/>
    <p:sldId id="3403" r:id="rId13"/>
    <p:sldId id="515" r:id="rId14"/>
    <p:sldId id="2007577132" r:id="rId15"/>
    <p:sldId id="2007577133" r:id="rId16"/>
    <p:sldId id="265" r:id="rId17"/>
    <p:sldId id="3406" r:id="rId18"/>
    <p:sldId id="3405" r:id="rId19"/>
    <p:sldId id="300" r:id="rId20"/>
    <p:sldId id="3408" r:id="rId21"/>
    <p:sldId id="3407" r:id="rId22"/>
    <p:sldId id="2007577120" r:id="rId23"/>
    <p:sldId id="2007577131" r:id="rId24"/>
    <p:sldId id="323" r:id="rId25"/>
    <p:sldId id="2007577134" r:id="rId26"/>
    <p:sldId id="358"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66FF"/>
    <a:srgbClr val="FFE5FF"/>
    <a:srgbClr val="FF99CC"/>
    <a:srgbClr val="E6CD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817" autoAdjust="0"/>
    <p:restoredTop sz="94660"/>
  </p:normalViewPr>
  <p:slideViewPr>
    <p:cSldViewPr snapToGrid="0">
      <p:cViewPr varScale="1">
        <p:scale>
          <a:sx n="70" d="100"/>
          <a:sy n="70" d="100"/>
        </p:scale>
        <p:origin x="624"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notesMaster" Target="notesMasters/notesMaster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C7C870-01CD-44BE-B8B4-B3FCA5C58FD9}" type="datetimeFigureOut">
              <a:rPr lang="en-US" smtClean="0"/>
              <a:t>2/5/2022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EFD831-A322-40CE-9411-6E8D2E6C1938}" type="slidenum">
              <a:rPr lang="en-US" smtClean="0"/>
              <a:t>‹#›</a:t>
            </a:fld>
            <a:endParaRPr lang="en-US"/>
          </a:p>
        </p:txBody>
      </p:sp>
    </p:spTree>
    <p:extLst>
      <p:ext uri="{BB962C8B-B14F-4D97-AF65-F5344CB8AC3E}">
        <p14:creationId xmlns:p14="http://schemas.microsoft.com/office/powerpoint/2010/main" val="2543998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11658264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5641897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11454070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幻灯片图像占位符 26625"/>
          <p:cNvSpPr>
            <a:spLocks noGrp="1" noRot="1" noChangeAspect="1" noTextEdit="1"/>
          </p:cNvSpPr>
          <p:nvPr>
            <p:ph type="sldImg"/>
          </p:nvPr>
        </p:nvSpPr>
        <p:spPr>
          <a:xfrm>
            <a:off x="685800" y="1143000"/>
            <a:ext cx="5486400" cy="3086100"/>
          </a:xfrm>
        </p:spPr>
      </p:sp>
      <p:sp>
        <p:nvSpPr>
          <p:cNvPr id="5123" name="文本占位符 26626"/>
          <p:cNvSpPr>
            <a:spLocks noGrp="1"/>
          </p:cNvSpPr>
          <p:nvPr>
            <p:ph type="body" idx="1"/>
          </p:nvPr>
        </p:nvSpPr>
        <p:spPr/>
        <p:txBody>
          <a:bodyPr wrap="square" lIns="91440" tIns="45720" rIns="91440" bIns="45720" anchor="t" anchorCtr="0"/>
          <a:lstStyle/>
          <a:p>
            <a:pPr lvl="0" eaLnBrk="1" hangingPunct="1"/>
            <a:endParaRPr dirty="0"/>
          </a:p>
        </p:txBody>
      </p:sp>
      <p:sp>
        <p:nvSpPr>
          <p:cNvPr id="5124"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41938011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656478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幻灯片图像占位符 81921"/>
          <p:cNvSpPr>
            <a:spLocks noGrp="1" noRot="1" noChangeAspect="1" noTextEdit="1"/>
          </p:cNvSpPr>
          <p:nvPr>
            <p:ph type="sldImg"/>
          </p:nvPr>
        </p:nvSpPr>
        <p:spPr>
          <a:xfrm>
            <a:off x="142875" y="768350"/>
            <a:ext cx="6818313" cy="3836988"/>
          </a:xfrm>
          <a:ln>
            <a:solidFill>
              <a:srgbClr val="000000">
                <a:alpha val="100000"/>
              </a:srgbClr>
            </a:solidFill>
            <a:miter lim="800000"/>
          </a:ln>
        </p:spPr>
      </p:sp>
      <p:sp>
        <p:nvSpPr>
          <p:cNvPr id="68611" name="文本占位符 81922"/>
          <p:cNvSpPr>
            <a:spLocks noGrp="1"/>
          </p:cNvSpPr>
          <p:nvPr>
            <p:ph type="body"/>
          </p:nvPr>
        </p:nvSpPr>
        <p:spPr>
          <a:xfrm>
            <a:off x="711200" y="4860925"/>
            <a:ext cx="5683250" cy="4605338"/>
          </a:xfrm>
        </p:spPr>
        <p:txBody>
          <a:bodyPr wrap="square" lIns="91440" tIns="45720" rIns="91440" bIns="45720" anchor="t" anchorCtr="0"/>
          <a:lstStyle/>
          <a:p>
            <a:pPr lvl="0" eaLnBrk="1" hangingPunct="1"/>
            <a:endParaRPr lang="en-US" altLang="en-US" dirty="0"/>
          </a:p>
        </p:txBody>
      </p:sp>
      <p:sp>
        <p:nvSpPr>
          <p:cNvPr id="68612" name="灯片编号占位符 1"/>
          <p:cNvSpPr txBox="1">
            <a:spLocks noGrp="1"/>
          </p:cNvSpPr>
          <p:nvPr/>
        </p:nvSpPr>
        <p:spPr>
          <a:xfrm>
            <a:off x="4024313" y="9721850"/>
            <a:ext cx="3078162" cy="511175"/>
          </a:xfrm>
          <a:prstGeom prst="rect">
            <a:avLst/>
          </a:prstGeom>
          <a:noFill/>
          <a:ln w="9525">
            <a:noFill/>
          </a:ln>
        </p:spPr>
        <p:txBody>
          <a:bodyPr lIns="99075" tIns="49538" rIns="99075" bIns="49538" anchor="b" anchorCtr="0"/>
          <a:lstStyle/>
          <a:p>
            <a:pPr marL="0" marR="0" lvl="0" indent="0" algn="r" defTabSz="990600" rtl="0" eaLnBrk="1" fontAlgn="auto" latinLnBrk="0" hangingPunct="1">
              <a:lnSpc>
                <a:spcPct val="100000"/>
              </a:lnSpc>
              <a:spcBef>
                <a:spcPct val="0"/>
              </a:spcBef>
              <a:spcAft>
                <a:spcPts val="0"/>
              </a:spcAft>
              <a:buClrTx/>
              <a:buSzTx/>
              <a:buFontTx/>
              <a:buNone/>
              <a:tabLst/>
              <a:defRPr/>
            </a:pPr>
            <a:fld id="{9A0DB2DC-4C9A-4742-B13C-FB6460FD3503}" type="slidenum">
              <a:rPr kumimoji="0" lang="en-US" altLang="zh-CN" sz="13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mn-cs"/>
              </a:rPr>
              <a:pPr marL="0" marR="0" lvl="0" indent="0" algn="r" defTabSz="990600" rtl="0" eaLnBrk="1" fontAlgn="auto" latinLnBrk="0" hangingPunct="1">
                <a:lnSpc>
                  <a:spcPct val="100000"/>
                </a:lnSpc>
                <a:spcBef>
                  <a:spcPct val="0"/>
                </a:spcBef>
                <a:spcAft>
                  <a:spcPts val="0"/>
                </a:spcAft>
                <a:buClrTx/>
                <a:buSzTx/>
                <a:buFontTx/>
                <a:buNone/>
                <a:tabLst/>
                <a:defRPr/>
              </a:pPr>
              <a:t>20</a:t>
            </a:fld>
            <a:endParaRPr kumimoji="0" lang="en-US" altLang="zh-CN" sz="13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Master" Target="../slideMasters/slideMaster5.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5.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tags" Target="../tags/tag3.xml"/><Relationship Id="rId7" Type="http://schemas.openxmlformats.org/officeDocument/2006/relationships/image" Target="../media/image22.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slideMaster" Target="../slideMasters/slideMaster5.xml"/><Relationship Id="rId9" Type="http://schemas.openxmlformats.org/officeDocument/2006/relationships/image" Target="../media/image24.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Master" Target="../slideMasters/slideMaster5.xml"/><Relationship Id="rId5" Type="http://schemas.openxmlformats.org/officeDocument/2006/relationships/image" Target="../media/image27.png"/><Relationship Id="rId4" Type="http://schemas.openxmlformats.org/officeDocument/2006/relationships/image" Target="../media/image26.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Master" Target="../slideMasters/slideMaster5.xml"/><Relationship Id="rId1" Type="http://schemas.openxmlformats.org/officeDocument/2006/relationships/tags" Target="../tags/tag4.xml"/><Relationship Id="rId6" Type="http://schemas.openxmlformats.org/officeDocument/2006/relationships/image" Target="../media/image18.png"/><Relationship Id="rId5" Type="http://schemas.openxmlformats.org/officeDocument/2006/relationships/image" Target="../media/image29.png"/><Relationship Id="rId4" Type="http://schemas.openxmlformats.org/officeDocument/2006/relationships/image" Target="../media/image28.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slideMaster" Target="../slideMasters/slideMaster5.xml"/><Relationship Id="rId5" Type="http://schemas.openxmlformats.org/officeDocument/2006/relationships/image" Target="../media/image35.png"/><Relationship Id="rId4" Type="http://schemas.openxmlformats.org/officeDocument/2006/relationships/image" Target="../media/image34.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39.png"/><Relationship Id="rId4" Type="http://schemas.openxmlformats.org/officeDocument/2006/relationships/image" Target="../media/image38.jp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2022/5/2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1669961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2022/5/2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335733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2"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2"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2022/5/2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0637493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2022/5/2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5439421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2022/5/2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2154619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2"/>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7"/>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2022/5/2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6384958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4A63A4E-F370-4E43-88DF-FF35117A42C8}" type="datetimeFigureOut">
              <a:rPr lang="zh-CN" altLang="en-US" smtClean="0"/>
              <a:t>2022/5/2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717179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9"/>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2"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2"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4A63A4E-F370-4E43-88DF-FF35117A42C8}" type="datetimeFigureOut">
              <a:rPr lang="zh-CN" altLang="en-US" smtClean="0"/>
              <a:t>2022/5/2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505920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4A63A4E-F370-4E43-88DF-FF35117A42C8}" type="datetimeFigureOut">
              <a:rPr lang="zh-CN" altLang="en-US" smtClean="0"/>
              <a:t>2022/5/2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4517880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4A63A4E-F370-4E43-88DF-FF35117A42C8}" type="datetimeFigureOut">
              <a:rPr lang="zh-CN" altLang="en-US" smtClean="0"/>
              <a:t>2022/5/2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1887804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4A63A4E-F370-4E43-88DF-FF35117A42C8}" type="datetimeFigureOut">
              <a:rPr lang="zh-CN" altLang="en-US" smtClean="0"/>
              <a:t>2022/5/2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6928576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2022/5/2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9233883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9"/>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4A63A4E-F370-4E43-88DF-FF35117A42C8}" type="datetimeFigureOut">
              <a:rPr lang="zh-CN" altLang="en-US" smtClean="0"/>
              <a:t>2022/5/2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35621739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2022/5/2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0183202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2"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2"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2022/5/2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6256830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2022/5/2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0547019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2022/5/2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125074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2"/>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7"/>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2022/5/2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5945518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2022/5/2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9852067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9"/>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2"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2"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38D277C-D2BF-45CB-B9B1-631697971ECF}" type="datetimeFigureOut">
              <a:rPr lang="zh-CN" altLang="en-US" smtClean="0"/>
              <a:t>2022/5/2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9813036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38D277C-D2BF-45CB-B9B1-631697971ECF}" type="datetimeFigureOut">
              <a:rPr lang="zh-CN" altLang="en-US" smtClean="0"/>
              <a:t>2022/5/2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2634648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38D277C-D2BF-45CB-B9B1-631697971ECF}" type="datetimeFigureOut">
              <a:rPr lang="zh-CN" altLang="en-US" smtClean="0"/>
              <a:t>2022/5/2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7280125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2"/>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7"/>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2022/5/2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17127389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2022/5/2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7899578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9"/>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2022/5/2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8674652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2022/5/2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621375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2"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2"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2022/5/2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9926968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30"/>
            <a:ext cx="10363200" cy="1470025"/>
          </a:xfrm>
        </p:spPr>
        <p:txBody>
          <a:bodyPr/>
          <a:lstStyle/>
          <a:p>
            <a:r>
              <a:rPr lang="es-ES"/>
              <a:t>Haga clic para modificar el estilo de título del patrón</a:t>
            </a:r>
          </a:p>
        </p:txBody>
      </p:sp>
      <p:sp>
        <p:nvSpPr>
          <p:cNvPr id="3" name="2 Subtítulo"/>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02/05/2022</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1777342239"/>
      </p:ext>
    </p:extLst>
  </p:cSld>
  <p:clrMapOvr>
    <a:masterClrMapping/>
  </p:clrMapOvr>
  <p:transition spd="slow">
    <p:wipe dir="d"/>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02/05/2022</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131599821"/>
      </p:ext>
    </p:extLst>
  </p:cSld>
  <p:clrMapOvr>
    <a:masterClrMapping/>
  </p:clrMapOvr>
  <p:transition spd="slow">
    <p:wipe dir="d"/>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5"/>
            <a:ext cx="10363200" cy="1362075"/>
          </a:xfr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02/05/2022</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1560639306"/>
      </p:ext>
    </p:extLst>
  </p:cSld>
  <p:clrMapOvr>
    <a:masterClrMapping/>
  </p:clrMapOvr>
  <p:transition spd="slow">
    <p:wipe dir="d"/>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609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6197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02/05/2022</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3967107233"/>
      </p:ext>
    </p:extLst>
  </p:cSld>
  <p:clrMapOvr>
    <a:masterClrMapping/>
  </p:clrMapOvr>
  <p:transition spd="slow">
    <p:wipe dir="d"/>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619337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02/05/2022</a:t>
            </a:fld>
            <a:endParaRPr lang="es-ES">
              <a:solidFill>
                <a:prstClr val="black">
                  <a:tint val="75000"/>
                </a:prstClr>
              </a:solidFill>
            </a:endParaRPr>
          </a:p>
        </p:txBody>
      </p:sp>
      <p:sp>
        <p:nvSpPr>
          <p:cNvPr id="8" name="7 Marcador de pie de página"/>
          <p:cNvSpPr>
            <a:spLocks noGrp="1"/>
          </p:cNvSpPr>
          <p:nvPr>
            <p:ph type="ftr" sz="quarter" idx="11"/>
          </p:nvPr>
        </p:nvSpPr>
        <p:spPr/>
        <p:txBody>
          <a:bodyPr/>
          <a:lstStyle/>
          <a:p>
            <a:endParaRPr lang="es-ES">
              <a:solidFill>
                <a:prstClr val="black">
                  <a:tint val="75000"/>
                </a:prstClr>
              </a:solidFill>
            </a:endParaRPr>
          </a:p>
        </p:txBody>
      </p:sp>
      <p:sp>
        <p:nvSpPr>
          <p:cNvPr id="9" name="8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4037492286"/>
      </p:ext>
    </p:extLst>
  </p:cSld>
  <p:clrMapOvr>
    <a:masterClrMapping/>
  </p:clrMapOvr>
  <p:transition spd="slow">
    <p:wipe dir="d"/>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02/05/2022</a:t>
            </a:fld>
            <a:endParaRPr lang="es-ES">
              <a:solidFill>
                <a:prstClr val="black">
                  <a:tint val="75000"/>
                </a:prstClr>
              </a:solidFill>
            </a:endParaRPr>
          </a:p>
        </p:txBody>
      </p:sp>
      <p:sp>
        <p:nvSpPr>
          <p:cNvPr id="4" name="3 Marcador de pie de página"/>
          <p:cNvSpPr>
            <a:spLocks noGrp="1"/>
          </p:cNvSpPr>
          <p:nvPr>
            <p:ph type="ftr" sz="quarter" idx="11"/>
          </p:nvPr>
        </p:nvSpPr>
        <p:spPr/>
        <p:txBody>
          <a:bodyPr/>
          <a:lstStyle/>
          <a:p>
            <a:endParaRPr lang="es-ES">
              <a:solidFill>
                <a:prstClr val="black">
                  <a:tint val="75000"/>
                </a:prstClr>
              </a:solidFill>
            </a:endParaRPr>
          </a:p>
        </p:txBody>
      </p:sp>
      <p:sp>
        <p:nvSpPr>
          <p:cNvPr id="5" name="4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839708528"/>
      </p:ext>
    </p:extLst>
  </p:cSld>
  <p:clrMapOvr>
    <a:masterClrMapping/>
  </p:clrMapOvr>
  <p:transition spd="slow">
    <p:wipe dir="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2022/5/2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86864594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02/05/2022</a:t>
            </a:fld>
            <a:endParaRPr lang="es-ES">
              <a:solidFill>
                <a:prstClr val="black">
                  <a:tint val="75000"/>
                </a:prstClr>
              </a:solidFill>
            </a:endParaRPr>
          </a:p>
        </p:txBody>
      </p:sp>
      <p:sp>
        <p:nvSpPr>
          <p:cNvPr id="3" name="2 Marcador de pie de página"/>
          <p:cNvSpPr>
            <a:spLocks noGrp="1"/>
          </p:cNvSpPr>
          <p:nvPr>
            <p:ph type="ftr" sz="quarter" idx="11"/>
          </p:nvPr>
        </p:nvSpPr>
        <p:spPr/>
        <p:txBody>
          <a:bodyPr/>
          <a:lstStyle/>
          <a:p>
            <a:endParaRPr lang="es-ES">
              <a:solidFill>
                <a:prstClr val="black">
                  <a:tint val="75000"/>
                </a:prstClr>
              </a:solidFill>
            </a:endParaRPr>
          </a:p>
        </p:txBody>
      </p:sp>
      <p:sp>
        <p:nvSpPr>
          <p:cNvPr id="4" name="3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3034805546"/>
      </p:ext>
    </p:extLst>
  </p:cSld>
  <p:clrMapOvr>
    <a:masterClrMapping/>
  </p:clrMapOvr>
  <p:transition spd="slow">
    <p:wipe dir="d"/>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3" y="273050"/>
            <a:ext cx="4011084" cy="1162050"/>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4766733" y="27305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02/05/2022</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308208045"/>
      </p:ext>
    </p:extLst>
  </p:cSld>
  <p:clrMapOvr>
    <a:masterClrMapping/>
  </p:clrMapOvr>
  <p:transition spd="slow">
    <p:wipe dir="d"/>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02/05/2022</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741959224"/>
      </p:ext>
    </p:extLst>
  </p:cSld>
  <p:clrMapOvr>
    <a:masterClrMapping/>
  </p:clrMapOvr>
  <p:transition spd="slow">
    <p:wipe dir="d"/>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02/05/2022</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4001238303"/>
      </p:ext>
    </p:extLst>
  </p:cSld>
  <p:clrMapOvr>
    <a:masterClrMapping/>
  </p:clrMapOvr>
  <p:transition spd="slow">
    <p:wipe dir="d"/>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43"/>
            <a:ext cx="2743200" cy="5851525"/>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609600" y="274643"/>
            <a:ext cx="80264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02/05/2022</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4145391681"/>
      </p:ext>
    </p:extLst>
  </p:cSld>
  <p:clrMapOvr>
    <a:masterClrMapping/>
  </p:clrMapOvr>
  <p:transition spd="slow">
    <p:wipe dir="d"/>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1EBD0CC-E3E2-4331-AA06-EBB8ADD6037D}" type="datetimeFigureOut">
              <a:rPr lang="en-US" smtClean="0"/>
              <a:t>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328833004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1EBD0CC-E3E2-4331-AA06-EBB8ADD6037D}" type="datetimeFigureOut">
              <a:rPr lang="en-US" smtClean="0"/>
              <a:t>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374860107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1EBD0CC-E3E2-4331-AA06-EBB8ADD6037D}" type="datetimeFigureOut">
              <a:rPr lang="en-US" smtClean="0"/>
              <a:t>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339614231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1EBD0CC-E3E2-4331-AA06-EBB8ADD6037D}" type="datetimeFigureOut">
              <a:rPr lang="en-US" smtClean="0"/>
              <a:t>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241209166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1EBD0CC-E3E2-4331-AA06-EBB8ADD6037D}" type="datetimeFigureOut">
              <a:rPr lang="en-US" smtClean="0"/>
              <a:t>2/5/2022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27732051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9"/>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2"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2"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38D277C-D2BF-45CB-B9B1-631697971ECF}" type="datetimeFigureOut">
              <a:rPr lang="zh-CN" altLang="en-US" smtClean="0"/>
              <a:t>2022/5/2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27034758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1EBD0CC-E3E2-4331-AA06-EBB8ADD6037D}" type="datetimeFigureOut">
              <a:rPr lang="en-US" smtClean="0"/>
              <a:t>2/5/2022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55501263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2/5/2022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smtClean="0"/>
              <a:t>‹#›</a:t>
            </a:fld>
            <a:endParaRPr lang="en-US" dirty="0"/>
          </a:p>
        </p:txBody>
      </p:sp>
      <p:pic>
        <p:nvPicPr>
          <p:cNvPr id="5" name="图片 6">
            <a:extLst>
              <a:ext uri="{FF2B5EF4-FFF2-40B4-BE49-F238E27FC236}">
                <a16:creationId xmlns:a16="http://schemas.microsoft.com/office/drawing/2014/main" id="{DF434B71-4F60-468A-A4EA-C034DCBE9C7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28900" y="-2705103"/>
            <a:ext cx="6858000" cy="12268204"/>
          </a:xfrm>
          <a:prstGeom prst="rect">
            <a:avLst/>
          </a:prstGeom>
        </p:spPr>
      </p:pic>
      <p:pic>
        <p:nvPicPr>
          <p:cNvPr id="6" name="图片 8">
            <a:extLst>
              <a:ext uri="{FF2B5EF4-FFF2-40B4-BE49-F238E27FC236}">
                <a16:creationId xmlns:a16="http://schemas.microsoft.com/office/drawing/2014/main" id="{A00E0BC6-9C58-4055-9C24-963997BDFD5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3007681" y="-2289880"/>
            <a:ext cx="6224681" cy="11494607"/>
          </a:xfrm>
          <a:prstGeom prst="rect">
            <a:avLst/>
          </a:prstGeom>
        </p:spPr>
      </p:pic>
      <p:pic>
        <p:nvPicPr>
          <p:cNvPr id="7" name="图片 10">
            <a:extLst>
              <a:ext uri="{FF2B5EF4-FFF2-40B4-BE49-F238E27FC236}">
                <a16:creationId xmlns:a16="http://schemas.microsoft.com/office/drawing/2014/main" id="{1DED5D71-13BA-4011-8A5A-1BC6EA1E43D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63868" y="1274029"/>
            <a:ext cx="5215801" cy="5583975"/>
          </a:xfrm>
          <a:prstGeom prst="rect">
            <a:avLst/>
          </a:prstGeom>
        </p:spPr>
      </p:pic>
      <p:pic>
        <p:nvPicPr>
          <p:cNvPr id="8" name="图片 14">
            <a:extLst>
              <a:ext uri="{FF2B5EF4-FFF2-40B4-BE49-F238E27FC236}">
                <a16:creationId xmlns:a16="http://schemas.microsoft.com/office/drawing/2014/main" id="{AB1BFEB1-2C3A-47FE-A38A-8CC29392C8B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539878" y="6143219"/>
            <a:ext cx="656057" cy="677220"/>
          </a:xfrm>
          <a:prstGeom prst="rect">
            <a:avLst/>
          </a:prstGeom>
        </p:spPr>
      </p:pic>
      <p:pic>
        <p:nvPicPr>
          <p:cNvPr id="9" name="图片 16">
            <a:extLst>
              <a:ext uri="{FF2B5EF4-FFF2-40B4-BE49-F238E27FC236}">
                <a16:creationId xmlns:a16="http://schemas.microsoft.com/office/drawing/2014/main" id="{D4E62D7F-20F1-4267-8562-127818FE8E9A}"/>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374652">
            <a:off x="115079" y="968975"/>
            <a:ext cx="419196" cy="1232181"/>
          </a:xfrm>
          <a:prstGeom prst="rect">
            <a:avLst/>
          </a:prstGeom>
        </p:spPr>
      </p:pic>
      <p:pic>
        <p:nvPicPr>
          <p:cNvPr id="10" name="图片 18">
            <a:extLst>
              <a:ext uri="{FF2B5EF4-FFF2-40B4-BE49-F238E27FC236}">
                <a16:creationId xmlns:a16="http://schemas.microsoft.com/office/drawing/2014/main" id="{C3CADCCB-617F-49CA-8632-CBD53BFFB02F}"/>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115331" y="5756314"/>
            <a:ext cx="497071" cy="529665"/>
          </a:xfrm>
          <a:prstGeom prst="rect">
            <a:avLst/>
          </a:prstGeom>
        </p:spPr>
      </p:pic>
      <p:pic>
        <p:nvPicPr>
          <p:cNvPr id="11" name="图片 20">
            <a:extLst>
              <a:ext uri="{FF2B5EF4-FFF2-40B4-BE49-F238E27FC236}">
                <a16:creationId xmlns:a16="http://schemas.microsoft.com/office/drawing/2014/main" id="{05B14A75-1EFA-42F7-AA7D-774E7B2A4884}"/>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132863" y="94409"/>
            <a:ext cx="498012" cy="597614"/>
          </a:xfrm>
          <a:prstGeom prst="rect">
            <a:avLst/>
          </a:prstGeom>
        </p:spPr>
      </p:pic>
      <p:pic>
        <p:nvPicPr>
          <p:cNvPr id="12" name="图片 24">
            <a:extLst>
              <a:ext uri="{FF2B5EF4-FFF2-40B4-BE49-F238E27FC236}">
                <a16:creationId xmlns:a16="http://schemas.microsoft.com/office/drawing/2014/main" id="{FE47FAE7-E368-45EF-BE1E-51CAF0EA128E}"/>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34874" y="1274029"/>
            <a:ext cx="571631" cy="787579"/>
          </a:xfrm>
          <a:prstGeom prst="rect">
            <a:avLst/>
          </a:prstGeom>
        </p:spPr>
      </p:pic>
      <p:pic>
        <p:nvPicPr>
          <p:cNvPr id="13" name="图片 26">
            <a:extLst>
              <a:ext uri="{FF2B5EF4-FFF2-40B4-BE49-F238E27FC236}">
                <a16:creationId xmlns:a16="http://schemas.microsoft.com/office/drawing/2014/main" id="{D445A26C-CCEC-4BE7-BECC-0C1FC794F1A2}"/>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l="66515" b="75097"/>
          <a:stretch/>
        </p:blipFill>
        <p:spPr>
          <a:xfrm rot="7290495">
            <a:off x="10805769" y="5220751"/>
            <a:ext cx="2044871" cy="2130452"/>
          </a:xfrm>
          <a:prstGeom prst="rect">
            <a:avLst/>
          </a:prstGeom>
        </p:spPr>
      </p:pic>
      <p:pic>
        <p:nvPicPr>
          <p:cNvPr id="14" name="图片 28">
            <a:extLst>
              <a:ext uri="{FF2B5EF4-FFF2-40B4-BE49-F238E27FC236}">
                <a16:creationId xmlns:a16="http://schemas.microsoft.com/office/drawing/2014/main" id="{A177F22D-7A32-432D-9435-45D3B13D1F83}"/>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9652793" y="753947"/>
            <a:ext cx="444495" cy="732592"/>
          </a:xfrm>
          <a:prstGeom prst="rect">
            <a:avLst/>
          </a:prstGeom>
        </p:spPr>
      </p:pic>
      <p:pic>
        <p:nvPicPr>
          <p:cNvPr id="15" name="图片 36">
            <a:extLst>
              <a:ext uri="{FF2B5EF4-FFF2-40B4-BE49-F238E27FC236}">
                <a16:creationId xmlns:a16="http://schemas.microsoft.com/office/drawing/2014/main" id="{59DA4F75-1A61-404E-A40F-564FD9162059}"/>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940158" y="4004228"/>
            <a:ext cx="532692" cy="594157"/>
          </a:xfrm>
          <a:prstGeom prst="rect">
            <a:avLst/>
          </a:prstGeom>
        </p:spPr>
      </p:pic>
      <p:sp>
        <p:nvSpPr>
          <p:cNvPr id="16" name="矩形 39">
            <a:extLst>
              <a:ext uri="{FF2B5EF4-FFF2-40B4-BE49-F238E27FC236}">
                <a16:creationId xmlns:a16="http://schemas.microsoft.com/office/drawing/2014/main" id="{8F58CC09-453C-46DC-8A2D-A03DEBAE1EB0}"/>
              </a:ext>
            </a:extLst>
          </p:cNvPr>
          <p:cNvSpPr/>
          <p:nvPr userDrawn="1"/>
        </p:nvSpPr>
        <p:spPr>
          <a:xfrm>
            <a:off x="11460235" y="699479"/>
            <a:ext cx="99112" cy="858080"/>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7" name="图片 23">
            <a:extLst>
              <a:ext uri="{FF2B5EF4-FFF2-40B4-BE49-F238E27FC236}">
                <a16:creationId xmlns:a16="http://schemas.microsoft.com/office/drawing/2014/main" id="{D2DC088A-7ACB-425E-A7DE-75A68A53B59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630877" y="4953115"/>
            <a:ext cx="716833" cy="803199"/>
          </a:xfrm>
          <a:prstGeom prst="rect">
            <a:avLst/>
          </a:prstGeom>
        </p:spPr>
      </p:pic>
      <p:sp>
        <p:nvSpPr>
          <p:cNvPr id="18" name="Rectangle 17">
            <a:extLst>
              <a:ext uri="{FF2B5EF4-FFF2-40B4-BE49-F238E27FC236}">
                <a16:creationId xmlns:a16="http://schemas.microsoft.com/office/drawing/2014/main" id="{0FA98238-1159-4422-978A-9C14416FECA6}"/>
              </a:ext>
            </a:extLst>
          </p:cNvPr>
          <p:cNvSpPr/>
          <p:nvPr userDrawn="1"/>
        </p:nvSpPr>
        <p:spPr>
          <a:xfrm>
            <a:off x="490781" y="2406693"/>
            <a:ext cx="5944848" cy="1915909"/>
          </a:xfrm>
          <a:prstGeom prst="rect">
            <a:avLst/>
          </a:prstGeom>
          <a:noFill/>
        </p:spPr>
        <p:txBody>
          <a:bodyPr wrap="square" lIns="68580" tIns="34290" rIns="68580" bIns="3429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Củng</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dặn</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dò</a:t>
            </a:r>
            <a:endPar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51126279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1EBD0CC-E3E2-4331-AA06-EBB8ADD6037D}" type="datetimeFigureOut">
              <a:rPr lang="en-US" smtClean="0"/>
              <a:t>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277023691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1EBD0CC-E3E2-4331-AA06-EBB8ADD6037D}" type="datetimeFigureOut">
              <a:rPr lang="en-US" smtClean="0"/>
              <a:t>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411165180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1EBD0CC-E3E2-4331-AA06-EBB8ADD6037D}" type="datetimeFigureOut">
              <a:rPr lang="en-US" smtClean="0"/>
              <a:t>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57919414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1EBD0CC-E3E2-4331-AA06-EBB8ADD6037D}" type="datetimeFigureOut">
              <a:rPr lang="en-US" smtClean="0"/>
              <a:t>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166126889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3_Custom Layou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6E15F07-3376-4EB4-851C-C01CF14852C9}"/>
              </a:ext>
            </a:extLst>
          </p:cNvPr>
          <p:cNvSpPr>
            <a:spLocks noGrp="1"/>
          </p:cNvSpPr>
          <p:nvPr>
            <p:ph type="dt" sz="half" idx="10"/>
          </p:nvPr>
        </p:nvSpPr>
        <p:spPr/>
        <p:txBody>
          <a:bodyPr/>
          <a:lstStyle/>
          <a:p>
            <a:fld id="{11EBD0CC-E3E2-4331-AA06-EBB8ADD6037D}" type="datetimeFigureOut">
              <a:rPr lang="en-US" smtClean="0"/>
              <a:t>2/5/2022</a:t>
            </a:fld>
            <a:endParaRPr lang="en-US"/>
          </a:p>
        </p:txBody>
      </p:sp>
      <p:sp>
        <p:nvSpPr>
          <p:cNvPr id="5" name="Slide Number Placeholder 4">
            <a:extLst>
              <a:ext uri="{FF2B5EF4-FFF2-40B4-BE49-F238E27FC236}">
                <a16:creationId xmlns:a16="http://schemas.microsoft.com/office/drawing/2014/main" id="{37B2C266-EC5F-43A6-86D4-1CC2C7AD615D}"/>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9">
            <a:extLst>
              <a:ext uri="{FF2B5EF4-FFF2-40B4-BE49-F238E27FC236}">
                <a16:creationId xmlns:a16="http://schemas.microsoft.com/office/drawing/2014/main" id="{4B1DF6FC-7E16-4635-8A35-944AD89C606B}"/>
              </a:ext>
            </a:extLst>
          </p:cNvPr>
          <p:cNvPicPr>
            <a:picLocks noChangeAspect="1"/>
          </p:cNvPicPr>
          <p:nvPr userDrawn="1"/>
        </p:nvPicPr>
        <p:blipFill>
          <a:blip r:embed="rId2" cstate="screen">
            <a:extLst>
              <a:ext uri="{28A0092B-C50C-407E-A947-70E740481C1C}">
                <a14:useLocalDpi xmlns:a14="http://schemas.microsoft.com/office/drawing/2010/main"/>
              </a:ext>
            </a:extLst>
          </a:blip>
          <a:srcRect l="11908" t="16713" b="14111"/>
          <a:stretch>
            <a:fillRect/>
          </a:stretch>
        </p:blipFill>
        <p:spPr>
          <a:xfrm>
            <a:off x="2456500" y="508767"/>
            <a:ext cx="7558181" cy="5808575"/>
          </a:xfrm>
          <a:prstGeom prst="rect">
            <a:avLst/>
          </a:prstGeom>
          <a:noFill/>
          <a:ln w="9525">
            <a:noFill/>
          </a:ln>
        </p:spPr>
      </p:pic>
      <p:pic>
        <p:nvPicPr>
          <p:cNvPr id="7" name="图片 12">
            <a:extLst>
              <a:ext uri="{FF2B5EF4-FFF2-40B4-BE49-F238E27FC236}">
                <a16:creationId xmlns:a16="http://schemas.microsoft.com/office/drawing/2014/main" id="{97358077-9EE7-44A7-97C6-315D9C46C89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487482" y="1331058"/>
            <a:ext cx="5507665" cy="1549970"/>
          </a:xfrm>
          <a:prstGeom prst="rect">
            <a:avLst/>
          </a:prstGeom>
        </p:spPr>
      </p:pic>
      <p:pic>
        <p:nvPicPr>
          <p:cNvPr id="8" name="图片 1">
            <a:extLst>
              <a:ext uri="{FF2B5EF4-FFF2-40B4-BE49-F238E27FC236}">
                <a16:creationId xmlns:a16="http://schemas.microsoft.com/office/drawing/2014/main" id="{9646E44B-3867-4CC2-B640-09E839EA103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193" t="2191" r="2694" b="6031"/>
          <a:stretch>
            <a:fillRect/>
          </a:stretch>
        </p:blipFill>
        <p:spPr>
          <a:xfrm>
            <a:off x="112395" y="3453138"/>
            <a:ext cx="3482340" cy="3165475"/>
          </a:xfrm>
          <a:prstGeom prst="rect">
            <a:avLst/>
          </a:prstGeom>
        </p:spPr>
      </p:pic>
      <p:pic>
        <p:nvPicPr>
          <p:cNvPr id="9" name="图片 20">
            <a:extLst>
              <a:ext uri="{FF2B5EF4-FFF2-40B4-BE49-F238E27FC236}">
                <a16:creationId xmlns:a16="http://schemas.microsoft.com/office/drawing/2014/main" id="{A048540C-02AE-45F9-A868-5AF452F0EFD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26137" y="142240"/>
            <a:ext cx="1630363" cy="1485900"/>
          </a:xfrm>
          <a:prstGeom prst="rect">
            <a:avLst/>
          </a:prstGeom>
          <a:noFill/>
          <a:ln w="9525">
            <a:noFill/>
          </a:ln>
        </p:spPr>
      </p:pic>
      <p:pic>
        <p:nvPicPr>
          <p:cNvPr id="10" name="图片 9" descr="7025f93bab81e29a45dfc8ebfbf481b9">
            <a:extLst>
              <a:ext uri="{FF2B5EF4-FFF2-40B4-BE49-F238E27FC236}">
                <a16:creationId xmlns:a16="http://schemas.microsoft.com/office/drawing/2014/main" id="{890BE992-9077-47BD-BA72-99B4456EAB4A}"/>
              </a:ext>
            </a:extLst>
          </p:cNvPr>
          <p:cNvPicPr>
            <a:picLocks noChangeAspect="1"/>
          </p:cNvPicPr>
          <p:nvPr userDrawn="1"/>
        </p:nvPicPr>
        <p:blipFill>
          <a:blip r:embed="rId6"/>
          <a:stretch>
            <a:fillRect/>
          </a:stretch>
        </p:blipFill>
        <p:spPr>
          <a:xfrm>
            <a:off x="7913373" y="955675"/>
            <a:ext cx="4785995" cy="6764020"/>
          </a:xfrm>
          <a:prstGeom prst="rect">
            <a:avLst/>
          </a:prstGeom>
        </p:spPr>
      </p:pic>
      <p:sp>
        <p:nvSpPr>
          <p:cNvPr id="11" name="矩形 8">
            <a:extLst>
              <a:ext uri="{FF2B5EF4-FFF2-40B4-BE49-F238E27FC236}">
                <a16:creationId xmlns:a16="http://schemas.microsoft.com/office/drawing/2014/main" id="{93040D19-7743-43B1-A900-286D474B37E7}"/>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a:cs typeface="+mn-ea"/>
              <a:sym typeface="+mn-lt"/>
            </a:endParaRPr>
          </a:p>
        </p:txBody>
      </p:sp>
    </p:spTree>
    <p:extLst>
      <p:ext uri="{BB962C8B-B14F-4D97-AF65-F5344CB8AC3E}">
        <p14:creationId xmlns:p14="http://schemas.microsoft.com/office/powerpoint/2010/main" val="1374623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自定义版式">
    <p:bg>
      <p:bgPr>
        <a:solidFill>
          <a:srgbClr val="7DD7CE"/>
        </a:solidFill>
        <a:effectLst/>
      </p:bgPr>
    </p:bg>
    <p:spTree>
      <p:nvGrpSpPr>
        <p:cNvPr id="1" name=""/>
        <p:cNvGrpSpPr/>
        <p:nvPr/>
      </p:nvGrpSpPr>
      <p:grpSpPr>
        <a:xfrm>
          <a:off x="0" y="0"/>
          <a:ext cx="0" cy="0"/>
          <a:chOff x="0" y="0"/>
          <a:chExt cx="0" cy="0"/>
        </a:xfrm>
      </p:grpSpPr>
      <p:sp>
        <p:nvSpPr>
          <p:cNvPr id="7" name="矩形 6"/>
          <p:cNvSpPr/>
          <p:nvPr userDrawn="1"/>
        </p:nvSpPr>
        <p:spPr>
          <a:xfrm>
            <a:off x="261257" y="261257"/>
            <a:ext cx="11683093" cy="6357257"/>
          </a:xfrm>
          <a:prstGeom prst="rect">
            <a:avLst/>
          </a:prstGeom>
          <a:solidFill>
            <a:schemeClr val="bg1"/>
          </a:solidFill>
          <a:ln>
            <a:noFill/>
          </a:ln>
          <a:effectLst>
            <a:outerShdw blurRad="1143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Tree>
    <p:extLst>
      <p:ext uri="{BB962C8B-B14F-4D97-AF65-F5344CB8AC3E}">
        <p14:creationId xmlns:p14="http://schemas.microsoft.com/office/powerpoint/2010/main" val="140162859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A_图片 2" descr="图片包含 室内, 墙壁&#10;&#10;已生成高可信度的说明">
            <a:extLst>
              <a:ext uri="{FF2B5EF4-FFF2-40B4-BE49-F238E27FC236}">
                <a16:creationId xmlns:a16="http://schemas.microsoft.com/office/drawing/2014/main" id="{3D3BFAC6-E4F7-4285-9F4E-EFC21AFFE8BC}"/>
              </a:ext>
            </a:extLst>
          </p:cNvPr>
          <p:cNvPicPr>
            <a:picLocks noChangeAspect="1"/>
          </p:cNvPicPr>
          <p:nvPr userDrawn="1">
            <p:custDataLst>
              <p:tags r:id="rId1"/>
            </p:custDataLst>
          </p:nvPr>
        </p:nvPicPr>
        <p:blipFill>
          <a:blip r:embed="rId6">
            <a:extLst>
              <a:ext uri="{28A0092B-C50C-407E-A947-70E740481C1C}">
                <a14:useLocalDpi xmlns:a14="http://schemas.microsoft.com/office/drawing/2010/main"/>
              </a:ext>
            </a:extLst>
          </a:blip>
          <a:stretch>
            <a:fillRect/>
          </a:stretch>
        </p:blipFill>
        <p:spPr>
          <a:xfrm>
            <a:off x="2569563" y="-321904"/>
            <a:ext cx="9892397" cy="7501808"/>
          </a:xfrm>
          <a:prstGeom prst="rect">
            <a:avLst/>
          </a:prstGeom>
        </p:spPr>
      </p:pic>
      <p:pic>
        <p:nvPicPr>
          <p:cNvPr id="11" name="图片 10">
            <a:extLst>
              <a:ext uri="{FF2B5EF4-FFF2-40B4-BE49-F238E27FC236}">
                <a16:creationId xmlns:a16="http://schemas.microsoft.com/office/drawing/2014/main" id="{0890A358-1FE7-49FE-8C71-27E2C45C82FE}"/>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6630227" y="-242207"/>
            <a:ext cx="5352893" cy="3506145"/>
          </a:xfrm>
          <a:prstGeom prst="rect">
            <a:avLst/>
          </a:prstGeom>
        </p:spPr>
      </p:pic>
      <p:pic>
        <p:nvPicPr>
          <p:cNvPr id="12" name="PA_图片 6">
            <a:extLst>
              <a:ext uri="{FF2B5EF4-FFF2-40B4-BE49-F238E27FC236}">
                <a16:creationId xmlns:a16="http://schemas.microsoft.com/office/drawing/2014/main" id="{1EB92C0C-91B8-4FCE-B507-FFA510A4D8CC}"/>
              </a:ext>
            </a:extLst>
          </p:cNvPr>
          <p:cNvPicPr>
            <a:picLocks noChangeAspect="1"/>
          </p:cNvPicPr>
          <p:nvPr userDrawn="1">
            <p:custDataLst>
              <p:tags r:id="rId2"/>
            </p:custDataLst>
          </p:nvPr>
        </p:nvPicPr>
        <p:blipFill>
          <a:blip r:embed="rId8" cstate="screen">
            <a:extLst>
              <a:ext uri="{28A0092B-C50C-407E-A947-70E740481C1C}">
                <a14:useLocalDpi xmlns:a14="http://schemas.microsoft.com/office/drawing/2010/main"/>
              </a:ext>
            </a:extLst>
          </a:blip>
          <a:stretch>
            <a:fillRect/>
          </a:stretch>
        </p:blipFill>
        <p:spPr>
          <a:xfrm>
            <a:off x="-177176" y="433161"/>
            <a:ext cx="4229071" cy="3064817"/>
          </a:xfrm>
          <a:prstGeom prst="rect">
            <a:avLst/>
          </a:prstGeom>
        </p:spPr>
      </p:pic>
      <p:pic>
        <p:nvPicPr>
          <p:cNvPr id="13" name="PA_图片 8" descr="图片包含 矢量图形&#10;&#10;已生成高可信度的说明">
            <a:extLst>
              <a:ext uri="{FF2B5EF4-FFF2-40B4-BE49-F238E27FC236}">
                <a16:creationId xmlns:a16="http://schemas.microsoft.com/office/drawing/2014/main" id="{D5901FA8-80E5-47CA-B278-792CF245A161}"/>
              </a:ext>
            </a:extLst>
          </p:cNvPr>
          <p:cNvPicPr>
            <a:picLocks noChangeAspect="1"/>
          </p:cNvPicPr>
          <p:nvPr userDrawn="1">
            <p:custDataLst>
              <p:tags r:id="rId3"/>
            </p:custDataLst>
          </p:nvPr>
        </p:nvPicPr>
        <p:blipFill>
          <a:blip r:embed="rId9" cstate="screen">
            <a:extLst>
              <a:ext uri="{28A0092B-C50C-407E-A947-70E740481C1C}">
                <a14:useLocalDpi xmlns:a14="http://schemas.microsoft.com/office/drawing/2010/main"/>
              </a:ext>
            </a:extLst>
          </a:blip>
          <a:stretch>
            <a:fillRect/>
          </a:stretch>
        </p:blipFill>
        <p:spPr>
          <a:xfrm>
            <a:off x="1085748" y="3859845"/>
            <a:ext cx="2559563" cy="3696200"/>
          </a:xfrm>
          <a:prstGeom prst="rect">
            <a:avLst/>
          </a:prstGeom>
        </p:spPr>
      </p:pic>
    </p:spTree>
    <p:extLst>
      <p:ext uri="{BB962C8B-B14F-4D97-AF65-F5344CB8AC3E}">
        <p14:creationId xmlns:p14="http://schemas.microsoft.com/office/powerpoint/2010/main" val="439280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55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385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par>
                                <p:cTn id="18" presetID="0" presetClass="path" presetSubtype="0" accel="50000" decel="50000" fill="hold" nodeType="withEffect">
                                  <p:stCondLst>
                                    <p:cond delay="0"/>
                                  </p:stCondLst>
                                  <p:childTnLst>
                                    <p:animMotion origin="layout" path="M 0.86419 0.85926 L 0.86419 0.85926 C 0.86133 0.86297 0.85885 0.86713 0.85573 0.86991 C 0.8543 0.8713 0.8526 0.87153 0.85104 0.87199 C 0.84531 0.87408 0.84023 0.875 0.83438 0.87639 L 0.79271 0.87408 C 0.78906 0.87385 0.78542 0.87361 0.78203 0.87199 C 0.7806 0.87153 0.77982 0.86852 0.77839 0.86783 C 0.77487 0.86574 0.77122 0.86505 0.76771 0.86366 C 0.75859 0.85973 0.76732 0.8625 0.75456 0.85926 C 0.74688 0.85486 0.75495 0.85926 0.74154 0.85301 C 0.73581 0.85024 0.7293 0.84653 0.7237 0.84445 C 0.72044 0.84352 0.71732 0.84329 0.71406 0.84236 C 0.71172 0.8419 0.70938 0.84098 0.70703 0.84028 C 0.70221 0.8375 0.69753 0.83403 0.69271 0.83172 C 0.68737 0.8294 0.68112 0.82709 0.67604 0.82338 C 0.67044 0.81922 0.66953 0.81783 0.66523 0.81274 C 0.66081 0.78102 0.66328 0.80209 0.66523 0.73033 C 0.66536 0.72593 0.66615 0.72176 0.66654 0.7176 C 0.66797 0.69561 0.66784 0.6838 0.66888 0.66042 C 0.67109 0.61019 0.66901 0.66111 0.67122 0.62662 C 0.67175 0.61875 0.67201 0.61088 0.6724 0.60324 C 0.67279 0.58357 0.67357 0.56366 0.67357 0.54399 C 0.67357 0.54121 0.67552 0.48658 0.67122 0.46343 C 0.67057 0.45996 0.66992 0.45625 0.66888 0.45301 C 0.66797 0.44977 0.66654 0.44723 0.66523 0.44445 C 0.66445 0.44028 0.66419 0.43565 0.66289 0.43172 C 0.66094 0.4257 0.65794 0.42061 0.65573 0.41482 C 0.65495 0.41274 0.6543 0.41042 0.65339 0.40857 C 0.65195 0.40556 0.65039 0.40232 0.64857 0.4 C 0.64727 0.39815 0.64531 0.39746 0.64388 0.39584 C 0.64219 0.39399 0.64089 0.39098 0.63906 0.38936 C 0.63685 0.3875 0.63438 0.38681 0.6319 0.38519 C 0.62995 0.3838 0.628 0.38218 0.62604 0.38102 C 0.61966 0.37686 0.61979 0.37709 0.61406 0.37454 C 0.60234 0.36412 0.61706 0.37709 0.60339 0.36621 C 0.60182 0.36482 0.60039 0.36274 0.59857 0.36204 C 0.59518 0.36042 0.59154 0.36019 0.58789 0.35973 C 0.55143 0.35486 0.58112 0.36042 0.5569 0.35556 C 0.54909 0.35602 0.51706 0.35672 0.50339 0.35973 C 0.50208 0.36019 0.50104 0.36135 0.49974 0.36204 C 0.4974 0.36297 0.49505 0.36343 0.49271 0.36412 C 0.48242 0.3669 0.4849 0.36598 0.47357 0.36829 L 0.46406 0.37037 C 0.45182 0.36899 0.43945 0.36899 0.42721 0.36621 C 0.42422 0.36551 0.42161 0.36181 0.41888 0.35973 C 0.41654 0.35811 0.41406 0.35695 0.41172 0.35556 L 0.40456 0.34283 C 0.40339 0.34074 0.40234 0.33843 0.40104 0.33658 C 0.39779 0.33241 0.39479 0.32778 0.39141 0.32385 C 0.39023 0.32246 0.38906 0.32107 0.38789 0.31968 C 0.38633 0.3176 0.38477 0.31505 0.38307 0.3132 C 0.38164 0.31158 0.37995 0.31065 0.37839 0.30903 C 0.37708 0.30764 0.37604 0.30602 0.37474 0.30486 C 0.3737 0.30371 0.3724 0.30348 0.37122 0.30255 C 0.36719 0.3 0.36341 0.29607 0.35938 0.29422 C 0.35612 0.29283 0.35286 0.2919 0.34974 0.29005 C 0.32122 0.27153 0.3418 0.28102 0.32839 0.27524 C 0.32682 0.27292 0.32487 0.27153 0.32357 0.26875 C 0.32279 0.26713 0.32305 0.26436 0.3224 0.2625 C 0.32148 0.25996 0.32005 0.25811 0.31888 0.25602 L 0.31641 0.24329 C 0.31602 0.24121 0.31563 0.23912 0.31523 0.23704 L 0.31406 0.22848 C 0.31367 0.22153 0.31393 0.21412 0.31289 0.20741 C 0.31237 0.20394 0.31029 0.20209 0.30925 0.19885 C 0.30208 0.17639 0.31745 0.21482 0.30456 0.18403 C 0.30221 0.17199 0.30508 0.18287 0.29857 0.17153 C 0.2944 0.16412 0.29388 0.15834 0.28906 0.15232 C 0.28802 0.15116 0.28659 0.15116 0.28555 0.15024 C 0.28346 0.14838 0.28164 0.14561 0.27956 0.14399 C 0.27721 0.14213 0.27474 0.14144 0.2724 0.13959 C 0.27057 0.13843 0.26536 0.13449 0.26289 0.13334 C 0.26094 0.13241 0.25885 0.13195 0.2569 0.13125 C 0.24661 0.13195 0.2362 0.13172 0.22591 0.13334 C 0.22266 0.1338 0.21966 0.13704 0.21641 0.1375 L 0.20456 0.13959 C 0.2013 0.14028 0.19818 0.14121 0.19505 0.1419 C 0.19023 0.1426 0.18555 0.14329 0.18073 0.14399 C 0.17917 0.14468 0.17747 0.14514 0.17591 0.14607 C 0.17474 0.14653 0.17357 0.14769 0.1724 0.14815 C 0.17044 0.14908 0.16836 0.14954 0.16641 0.15024 C 0.15833 0.15741 0.15755 0.1588 0.14505 0.16297 C 0.13997 0.16459 0.13464 0.16436 0.12956 0.16505 C 0.10104 0.16945 0.1375 0.16598 0.08542 0.16922 C 0.08385 0.16991 0.08229 0.17107 0.08073 0.17153 C 0.05964 0.1757 0.07005 0.16991 0.06042 0.1757 C 0.05052 0.175 0.0405 0.17616 0.03073 0.17361 C 0.0293 0.17315 0.02943 0.16875 0.02839 0.16713 C 0.02734 0.16574 0.02591 0.16574 0.02474 0.16505 C 0.02253 0.15348 0.02487 0.16389 0.02122 0.15232 C 0.01888 0.14514 0.01888 0.14468 0.01758 0.1375 C 0.01719 0.11713 0.01693 0.09653 0.01641 0.07616 C 0.01615 0.0669 0.01589 0.05787 0.01523 0.04861 C 0.0151 0.04653 0.01471 0.04422 0.01406 0.04236 C 0.01341 0.04051 0.0125 0.03959 0.01172 0.0382 L 0.01523 0.0382 " pathEditMode="relative" ptsTypes="AAAAAAAAAAAAAAAAAAAAAAAAAAAAAAAAAAAAAAAAAAAAAAAAAAAAAAAAAAAAAAAAAAAAAAAAAAAAAAAAAAAAAAAAAAAAAAAAA">
                                      <p:cBhvr>
                                        <p:cTn id="19" dur="2000" fill="hold"/>
                                        <p:tgtEl>
                                          <p:spTgt spid="12"/>
                                        </p:tgtEl>
                                        <p:attrNameLst>
                                          <p:attrName>ppt_x</p:attrName>
                                          <p:attrName>ppt_y</p:attrName>
                                        </p:attrNameLst>
                                      </p:cBhvr>
                                    </p:animMotion>
                                  </p:childTnLst>
                                </p:cTn>
                              </p:par>
                              <p:par>
                                <p:cTn id="20" presetID="42" presetClass="entr" presetSubtype="0" fill="hold" nodeType="withEffect">
                                  <p:stCondLst>
                                    <p:cond delay="220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par>
                                <p:cTn id="25" presetID="42" presetClass="path" presetSubtype="0" repeatCount="2000" accel="50000" decel="50000" autoRev="1" fill="hold" nodeType="withEffect">
                                  <p:stCondLst>
                                    <p:cond delay="3300"/>
                                  </p:stCondLst>
                                  <p:childTnLst>
                                    <p:animMotion origin="layout" path="M 3.75E-6 4.44444E-6 L 0.06705 0.00694 " pathEditMode="relative" rAng="0" ptsTypes="AA">
                                      <p:cBhvr>
                                        <p:cTn id="26" dur="2000" fill="hold"/>
                                        <p:tgtEl>
                                          <p:spTgt spid="13"/>
                                        </p:tgtEl>
                                        <p:attrNameLst>
                                          <p:attrName>ppt_x</p:attrName>
                                          <p:attrName>ppt_y</p:attrName>
                                        </p:attrNameLst>
                                      </p:cBhvr>
                                      <p:rCtr x="3346" y="34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2" descr="F:\1-原创素材\1_mm1102\PPT\PPT_014\materaials\pageimg_g16.png">
            <a:extLst>
              <a:ext uri="{FF2B5EF4-FFF2-40B4-BE49-F238E27FC236}">
                <a16:creationId xmlns:a16="http://schemas.microsoft.com/office/drawing/2014/main" id="{F0C5347E-219D-4058-A14F-DA8D5D9656CE}"/>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721" y="-30992"/>
            <a:ext cx="11848907" cy="6888992"/>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3" name="图片 34">
            <a:extLst>
              <a:ext uri="{FF2B5EF4-FFF2-40B4-BE49-F238E27FC236}">
                <a16:creationId xmlns:a16="http://schemas.microsoft.com/office/drawing/2014/main" id="{7A94D1F6-8705-4172-8272-342EA32602B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659041" y="0"/>
            <a:ext cx="1302587" cy="1207834"/>
          </a:xfrm>
          <a:prstGeom prst="rect">
            <a:avLst/>
          </a:prstGeom>
        </p:spPr>
      </p:pic>
      <p:pic>
        <p:nvPicPr>
          <p:cNvPr id="4" name="图片 35">
            <a:extLst>
              <a:ext uri="{FF2B5EF4-FFF2-40B4-BE49-F238E27FC236}">
                <a16:creationId xmlns:a16="http://schemas.microsoft.com/office/drawing/2014/main" id="{90B4873B-BBB4-4E65-8321-DEBC9EDB251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661401" y="1011299"/>
            <a:ext cx="5374251" cy="1090666"/>
          </a:xfrm>
          <a:prstGeom prst="rect">
            <a:avLst/>
          </a:prstGeom>
        </p:spPr>
      </p:pic>
    </p:spTree>
    <p:extLst>
      <p:ext uri="{BB962C8B-B14F-4D97-AF65-F5344CB8AC3E}">
        <p14:creationId xmlns:p14="http://schemas.microsoft.com/office/powerpoint/2010/main" val="2237636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31" presetClass="entr" presetSubtype="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fltVal val="0"/>
                                          </p:val>
                                        </p:tav>
                                        <p:tav tm="100000">
                                          <p:val>
                                            <p:strVal val="#ppt_w"/>
                                          </p:val>
                                        </p:tav>
                                      </p:tavLst>
                                    </p:anim>
                                    <p:anim calcmode="lin" valueType="num">
                                      <p:cBhvr>
                                        <p:cTn id="18" dur="1000" fill="hold"/>
                                        <p:tgtEl>
                                          <p:spTgt spid="3"/>
                                        </p:tgtEl>
                                        <p:attrNameLst>
                                          <p:attrName>ppt_h</p:attrName>
                                        </p:attrNameLst>
                                      </p:cBhvr>
                                      <p:tavLst>
                                        <p:tav tm="0">
                                          <p:val>
                                            <p:fltVal val="0"/>
                                          </p:val>
                                        </p:tav>
                                        <p:tav tm="100000">
                                          <p:val>
                                            <p:strVal val="#ppt_h"/>
                                          </p:val>
                                        </p:tav>
                                      </p:tavLst>
                                    </p:anim>
                                    <p:anim calcmode="lin" valueType="num">
                                      <p:cBhvr>
                                        <p:cTn id="19" dur="1000" fill="hold"/>
                                        <p:tgtEl>
                                          <p:spTgt spid="3"/>
                                        </p:tgtEl>
                                        <p:attrNameLst>
                                          <p:attrName>style.rotation</p:attrName>
                                        </p:attrNameLst>
                                      </p:cBhvr>
                                      <p:tavLst>
                                        <p:tav tm="0">
                                          <p:val>
                                            <p:fltVal val="90"/>
                                          </p:val>
                                        </p:tav>
                                        <p:tav tm="100000">
                                          <p:val>
                                            <p:fltVal val="0"/>
                                          </p:val>
                                        </p:tav>
                                      </p:tavLst>
                                    </p:anim>
                                    <p:animEffect transition="in" filter="fade">
                                      <p:cBhvr>
                                        <p:cTn id="2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38D277C-D2BF-45CB-B9B1-631697971ECF}" type="datetimeFigureOut">
              <a:rPr lang="zh-CN" altLang="en-US" smtClean="0"/>
              <a:t>2022/5/2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59006201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Vertical Title and Tex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矩形 1">
            <a:extLst>
              <a:ext uri="{FF2B5EF4-FFF2-40B4-BE49-F238E27FC236}">
                <a16:creationId xmlns:a16="http://schemas.microsoft.com/office/drawing/2014/main" id="{B22B1E67-3008-4521-AE81-657AB5E1176C}"/>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ea"/>
              <a:sym typeface="+mn-lt"/>
            </a:endParaRPr>
          </a:p>
        </p:txBody>
      </p:sp>
      <p:pic>
        <p:nvPicPr>
          <p:cNvPr id="8" name="图片 8">
            <a:extLst>
              <a:ext uri="{FF2B5EF4-FFF2-40B4-BE49-F238E27FC236}">
                <a16:creationId xmlns:a16="http://schemas.microsoft.com/office/drawing/2014/main" id="{318CC0AA-2F1C-47E2-96E1-12F350AB09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594896" y="56367"/>
            <a:ext cx="5002213" cy="1549970"/>
          </a:xfrm>
          <a:prstGeom prst="rect">
            <a:avLst/>
          </a:prstGeom>
        </p:spPr>
      </p:pic>
      <p:pic>
        <p:nvPicPr>
          <p:cNvPr id="9" name="PA_图片 2">
            <a:extLst>
              <a:ext uri="{FF2B5EF4-FFF2-40B4-BE49-F238E27FC236}">
                <a16:creationId xmlns:a16="http://schemas.microsoft.com/office/drawing/2014/main" id="{F453868A-7C7E-4C9C-BFDE-8FEE5AE3420C}"/>
              </a:ext>
            </a:extLst>
          </p:cNvPr>
          <p:cNvPicPr>
            <a:picLocks noChangeAspect="1"/>
          </p:cNvPicPr>
          <p:nvPr userDrawn="1">
            <p:custDataLst>
              <p:tags r:id="rId1"/>
            </p:custDataLst>
          </p:nvPr>
        </p:nvPicPr>
        <p:blipFill>
          <a:blip r:embed="rId4"/>
          <a:stretch>
            <a:fillRect/>
          </a:stretch>
        </p:blipFill>
        <p:spPr>
          <a:xfrm>
            <a:off x="2538666" y="1049796"/>
            <a:ext cx="7547145" cy="6071588"/>
          </a:xfrm>
          <a:prstGeom prst="rect">
            <a:avLst/>
          </a:prstGeom>
          <a:noFill/>
          <a:ln w="9525">
            <a:noFill/>
          </a:ln>
        </p:spPr>
      </p:pic>
      <p:pic>
        <p:nvPicPr>
          <p:cNvPr id="11" name="图片 22">
            <a:extLst>
              <a:ext uri="{FF2B5EF4-FFF2-40B4-BE49-F238E27FC236}">
                <a16:creationId xmlns:a16="http://schemas.microsoft.com/office/drawing/2014/main" id="{3FCE1FC1-F6CB-4EDD-B53D-CAC516587933}"/>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9199881" y="4085590"/>
            <a:ext cx="2421891" cy="2250440"/>
          </a:xfrm>
          <a:prstGeom prst="rect">
            <a:avLst/>
          </a:prstGeom>
        </p:spPr>
      </p:pic>
      <p:pic>
        <p:nvPicPr>
          <p:cNvPr id="12" name="图片 20">
            <a:extLst>
              <a:ext uri="{FF2B5EF4-FFF2-40B4-BE49-F238E27FC236}">
                <a16:creationId xmlns:a16="http://schemas.microsoft.com/office/drawing/2014/main" id="{12D22E61-431C-4BF7-B86C-F36DBA00E06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48337" y="408940"/>
            <a:ext cx="1630363" cy="1485900"/>
          </a:xfrm>
          <a:prstGeom prst="rect">
            <a:avLst/>
          </a:prstGeom>
          <a:noFill/>
          <a:ln w="9525">
            <a:noFill/>
          </a:ln>
        </p:spPr>
      </p:pic>
    </p:spTree>
    <p:extLst>
      <p:ext uri="{BB962C8B-B14F-4D97-AF65-F5344CB8AC3E}">
        <p14:creationId xmlns:p14="http://schemas.microsoft.com/office/powerpoint/2010/main" val="360573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7655D7-831E-4361-B238-F2CAB20126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F8D30F-F0A2-4A3B-B58D-661FFB5B9FF0}"/>
              </a:ext>
            </a:extLst>
          </p:cNvPr>
          <p:cNvSpPr>
            <a:spLocks noGrp="1"/>
          </p:cNvSpPr>
          <p:nvPr>
            <p:ph type="dt" sz="half" idx="10"/>
          </p:nvPr>
        </p:nvSpPr>
        <p:spPr/>
        <p:txBody>
          <a:bodyPr/>
          <a:lstStyle/>
          <a:p>
            <a:fld id="{11EBD0CC-E3E2-4331-AA06-EBB8ADD6037D}" type="datetimeFigureOut">
              <a:rPr lang="en-US" smtClean="0"/>
              <a:t>2/5/2022</a:t>
            </a:fld>
            <a:endParaRPr lang="en-US"/>
          </a:p>
        </p:txBody>
      </p:sp>
      <p:sp>
        <p:nvSpPr>
          <p:cNvPr id="5" name="Footer Placeholder 4">
            <a:extLst>
              <a:ext uri="{FF2B5EF4-FFF2-40B4-BE49-F238E27FC236}">
                <a16:creationId xmlns:a16="http://schemas.microsoft.com/office/drawing/2014/main" id="{5721126F-EAB8-450A-8D64-688E67324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BE0255-8A45-49EF-924E-CB064091B697}"/>
              </a:ext>
            </a:extLst>
          </p:cNvPr>
          <p:cNvSpPr>
            <a:spLocks noGrp="1"/>
          </p:cNvSpPr>
          <p:nvPr>
            <p:ph type="sldNum" sz="quarter" idx="12"/>
          </p:nvPr>
        </p:nvSpPr>
        <p:spPr/>
        <p:txBody>
          <a:bodyPr/>
          <a:lstStyle/>
          <a:p>
            <a:fld id="{37634F2D-4F96-4A1A-A648-518B1AFE058E}" type="slidenum">
              <a:rPr lang="en-US" smtClean="0"/>
              <a:t>‹#›</a:t>
            </a:fld>
            <a:endParaRPr lang="en-US"/>
          </a:p>
        </p:txBody>
      </p:sp>
      <p:sp>
        <p:nvSpPr>
          <p:cNvPr id="12" name="Freeform 17">
            <a:extLst>
              <a:ext uri="{FF2B5EF4-FFF2-40B4-BE49-F238E27FC236}">
                <a16:creationId xmlns:a16="http://schemas.microsoft.com/office/drawing/2014/main" id="{211953F5-6B26-4EF9-80F1-8C59D26D86B6}"/>
              </a:ext>
            </a:extLst>
          </p:cNvPr>
          <p:cNvSpPr/>
          <p:nvPr userDrawn="1"/>
        </p:nvSpPr>
        <p:spPr>
          <a:xfrm>
            <a:off x="280796" y="1122218"/>
            <a:ext cx="11640697" cy="5479962"/>
          </a:xfrm>
          <a:prstGeom prst="rect">
            <a:avLst/>
          </a:prstGeom>
          <a:solidFill>
            <a:srgbClr val="FFFFFF"/>
          </a:solidFill>
          <a:ln w="25400" cap="flat" cmpd="sng" algn="ctr">
            <a:solidFill>
              <a:srgbClr val="FFAB4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3" name="Group 12">
            <a:extLst>
              <a:ext uri="{FF2B5EF4-FFF2-40B4-BE49-F238E27FC236}">
                <a16:creationId xmlns:a16="http://schemas.microsoft.com/office/drawing/2014/main" id="{5292217B-AAAB-4C97-A9F3-72484E8C0407}"/>
              </a:ext>
            </a:extLst>
          </p:cNvPr>
          <p:cNvGrpSpPr/>
          <p:nvPr userDrawn="1"/>
        </p:nvGrpSpPr>
        <p:grpSpPr>
          <a:xfrm>
            <a:off x="377049" y="255821"/>
            <a:ext cx="2619179" cy="2075610"/>
            <a:chOff x="237072" y="234585"/>
            <a:chExt cx="1448294" cy="1448294"/>
          </a:xfrm>
        </p:grpSpPr>
        <p:sp>
          <p:nvSpPr>
            <p:cNvPr id="14" name="Oval 13">
              <a:extLst>
                <a:ext uri="{FF2B5EF4-FFF2-40B4-BE49-F238E27FC236}">
                  <a16:creationId xmlns:a16="http://schemas.microsoft.com/office/drawing/2014/main" id="{2376D84D-018E-4D01-942E-AE923E1C4CE8}"/>
                </a:ext>
              </a:extLst>
            </p:cNvPr>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id="{F916C782-6A15-4A1C-B436-6AA78F9067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7E3CAB66-C4EE-4FB9-95A3-DAF258DCF997}"/>
                </a:ext>
              </a:extLst>
            </p:cNvPr>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4288004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9" name="Flowchart: Document 17">
            <a:extLst>
              <a:ext uri="{FF2B5EF4-FFF2-40B4-BE49-F238E27FC236}">
                <a16:creationId xmlns:a16="http://schemas.microsoft.com/office/drawing/2014/main" id="{32888698-6355-46B4-87D5-BC0381CA579C}"/>
              </a:ext>
            </a:extLst>
          </p:cNvPr>
          <p:cNvSpPr/>
          <p:nvPr userDrawn="1"/>
        </p:nvSpPr>
        <p:spPr>
          <a:xfrm>
            <a:off x="-138221" y="0"/>
            <a:ext cx="12346423" cy="17417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52" tIns="34277" rIns="68552" bIns="34277" rtlCol="0" anchor="ctr"/>
          <a:lstStyle/>
          <a:p>
            <a:pPr algn="ctr" defTabSz="685800">
              <a:buClrTx/>
              <a:defRPr/>
            </a:pPr>
            <a:endParaRPr lang="en-US" sz="1350" kern="1200">
              <a:solidFill>
                <a:prstClr val="white"/>
              </a:solidFill>
              <a:latin typeface="Calibri"/>
              <a:ea typeface="Arial-Rounded"/>
            </a:endParaRPr>
          </a:p>
        </p:txBody>
      </p:sp>
      <p:sp>
        <p:nvSpPr>
          <p:cNvPr id="4" name="Date Placeholder 3">
            <a:extLst>
              <a:ext uri="{FF2B5EF4-FFF2-40B4-BE49-F238E27FC236}">
                <a16:creationId xmlns:a16="http://schemas.microsoft.com/office/drawing/2014/main" id="{A177E1ED-35EE-4A35-AB1B-C27E8E85F6EE}"/>
              </a:ext>
            </a:extLst>
          </p:cNvPr>
          <p:cNvSpPr>
            <a:spLocks noGrp="1"/>
          </p:cNvSpPr>
          <p:nvPr>
            <p:ph type="dt" sz="half" idx="10"/>
          </p:nvPr>
        </p:nvSpPr>
        <p:spPr/>
        <p:txBody>
          <a:bodyPr/>
          <a:lstStyle/>
          <a:p>
            <a:fld id="{11EBD0CC-E3E2-4331-AA06-EBB8ADD6037D}" type="datetimeFigureOut">
              <a:rPr lang="en-US" smtClean="0"/>
              <a:t>2/5/2022</a:t>
            </a:fld>
            <a:endParaRPr lang="en-US"/>
          </a:p>
        </p:txBody>
      </p:sp>
      <p:sp>
        <p:nvSpPr>
          <p:cNvPr id="5" name="Footer Placeholder 4">
            <a:extLst>
              <a:ext uri="{FF2B5EF4-FFF2-40B4-BE49-F238E27FC236}">
                <a16:creationId xmlns:a16="http://schemas.microsoft.com/office/drawing/2014/main" id="{659F781B-348E-4241-AEB5-EDA391A21F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2938E5-D814-47FF-8739-F01A13BC6DD8}"/>
              </a:ext>
            </a:extLst>
          </p:cNvPr>
          <p:cNvSpPr>
            <a:spLocks noGrp="1"/>
          </p:cNvSpPr>
          <p:nvPr>
            <p:ph type="sldNum" sz="quarter" idx="12"/>
          </p:nvPr>
        </p:nvSpPr>
        <p:spPr/>
        <p:txBody>
          <a:bodyPr/>
          <a:lstStyle/>
          <a:p>
            <a:fld id="{37634F2D-4F96-4A1A-A648-518B1AFE058E}" type="slidenum">
              <a:rPr lang="en-US" smtClean="0"/>
              <a:t>‹#›</a:t>
            </a:fld>
            <a:endParaRPr lang="en-US"/>
          </a:p>
        </p:txBody>
      </p:sp>
      <p:grpSp>
        <p:nvGrpSpPr>
          <p:cNvPr id="10" name="Group 9">
            <a:extLst>
              <a:ext uri="{FF2B5EF4-FFF2-40B4-BE49-F238E27FC236}">
                <a16:creationId xmlns:a16="http://schemas.microsoft.com/office/drawing/2014/main" id="{AD6C5AC5-4737-4E0C-AF3A-BE5C93980E77}"/>
              </a:ext>
            </a:extLst>
          </p:cNvPr>
          <p:cNvGrpSpPr/>
          <p:nvPr userDrawn="1"/>
        </p:nvGrpSpPr>
        <p:grpSpPr>
          <a:xfrm>
            <a:off x="2222207" y="2224564"/>
            <a:ext cx="9845748" cy="1783150"/>
            <a:chOff x="9566064" y="964372"/>
            <a:chExt cx="5446164" cy="698253"/>
          </a:xfrm>
        </p:grpSpPr>
        <p:sp>
          <p:nvSpPr>
            <p:cNvPr id="11" name="Rectangle 10">
              <a:extLst>
                <a:ext uri="{FF2B5EF4-FFF2-40B4-BE49-F238E27FC236}">
                  <a16:creationId xmlns:a16="http://schemas.microsoft.com/office/drawing/2014/main" id="{BF655384-50D8-4A34-9319-7850232AC3C4}"/>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2" name="Rectangle 10">
              <a:extLst>
                <a:ext uri="{FF2B5EF4-FFF2-40B4-BE49-F238E27FC236}">
                  <a16:creationId xmlns:a16="http://schemas.microsoft.com/office/drawing/2014/main" id="{61F8DAC8-BEF5-47CE-809B-214CCD5FC825}"/>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3" name="Rectangle 10">
              <a:extLst>
                <a:ext uri="{FF2B5EF4-FFF2-40B4-BE49-F238E27FC236}">
                  <a16:creationId xmlns:a16="http://schemas.microsoft.com/office/drawing/2014/main" id="{F092A2B4-2FAA-4A47-9149-9FA895BC8381}"/>
                </a:ext>
              </a:extLst>
            </p:cNvPr>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grpSp>
      <p:sp>
        <p:nvSpPr>
          <p:cNvPr id="17" name="Rectangle 17">
            <a:extLst>
              <a:ext uri="{FF2B5EF4-FFF2-40B4-BE49-F238E27FC236}">
                <a16:creationId xmlns:a16="http://schemas.microsoft.com/office/drawing/2014/main" id="{AB5ABAEB-B6DE-4128-ACA3-6591223A9BC3}"/>
              </a:ext>
            </a:extLst>
          </p:cNvPr>
          <p:cNvSpPr/>
          <p:nvPr userDrawn="1"/>
        </p:nvSpPr>
        <p:spPr>
          <a:xfrm>
            <a:off x="121324" y="2161349"/>
            <a:ext cx="1545885" cy="176168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dirty="0">
              <a:ln>
                <a:noFill/>
              </a:ln>
              <a:solidFill>
                <a:prstClr val="white"/>
              </a:solidFill>
              <a:effectLst/>
              <a:uLnTx/>
              <a:uFillTx/>
              <a:latin typeface="Calibri"/>
              <a:ea typeface="Arial-Rounded"/>
              <a:cs typeface="+mn-cs"/>
              <a:sym typeface="Arial"/>
            </a:endParaRPr>
          </a:p>
        </p:txBody>
      </p:sp>
      <p:sp>
        <p:nvSpPr>
          <p:cNvPr id="14" name="Rectangle 16">
            <a:extLst>
              <a:ext uri="{FF2B5EF4-FFF2-40B4-BE49-F238E27FC236}">
                <a16:creationId xmlns:a16="http://schemas.microsoft.com/office/drawing/2014/main" id="{51DF8B52-6FB7-427D-B981-7B81EC39B6C8}"/>
              </a:ext>
            </a:extLst>
          </p:cNvPr>
          <p:cNvSpPr/>
          <p:nvPr userDrawn="1"/>
        </p:nvSpPr>
        <p:spPr>
          <a:xfrm>
            <a:off x="418553" y="2224564"/>
            <a:ext cx="1394416" cy="1581352"/>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Calibri"/>
              <a:ea typeface="Arial-Rounded"/>
            </a:endParaRPr>
          </a:p>
        </p:txBody>
      </p:sp>
      <p:grpSp>
        <p:nvGrpSpPr>
          <p:cNvPr id="24" name="Group 23">
            <a:extLst>
              <a:ext uri="{FF2B5EF4-FFF2-40B4-BE49-F238E27FC236}">
                <a16:creationId xmlns:a16="http://schemas.microsoft.com/office/drawing/2014/main" id="{C0C2327F-772D-471F-A831-A1DEF1E65AF1}"/>
              </a:ext>
            </a:extLst>
          </p:cNvPr>
          <p:cNvGrpSpPr/>
          <p:nvPr userDrawn="1"/>
        </p:nvGrpSpPr>
        <p:grpSpPr>
          <a:xfrm>
            <a:off x="825316" y="2087845"/>
            <a:ext cx="1861680" cy="1924493"/>
            <a:chOff x="1149549" y="1066515"/>
            <a:chExt cx="992332" cy="992332"/>
          </a:xfrm>
          <a:solidFill>
            <a:srgbClr val="F79646">
              <a:lumMod val="75000"/>
            </a:srgbClr>
          </a:solidFill>
        </p:grpSpPr>
        <p:sp>
          <p:nvSpPr>
            <p:cNvPr id="25" name="Oval 24">
              <a:extLst>
                <a:ext uri="{FF2B5EF4-FFF2-40B4-BE49-F238E27FC236}">
                  <a16:creationId xmlns:a16="http://schemas.microsoft.com/office/drawing/2014/main" id="{53C7C092-C2E1-4EAB-81DD-9FBC247ABEE4}"/>
                </a:ext>
              </a:extLst>
            </p:cNvPr>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sp>
          <p:nvSpPr>
            <p:cNvPr id="26" name="Oval 25">
              <a:extLst>
                <a:ext uri="{FF2B5EF4-FFF2-40B4-BE49-F238E27FC236}">
                  <a16:creationId xmlns:a16="http://schemas.microsoft.com/office/drawing/2014/main" id="{B55C85B9-5AD0-477D-800F-329C4602AFE8}"/>
                </a:ext>
              </a:extLst>
            </p:cNvPr>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grpSp>
      <p:sp>
        <p:nvSpPr>
          <p:cNvPr id="27" name="TextBox 26">
            <a:extLst>
              <a:ext uri="{FF2B5EF4-FFF2-40B4-BE49-F238E27FC236}">
                <a16:creationId xmlns:a16="http://schemas.microsoft.com/office/drawing/2014/main" id="{E929A2D4-A6E4-4062-8DEA-65CE7EA4FE50}"/>
              </a:ext>
            </a:extLst>
          </p:cNvPr>
          <p:cNvSpPr txBox="1"/>
          <p:nvPr userDrawn="1"/>
        </p:nvSpPr>
        <p:spPr>
          <a:xfrm>
            <a:off x="9271945" y="6473422"/>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68712670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Two Content">
    <p:bg>
      <p:bgPr>
        <a:solidFill>
          <a:srgbClr val="E6CDFF"/>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9F4ACC47-C9C6-4F81-BB25-DACCF7DD0A1C}"/>
              </a:ext>
            </a:extLst>
          </p:cNvPr>
          <p:cNvSpPr/>
          <p:nvPr userDrawn="1"/>
        </p:nvSpPr>
        <p:spPr>
          <a:xfrm>
            <a:off x="280793" y="1122217"/>
            <a:ext cx="11691467" cy="5523131"/>
          </a:xfrm>
          <a:prstGeom prst="rect">
            <a:avLst/>
          </a:prstGeom>
          <a:solidFill>
            <a:srgbClr val="FFFFFF"/>
          </a:solidFill>
          <a:ln w="25400" cap="flat" cmpd="sng" algn="ctr">
            <a:solidFill>
              <a:srgbClr val="A889C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373B789B-7F2E-4429-A489-1553207A25DE}"/>
              </a:ext>
            </a:extLst>
          </p:cNvPr>
          <p:cNvGrpSpPr/>
          <p:nvPr userDrawn="1"/>
        </p:nvGrpSpPr>
        <p:grpSpPr>
          <a:xfrm>
            <a:off x="377049" y="255821"/>
            <a:ext cx="2630603" cy="2047390"/>
            <a:chOff x="237072" y="234585"/>
            <a:chExt cx="1448294" cy="1448294"/>
          </a:xfrm>
        </p:grpSpPr>
        <p:sp>
          <p:nvSpPr>
            <p:cNvPr id="15" name="Oval 14">
              <a:extLst>
                <a:ext uri="{FF2B5EF4-FFF2-40B4-BE49-F238E27FC236}">
                  <a16:creationId xmlns:a16="http://schemas.microsoft.com/office/drawing/2014/main" id="{E4EE6655-F091-4A19-B7C1-4C7F8015D865}"/>
                </a:ext>
              </a:extLst>
            </p:cNvPr>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181BBDEA-EA5F-44EB-9888-7D77B1301735}"/>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E7A3F90-C945-4A54-87CF-B865A1B2E4B3}"/>
                </a:ext>
              </a:extLst>
            </p:cNvPr>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6909787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Comparis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993129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Title Only">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1" name="Freeform 17">
            <a:extLst>
              <a:ext uri="{FF2B5EF4-FFF2-40B4-BE49-F238E27FC236}">
                <a16:creationId xmlns:a16="http://schemas.microsoft.com/office/drawing/2014/main" id="{11AD8B8B-499E-4064-9606-1DD7568A748C}"/>
              </a:ext>
            </a:extLst>
          </p:cNvPr>
          <p:cNvSpPr/>
          <p:nvPr userDrawn="1"/>
        </p:nvSpPr>
        <p:spPr>
          <a:xfrm>
            <a:off x="247079" y="287079"/>
            <a:ext cx="11697847" cy="6434396"/>
          </a:xfrm>
          <a:prstGeom prst="roundRect">
            <a:avLst>
              <a:gd name="adj" fmla="val 8405"/>
            </a:avLst>
          </a:prstGeom>
          <a:solidFill>
            <a:srgbClr val="FFFFFF"/>
          </a:solidFill>
          <a:ln w="25400" cap="flat" cmpd="sng" algn="ctr">
            <a:solidFill>
              <a:schemeClr val="bg1">
                <a:lumMod val="85000"/>
              </a:schemeClr>
            </a:solidFill>
            <a:prstDash val="lg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BAE5E4"/>
              </a:solidFill>
              <a:effectLst/>
              <a:uLnTx/>
              <a:uFillTx/>
              <a:latin typeface="Arial-Rounded"/>
              <a:ea typeface="Arial-Rounded"/>
              <a:cs typeface="+mn-cs"/>
              <a:sym typeface="Arial"/>
            </a:endParaRPr>
          </a:p>
        </p:txBody>
      </p:sp>
      <p:sp>
        <p:nvSpPr>
          <p:cNvPr id="3" name="Date Placeholder 2">
            <a:extLst>
              <a:ext uri="{FF2B5EF4-FFF2-40B4-BE49-F238E27FC236}">
                <a16:creationId xmlns:a16="http://schemas.microsoft.com/office/drawing/2014/main" id="{523D60F7-56F1-4181-BD85-F81551044A2A}"/>
              </a:ext>
            </a:extLst>
          </p:cNvPr>
          <p:cNvSpPr>
            <a:spLocks noGrp="1"/>
          </p:cNvSpPr>
          <p:nvPr>
            <p:ph type="dt" sz="half" idx="10"/>
          </p:nvPr>
        </p:nvSpPr>
        <p:spPr/>
        <p:txBody>
          <a:bodyPr/>
          <a:lstStyle/>
          <a:p>
            <a:fld id="{11EBD0CC-E3E2-4331-AA06-EBB8ADD6037D}" type="datetimeFigureOut">
              <a:rPr lang="en-US" smtClean="0"/>
              <a:t>2/5/2022</a:t>
            </a:fld>
            <a:endParaRPr lang="en-US"/>
          </a:p>
        </p:txBody>
      </p:sp>
      <p:sp>
        <p:nvSpPr>
          <p:cNvPr id="4" name="Footer Placeholder 3">
            <a:extLst>
              <a:ext uri="{FF2B5EF4-FFF2-40B4-BE49-F238E27FC236}">
                <a16:creationId xmlns:a16="http://schemas.microsoft.com/office/drawing/2014/main" id="{8DF30DBA-58E9-471D-B31C-7704066C10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268F58-8D48-4EEB-8630-35022767B45A}"/>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402216528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72B9509B-2605-49B8-82AA-4026BF3B536B}"/>
              </a:ext>
            </a:extLst>
          </p:cNvPr>
          <p:cNvGrpSpPr/>
          <p:nvPr userDrawn="1"/>
        </p:nvGrpSpPr>
        <p:grpSpPr>
          <a:xfrm>
            <a:off x="377051" y="255824"/>
            <a:ext cx="2637181" cy="2062663"/>
            <a:chOff x="237072" y="234585"/>
            <a:chExt cx="1448294" cy="1448294"/>
          </a:xfrm>
        </p:grpSpPr>
        <p:sp>
          <p:nvSpPr>
            <p:cNvPr id="15" name="Oval 14">
              <a:extLst>
                <a:ext uri="{FF2B5EF4-FFF2-40B4-BE49-F238E27FC236}">
                  <a16:creationId xmlns:a16="http://schemas.microsoft.com/office/drawing/2014/main"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182815150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3"/>
            <a:ext cx="6349846" cy="11655707"/>
          </a:xfrm>
          <a:prstGeom prst="rect">
            <a:avLst/>
          </a:prstGeom>
        </p:spPr>
      </p:pic>
      <p:pic>
        <p:nvPicPr>
          <p:cNvPr id="9" name="图片 8">
            <a:extLst>
              <a:ext uri="{FF2B5EF4-FFF2-40B4-BE49-F238E27FC236}">
                <a16:creationId xmlns:a16="http://schemas.microsoft.com/office/drawing/2014/main" id="{37404B6D-4094-42EA-B728-B90A2DF483A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p:blipFill>
        <p:spPr>
          <a:xfrm rot="17520652">
            <a:off x="-1241913" y="-526164"/>
            <a:ext cx="3020116" cy="3146513"/>
          </a:xfrm>
          <a:prstGeom prst="rect">
            <a:avLst/>
          </a:prstGeom>
        </p:spPr>
      </p:pic>
    </p:spTree>
    <p:extLst>
      <p:ext uri="{BB962C8B-B14F-4D97-AF65-F5344CB8AC3E}">
        <p14:creationId xmlns:p14="http://schemas.microsoft.com/office/powerpoint/2010/main" val="70554851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8" descr="nen1">
            <a:extLst>
              <a:ext uri="{FF2B5EF4-FFF2-40B4-BE49-F238E27FC236}">
                <a16:creationId xmlns:a16="http://schemas.microsoft.com/office/drawing/2014/main" id="{0ED50697-74BC-4EFA-B781-F79743CC2C59}"/>
              </a:ext>
            </a:extLst>
          </p:cNvPr>
          <p:cNvPicPr>
            <a:picLocks noChangeAspect="1"/>
          </p:cNvPicPr>
          <p:nvPr userDrawn="1"/>
        </p:nvPicPr>
        <p:blipFill>
          <a:blip r:embed="rId2"/>
          <a:stretch>
            <a:fillRect/>
          </a:stretch>
        </p:blipFill>
        <p:spPr>
          <a:xfrm>
            <a:off x="0" y="2"/>
            <a:ext cx="12192000" cy="6886575"/>
          </a:xfrm>
          <a:prstGeom prst="rect">
            <a:avLst/>
          </a:prstGeom>
          <a:noFill/>
          <a:ln w="9525">
            <a:noFill/>
          </a:ln>
        </p:spPr>
      </p:pic>
      <p:sp>
        <p:nvSpPr>
          <p:cNvPr id="7" name="TextBox 6">
            <a:extLst>
              <a:ext uri="{FF2B5EF4-FFF2-40B4-BE49-F238E27FC236}">
                <a16:creationId xmlns:a16="http://schemas.microsoft.com/office/drawing/2014/main" id="{513B3005-989A-4064-A3A2-8F1316801303}"/>
              </a:ext>
            </a:extLst>
          </p:cNvPr>
          <p:cNvSpPr txBox="1"/>
          <p:nvPr userDrawn="1"/>
        </p:nvSpPr>
        <p:spPr>
          <a:xfrm>
            <a:off x="9250680" y="47242"/>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115128655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6_Custom Layout">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
        <p:nvSpPr>
          <p:cNvPr id="6" name="矩形 1">
            <a:extLst>
              <a:ext uri="{FF2B5EF4-FFF2-40B4-BE49-F238E27FC236}">
                <a16:creationId xmlns:a16="http://schemas.microsoft.com/office/drawing/2014/main" id="{EF218D41-CACC-45EA-9B9C-2C45D39FBC7D}"/>
              </a:ext>
            </a:extLst>
          </p:cNvPr>
          <p:cNvSpPr/>
          <p:nvPr userDrawn="1"/>
        </p:nvSpPr>
        <p:spPr>
          <a:xfrm>
            <a:off x="395785" y="1201003"/>
            <a:ext cx="10508776" cy="5008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nvGrpSpPr>
          <p:cNvPr id="8" name="组合 4">
            <a:extLst>
              <a:ext uri="{FF2B5EF4-FFF2-40B4-BE49-F238E27FC236}">
                <a16:creationId xmlns:a16="http://schemas.microsoft.com/office/drawing/2014/main" id="{02083DA8-612E-41DA-A4D1-2ACB2678C6D8}"/>
              </a:ext>
            </a:extLst>
          </p:cNvPr>
          <p:cNvGrpSpPr/>
          <p:nvPr userDrawn="1"/>
        </p:nvGrpSpPr>
        <p:grpSpPr>
          <a:xfrm>
            <a:off x="-418198" y="1324487"/>
            <a:ext cx="1627969" cy="3772305"/>
            <a:chOff x="2822570" y="743589"/>
            <a:chExt cx="1294598" cy="2999823"/>
          </a:xfrm>
        </p:grpSpPr>
        <p:pic>
          <p:nvPicPr>
            <p:cNvPr id="9" name="图片 17">
              <a:extLst>
                <a:ext uri="{FF2B5EF4-FFF2-40B4-BE49-F238E27FC236}">
                  <a16:creationId xmlns:a16="http://schemas.microsoft.com/office/drawing/2014/main" id="{189FBF95-47D8-446F-BB0A-1652EB7CD5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flipH="1">
              <a:off x="3172519" y="3110245"/>
              <a:ext cx="633167" cy="633167"/>
            </a:xfrm>
            <a:prstGeom prst="rect">
              <a:avLst/>
            </a:prstGeom>
          </p:spPr>
        </p:pic>
        <p:pic>
          <p:nvPicPr>
            <p:cNvPr id="10" name="图形 21">
              <a:extLst>
                <a:ext uri="{FF2B5EF4-FFF2-40B4-BE49-F238E27FC236}">
                  <a16:creationId xmlns:a16="http://schemas.microsoft.com/office/drawing/2014/main" id="{8D592D9E-78DF-4E6B-B377-C92906ECC23E}"/>
                </a:ext>
              </a:extLst>
            </p:cNvPr>
            <p:cNvPicPr>
              <a:picLocks noChangeAspect="1"/>
            </p:cNvPicPr>
            <p:nvPr/>
          </p:nvPicPr>
          <p:blipFill>
            <a:blip r:embed="rId4"/>
            <a:stretch>
              <a:fillRect/>
            </a:stretch>
          </p:blipFill>
          <p:spPr>
            <a:xfrm rot="17931827">
              <a:off x="2374753" y="1191406"/>
              <a:ext cx="2190232" cy="1294598"/>
            </a:xfrm>
            <a:prstGeom prst="rect">
              <a:avLst/>
            </a:prstGeom>
          </p:spPr>
        </p:pic>
      </p:grpSp>
      <p:pic>
        <p:nvPicPr>
          <p:cNvPr id="11" name="图片 20">
            <a:extLst>
              <a:ext uri="{FF2B5EF4-FFF2-40B4-BE49-F238E27FC236}">
                <a16:creationId xmlns:a16="http://schemas.microsoft.com/office/drawing/2014/main" id="{46A1C692-1A89-4E71-82D9-E6FC90E3EB5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38371" y="-150126"/>
            <a:ext cx="2257728" cy="3457550"/>
          </a:xfrm>
          <a:prstGeom prst="rect">
            <a:avLst/>
          </a:prstGeom>
        </p:spPr>
      </p:pic>
      <p:sp>
        <p:nvSpPr>
          <p:cNvPr id="13" name="矩形 15">
            <a:extLst>
              <a:ext uri="{FF2B5EF4-FFF2-40B4-BE49-F238E27FC236}">
                <a16:creationId xmlns:a16="http://schemas.microsoft.com/office/drawing/2014/main" id="{4109CCAE-A277-41A5-B571-A07038641370}"/>
              </a:ext>
            </a:extLst>
          </p:cNvPr>
          <p:cNvSpPr/>
          <p:nvPr/>
        </p:nvSpPr>
        <p:spPr>
          <a:xfrm>
            <a:off x="1993314" y="224270"/>
            <a:ext cx="7200913" cy="80510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Tree>
    <p:extLst>
      <p:ext uri="{BB962C8B-B14F-4D97-AF65-F5344CB8AC3E}">
        <p14:creationId xmlns:p14="http://schemas.microsoft.com/office/powerpoint/2010/main" val="110002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Horizontal)">
                                      <p:cBhvr>
                                        <p:cTn id="7" dur="500"/>
                                        <p:tgtEl>
                                          <p:spTgt spid="11"/>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38D277C-D2BF-45CB-B9B1-631697971ECF}" type="datetimeFigureOut">
              <a:rPr lang="zh-CN" altLang="en-US" smtClean="0"/>
              <a:t>2022/5/2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83779191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7_Custom Layout">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045411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6" name="椭圆 2">
            <a:extLst>
              <a:ext uri="{FF2B5EF4-FFF2-40B4-BE49-F238E27FC236}">
                <a16:creationId xmlns:a16="http://schemas.microsoft.com/office/drawing/2014/main" id="{82C95F20-6AC4-4CAC-B270-10188A197E0A}"/>
              </a:ext>
            </a:extLst>
          </p:cNvPr>
          <p:cNvSpPr/>
          <p:nvPr userDrawn="1"/>
        </p:nvSpPr>
        <p:spPr>
          <a:xfrm>
            <a:off x="200168" y="464024"/>
            <a:ext cx="11791667" cy="6141492"/>
          </a:xfrm>
          <a:custGeom>
            <a:avLst/>
            <a:gdLst>
              <a:gd name="connsiteX0" fmla="*/ 0 w 8128398"/>
              <a:gd name="connsiteY0" fmla="*/ 2334126 h 4668252"/>
              <a:gd name="connsiteX1" fmla="*/ 4064199 w 8128398"/>
              <a:gd name="connsiteY1" fmla="*/ 0 h 4668252"/>
              <a:gd name="connsiteX2" fmla="*/ 8128398 w 8128398"/>
              <a:gd name="connsiteY2" fmla="*/ 2334126 h 4668252"/>
              <a:gd name="connsiteX3" fmla="*/ 4064199 w 8128398"/>
              <a:gd name="connsiteY3" fmla="*/ 4668252 h 4668252"/>
              <a:gd name="connsiteX4" fmla="*/ 0 w 8128398"/>
              <a:gd name="connsiteY4" fmla="*/ 2334126 h 4668252"/>
              <a:gd name="connsiteX0" fmla="*/ 162302 w 8290700"/>
              <a:gd name="connsiteY0" fmla="*/ 2423774 h 4757900"/>
              <a:gd name="connsiteX1" fmla="*/ 1139129 w 8290700"/>
              <a:gd name="connsiteY1" fmla="*/ 669643 h 4757900"/>
              <a:gd name="connsiteX2" fmla="*/ 4226501 w 8290700"/>
              <a:gd name="connsiteY2" fmla="*/ 89648 h 4757900"/>
              <a:gd name="connsiteX3" fmla="*/ 8290700 w 8290700"/>
              <a:gd name="connsiteY3" fmla="*/ 2423774 h 4757900"/>
              <a:gd name="connsiteX4" fmla="*/ 4226501 w 8290700"/>
              <a:gd name="connsiteY4" fmla="*/ 4757900 h 4757900"/>
              <a:gd name="connsiteX5" fmla="*/ 162302 w 8290700"/>
              <a:gd name="connsiteY5" fmla="*/ 2423774 h 4757900"/>
              <a:gd name="connsiteX0" fmla="*/ 162302 w 8453932"/>
              <a:gd name="connsiteY0" fmla="*/ 2334994 h 4669120"/>
              <a:gd name="connsiteX1" fmla="*/ 1139129 w 8453932"/>
              <a:gd name="connsiteY1" fmla="*/ 580863 h 4669120"/>
              <a:gd name="connsiteX2" fmla="*/ 4226501 w 8453932"/>
              <a:gd name="connsiteY2" fmla="*/ 868 h 4669120"/>
              <a:gd name="connsiteX3" fmla="*/ 7472553 w 8453932"/>
              <a:gd name="connsiteY3" fmla="*/ 677116 h 4669120"/>
              <a:gd name="connsiteX4" fmla="*/ 8290700 w 8453932"/>
              <a:gd name="connsiteY4" fmla="*/ 2334994 h 4669120"/>
              <a:gd name="connsiteX5" fmla="*/ 4226501 w 8453932"/>
              <a:gd name="connsiteY5" fmla="*/ 4669120 h 4669120"/>
              <a:gd name="connsiteX6" fmla="*/ 162302 w 8453932"/>
              <a:gd name="connsiteY6" fmla="*/ 2334994 h 4669120"/>
              <a:gd name="connsiteX0" fmla="*/ 380 w 8292010"/>
              <a:gd name="connsiteY0" fmla="*/ 2334994 h 4737634"/>
              <a:gd name="connsiteX1" fmla="*/ 977207 w 8292010"/>
              <a:gd name="connsiteY1" fmla="*/ 580863 h 4737634"/>
              <a:gd name="connsiteX2" fmla="*/ 4064579 w 8292010"/>
              <a:gd name="connsiteY2" fmla="*/ 868 h 4737634"/>
              <a:gd name="connsiteX3" fmla="*/ 7310631 w 8292010"/>
              <a:gd name="connsiteY3" fmla="*/ 677116 h 4737634"/>
              <a:gd name="connsiteX4" fmla="*/ 8128778 w 8292010"/>
              <a:gd name="connsiteY4" fmla="*/ 2334994 h 4737634"/>
              <a:gd name="connsiteX5" fmla="*/ 4064579 w 8292010"/>
              <a:gd name="connsiteY5" fmla="*/ 4669120 h 4737634"/>
              <a:gd name="connsiteX6" fmla="*/ 1054209 w 8292010"/>
              <a:gd name="connsiteY6" fmla="*/ 3958572 h 4737634"/>
              <a:gd name="connsiteX7" fmla="*/ 380 w 8292010"/>
              <a:gd name="connsiteY7" fmla="*/ 2334994 h 4737634"/>
              <a:gd name="connsiteX0" fmla="*/ 380 w 8160907"/>
              <a:gd name="connsiteY0" fmla="*/ 2334994 h 4676413"/>
              <a:gd name="connsiteX1" fmla="*/ 977207 w 8160907"/>
              <a:gd name="connsiteY1" fmla="*/ 580863 h 4676413"/>
              <a:gd name="connsiteX2" fmla="*/ 4064579 w 8160907"/>
              <a:gd name="connsiteY2" fmla="*/ 868 h 4676413"/>
              <a:gd name="connsiteX3" fmla="*/ 7310631 w 8160907"/>
              <a:gd name="connsiteY3" fmla="*/ 677116 h 4676413"/>
              <a:gd name="connsiteX4" fmla="*/ 8128778 w 8160907"/>
              <a:gd name="connsiteY4" fmla="*/ 2334994 h 4676413"/>
              <a:gd name="connsiteX5" fmla="*/ 7031498 w 8160907"/>
              <a:gd name="connsiteY5" fmla="*/ 4199203 h 4676413"/>
              <a:gd name="connsiteX6" fmla="*/ 4064579 w 8160907"/>
              <a:gd name="connsiteY6" fmla="*/ 4669120 h 4676413"/>
              <a:gd name="connsiteX7" fmla="*/ 1054209 w 8160907"/>
              <a:gd name="connsiteY7" fmla="*/ 3958572 h 4676413"/>
              <a:gd name="connsiteX8" fmla="*/ 380 w 8160907"/>
              <a:gd name="connsiteY8" fmla="*/ 2334994 h 4676413"/>
              <a:gd name="connsiteX0" fmla="*/ 62 w 8160589"/>
              <a:gd name="connsiteY0" fmla="*/ 2334994 h 4670006"/>
              <a:gd name="connsiteX1" fmla="*/ 976889 w 8160589"/>
              <a:gd name="connsiteY1" fmla="*/ 580863 h 4670006"/>
              <a:gd name="connsiteX2" fmla="*/ 4064261 w 8160589"/>
              <a:gd name="connsiteY2" fmla="*/ 868 h 4670006"/>
              <a:gd name="connsiteX3" fmla="*/ 7310313 w 8160589"/>
              <a:gd name="connsiteY3" fmla="*/ 677116 h 4670006"/>
              <a:gd name="connsiteX4" fmla="*/ 8128460 w 8160589"/>
              <a:gd name="connsiteY4" fmla="*/ 2334994 h 4670006"/>
              <a:gd name="connsiteX5" fmla="*/ 7031180 w 8160589"/>
              <a:gd name="connsiteY5" fmla="*/ 4199203 h 4670006"/>
              <a:gd name="connsiteX6" fmla="*/ 4064261 w 8160589"/>
              <a:gd name="connsiteY6" fmla="*/ 4669120 h 4670006"/>
              <a:gd name="connsiteX7" fmla="*/ 948013 w 8160589"/>
              <a:gd name="connsiteY7" fmla="*/ 4131826 h 4670006"/>
              <a:gd name="connsiteX8" fmla="*/ 62 w 8160589"/>
              <a:gd name="connsiteY8" fmla="*/ 2334994 h 4670006"/>
              <a:gd name="connsiteX0" fmla="*/ 3056 w 8163583"/>
              <a:gd name="connsiteY0" fmla="*/ 2353191 h 4688203"/>
              <a:gd name="connsiteX1" fmla="*/ 791407 w 8163583"/>
              <a:gd name="connsiteY1" fmla="*/ 387304 h 4688203"/>
              <a:gd name="connsiteX2" fmla="*/ 4067255 w 8163583"/>
              <a:gd name="connsiteY2" fmla="*/ 19065 h 4688203"/>
              <a:gd name="connsiteX3" fmla="*/ 7313307 w 8163583"/>
              <a:gd name="connsiteY3" fmla="*/ 695313 h 4688203"/>
              <a:gd name="connsiteX4" fmla="*/ 8131454 w 8163583"/>
              <a:gd name="connsiteY4" fmla="*/ 2353191 h 4688203"/>
              <a:gd name="connsiteX5" fmla="*/ 7034174 w 8163583"/>
              <a:gd name="connsiteY5" fmla="*/ 4217400 h 4688203"/>
              <a:gd name="connsiteX6" fmla="*/ 4067255 w 8163583"/>
              <a:gd name="connsiteY6" fmla="*/ 4687317 h 4688203"/>
              <a:gd name="connsiteX7" fmla="*/ 951007 w 8163583"/>
              <a:gd name="connsiteY7" fmla="*/ 4150023 h 4688203"/>
              <a:gd name="connsiteX8" fmla="*/ 3056 w 8163583"/>
              <a:gd name="connsiteY8" fmla="*/ 2353191 h 4688203"/>
              <a:gd name="connsiteX0" fmla="*/ 38786 w 8199313"/>
              <a:gd name="connsiteY0" fmla="*/ 2353191 h 4794578"/>
              <a:gd name="connsiteX1" fmla="*/ 827137 w 8199313"/>
              <a:gd name="connsiteY1" fmla="*/ 387304 h 4794578"/>
              <a:gd name="connsiteX2" fmla="*/ 4102985 w 8199313"/>
              <a:gd name="connsiteY2" fmla="*/ 19065 h 4794578"/>
              <a:gd name="connsiteX3" fmla="*/ 7349037 w 8199313"/>
              <a:gd name="connsiteY3" fmla="*/ 695313 h 4794578"/>
              <a:gd name="connsiteX4" fmla="*/ 8167184 w 8199313"/>
              <a:gd name="connsiteY4" fmla="*/ 2353191 h 4794578"/>
              <a:gd name="connsiteX5" fmla="*/ 7069904 w 8199313"/>
              <a:gd name="connsiteY5" fmla="*/ 4217400 h 4794578"/>
              <a:gd name="connsiteX6" fmla="*/ 4102985 w 8199313"/>
              <a:gd name="connsiteY6" fmla="*/ 4687317 h 4794578"/>
              <a:gd name="connsiteX7" fmla="*/ 549204 w 8199313"/>
              <a:gd name="connsiteY7" fmla="*/ 4563909 h 4794578"/>
              <a:gd name="connsiteX8" fmla="*/ 38786 w 8199313"/>
              <a:gd name="connsiteY8" fmla="*/ 2353191 h 4794578"/>
              <a:gd name="connsiteX0" fmla="*/ 38786 w 8199313"/>
              <a:gd name="connsiteY0" fmla="*/ 2353191 h 4802240"/>
              <a:gd name="connsiteX1" fmla="*/ 827137 w 8199313"/>
              <a:gd name="connsiteY1" fmla="*/ 387304 h 4802240"/>
              <a:gd name="connsiteX2" fmla="*/ 4102985 w 8199313"/>
              <a:gd name="connsiteY2" fmla="*/ 19065 h 4802240"/>
              <a:gd name="connsiteX3" fmla="*/ 7349037 w 8199313"/>
              <a:gd name="connsiteY3" fmla="*/ 695313 h 4802240"/>
              <a:gd name="connsiteX4" fmla="*/ 8167184 w 8199313"/>
              <a:gd name="connsiteY4" fmla="*/ 2353191 h 4802240"/>
              <a:gd name="connsiteX5" fmla="*/ 7460318 w 8199313"/>
              <a:gd name="connsiteY5" fmla="*/ 4602411 h 4802240"/>
              <a:gd name="connsiteX6" fmla="*/ 4102985 w 8199313"/>
              <a:gd name="connsiteY6" fmla="*/ 4687317 h 4802240"/>
              <a:gd name="connsiteX7" fmla="*/ 549204 w 8199313"/>
              <a:gd name="connsiteY7" fmla="*/ 4563909 h 4802240"/>
              <a:gd name="connsiteX8" fmla="*/ 38786 w 8199313"/>
              <a:gd name="connsiteY8" fmla="*/ 2353191 h 4802240"/>
              <a:gd name="connsiteX0" fmla="*/ 38786 w 8234668"/>
              <a:gd name="connsiteY0" fmla="*/ 2415359 h 4864408"/>
              <a:gd name="connsiteX1" fmla="*/ 827137 w 8234668"/>
              <a:gd name="connsiteY1" fmla="*/ 449472 h 4864408"/>
              <a:gd name="connsiteX2" fmla="*/ 4102985 w 8234668"/>
              <a:gd name="connsiteY2" fmla="*/ 81233 h 4864408"/>
              <a:gd name="connsiteX3" fmla="*/ 7618288 w 8234668"/>
              <a:gd name="connsiteY3" fmla="*/ 237716 h 4864408"/>
              <a:gd name="connsiteX4" fmla="*/ 8167184 w 8234668"/>
              <a:gd name="connsiteY4" fmla="*/ 2415359 h 4864408"/>
              <a:gd name="connsiteX5" fmla="*/ 7460318 w 8234668"/>
              <a:gd name="connsiteY5" fmla="*/ 4664579 h 4864408"/>
              <a:gd name="connsiteX6" fmla="*/ 4102985 w 8234668"/>
              <a:gd name="connsiteY6" fmla="*/ 4749485 h 4864408"/>
              <a:gd name="connsiteX7" fmla="*/ 549204 w 8234668"/>
              <a:gd name="connsiteY7" fmla="*/ 4626077 h 4864408"/>
              <a:gd name="connsiteX8" fmla="*/ 38786 w 8234668"/>
              <a:gd name="connsiteY8" fmla="*/ 2415359 h 4864408"/>
              <a:gd name="connsiteX0" fmla="*/ 38786 w 8234668"/>
              <a:gd name="connsiteY0" fmla="*/ 2415359 h 4864408"/>
              <a:gd name="connsiteX1" fmla="*/ 827137 w 8234668"/>
              <a:gd name="connsiteY1" fmla="*/ 449472 h 4864408"/>
              <a:gd name="connsiteX2" fmla="*/ 4102985 w 8234668"/>
              <a:gd name="connsiteY2" fmla="*/ 81233 h 4864408"/>
              <a:gd name="connsiteX3" fmla="*/ 7618288 w 8234668"/>
              <a:gd name="connsiteY3" fmla="*/ 237716 h 4864408"/>
              <a:gd name="connsiteX4" fmla="*/ 8167184 w 8234668"/>
              <a:gd name="connsiteY4" fmla="*/ 2444235 h 4864408"/>
              <a:gd name="connsiteX5" fmla="*/ 7460318 w 8234668"/>
              <a:gd name="connsiteY5" fmla="*/ 4664579 h 4864408"/>
              <a:gd name="connsiteX6" fmla="*/ 4102985 w 8234668"/>
              <a:gd name="connsiteY6" fmla="*/ 4749485 h 4864408"/>
              <a:gd name="connsiteX7" fmla="*/ 549204 w 8234668"/>
              <a:gd name="connsiteY7" fmla="*/ 4626077 h 4864408"/>
              <a:gd name="connsiteX8" fmla="*/ 38786 w 8234668"/>
              <a:gd name="connsiteY8" fmla="*/ 2415359 h 4864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34668" h="4864408">
                <a:moveTo>
                  <a:pt x="38786" y="2415359"/>
                </a:moveTo>
                <a:cubicBezTo>
                  <a:pt x="85108" y="1719258"/>
                  <a:pt x="149771" y="838493"/>
                  <a:pt x="827137" y="449472"/>
                </a:cubicBezTo>
                <a:cubicBezTo>
                  <a:pt x="1504504" y="60451"/>
                  <a:pt x="2971127" y="116526"/>
                  <a:pt x="4102985" y="81233"/>
                </a:cubicBezTo>
                <a:cubicBezTo>
                  <a:pt x="5234844" y="45940"/>
                  <a:pt x="6940922" y="-151305"/>
                  <a:pt x="7618288" y="237716"/>
                </a:cubicBezTo>
                <a:cubicBezTo>
                  <a:pt x="8295655" y="626737"/>
                  <a:pt x="8298729" y="1966307"/>
                  <a:pt x="8167184" y="2444235"/>
                </a:cubicBezTo>
                <a:cubicBezTo>
                  <a:pt x="8035639" y="2922163"/>
                  <a:pt x="8137685" y="4275558"/>
                  <a:pt x="7460318" y="4664579"/>
                </a:cubicBezTo>
                <a:cubicBezTo>
                  <a:pt x="6782952" y="5053600"/>
                  <a:pt x="5254837" y="4755902"/>
                  <a:pt x="4102985" y="4749485"/>
                </a:cubicBezTo>
                <a:cubicBezTo>
                  <a:pt x="2951133" y="4743068"/>
                  <a:pt x="1226571" y="5015098"/>
                  <a:pt x="549204" y="4626077"/>
                </a:cubicBezTo>
                <a:cubicBezTo>
                  <a:pt x="-128162" y="4237056"/>
                  <a:pt x="-7536" y="3111460"/>
                  <a:pt x="38786" y="2415359"/>
                </a:cubicBezTo>
                <a:close/>
              </a:path>
            </a:pathLst>
          </a:custGeom>
          <a:noFill/>
          <a:ln w="19050">
            <a:solidFill>
              <a:schemeClr val="accent5"/>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Tree>
    <p:extLst>
      <p:ext uri="{BB962C8B-B14F-4D97-AF65-F5344CB8AC3E}">
        <p14:creationId xmlns:p14="http://schemas.microsoft.com/office/powerpoint/2010/main" val="1178971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647116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FE1EAE2-2D75-466D-AF47-208DCDA32730}"/>
              </a:ext>
            </a:extLst>
          </p:cNvPr>
          <p:cNvSpPr>
            <a:spLocks noGrp="1"/>
          </p:cNvSpPr>
          <p:nvPr>
            <p:ph type="dt" sz="half" idx="10"/>
          </p:nvPr>
        </p:nvSpPr>
        <p:spPr/>
        <p:txBody>
          <a:bodyPr/>
          <a:lstStyle/>
          <a:p>
            <a:fld id="{11EBD0CC-E3E2-4331-AA06-EBB8ADD6037D}" type="datetimeFigureOut">
              <a:rPr lang="en-US" smtClean="0"/>
              <a:t>2/5/2022</a:t>
            </a:fld>
            <a:endParaRPr lang="en-US"/>
          </a:p>
        </p:txBody>
      </p:sp>
      <p:sp>
        <p:nvSpPr>
          <p:cNvPr id="5" name="Footer Placeholder 4">
            <a:extLst>
              <a:ext uri="{FF2B5EF4-FFF2-40B4-BE49-F238E27FC236}">
                <a16:creationId xmlns:a16="http://schemas.microsoft.com/office/drawing/2014/main" id="{A33A7CAC-56E0-43EC-9C88-5F957FB61D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17C680-3799-40B0-ABB3-F65E69A1A05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7" name="10">
            <a:extLst>
              <a:ext uri="{FF2B5EF4-FFF2-40B4-BE49-F238E27FC236}">
                <a16:creationId xmlns:a16="http://schemas.microsoft.com/office/drawing/2014/main" id="{3DF38B27-1082-401F-91DD-A33BC451FD79}"/>
              </a:ext>
            </a:extLst>
          </p:cNvPr>
          <p:cNvPicPr>
            <a:picLocks noChangeAspect="1"/>
          </p:cNvPicPr>
          <p:nvPr userDrawn="1"/>
        </p:nvPicPr>
        <p:blipFill>
          <a:blip r:embed="rId2" cstate="screen"/>
          <a:stretch>
            <a:fillRect/>
          </a:stretch>
        </p:blipFill>
        <p:spPr>
          <a:xfrm>
            <a:off x="4301604" y="4901807"/>
            <a:ext cx="7918523" cy="1956197"/>
          </a:xfrm>
          <a:prstGeom prst="rect">
            <a:avLst/>
          </a:prstGeom>
        </p:spPr>
      </p:pic>
      <p:pic>
        <p:nvPicPr>
          <p:cNvPr id="8" name="13">
            <a:extLst>
              <a:ext uri="{FF2B5EF4-FFF2-40B4-BE49-F238E27FC236}">
                <a16:creationId xmlns:a16="http://schemas.microsoft.com/office/drawing/2014/main" id="{DC523EAF-88A8-4AA0-9FCC-904DE7B06366}"/>
              </a:ext>
            </a:extLst>
          </p:cNvPr>
          <p:cNvPicPr>
            <a:picLocks noChangeAspect="1"/>
          </p:cNvPicPr>
          <p:nvPr userDrawn="1"/>
        </p:nvPicPr>
        <p:blipFill>
          <a:blip r:embed="rId3"/>
          <a:stretch>
            <a:fillRect/>
          </a:stretch>
        </p:blipFill>
        <p:spPr>
          <a:xfrm>
            <a:off x="8800217" y="4001448"/>
            <a:ext cx="3419911" cy="2720031"/>
          </a:xfrm>
          <a:prstGeom prst="rect">
            <a:avLst/>
          </a:prstGeom>
        </p:spPr>
      </p:pic>
      <p:pic>
        <p:nvPicPr>
          <p:cNvPr id="9" name="16">
            <a:extLst>
              <a:ext uri="{FF2B5EF4-FFF2-40B4-BE49-F238E27FC236}">
                <a16:creationId xmlns:a16="http://schemas.microsoft.com/office/drawing/2014/main" id="{112F61C9-C7A0-409F-98FF-3A8B41055B1E}"/>
              </a:ext>
            </a:extLst>
          </p:cNvPr>
          <p:cNvPicPr>
            <a:picLocks noChangeAspect="1"/>
          </p:cNvPicPr>
          <p:nvPr userDrawn="1"/>
        </p:nvPicPr>
        <p:blipFill>
          <a:blip r:embed="rId2" cstate="screen"/>
          <a:stretch>
            <a:fillRect/>
          </a:stretch>
        </p:blipFill>
        <p:spPr>
          <a:xfrm>
            <a:off x="1" y="4901807"/>
            <a:ext cx="7918523" cy="1956197"/>
          </a:xfrm>
          <a:prstGeom prst="rect">
            <a:avLst/>
          </a:prstGeom>
        </p:spPr>
      </p:pic>
    </p:spTree>
    <p:extLst>
      <p:ext uri="{BB962C8B-B14F-4D97-AF65-F5344CB8AC3E}">
        <p14:creationId xmlns:p14="http://schemas.microsoft.com/office/powerpoint/2010/main" val="179012051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9AE12-2383-4AF9-8359-698ABAA21BE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39FAA95-4383-4919-B4B6-17A3DE4A2175}"/>
              </a:ext>
            </a:extLst>
          </p:cNvPr>
          <p:cNvSpPr>
            <a:spLocks noGrp="1"/>
          </p:cNvSpPr>
          <p:nvPr>
            <p:ph type="dt" sz="half" idx="10"/>
          </p:nvPr>
        </p:nvSpPr>
        <p:spPr/>
        <p:txBody>
          <a:bodyPr/>
          <a:lstStyle/>
          <a:p>
            <a:fld id="{11EBD0CC-E3E2-4331-AA06-EBB8ADD6037D}" type="datetimeFigureOut">
              <a:rPr lang="en-US" smtClean="0"/>
              <a:t>2/5/2022</a:t>
            </a:fld>
            <a:endParaRPr lang="en-US"/>
          </a:p>
        </p:txBody>
      </p:sp>
      <p:sp>
        <p:nvSpPr>
          <p:cNvPr id="4" name="Footer Placeholder 3">
            <a:extLst>
              <a:ext uri="{FF2B5EF4-FFF2-40B4-BE49-F238E27FC236}">
                <a16:creationId xmlns:a16="http://schemas.microsoft.com/office/drawing/2014/main" id="{AC5D1CFC-5940-49FA-A9B1-F0F1922C2EC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25B394D-F8FC-4D7A-A8E5-32FE0A8DD17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2">
            <a:extLst>
              <a:ext uri="{FF2B5EF4-FFF2-40B4-BE49-F238E27FC236}">
                <a16:creationId xmlns:a16="http://schemas.microsoft.com/office/drawing/2014/main" id="{316C996C-61E1-487A-B996-5A13664185C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龚芝怡 - 卓别林">
            <a:hlinkClick r:id="" action="ppaction://media"/>
            <a:extLst>
              <a:ext uri="{FF2B5EF4-FFF2-40B4-BE49-F238E27FC236}">
                <a16:creationId xmlns:a16="http://schemas.microsoft.com/office/drawing/2014/main" id="{4BBE9D32-A35B-4C15-927C-15CB5DD7FEA9}"/>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027113" y="-1600200"/>
            <a:ext cx="609600" cy="609600"/>
          </a:xfrm>
          <a:prstGeom prst="rect">
            <a:avLst/>
          </a:prstGeom>
        </p:spPr>
      </p:pic>
      <p:sp>
        <p:nvSpPr>
          <p:cNvPr id="8" name="TextBox 7">
            <a:extLst>
              <a:ext uri="{FF2B5EF4-FFF2-40B4-BE49-F238E27FC236}">
                <a16:creationId xmlns:a16="http://schemas.microsoft.com/office/drawing/2014/main" id="{367ECCED-74AF-4222-ACEA-AF0F161A1948}"/>
              </a:ext>
            </a:extLst>
          </p:cNvPr>
          <p:cNvSpPr txBox="1"/>
          <p:nvPr userDrawn="1"/>
        </p:nvSpPr>
        <p:spPr>
          <a:xfrm>
            <a:off x="2968653" y="2321006"/>
            <a:ext cx="656059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Đọc</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mở</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rộng</a:t>
            </a:r>
            <a:endPar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1285DAF-BC7B-4DEA-9336-B1E7E1A835AE}"/>
              </a:ext>
            </a:extLst>
          </p:cNvPr>
          <p:cNvSpPr txBox="1"/>
          <p:nvPr userDrawn="1"/>
        </p:nvSpPr>
        <p:spPr>
          <a:xfrm>
            <a:off x="8248564" y="5910411"/>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solidFill>
                <a:cs typeface="Arial"/>
                <a:sym typeface="Arial"/>
              </a:rPr>
              <a:t>Hương</a:t>
            </a:r>
            <a:r>
              <a:rPr lang="en-US" sz="1200" kern="0" dirty="0">
                <a:solidFill>
                  <a:schemeClr val="tx1"/>
                </a:solidFill>
                <a:cs typeface="Arial"/>
                <a:sym typeface="Arial"/>
              </a:rPr>
              <a:t> </a:t>
            </a:r>
            <a:r>
              <a:rPr lang="en-US" sz="1200" kern="0" dirty="0" err="1">
                <a:solidFill>
                  <a:schemeClr val="tx1"/>
                </a:solidFill>
                <a:cs typeface="Arial"/>
                <a:sym typeface="Arial"/>
              </a:rPr>
              <a:t>Thảo</a:t>
            </a:r>
            <a:r>
              <a:rPr lang="en-US" sz="1200" kern="0" dirty="0">
                <a:solidFill>
                  <a:schemeClr val="tx1"/>
                </a:solidFill>
                <a:cs typeface="Arial"/>
                <a:sym typeface="Arial"/>
              </a:rPr>
              <a:t>: tranthao121004@gmail.com</a:t>
            </a:r>
          </a:p>
        </p:txBody>
      </p:sp>
    </p:spTree>
    <p:extLst>
      <p:ext uri="{BB962C8B-B14F-4D97-AF65-F5344CB8AC3E}">
        <p14:creationId xmlns:p14="http://schemas.microsoft.com/office/powerpoint/2010/main" val="2782944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3" repeatCount="indefinite" fill="remove" display="0">
                  <p:stCondLst>
                    <p:cond delay="indefinite"/>
                  </p:stCondLst>
                  <p:endCondLst>
                    <p:cond evt="onStopAudio" delay="0">
                      <p:tgtEl>
                        <p:sldTgt/>
                      </p:tgtEl>
                    </p:cond>
                  </p:endCondLst>
                </p:cTn>
                <p:tgtEl>
                  <p:spTgt spid="7"/>
                </p:tgtEl>
              </p:cMediaNode>
            </p:audio>
          </p:childTnLst>
        </p:cTn>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2022/5/2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9789167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2022/5/2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5048799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997B5FA-0921-464F-AAE1-844C04324D75}" type="datetimeFigureOut">
              <a:rPr lang="zh-CN" altLang="en-US" smtClean="0"/>
              <a:t>2022/5/2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1779163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997B5FA-0921-464F-AAE1-844C04324D75}" type="datetimeFigureOut">
              <a:rPr lang="zh-CN" altLang="en-US" smtClean="0"/>
              <a:t>2022/5/2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055134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997B5FA-0921-464F-AAE1-844C04324D75}" type="datetimeFigureOut">
              <a:rPr lang="zh-CN" altLang="en-US" smtClean="0"/>
              <a:t>2022/5/2</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724987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2022/5/2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8994666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997B5FA-0921-464F-AAE1-844C04324D75}" type="datetimeFigureOut">
              <a:rPr lang="zh-CN" altLang="en-US" smtClean="0"/>
              <a:t>2022/5/2</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6738601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97B5FA-0921-464F-AAE1-844C04324D75}" type="datetimeFigureOut">
              <a:rPr lang="zh-CN" altLang="en-US" smtClean="0"/>
              <a:t>2022/5/2</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25212435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997B5FA-0921-464F-AAE1-844C04324D75}" type="datetimeFigureOut">
              <a:rPr lang="zh-CN" altLang="en-US" smtClean="0"/>
              <a:t>2022/5/2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4387367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997B5FA-0921-464F-AAE1-844C04324D75}" type="datetimeFigureOut">
              <a:rPr lang="zh-CN" altLang="en-US" smtClean="0"/>
              <a:t>2022/5/2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9406871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2022/5/2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4504901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2022/5/2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9549680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自定义版式">
    <p:bg>
      <p:bgPr>
        <a:solidFill>
          <a:srgbClr val="7DD7CE"/>
        </a:solidFill>
        <a:effectLst/>
      </p:bgPr>
    </p:bg>
    <p:spTree>
      <p:nvGrpSpPr>
        <p:cNvPr id="1" name=""/>
        <p:cNvGrpSpPr/>
        <p:nvPr/>
      </p:nvGrpSpPr>
      <p:grpSpPr>
        <a:xfrm>
          <a:off x="0" y="0"/>
          <a:ext cx="0" cy="0"/>
          <a:chOff x="0" y="0"/>
          <a:chExt cx="0" cy="0"/>
        </a:xfrm>
      </p:grpSpPr>
      <p:sp>
        <p:nvSpPr>
          <p:cNvPr id="7" name="矩形 6"/>
          <p:cNvSpPr/>
          <p:nvPr userDrawn="1"/>
        </p:nvSpPr>
        <p:spPr>
          <a:xfrm>
            <a:off x="261257" y="261257"/>
            <a:ext cx="11683093" cy="6357257"/>
          </a:xfrm>
          <a:prstGeom prst="rect">
            <a:avLst/>
          </a:prstGeom>
          <a:solidFill>
            <a:schemeClr val="bg1"/>
          </a:solidFill>
          <a:ln>
            <a:noFill/>
          </a:ln>
          <a:effectLst>
            <a:outerShdw blurRad="1143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Tree>
    <p:extLst>
      <p:ext uri="{BB962C8B-B14F-4D97-AF65-F5344CB8AC3E}">
        <p14:creationId xmlns:p14="http://schemas.microsoft.com/office/powerpoint/2010/main" val="64472585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8DC1D54-5805-4D40-B801-1A331E8BC5DA}" type="datetimeFigureOut">
              <a:rPr lang="zh-CN" altLang="en-US" smtClean="0"/>
              <a:t>2022/5/2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39C62F9-7AAC-4EC2-8551-F74B0C7AC04A}" type="slidenum">
              <a:rPr lang="zh-CN" altLang="en-US" smtClean="0"/>
              <a:t>‹#›</a:t>
            </a:fld>
            <a:endParaRPr lang="zh-CN" altLang="en-US"/>
          </a:p>
        </p:txBody>
      </p:sp>
    </p:spTree>
    <p:extLst>
      <p:ext uri="{BB962C8B-B14F-4D97-AF65-F5344CB8AC3E}">
        <p14:creationId xmlns:p14="http://schemas.microsoft.com/office/powerpoint/2010/main" val="137373409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8DC1D54-5805-4D40-B801-1A331E8BC5DA}" type="datetimeFigureOut">
              <a:rPr lang="zh-CN" altLang="en-US" smtClean="0"/>
              <a:t>2022/5/2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39C62F9-7AAC-4EC2-8551-F74B0C7AC04A}" type="slidenum">
              <a:rPr lang="zh-CN" altLang="en-US" smtClean="0"/>
              <a:t>‹#›</a:t>
            </a:fld>
            <a:endParaRPr lang="zh-CN" altLang="en-US"/>
          </a:p>
        </p:txBody>
      </p:sp>
    </p:spTree>
    <p:extLst>
      <p:ext uri="{BB962C8B-B14F-4D97-AF65-F5344CB8AC3E}">
        <p14:creationId xmlns:p14="http://schemas.microsoft.com/office/powerpoint/2010/main" val="130685351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8DC1D54-5805-4D40-B801-1A331E8BC5DA}" type="datetimeFigureOut">
              <a:rPr lang="zh-CN" altLang="en-US" smtClean="0"/>
              <a:t>2022/5/2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39C62F9-7AAC-4EC2-8551-F74B0C7AC04A}" type="slidenum">
              <a:rPr lang="zh-CN" altLang="en-US" smtClean="0"/>
              <a:t>‹#›</a:t>
            </a:fld>
            <a:endParaRPr lang="zh-CN" altLang="en-US"/>
          </a:p>
        </p:txBody>
      </p:sp>
    </p:spTree>
    <p:extLst>
      <p:ext uri="{BB962C8B-B14F-4D97-AF65-F5344CB8AC3E}">
        <p14:creationId xmlns:p14="http://schemas.microsoft.com/office/powerpoint/2010/main" val="38684946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9"/>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2022/5/2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3441108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8DC1D54-5805-4D40-B801-1A331E8BC5DA}" type="datetimeFigureOut">
              <a:rPr lang="zh-CN" altLang="en-US" smtClean="0"/>
              <a:t>2022/5/2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739C62F9-7AAC-4EC2-8551-F74B0C7AC04A}" type="slidenum">
              <a:rPr lang="zh-CN" altLang="en-US" smtClean="0"/>
              <a:t>‹#›</a:t>
            </a:fld>
            <a:endParaRPr lang="zh-CN" altLang="en-US"/>
          </a:p>
        </p:txBody>
      </p:sp>
    </p:spTree>
    <p:extLst>
      <p:ext uri="{BB962C8B-B14F-4D97-AF65-F5344CB8AC3E}">
        <p14:creationId xmlns:p14="http://schemas.microsoft.com/office/powerpoint/2010/main" val="16670435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8DC1D54-5805-4D40-B801-1A331E8BC5DA}" type="datetimeFigureOut">
              <a:rPr lang="zh-CN" altLang="en-US" smtClean="0"/>
              <a:t>2022/5/2</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739C62F9-7AAC-4EC2-8551-F74B0C7AC04A}" type="slidenum">
              <a:rPr lang="zh-CN" altLang="en-US" smtClean="0"/>
              <a:t>‹#›</a:t>
            </a:fld>
            <a:endParaRPr lang="zh-CN" altLang="en-US"/>
          </a:p>
        </p:txBody>
      </p:sp>
    </p:spTree>
    <p:extLst>
      <p:ext uri="{BB962C8B-B14F-4D97-AF65-F5344CB8AC3E}">
        <p14:creationId xmlns:p14="http://schemas.microsoft.com/office/powerpoint/2010/main" val="421080302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8DC1D54-5805-4D40-B801-1A331E8BC5DA}" type="datetimeFigureOut">
              <a:rPr lang="zh-CN" altLang="en-US" smtClean="0"/>
              <a:t>2022/5/2</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739C62F9-7AAC-4EC2-8551-F74B0C7AC04A}" type="slidenum">
              <a:rPr lang="zh-CN" altLang="en-US" smtClean="0"/>
              <a:t>‹#›</a:t>
            </a:fld>
            <a:endParaRPr lang="zh-CN" altLang="en-US"/>
          </a:p>
        </p:txBody>
      </p:sp>
    </p:spTree>
    <p:extLst>
      <p:ext uri="{BB962C8B-B14F-4D97-AF65-F5344CB8AC3E}">
        <p14:creationId xmlns:p14="http://schemas.microsoft.com/office/powerpoint/2010/main" val="97541733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DC1D54-5805-4D40-B801-1A331E8BC5DA}" type="datetimeFigureOut">
              <a:rPr lang="zh-CN" altLang="en-US" smtClean="0"/>
              <a:t>2022/5/2</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739C62F9-7AAC-4EC2-8551-F74B0C7AC04A}" type="slidenum">
              <a:rPr lang="zh-CN" altLang="en-US" smtClean="0"/>
              <a:t>‹#›</a:t>
            </a:fld>
            <a:endParaRPr lang="zh-CN" altLang="en-US"/>
          </a:p>
        </p:txBody>
      </p:sp>
    </p:spTree>
    <p:extLst>
      <p:ext uri="{BB962C8B-B14F-4D97-AF65-F5344CB8AC3E}">
        <p14:creationId xmlns:p14="http://schemas.microsoft.com/office/powerpoint/2010/main" val="283932366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8DC1D54-5805-4D40-B801-1A331E8BC5DA}" type="datetimeFigureOut">
              <a:rPr lang="zh-CN" altLang="en-US" smtClean="0"/>
              <a:t>2022/5/2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739C62F9-7AAC-4EC2-8551-F74B0C7AC04A}" type="slidenum">
              <a:rPr lang="zh-CN" altLang="en-US" smtClean="0"/>
              <a:t>‹#›</a:t>
            </a:fld>
            <a:endParaRPr lang="zh-CN" altLang="en-US"/>
          </a:p>
        </p:txBody>
      </p:sp>
    </p:spTree>
    <p:extLst>
      <p:ext uri="{BB962C8B-B14F-4D97-AF65-F5344CB8AC3E}">
        <p14:creationId xmlns:p14="http://schemas.microsoft.com/office/powerpoint/2010/main" val="146023263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8DC1D54-5805-4D40-B801-1A331E8BC5DA}" type="datetimeFigureOut">
              <a:rPr lang="zh-CN" altLang="en-US" smtClean="0"/>
              <a:t>2022/5/2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739C62F9-7AAC-4EC2-8551-F74B0C7AC04A}" type="slidenum">
              <a:rPr lang="zh-CN" altLang="en-US" smtClean="0"/>
              <a:t>‹#›</a:t>
            </a:fld>
            <a:endParaRPr lang="zh-CN" altLang="en-US"/>
          </a:p>
        </p:txBody>
      </p:sp>
    </p:spTree>
    <p:extLst>
      <p:ext uri="{BB962C8B-B14F-4D97-AF65-F5344CB8AC3E}">
        <p14:creationId xmlns:p14="http://schemas.microsoft.com/office/powerpoint/2010/main" val="245207254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8DC1D54-5805-4D40-B801-1A331E8BC5DA}" type="datetimeFigureOut">
              <a:rPr lang="zh-CN" altLang="en-US" smtClean="0"/>
              <a:t>2022/5/2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39C62F9-7AAC-4EC2-8551-F74B0C7AC04A}" type="slidenum">
              <a:rPr lang="zh-CN" altLang="en-US" smtClean="0"/>
              <a:t>‹#›</a:t>
            </a:fld>
            <a:endParaRPr lang="zh-CN" altLang="en-US"/>
          </a:p>
        </p:txBody>
      </p:sp>
    </p:spTree>
    <p:extLst>
      <p:ext uri="{BB962C8B-B14F-4D97-AF65-F5344CB8AC3E}">
        <p14:creationId xmlns:p14="http://schemas.microsoft.com/office/powerpoint/2010/main" val="249463940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8DC1D54-5805-4D40-B801-1A331E8BC5DA}" type="datetimeFigureOut">
              <a:rPr lang="zh-CN" altLang="en-US" smtClean="0"/>
              <a:t>2022/5/2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39C62F9-7AAC-4EC2-8551-F74B0C7AC04A}" type="slidenum">
              <a:rPr lang="zh-CN" altLang="en-US" smtClean="0"/>
              <a:t>‹#›</a:t>
            </a:fld>
            <a:endParaRPr lang="zh-CN" altLang="en-US"/>
          </a:p>
        </p:txBody>
      </p:sp>
    </p:spTree>
    <p:extLst>
      <p:ext uri="{BB962C8B-B14F-4D97-AF65-F5344CB8AC3E}">
        <p14:creationId xmlns:p14="http://schemas.microsoft.com/office/powerpoint/2010/main" val="428744752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7" name="矩形 6"/>
          <p:cNvSpPr/>
          <p:nvPr userDrawn="1"/>
        </p:nvSpPr>
        <p:spPr>
          <a:xfrm>
            <a:off x="190500" y="166370"/>
            <a:ext cx="1185164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Tree>
    <p:extLst>
      <p:ext uri="{BB962C8B-B14F-4D97-AF65-F5344CB8AC3E}">
        <p14:creationId xmlns:p14="http://schemas.microsoft.com/office/powerpoint/2010/main" val="801086473"/>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2.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18" Type="http://schemas.openxmlformats.org/officeDocument/2006/relationships/slideLayout" Target="../slideLayouts/slideLayout62.xml"/><Relationship Id="rId26" Type="http://schemas.openxmlformats.org/officeDocument/2006/relationships/slideLayout" Target="../slideLayouts/slideLayout70.xml"/><Relationship Id="rId3" Type="http://schemas.openxmlformats.org/officeDocument/2006/relationships/slideLayout" Target="../slideLayouts/slideLayout47.xml"/><Relationship Id="rId21" Type="http://schemas.openxmlformats.org/officeDocument/2006/relationships/slideLayout" Target="../slideLayouts/slideLayout65.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5" Type="http://schemas.openxmlformats.org/officeDocument/2006/relationships/slideLayout" Target="../slideLayouts/slideLayout69.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20" Type="http://schemas.openxmlformats.org/officeDocument/2006/relationships/slideLayout" Target="../slideLayouts/slideLayout64.xml"/><Relationship Id="rId29" Type="http://schemas.openxmlformats.org/officeDocument/2006/relationships/slideLayout" Target="../slideLayouts/slideLayout73.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24" Type="http://schemas.openxmlformats.org/officeDocument/2006/relationships/slideLayout" Target="../slideLayouts/slideLayout68.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23" Type="http://schemas.openxmlformats.org/officeDocument/2006/relationships/slideLayout" Target="../slideLayouts/slideLayout67.xml"/><Relationship Id="rId28" Type="http://schemas.openxmlformats.org/officeDocument/2006/relationships/slideLayout" Target="../slideLayouts/slideLayout72.xml"/><Relationship Id="rId10" Type="http://schemas.openxmlformats.org/officeDocument/2006/relationships/slideLayout" Target="../slideLayouts/slideLayout54.xml"/><Relationship Id="rId19" Type="http://schemas.openxmlformats.org/officeDocument/2006/relationships/slideLayout" Target="../slideLayouts/slideLayout63.xml"/><Relationship Id="rId31" Type="http://schemas.openxmlformats.org/officeDocument/2006/relationships/theme" Target="../theme/theme5.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 Id="rId22" Type="http://schemas.openxmlformats.org/officeDocument/2006/relationships/slideLayout" Target="../slideLayouts/slideLayout66.xml"/><Relationship Id="rId27" Type="http://schemas.openxmlformats.org/officeDocument/2006/relationships/slideLayout" Target="../slideLayouts/slideLayout71.xml"/><Relationship Id="rId30" Type="http://schemas.openxmlformats.org/officeDocument/2006/relationships/slideLayout" Target="../slideLayouts/slideLayout7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theme" Target="../theme/theme6.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theme" Target="../theme/theme7.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slideLayout" Target="../slideLayouts/slideLayout98.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 Id="rId14" Type="http://schemas.openxmlformats.org/officeDocument/2006/relationships/image" Target="../media/image40.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8D277C-D2BF-45CB-B9B1-631697971ECF}" type="datetimeFigureOut">
              <a:rPr lang="zh-CN" altLang="en-US" smtClean="0"/>
              <a:t>2022/5/2</a:t>
            </a:fld>
            <a:endParaRPr lang="zh-CN" altLang="en-US"/>
          </a:p>
        </p:txBody>
      </p:sp>
      <p:sp>
        <p:nvSpPr>
          <p:cNvPr id="5" name="页脚占位符 4"/>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550467087"/>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A63A4E-F370-4E43-88DF-FF35117A42C8}" type="datetimeFigureOut">
              <a:rPr lang="zh-CN" altLang="en-US" smtClean="0"/>
              <a:t>2022/5/2</a:t>
            </a:fld>
            <a:endParaRPr lang="zh-CN" altLang="en-US"/>
          </a:p>
        </p:txBody>
      </p:sp>
      <p:sp>
        <p:nvSpPr>
          <p:cNvPr id="5" name="页脚占位符 4"/>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3775198602"/>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8D277C-D2BF-45CB-B9B1-631697971ECF}" type="datetimeFigureOut">
              <a:rPr lang="zh-CN" altLang="en-US" smtClean="0"/>
              <a:t>2022/5/2</a:t>
            </a:fld>
            <a:endParaRPr lang="zh-CN" altLang="en-US"/>
          </a:p>
        </p:txBody>
      </p:sp>
      <p:sp>
        <p:nvSpPr>
          <p:cNvPr id="5" name="页脚占位符 4"/>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837866299"/>
      </p:ext>
    </p:extLst>
  </p:cSld>
  <p:clrMap bg1="lt1" tx1="dk1" bg2="lt2" tx2="dk2" accent1="accent1" accent2="accent2" accent3="accent3" accent4="accent4" accent5="accent5" accent6="accent6" hlink="hlink" folHlink="folHlink"/>
  <p:sldLayoutIdLst>
    <p:sldLayoutId id="2147483874" r:id="rId1"/>
    <p:sldLayoutId id="2147483875" r:id="rId2"/>
    <p:sldLayoutId id="2147483876" r:id="rId3"/>
    <p:sldLayoutId id="2147483877" r:id="rId4"/>
    <p:sldLayoutId id="2147483878" r:id="rId5"/>
    <p:sldLayoutId id="2147483879" r:id="rId6"/>
    <p:sldLayoutId id="2147483880" r:id="rId7"/>
    <p:sldLayoutId id="2147483881" r:id="rId8"/>
    <p:sldLayoutId id="2147483882" r:id="rId9"/>
    <p:sldLayoutId id="2147483883" r:id="rId10"/>
    <p:sldLayoutId id="21474838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duotone>
              <a:schemeClr val="accent3">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2 Marcador de texto"/>
          <p:cNvSpPr>
            <a:spLocks noGrp="1"/>
          </p:cNvSpPr>
          <p:nvPr>
            <p:ph type="body" idx="1"/>
          </p:nvPr>
        </p:nvSpPr>
        <p:spPr>
          <a:xfrm>
            <a:off x="609600" y="1600205"/>
            <a:ext cx="109728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2"/>
          </p:nvPr>
        </p:nvSpPr>
        <p:spPr>
          <a:xfrm>
            <a:off x="609600" y="6356355"/>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DBCAF7-9117-4B83-9BFA-3103DBC85BC2}" type="datetimeFigureOut">
              <a:rPr lang="es-ES" smtClean="0">
                <a:solidFill>
                  <a:prstClr val="black">
                    <a:tint val="75000"/>
                  </a:prstClr>
                </a:solidFill>
              </a:rPr>
              <a:pPr/>
              <a:t>02/05/2022</a:t>
            </a:fld>
            <a:endParaRPr lang="es-ES">
              <a:solidFill>
                <a:prstClr val="black">
                  <a:tint val="75000"/>
                </a:prstClr>
              </a:solidFill>
            </a:endParaRPr>
          </a:p>
        </p:txBody>
      </p:sp>
      <p:sp>
        <p:nvSpPr>
          <p:cNvPr id="5" name="4 Marcador de pie de página"/>
          <p:cNvSpPr>
            <a:spLocks noGrp="1"/>
          </p:cNvSpPr>
          <p:nvPr>
            <p:ph type="ftr" sz="quarter" idx="3"/>
          </p:nvPr>
        </p:nvSpPr>
        <p:spPr>
          <a:xfrm>
            <a:off x="4165600" y="6356355"/>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solidFill>
                <a:prstClr val="black">
                  <a:tint val="75000"/>
                </a:prstClr>
              </a:solidFill>
            </a:endParaRPr>
          </a:p>
        </p:txBody>
      </p:sp>
      <p:sp>
        <p:nvSpPr>
          <p:cNvPr id="6" name="5 Marcador de número de diapositiva"/>
          <p:cNvSpPr>
            <a:spLocks noGrp="1"/>
          </p:cNvSpPr>
          <p:nvPr>
            <p:ph type="sldNum" sz="quarter" idx="4"/>
          </p:nvPr>
        </p:nvSpPr>
        <p:spPr>
          <a:xfrm>
            <a:off x="8737600" y="6356355"/>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1149445971"/>
      </p:ext>
    </p:extLst>
  </p:cSld>
  <p:clrMap bg1="lt1" tx1="dk1" bg2="lt2" tx2="dk2" accent1="accent1" accent2="accent2" accent3="accent3" accent4="accent4" accent5="accent5" accent6="accent6" hlink="hlink" folHlink="folHlink"/>
  <p:sldLayoutIdLst>
    <p:sldLayoutId id="2147483886" r:id="rId1"/>
    <p:sldLayoutId id="2147483887" r:id="rId2"/>
    <p:sldLayoutId id="2147483888" r:id="rId3"/>
    <p:sldLayoutId id="2147483889" r:id="rId4"/>
    <p:sldLayoutId id="2147483890" r:id="rId5"/>
    <p:sldLayoutId id="2147483891" r:id="rId6"/>
    <p:sldLayoutId id="2147483892" r:id="rId7"/>
    <p:sldLayoutId id="2147483893" r:id="rId8"/>
    <p:sldLayoutId id="2147483894" r:id="rId9"/>
    <p:sldLayoutId id="2147483895" r:id="rId10"/>
    <p:sldLayoutId id="2147483896" r:id="rId11"/>
  </p:sldLayoutIdLst>
  <p:transition spd="slow">
    <p:wipe dir="d"/>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8D277C-D2BF-45CB-B9B1-631697971ECF}" type="datetimeFigureOut">
              <a:rPr lang="zh-CN" altLang="en-US" smtClean="0"/>
              <a:t>2022/5/2</a:t>
            </a:fld>
            <a:endParaRPr lang="zh-CN"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57B159-C784-467D-858D-66D384AF0CC0}" type="slidenum">
              <a:rPr lang="zh-CN" altLang="en-US" smtClean="0"/>
              <a:t>‹#›</a:t>
            </a:fld>
            <a:endParaRPr lang="zh-CN" altLang="en-US"/>
          </a:p>
        </p:txBody>
      </p:sp>
      <p:sp>
        <p:nvSpPr>
          <p:cNvPr id="7" name="TextBox 6">
            <a:extLst>
              <a:ext uri="{FF2B5EF4-FFF2-40B4-BE49-F238E27FC236}">
                <a16:creationId xmlns:a16="http://schemas.microsoft.com/office/drawing/2014/main" id="{D4F71071-3A5B-4AD8-92BA-97E768455382}"/>
              </a:ext>
            </a:extLst>
          </p:cNvPr>
          <p:cNvSpPr txBox="1"/>
          <p:nvPr userDrawn="1"/>
        </p:nvSpPr>
        <p:spPr>
          <a:xfrm>
            <a:off x="9250680" y="47242"/>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84482242"/>
      </p:ext>
    </p:extLst>
  </p:cSld>
  <p:clrMap bg1="lt1" tx1="dk1" bg2="lt2" tx2="dk2" accent1="accent1" accent2="accent2" accent3="accent3" accent4="accent4" accent5="accent5" accent6="accent6" hlink="hlink" folHlink="folHlink"/>
  <p:sldLayoutIdLst>
    <p:sldLayoutId id="2147484019" r:id="rId1"/>
    <p:sldLayoutId id="2147484020" r:id="rId2"/>
    <p:sldLayoutId id="2147484021" r:id="rId3"/>
    <p:sldLayoutId id="2147484022" r:id="rId4"/>
    <p:sldLayoutId id="2147484023" r:id="rId5"/>
    <p:sldLayoutId id="2147484024" r:id="rId6"/>
    <p:sldLayoutId id="2147484025" r:id="rId7"/>
    <p:sldLayoutId id="2147484026" r:id="rId8"/>
    <p:sldLayoutId id="2147484027" r:id="rId9"/>
    <p:sldLayoutId id="2147484028" r:id="rId10"/>
    <p:sldLayoutId id="2147484029" r:id="rId11"/>
    <p:sldLayoutId id="2147484030" r:id="rId12"/>
    <p:sldLayoutId id="2147484031" r:id="rId13"/>
    <p:sldLayoutId id="2147483665" r:id="rId14"/>
    <p:sldLayoutId id="2147483666" r:id="rId15"/>
    <p:sldLayoutId id="2147483659" r:id="rId16"/>
    <p:sldLayoutId id="2147483650" r:id="rId17"/>
    <p:sldLayoutId id="2147483651" r:id="rId18"/>
    <p:sldLayoutId id="2147483652" r:id="rId19"/>
    <p:sldLayoutId id="2147483653" r:id="rId20"/>
    <p:sldLayoutId id="2147483654" r:id="rId21"/>
    <p:sldLayoutId id="2147483656" r:id="rId22"/>
    <p:sldLayoutId id="2147483657" r:id="rId23"/>
    <p:sldLayoutId id="2147483661" r:id="rId24"/>
    <p:sldLayoutId id="2147483667" r:id="rId25"/>
    <p:sldLayoutId id="2147483668" r:id="rId26"/>
    <p:sldLayoutId id="2147483669" r:id="rId27"/>
    <p:sldLayoutId id="2147483660" r:id="rId28"/>
    <p:sldLayoutId id="2147483658" r:id="rId29"/>
    <p:sldLayoutId id="2147483662" r:id="rId3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8D277C-D2BF-45CB-B9B1-631697971ECF}" type="datetimeFigureOut">
              <a:rPr lang="zh-CN" altLang="en-US" smtClean="0"/>
              <a:t>2022/5/2</a:t>
            </a:fld>
            <a:endParaRPr lang="zh-CN"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253742891"/>
      </p:ext>
    </p:extLst>
  </p:cSld>
  <p:clrMap bg1="lt1" tx1="dk1" bg2="lt2" tx2="dk2" accent1="accent1" accent2="accent2" accent3="accent3" accent4="accent4" accent5="accent5" accent6="accent6" hlink="hlink" folHlink="folHlink"/>
  <p:sldLayoutIdLst>
    <p:sldLayoutId id="2147484033" r:id="rId1"/>
    <p:sldLayoutId id="2147484034" r:id="rId2"/>
    <p:sldLayoutId id="2147484035" r:id="rId3"/>
    <p:sldLayoutId id="2147484036" r:id="rId4"/>
    <p:sldLayoutId id="2147484037" r:id="rId5"/>
    <p:sldLayoutId id="2147484038" r:id="rId6"/>
    <p:sldLayoutId id="2147484039" r:id="rId7"/>
    <p:sldLayoutId id="2147484040" r:id="rId8"/>
    <p:sldLayoutId id="2147484041" r:id="rId9"/>
    <p:sldLayoutId id="2147484042" r:id="rId10"/>
    <p:sldLayoutId id="2147484043" r:id="rId11"/>
    <p:sldLayoutId id="214748404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8D277C-D2BF-45CB-B9B1-631697971ECF}" type="datetimeFigureOut">
              <a:rPr lang="zh-CN" altLang="en-US" smtClean="0"/>
              <a:t>2022/5/2</a:t>
            </a:fld>
            <a:endParaRPr lang="zh-CN"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57B159-C784-467D-858D-66D384AF0CC0}" type="slidenum">
              <a:rPr lang="zh-CN" altLang="en-US" smtClean="0"/>
              <a:t>‹#›</a:t>
            </a:fld>
            <a:endParaRPr lang="zh-CN" altLang="en-US"/>
          </a:p>
        </p:txBody>
      </p:sp>
      <p:pic>
        <p:nvPicPr>
          <p:cNvPr id="7" name="图片 7">
            <a:extLst>
              <a:ext uri="{FF2B5EF4-FFF2-40B4-BE49-F238E27FC236}">
                <a16:creationId xmlns:a16="http://schemas.microsoft.com/office/drawing/2014/main" id="{8B872FF3-C3A2-4C21-B068-8451AEDE376C}"/>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rot="16200000">
            <a:off x="2655969" y="-2678035"/>
            <a:ext cx="6880067" cy="12192001"/>
          </a:xfrm>
          <a:prstGeom prst="rect">
            <a:avLst/>
          </a:prstGeom>
        </p:spPr>
      </p:pic>
    </p:spTree>
    <p:extLst>
      <p:ext uri="{BB962C8B-B14F-4D97-AF65-F5344CB8AC3E}">
        <p14:creationId xmlns:p14="http://schemas.microsoft.com/office/powerpoint/2010/main" val="3789077882"/>
      </p:ext>
    </p:extLst>
  </p:cSld>
  <p:clrMap bg1="lt1" tx1="dk1" bg2="lt2" tx2="dk2" accent1="accent1" accent2="accent2" accent3="accent3" accent4="accent4" accent5="accent5" accent6="accent6" hlink="hlink" folHlink="folHlink"/>
  <p:sldLayoutIdLst>
    <p:sldLayoutId id="2147484046" r:id="rId1"/>
    <p:sldLayoutId id="2147484047" r:id="rId2"/>
    <p:sldLayoutId id="2147484048" r:id="rId3"/>
    <p:sldLayoutId id="2147484049" r:id="rId4"/>
    <p:sldLayoutId id="2147484050" r:id="rId5"/>
    <p:sldLayoutId id="2147484051" r:id="rId6"/>
    <p:sldLayoutId id="2147484052" r:id="rId7"/>
    <p:sldLayoutId id="2147484053" r:id="rId8"/>
    <p:sldLayoutId id="2147484054" r:id="rId9"/>
    <p:sldLayoutId id="2147484055" r:id="rId10"/>
    <p:sldLayoutId id="2147484056" r:id="rId11"/>
    <p:sldLayoutId id="214748405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1.gif"/><Relationship Id="rId1" Type="http://schemas.openxmlformats.org/officeDocument/2006/relationships/slideLayout" Target="../slideLayouts/slideLayout45.xml"/></Relationships>
</file>

<file path=ppt/slides/_rels/slide1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8.png"/><Relationship Id="rId1" Type="http://schemas.openxmlformats.org/officeDocument/2006/relationships/slideLayout" Target="../slideLayouts/slideLayout86.xml"/></Relationships>
</file>

<file path=ppt/slides/_rels/slide1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86.xml"/></Relationships>
</file>

<file path=ppt/slides/_rels/slide1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86.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98.xml"/><Relationship Id="rId1" Type="http://schemas.openxmlformats.org/officeDocument/2006/relationships/tags" Target="../tags/tag5.xml"/><Relationship Id="rId4" Type="http://schemas.openxmlformats.org/officeDocument/2006/relationships/image" Target="../media/image51.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98.xml"/><Relationship Id="rId1" Type="http://schemas.openxmlformats.org/officeDocument/2006/relationships/tags" Target="../tags/tag6.xml"/><Relationship Id="rId4" Type="http://schemas.openxmlformats.org/officeDocument/2006/relationships/image" Target="../media/image52.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98.xml"/><Relationship Id="rId1" Type="http://schemas.openxmlformats.org/officeDocument/2006/relationships/tags" Target="../tags/tag7.xml"/><Relationship Id="rId6" Type="http://schemas.microsoft.com/office/2007/relationships/hdphoto" Target="../media/hdphoto4.wdp"/><Relationship Id="rId5" Type="http://schemas.openxmlformats.org/officeDocument/2006/relationships/image" Target="../media/image54.png"/><Relationship Id="rId4" Type="http://schemas.openxmlformats.org/officeDocument/2006/relationships/image" Target="../media/image53.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8.xml"/></Relationships>
</file>

<file path=ppt/slides/_rels/slide17.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93.xml"/></Relationships>
</file>

<file path=ppt/slides/_rels/slide18.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5.xml"/><Relationship Id="rId1" Type="http://schemas.openxmlformats.org/officeDocument/2006/relationships/slideLayout" Target="../slideLayouts/slideLayout93.xml"/><Relationship Id="rId4" Type="http://schemas.openxmlformats.org/officeDocument/2006/relationships/image" Target="../media/image56.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43.png"/><Relationship Id="rId5" Type="http://schemas.openxmlformats.org/officeDocument/2006/relationships/image" Target="../media/image39.png"/><Relationship Id="rId4" Type="http://schemas.openxmlformats.org/officeDocument/2006/relationships/image" Target="../media/image42.jpeg"/></Relationships>
</file>

<file path=ppt/slides/_rels/slide20.xml.rels><?xml version="1.0" encoding="UTF-8" standalone="yes"?>
<Relationships xmlns="http://schemas.openxmlformats.org/package/2006/relationships"><Relationship Id="rId3" Type="http://schemas.openxmlformats.org/officeDocument/2006/relationships/audio" Target="../media/audio6.wav"/><Relationship Id="rId2" Type="http://schemas.openxmlformats.org/officeDocument/2006/relationships/notesSlide" Target="../notesSlides/notesSlide6.xml"/><Relationship Id="rId1" Type="http://schemas.openxmlformats.org/officeDocument/2006/relationships/slideLayout" Target="../slideLayouts/slideLayout93.xml"/><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39.png"/><Relationship Id="rId5" Type="http://schemas.openxmlformats.org/officeDocument/2006/relationships/image" Target="../media/image43.png"/><Relationship Id="rId4" Type="http://schemas.openxmlformats.org/officeDocument/2006/relationships/image" Target="../media/image42.jpeg"/></Relationships>
</file>

<file path=ppt/slides/_rels/slide4.xml.rels><?xml version="1.0" encoding="UTF-8" standalone="yes"?>
<Relationships xmlns="http://schemas.openxmlformats.org/package/2006/relationships"><Relationship Id="rId8" Type="http://schemas.openxmlformats.org/officeDocument/2006/relationships/audio" Target="../media/audio5.wav"/><Relationship Id="rId13" Type="http://schemas.microsoft.com/office/2007/relationships/hdphoto" Target="../media/hdphoto1.wdp"/><Relationship Id="rId3" Type="http://schemas.openxmlformats.org/officeDocument/2006/relationships/slideLayout" Target="../slideLayouts/slideLayout34.xml"/><Relationship Id="rId7" Type="http://schemas.openxmlformats.org/officeDocument/2006/relationships/audio" Target="../media/audio4.wav"/><Relationship Id="rId12" Type="http://schemas.openxmlformats.org/officeDocument/2006/relationships/image" Target="../media/image44.png"/><Relationship Id="rId2" Type="http://schemas.openxmlformats.org/officeDocument/2006/relationships/audio" Target="../media/media3.mp3"/><Relationship Id="rId16" Type="http://schemas.openxmlformats.org/officeDocument/2006/relationships/image" Target="../media/image46.wmf"/><Relationship Id="rId1" Type="http://schemas.microsoft.com/office/2007/relationships/media" Target="../media/media3.mp3"/><Relationship Id="rId6" Type="http://schemas.openxmlformats.org/officeDocument/2006/relationships/audio" Target="../media/audio3.wav"/><Relationship Id="rId11" Type="http://schemas.openxmlformats.org/officeDocument/2006/relationships/image" Target="../media/image39.png"/><Relationship Id="rId5" Type="http://schemas.openxmlformats.org/officeDocument/2006/relationships/audio" Target="../media/audio2.wav"/><Relationship Id="rId15" Type="http://schemas.microsoft.com/office/2007/relationships/hdphoto" Target="../media/hdphoto2.wdp"/><Relationship Id="rId10" Type="http://schemas.openxmlformats.org/officeDocument/2006/relationships/image" Target="../media/image43.png"/><Relationship Id="rId4" Type="http://schemas.openxmlformats.org/officeDocument/2006/relationships/audio" Target="../media/audio1.wav"/><Relationship Id="rId9" Type="http://schemas.openxmlformats.org/officeDocument/2006/relationships/image" Target="../media/image42.jpeg"/><Relationship Id="rId14" Type="http://schemas.openxmlformats.org/officeDocument/2006/relationships/image" Target="../media/image45.png"/></Relationships>
</file>

<file path=ppt/slides/_rels/slide5.xml.rels><?xml version="1.0" encoding="UTF-8" standalone="yes"?>
<Relationships xmlns="http://schemas.openxmlformats.org/package/2006/relationships"><Relationship Id="rId8" Type="http://schemas.openxmlformats.org/officeDocument/2006/relationships/audio" Target="../media/audio5.wav"/><Relationship Id="rId13" Type="http://schemas.microsoft.com/office/2007/relationships/hdphoto" Target="../media/hdphoto1.wdp"/><Relationship Id="rId3" Type="http://schemas.openxmlformats.org/officeDocument/2006/relationships/slideLayout" Target="../slideLayouts/slideLayout34.xml"/><Relationship Id="rId7" Type="http://schemas.openxmlformats.org/officeDocument/2006/relationships/audio" Target="../media/audio4.wav"/><Relationship Id="rId12" Type="http://schemas.openxmlformats.org/officeDocument/2006/relationships/image" Target="../media/image44.png"/><Relationship Id="rId2" Type="http://schemas.openxmlformats.org/officeDocument/2006/relationships/audio" Target="../media/media3.mp3"/><Relationship Id="rId16" Type="http://schemas.openxmlformats.org/officeDocument/2006/relationships/image" Target="../media/image46.wmf"/><Relationship Id="rId1" Type="http://schemas.microsoft.com/office/2007/relationships/media" Target="../media/media3.mp3"/><Relationship Id="rId6" Type="http://schemas.openxmlformats.org/officeDocument/2006/relationships/audio" Target="../media/audio3.wav"/><Relationship Id="rId11" Type="http://schemas.openxmlformats.org/officeDocument/2006/relationships/image" Target="../media/image39.png"/><Relationship Id="rId5" Type="http://schemas.openxmlformats.org/officeDocument/2006/relationships/audio" Target="../media/audio2.wav"/><Relationship Id="rId15" Type="http://schemas.microsoft.com/office/2007/relationships/hdphoto" Target="../media/hdphoto2.wdp"/><Relationship Id="rId10" Type="http://schemas.openxmlformats.org/officeDocument/2006/relationships/image" Target="../media/image43.png"/><Relationship Id="rId4" Type="http://schemas.openxmlformats.org/officeDocument/2006/relationships/audio" Target="../media/audio1.wav"/><Relationship Id="rId9" Type="http://schemas.openxmlformats.org/officeDocument/2006/relationships/image" Target="../media/image42.jpeg"/><Relationship Id="rId14" Type="http://schemas.openxmlformats.org/officeDocument/2006/relationships/image" Target="../media/image45.png"/></Relationships>
</file>

<file path=ppt/slides/_rels/slide6.xml.rels><?xml version="1.0" encoding="UTF-8" standalone="yes"?>
<Relationships xmlns="http://schemas.openxmlformats.org/package/2006/relationships"><Relationship Id="rId8" Type="http://schemas.openxmlformats.org/officeDocument/2006/relationships/audio" Target="../media/audio5.wav"/><Relationship Id="rId13" Type="http://schemas.microsoft.com/office/2007/relationships/hdphoto" Target="../media/hdphoto1.wdp"/><Relationship Id="rId3" Type="http://schemas.openxmlformats.org/officeDocument/2006/relationships/slideLayout" Target="../slideLayouts/slideLayout34.xml"/><Relationship Id="rId7" Type="http://schemas.openxmlformats.org/officeDocument/2006/relationships/audio" Target="../media/audio4.wav"/><Relationship Id="rId12" Type="http://schemas.openxmlformats.org/officeDocument/2006/relationships/image" Target="../media/image44.png"/><Relationship Id="rId2" Type="http://schemas.openxmlformats.org/officeDocument/2006/relationships/audio" Target="../media/media3.mp3"/><Relationship Id="rId16" Type="http://schemas.openxmlformats.org/officeDocument/2006/relationships/image" Target="../media/image46.wmf"/><Relationship Id="rId1" Type="http://schemas.microsoft.com/office/2007/relationships/media" Target="../media/media3.mp3"/><Relationship Id="rId6" Type="http://schemas.openxmlformats.org/officeDocument/2006/relationships/audio" Target="../media/audio3.wav"/><Relationship Id="rId11" Type="http://schemas.openxmlformats.org/officeDocument/2006/relationships/image" Target="../media/image39.png"/><Relationship Id="rId5" Type="http://schemas.openxmlformats.org/officeDocument/2006/relationships/audio" Target="../media/audio2.wav"/><Relationship Id="rId15" Type="http://schemas.microsoft.com/office/2007/relationships/hdphoto" Target="../media/hdphoto2.wdp"/><Relationship Id="rId10" Type="http://schemas.openxmlformats.org/officeDocument/2006/relationships/image" Target="../media/image43.png"/><Relationship Id="rId4" Type="http://schemas.openxmlformats.org/officeDocument/2006/relationships/audio" Target="../media/audio1.wav"/><Relationship Id="rId9" Type="http://schemas.openxmlformats.org/officeDocument/2006/relationships/image" Target="../media/image42.jpeg"/><Relationship Id="rId14" Type="http://schemas.openxmlformats.org/officeDocument/2006/relationships/image" Target="../media/image4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8.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5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3A14C4-2ADB-431B-9A9C-30EF58B086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78609" y="2986571"/>
            <a:ext cx="4606289" cy="3871433"/>
          </a:xfrm>
          <a:prstGeom prst="rect">
            <a:avLst/>
          </a:prstGeom>
        </p:spPr>
      </p:pic>
      <p:sp>
        <p:nvSpPr>
          <p:cNvPr id="6" name="TextBox 5">
            <a:extLst>
              <a:ext uri="{FF2B5EF4-FFF2-40B4-BE49-F238E27FC236}">
                <a16:creationId xmlns:a16="http://schemas.microsoft.com/office/drawing/2014/main" id="{77479C6D-4457-4FD6-8712-08CDB240C306}"/>
              </a:ext>
            </a:extLst>
          </p:cNvPr>
          <p:cNvSpPr txBox="1"/>
          <p:nvPr/>
        </p:nvSpPr>
        <p:spPr>
          <a:xfrm>
            <a:off x="1531620" y="1257304"/>
            <a:ext cx="9921240" cy="1015663"/>
          </a:xfrm>
          <a:prstGeom prst="rect">
            <a:avLst/>
          </a:prstGeom>
          <a:noFill/>
        </p:spPr>
        <p:txBody>
          <a:bodyPr wrap="square" rtlCol="0">
            <a:spAutoFit/>
          </a:bodyPr>
          <a:lstStyle/>
          <a:p>
            <a:pPr algn="ctr"/>
            <a:r>
              <a:rPr lang="en-US" sz="6000" b="1" dirty="0" err="1">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Khởi</a:t>
            </a:r>
            <a:r>
              <a:rPr lang="en-US" sz="6000" b="1" dirty="0">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 </a:t>
            </a:r>
            <a:r>
              <a:rPr lang="en-US" sz="6000" b="1" dirty="0" err="1">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động</a:t>
            </a:r>
            <a:endParaRPr lang="en-US" sz="6000" b="1" dirty="0">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endParaRPr>
          </a:p>
        </p:txBody>
      </p:sp>
    </p:spTree>
    <p:extLst>
      <p:ext uri="{BB962C8B-B14F-4D97-AF65-F5344CB8AC3E}">
        <p14:creationId xmlns:p14="http://schemas.microsoft.com/office/powerpoint/2010/main" val="12149127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矩形 92"/>
          <p:cNvSpPr/>
          <p:nvPr/>
        </p:nvSpPr>
        <p:spPr>
          <a:xfrm>
            <a:off x="4141654" y="0"/>
            <a:ext cx="3908692" cy="647700"/>
          </a:xfrm>
          <a:prstGeom prst="rect">
            <a:avLst/>
          </a:prstGeom>
          <a:solidFill>
            <a:srgbClr val="7DD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srgbClr val="FFFFFF"/>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94" name="等腰三角形 93"/>
          <p:cNvSpPr/>
          <p:nvPr/>
        </p:nvSpPr>
        <p:spPr>
          <a:xfrm flipV="1">
            <a:off x="8035745" y="0"/>
            <a:ext cx="346259" cy="647700"/>
          </a:xfrm>
          <a:prstGeom prst="triangle">
            <a:avLst>
              <a:gd name="adj" fmla="val 0"/>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srgbClr val="FFFFFF"/>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95" name="等腰三角形 94"/>
          <p:cNvSpPr/>
          <p:nvPr/>
        </p:nvSpPr>
        <p:spPr>
          <a:xfrm flipH="1" flipV="1">
            <a:off x="3795399" y="0"/>
            <a:ext cx="346259" cy="647700"/>
          </a:xfrm>
          <a:prstGeom prst="triangle">
            <a:avLst>
              <a:gd name="adj" fmla="val 0"/>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srgbClr val="FFFFFF"/>
              </a:solidFill>
              <a:latin typeface="Times New Roman" panose="02020603050405020304" pitchFamily="18" charset="0"/>
              <a:ea typeface="黑体" panose="02010609060101010101" pitchFamily="49" charset="-122"/>
              <a:cs typeface="Times New Roman" panose="02020603050405020304" pitchFamily="18" charset="0"/>
            </a:endParaRPr>
          </a:p>
        </p:txBody>
      </p:sp>
      <p:pic>
        <p:nvPicPr>
          <p:cNvPr id="12" name="Picture 11">
            <a:extLst>
              <a:ext uri="{FF2B5EF4-FFF2-40B4-BE49-F238E27FC236}">
                <a16:creationId xmlns:a16="http://schemas.microsoft.com/office/drawing/2014/main" id="{B06CE37F-8B32-4E02-AFEE-199780A7C174}"/>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3242000" y="1301161"/>
            <a:ext cx="5964631" cy="5223264"/>
          </a:xfrm>
          <a:prstGeom prst="rect">
            <a:avLst/>
          </a:prstGeom>
        </p:spPr>
      </p:pic>
      <p:sp>
        <p:nvSpPr>
          <p:cNvPr id="13" name="Rectangle 12">
            <a:extLst>
              <a:ext uri="{FF2B5EF4-FFF2-40B4-BE49-F238E27FC236}">
                <a16:creationId xmlns:a16="http://schemas.microsoft.com/office/drawing/2014/main" id="{25C8869B-605B-499F-AE46-073AF97B8D72}"/>
              </a:ext>
            </a:extLst>
          </p:cNvPr>
          <p:cNvSpPr/>
          <p:nvPr/>
        </p:nvSpPr>
        <p:spPr>
          <a:xfrm>
            <a:off x="331905" y="655831"/>
            <a:ext cx="12388672" cy="492443"/>
          </a:xfrm>
          <a:prstGeom prst="rect">
            <a:avLst/>
          </a:prstGeom>
        </p:spPr>
        <p:txBody>
          <a:bodyPr wrap="square">
            <a:spAutoFit/>
          </a:bodyPr>
          <a:lstStyle/>
          <a:p>
            <a:pPr>
              <a:defRPr/>
            </a:pPr>
            <a:r>
              <a:rPr lang="vi-VN" sz="2600" b="1" kern="0" dirty="0">
                <a:solidFill>
                  <a:prstClr val="black"/>
                </a:solidFill>
                <a:latin typeface="Times New Roman" panose="02020603050405020304" pitchFamily="18" charset="0"/>
                <a:cs typeface="Times New Roman" panose="02020603050405020304" pitchFamily="18" charset="0"/>
              </a:rPr>
              <a:t>1. Nêu tên các đồ vật được làm từ tre hoặc gỗ và công dụng của chúng.</a:t>
            </a:r>
          </a:p>
        </p:txBody>
      </p:sp>
      <p:sp>
        <p:nvSpPr>
          <p:cNvPr id="14" name="TextBox 13">
            <a:extLst>
              <a:ext uri="{FF2B5EF4-FFF2-40B4-BE49-F238E27FC236}">
                <a16:creationId xmlns:a16="http://schemas.microsoft.com/office/drawing/2014/main" id="{81A13B74-7D6B-40F5-90CA-90C2FE6EC03E}"/>
              </a:ext>
            </a:extLst>
          </p:cNvPr>
          <p:cNvSpPr txBox="1"/>
          <p:nvPr/>
        </p:nvSpPr>
        <p:spPr>
          <a:xfrm>
            <a:off x="1590242" y="1787031"/>
            <a:ext cx="1389357" cy="523220"/>
          </a:xfrm>
          <a:prstGeom prst="rect">
            <a:avLst/>
          </a:prstGeom>
          <a:solidFill>
            <a:srgbClr val="70AD47">
              <a:lumMod val="20000"/>
              <a:lumOff val="80000"/>
            </a:srgbClr>
          </a:solidFill>
          <a:ln>
            <a:solidFill>
              <a:srgbClr val="0070C0"/>
            </a:solidFill>
          </a:ln>
        </p:spPr>
        <p:txBody>
          <a:bodyPr wrap="square" rtlCol="0">
            <a:spAutoFit/>
          </a:bodyPr>
          <a:lstStyle/>
          <a:p>
            <a:pPr algn="ctr">
              <a:defRPr/>
            </a:pPr>
            <a:r>
              <a:rPr lang="vi-VN" sz="2800" kern="0" dirty="0">
                <a:solidFill>
                  <a:srgbClr val="0070C0"/>
                </a:solidFill>
                <a:latin typeface="Times New Roman" panose="02020603050405020304" pitchFamily="18" charset="0"/>
                <a:cs typeface="Times New Roman" panose="02020603050405020304" pitchFamily="18" charset="0"/>
              </a:rPr>
              <a:t>Đũa tre</a:t>
            </a:r>
          </a:p>
        </p:txBody>
      </p:sp>
      <p:sp>
        <p:nvSpPr>
          <p:cNvPr id="15" name="TextBox 14">
            <a:extLst>
              <a:ext uri="{FF2B5EF4-FFF2-40B4-BE49-F238E27FC236}">
                <a16:creationId xmlns:a16="http://schemas.microsoft.com/office/drawing/2014/main" id="{6623C581-0554-4ADB-AEC0-F44A944DF9EB}"/>
              </a:ext>
            </a:extLst>
          </p:cNvPr>
          <p:cNvSpPr txBox="1"/>
          <p:nvPr/>
        </p:nvSpPr>
        <p:spPr>
          <a:xfrm>
            <a:off x="774439" y="2373640"/>
            <a:ext cx="3020956" cy="954107"/>
          </a:xfrm>
          <a:prstGeom prst="rect">
            <a:avLst/>
          </a:prstGeom>
          <a:noFill/>
        </p:spPr>
        <p:txBody>
          <a:bodyPr wrap="square" rtlCol="0">
            <a:spAutoFit/>
          </a:bodyPr>
          <a:lstStyle/>
          <a:p>
            <a:pPr algn="ctr">
              <a:defRPr/>
            </a:pPr>
            <a:r>
              <a:rPr lang="vi-VN" sz="2800" kern="0" dirty="0">
                <a:solidFill>
                  <a:srgbClr val="FF0000"/>
                </a:solidFill>
                <a:latin typeface="Times New Roman" panose="02020603050405020304" pitchFamily="18" charset="0"/>
                <a:cs typeface="Times New Roman" panose="02020603050405020304" pitchFamily="18" charset="0"/>
              </a:rPr>
              <a:t>Dùng để gắp thức ăn</a:t>
            </a:r>
          </a:p>
        </p:txBody>
      </p:sp>
      <p:sp>
        <p:nvSpPr>
          <p:cNvPr id="16" name="TextBox 15">
            <a:extLst>
              <a:ext uri="{FF2B5EF4-FFF2-40B4-BE49-F238E27FC236}">
                <a16:creationId xmlns:a16="http://schemas.microsoft.com/office/drawing/2014/main" id="{2A6A222F-0BEE-4536-816D-14EE67D495F5}"/>
              </a:ext>
            </a:extLst>
          </p:cNvPr>
          <p:cNvSpPr txBox="1"/>
          <p:nvPr/>
        </p:nvSpPr>
        <p:spPr>
          <a:xfrm>
            <a:off x="8769088" y="1201480"/>
            <a:ext cx="2551416" cy="954107"/>
          </a:xfrm>
          <a:prstGeom prst="rect">
            <a:avLst/>
          </a:prstGeom>
          <a:solidFill>
            <a:srgbClr val="70AD47">
              <a:lumMod val="20000"/>
              <a:lumOff val="80000"/>
            </a:srgbClr>
          </a:solidFill>
          <a:ln>
            <a:solidFill>
              <a:srgbClr val="0070C0"/>
            </a:solidFill>
          </a:ln>
        </p:spPr>
        <p:txBody>
          <a:bodyPr wrap="square" rtlCol="0">
            <a:spAutoFit/>
          </a:bodyPr>
          <a:lstStyle/>
          <a:p>
            <a:pPr algn="ctr">
              <a:defRPr/>
            </a:pPr>
            <a:r>
              <a:rPr lang="vi-VN" sz="2800" kern="0" dirty="0">
                <a:solidFill>
                  <a:srgbClr val="0070C0"/>
                </a:solidFill>
                <a:latin typeface="Times New Roman" panose="02020603050405020304" pitchFamily="18" charset="0"/>
                <a:cs typeface="Times New Roman" panose="02020603050405020304" pitchFamily="18" charset="0"/>
              </a:rPr>
              <a:t>Khay đựng cốc chén</a:t>
            </a:r>
          </a:p>
        </p:txBody>
      </p:sp>
      <p:sp>
        <p:nvSpPr>
          <p:cNvPr id="17" name="TextBox 16">
            <a:extLst>
              <a:ext uri="{FF2B5EF4-FFF2-40B4-BE49-F238E27FC236}">
                <a16:creationId xmlns:a16="http://schemas.microsoft.com/office/drawing/2014/main" id="{69AEAB98-B18E-4B8F-A08E-5D6C102E8098}"/>
              </a:ext>
            </a:extLst>
          </p:cNvPr>
          <p:cNvSpPr txBox="1"/>
          <p:nvPr/>
        </p:nvSpPr>
        <p:spPr>
          <a:xfrm>
            <a:off x="8368463" y="4433590"/>
            <a:ext cx="1676337" cy="954107"/>
          </a:xfrm>
          <a:prstGeom prst="rect">
            <a:avLst/>
          </a:prstGeom>
          <a:solidFill>
            <a:srgbClr val="70AD47">
              <a:lumMod val="20000"/>
              <a:lumOff val="80000"/>
            </a:srgbClr>
          </a:solidFill>
          <a:ln>
            <a:solidFill>
              <a:srgbClr val="0070C0"/>
            </a:solidFill>
          </a:ln>
        </p:spPr>
        <p:txBody>
          <a:bodyPr wrap="square" rtlCol="0">
            <a:spAutoFit/>
          </a:bodyPr>
          <a:lstStyle/>
          <a:p>
            <a:pPr algn="ctr">
              <a:defRPr/>
            </a:pPr>
            <a:r>
              <a:rPr lang="vi-VN" sz="2800" kern="0">
                <a:solidFill>
                  <a:srgbClr val="0070C0"/>
                </a:solidFill>
                <a:latin typeface="Times New Roman" panose="02020603050405020304" pitchFamily="18" charset="0"/>
                <a:cs typeface="Times New Roman" panose="02020603050405020304" pitchFamily="18" charset="0"/>
              </a:rPr>
              <a:t>Bàn ghế bằng tre</a:t>
            </a:r>
            <a:endParaRPr lang="vi-VN" sz="2800" kern="0" dirty="0">
              <a:solidFill>
                <a:srgbClr val="0070C0"/>
              </a:solidFill>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A665CE73-4A0A-425B-8714-187D40BB5848}"/>
              </a:ext>
            </a:extLst>
          </p:cNvPr>
          <p:cNvSpPr txBox="1"/>
          <p:nvPr/>
        </p:nvSpPr>
        <p:spPr>
          <a:xfrm>
            <a:off x="7285269" y="5417431"/>
            <a:ext cx="3842723" cy="954107"/>
          </a:xfrm>
          <a:prstGeom prst="rect">
            <a:avLst/>
          </a:prstGeom>
          <a:noFill/>
        </p:spPr>
        <p:txBody>
          <a:bodyPr wrap="square" rtlCol="0">
            <a:spAutoFit/>
          </a:bodyPr>
          <a:lstStyle/>
          <a:p>
            <a:pPr algn="ctr">
              <a:defRPr/>
            </a:pPr>
            <a:r>
              <a:rPr lang="vi-VN" sz="2800" kern="0" dirty="0">
                <a:solidFill>
                  <a:srgbClr val="FF0000"/>
                </a:solidFill>
                <a:latin typeface="Times New Roman" panose="02020603050405020304" pitchFamily="18" charset="0"/>
                <a:cs typeface="Times New Roman" panose="02020603050405020304" pitchFamily="18" charset="0"/>
              </a:rPr>
              <a:t>Dùng để ngồi ăn, nghỉ ngơi, làm việc,...</a:t>
            </a:r>
          </a:p>
        </p:txBody>
      </p:sp>
      <p:sp>
        <p:nvSpPr>
          <p:cNvPr id="19" name="TextBox 18">
            <a:extLst>
              <a:ext uri="{FF2B5EF4-FFF2-40B4-BE49-F238E27FC236}">
                <a16:creationId xmlns:a16="http://schemas.microsoft.com/office/drawing/2014/main" id="{93A6BB60-C90B-284B-AE2E-C11CCC533889}"/>
              </a:ext>
            </a:extLst>
          </p:cNvPr>
          <p:cNvSpPr txBox="1"/>
          <p:nvPr/>
        </p:nvSpPr>
        <p:spPr>
          <a:xfrm>
            <a:off x="8534318" y="2185321"/>
            <a:ext cx="3020956" cy="954107"/>
          </a:xfrm>
          <a:prstGeom prst="rect">
            <a:avLst/>
          </a:prstGeom>
          <a:noFill/>
        </p:spPr>
        <p:txBody>
          <a:bodyPr wrap="square" rtlCol="0">
            <a:spAutoFit/>
          </a:bodyPr>
          <a:lstStyle/>
          <a:p>
            <a:pPr algn="ctr">
              <a:defRPr/>
            </a:pPr>
            <a:r>
              <a:rPr lang="vi-VN" sz="2800" kern="0" dirty="0">
                <a:solidFill>
                  <a:srgbClr val="FF0000"/>
                </a:solidFill>
                <a:latin typeface="Times New Roman" panose="02020603050405020304" pitchFamily="18" charset="0"/>
                <a:cs typeface="Times New Roman" panose="02020603050405020304" pitchFamily="18" charset="0"/>
              </a:rPr>
              <a:t>Dùng để đựng cốc chén</a:t>
            </a:r>
          </a:p>
        </p:txBody>
      </p:sp>
    </p:spTree>
    <p:extLst>
      <p:ext uri="{BB962C8B-B14F-4D97-AF65-F5344CB8AC3E}">
        <p14:creationId xmlns:p14="http://schemas.microsoft.com/office/powerpoint/2010/main" val="395244202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500"/>
                                        <p:tgtEl>
                                          <p:spTgt spid="15"/>
                                        </p:tgtEl>
                                        <p:attrNameLst>
                                          <p:attrName>ppt_y</p:attrName>
                                        </p:attrNameLst>
                                      </p:cBhvr>
                                      <p:tavLst>
                                        <p:tav tm="0">
                                          <p:val>
                                            <p:strVal val="#ppt_y-#ppt_h*1.125000"/>
                                          </p:val>
                                        </p:tav>
                                        <p:tav tm="100000">
                                          <p:val>
                                            <p:strVal val="#ppt_y"/>
                                          </p:val>
                                        </p:tav>
                                      </p:tavLst>
                                    </p:anim>
                                    <p:animEffect transition="in" filter="wipe(down)">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barn(inVertical)">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12" presetClass="entr" presetSubtype="8"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 calcmode="lin" valueType="num">
                                      <p:cBhvr additive="base">
                                        <p:cTn id="33" dur="500"/>
                                        <p:tgtEl>
                                          <p:spTgt spid="19"/>
                                        </p:tgtEl>
                                        <p:attrNameLst>
                                          <p:attrName>ppt_x</p:attrName>
                                        </p:attrNameLst>
                                      </p:cBhvr>
                                      <p:tavLst>
                                        <p:tav tm="0">
                                          <p:val>
                                            <p:strVal val="#ppt_x-#ppt_w*1.125000"/>
                                          </p:val>
                                        </p:tav>
                                        <p:tav tm="100000">
                                          <p:val>
                                            <p:strVal val="#ppt_x"/>
                                          </p:val>
                                        </p:tav>
                                      </p:tavLst>
                                    </p:anim>
                                    <p:animEffect transition="in" filter="wipe(right)">
                                      <p:cBhvr>
                                        <p:cTn id="34" dur="5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barn(inVertical)">
                                      <p:cBhvr>
                                        <p:cTn id="39" dur="500"/>
                                        <p:tgtEl>
                                          <p:spTgt spid="17"/>
                                        </p:tgtEl>
                                      </p:cBhvr>
                                    </p:animEffect>
                                  </p:childTnLst>
                                </p:cTn>
                              </p:par>
                            </p:childTnLst>
                          </p:cTn>
                        </p:par>
                      </p:childTnLst>
                    </p:cTn>
                  </p:par>
                  <p:par>
                    <p:cTn id="40" fill="hold">
                      <p:stCondLst>
                        <p:cond delay="indefinite"/>
                      </p:stCondLst>
                      <p:childTnLst>
                        <p:par>
                          <p:cTn id="41" fill="hold">
                            <p:stCondLst>
                              <p:cond delay="0"/>
                            </p:stCondLst>
                            <p:childTnLst>
                              <p:par>
                                <p:cTn id="42" presetID="12" presetClass="entr" presetSubtype="8" fill="hold" grpId="0" nodeType="clickEffect">
                                  <p:stCondLst>
                                    <p:cond delay="0"/>
                                  </p:stCondLst>
                                  <p:childTnLst>
                                    <p:set>
                                      <p:cBhvr>
                                        <p:cTn id="43" dur="1" fill="hold">
                                          <p:stCondLst>
                                            <p:cond delay="0"/>
                                          </p:stCondLst>
                                        </p:cTn>
                                        <p:tgtEl>
                                          <p:spTgt spid="18"/>
                                        </p:tgtEl>
                                        <p:attrNameLst>
                                          <p:attrName>style.visibility</p:attrName>
                                        </p:attrNameLst>
                                      </p:cBhvr>
                                      <p:to>
                                        <p:strVal val="visible"/>
                                      </p:to>
                                    </p:set>
                                    <p:anim calcmode="lin" valueType="num">
                                      <p:cBhvr additive="base">
                                        <p:cTn id="44" dur="500"/>
                                        <p:tgtEl>
                                          <p:spTgt spid="18"/>
                                        </p:tgtEl>
                                        <p:attrNameLst>
                                          <p:attrName>ppt_x</p:attrName>
                                        </p:attrNameLst>
                                      </p:cBhvr>
                                      <p:tavLst>
                                        <p:tav tm="0">
                                          <p:val>
                                            <p:strVal val="#ppt_x-#ppt_w*1.125000"/>
                                          </p:val>
                                        </p:tav>
                                        <p:tav tm="100000">
                                          <p:val>
                                            <p:strVal val="#ppt_x"/>
                                          </p:val>
                                        </p:tav>
                                      </p:tavLst>
                                    </p:anim>
                                    <p:animEffect transition="in" filter="wipe(right)">
                                      <p:cBhvr>
                                        <p:cTn id="4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P spid="15" grpId="0"/>
      <p:bldP spid="16" grpId="0" animBg="1"/>
      <p:bldP spid="17" grpId="0" animBg="1"/>
      <p:bldP spid="18" grpId="0"/>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Kệ tre">
            <a:extLst>
              <a:ext uri="{FF2B5EF4-FFF2-40B4-BE49-F238E27FC236}">
                <a16:creationId xmlns:a16="http://schemas.microsoft.com/office/drawing/2014/main" id="{6FDF0F63-BFAD-4547-AD52-E114DC16D7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582" y="263012"/>
            <a:ext cx="7243097" cy="452693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7C1D624-505B-544E-A6A2-F756B9C95D5A}"/>
              </a:ext>
            </a:extLst>
          </p:cNvPr>
          <p:cNvSpPr txBox="1"/>
          <p:nvPr/>
        </p:nvSpPr>
        <p:spPr>
          <a:xfrm>
            <a:off x="8604875" y="761237"/>
            <a:ext cx="1676337" cy="523220"/>
          </a:xfrm>
          <a:prstGeom prst="rect">
            <a:avLst/>
          </a:prstGeom>
          <a:solidFill>
            <a:srgbClr val="70AD47">
              <a:lumMod val="20000"/>
              <a:lumOff val="80000"/>
            </a:srgbClr>
          </a:solidFill>
          <a:ln>
            <a:solidFill>
              <a:srgbClr val="0070C0"/>
            </a:solidFill>
          </a:ln>
        </p:spPr>
        <p:txBody>
          <a:bodyPr wrap="square" rtlCol="0">
            <a:spAutoFit/>
          </a:bodyPr>
          <a:lstStyle/>
          <a:p>
            <a:pPr algn="ctr">
              <a:defRPr/>
            </a:pPr>
            <a:r>
              <a:rPr lang="vi-VN" sz="2800" kern="0" dirty="0">
                <a:solidFill>
                  <a:srgbClr val="0070C0"/>
                </a:solidFill>
                <a:latin typeface="Times New Roman" panose="02020603050405020304" pitchFamily="18" charset="0"/>
                <a:cs typeface="Times New Roman" panose="02020603050405020304" pitchFamily="18" charset="0"/>
              </a:rPr>
              <a:t>Tủ</a:t>
            </a:r>
          </a:p>
        </p:txBody>
      </p:sp>
      <p:sp>
        <p:nvSpPr>
          <p:cNvPr id="4" name="TextBox 3">
            <a:extLst>
              <a:ext uri="{FF2B5EF4-FFF2-40B4-BE49-F238E27FC236}">
                <a16:creationId xmlns:a16="http://schemas.microsoft.com/office/drawing/2014/main" id="{DA5A90C3-E1FB-ED49-BFFC-CAB366C51CC7}"/>
              </a:ext>
            </a:extLst>
          </p:cNvPr>
          <p:cNvSpPr txBox="1"/>
          <p:nvPr/>
        </p:nvSpPr>
        <p:spPr>
          <a:xfrm>
            <a:off x="7895253" y="1572377"/>
            <a:ext cx="3095579" cy="954107"/>
          </a:xfrm>
          <a:prstGeom prst="rect">
            <a:avLst/>
          </a:prstGeom>
          <a:noFill/>
        </p:spPr>
        <p:txBody>
          <a:bodyPr wrap="square" rtlCol="0">
            <a:spAutoFit/>
          </a:bodyPr>
          <a:lstStyle/>
          <a:p>
            <a:pPr algn="ctr">
              <a:defRPr/>
            </a:pPr>
            <a:r>
              <a:rPr lang="vi-VN" sz="2800" kern="0" dirty="0">
                <a:solidFill>
                  <a:srgbClr val="FF0000"/>
                </a:solidFill>
                <a:latin typeface="Times New Roman" panose="02020603050405020304" pitchFamily="18" charset="0"/>
                <a:cs typeface="Times New Roman" panose="02020603050405020304" pitchFamily="18" charset="0"/>
              </a:rPr>
              <a:t>Dùng để cất giữ đồ đạc</a:t>
            </a:r>
          </a:p>
        </p:txBody>
      </p:sp>
    </p:spTree>
    <p:extLst>
      <p:ext uri="{BB962C8B-B14F-4D97-AF65-F5344CB8AC3E}">
        <p14:creationId xmlns:p14="http://schemas.microsoft.com/office/powerpoint/2010/main" val="958124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p:tgtEl>
                                          <p:spTgt spid="4"/>
                                        </p:tgtEl>
                                        <p:attrNameLst>
                                          <p:attrName>ppt_x</p:attrName>
                                        </p:attrNameLst>
                                      </p:cBhvr>
                                      <p:tavLst>
                                        <p:tav tm="0">
                                          <p:val>
                                            <p:strVal val="#ppt_x-#ppt_w*1.125000"/>
                                          </p:val>
                                        </p:tav>
                                        <p:tav tm="100000">
                                          <p:val>
                                            <p:strVal val="#ppt_x"/>
                                          </p:val>
                                        </p:tav>
                                      </p:tavLst>
                                    </p:anim>
                                    <p:animEffect transition="in" filter="wipe(right)">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hững đồ dùng bằng tre quen thuộc của người Việt">
            <a:extLst>
              <a:ext uri="{FF2B5EF4-FFF2-40B4-BE49-F238E27FC236}">
                <a16:creationId xmlns:a16="http://schemas.microsoft.com/office/drawing/2014/main" id="{C3FB64FD-8B2F-9247-A935-91489B98C6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583" y="280219"/>
            <a:ext cx="7380749" cy="461296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BECEA0A-EB81-8F45-B609-78628EDA8696}"/>
              </a:ext>
            </a:extLst>
          </p:cNvPr>
          <p:cNvSpPr txBox="1"/>
          <p:nvPr/>
        </p:nvSpPr>
        <p:spPr>
          <a:xfrm>
            <a:off x="8295159" y="702244"/>
            <a:ext cx="2503889" cy="523220"/>
          </a:xfrm>
          <a:prstGeom prst="rect">
            <a:avLst/>
          </a:prstGeom>
          <a:solidFill>
            <a:srgbClr val="70AD47">
              <a:lumMod val="20000"/>
              <a:lumOff val="80000"/>
            </a:srgbClr>
          </a:solidFill>
          <a:ln>
            <a:solidFill>
              <a:srgbClr val="0070C0"/>
            </a:solidFill>
          </a:ln>
        </p:spPr>
        <p:txBody>
          <a:bodyPr wrap="square" rtlCol="0">
            <a:spAutoFit/>
          </a:bodyPr>
          <a:lstStyle/>
          <a:p>
            <a:pPr algn="ctr">
              <a:defRPr/>
            </a:pPr>
            <a:r>
              <a:rPr lang="vi-VN" sz="2800" kern="0" dirty="0">
                <a:solidFill>
                  <a:srgbClr val="0070C0"/>
                </a:solidFill>
                <a:latin typeface="Times New Roman" panose="02020603050405020304" pitchFamily="18" charset="0"/>
                <a:cs typeface="Times New Roman" panose="02020603050405020304" pitchFamily="18" charset="0"/>
              </a:rPr>
              <a:t>Rổ, rá, rế lót</a:t>
            </a:r>
          </a:p>
        </p:txBody>
      </p:sp>
      <p:sp>
        <p:nvSpPr>
          <p:cNvPr id="4" name="TextBox 3">
            <a:extLst>
              <a:ext uri="{FF2B5EF4-FFF2-40B4-BE49-F238E27FC236}">
                <a16:creationId xmlns:a16="http://schemas.microsoft.com/office/drawing/2014/main" id="{F854838A-79D1-A141-9D13-3BC304BF5C29}"/>
              </a:ext>
            </a:extLst>
          </p:cNvPr>
          <p:cNvSpPr txBox="1"/>
          <p:nvPr/>
        </p:nvSpPr>
        <p:spPr>
          <a:xfrm>
            <a:off x="7895253" y="1572377"/>
            <a:ext cx="3682235" cy="954107"/>
          </a:xfrm>
          <a:prstGeom prst="rect">
            <a:avLst/>
          </a:prstGeom>
          <a:noFill/>
        </p:spPr>
        <p:txBody>
          <a:bodyPr wrap="square" rtlCol="0">
            <a:spAutoFit/>
          </a:bodyPr>
          <a:lstStyle/>
          <a:p>
            <a:pPr algn="ctr">
              <a:defRPr/>
            </a:pPr>
            <a:r>
              <a:rPr lang="vi-VN" sz="2800" kern="0" dirty="0">
                <a:solidFill>
                  <a:srgbClr val="FF0000"/>
                </a:solidFill>
                <a:latin typeface="Times New Roman" panose="02020603050405020304" pitchFamily="18" charset="0"/>
                <a:cs typeface="Times New Roman" panose="02020603050405020304" pitchFamily="18" charset="0"/>
              </a:rPr>
              <a:t>Dùng để đựng rau củ, lót nồi…</a:t>
            </a:r>
          </a:p>
        </p:txBody>
      </p:sp>
    </p:spTree>
    <p:extLst>
      <p:ext uri="{BB962C8B-B14F-4D97-AF65-F5344CB8AC3E}">
        <p14:creationId xmlns:p14="http://schemas.microsoft.com/office/powerpoint/2010/main" val="2569893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p:tgtEl>
                                          <p:spTgt spid="4"/>
                                        </p:tgtEl>
                                        <p:attrNameLst>
                                          <p:attrName>ppt_x</p:attrName>
                                        </p:attrNameLst>
                                      </p:cBhvr>
                                      <p:tavLst>
                                        <p:tav tm="0">
                                          <p:val>
                                            <p:strVal val="#ppt_x-#ppt_w*1.125000"/>
                                          </p:val>
                                        </p:tav>
                                        <p:tav tm="100000">
                                          <p:val>
                                            <p:strVal val="#ppt_x"/>
                                          </p:val>
                                        </p:tav>
                                      </p:tavLst>
                                    </p:anim>
                                    <p:animEffect transition="in" filter="wipe(right)">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Rá tre , rổ tre thân thiện với môi trường | Shopee Việt Nam">
            <a:extLst>
              <a:ext uri="{FF2B5EF4-FFF2-40B4-BE49-F238E27FC236}">
                <a16:creationId xmlns:a16="http://schemas.microsoft.com/office/drawing/2014/main" id="{959F4CFC-0BFB-4249-B6AC-971528C805B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37154"/>
          <a:stretch/>
        </p:blipFill>
        <p:spPr bwMode="auto">
          <a:xfrm>
            <a:off x="43485" y="815090"/>
            <a:ext cx="3041702" cy="5166295"/>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13B2D8AF-BE2B-4948-9D46-BB4AFCC208E3}"/>
              </a:ext>
            </a:extLst>
          </p:cNvPr>
          <p:cNvGrpSpPr/>
          <p:nvPr/>
        </p:nvGrpSpPr>
        <p:grpSpPr>
          <a:xfrm>
            <a:off x="3332509" y="670645"/>
            <a:ext cx="8328647" cy="507011"/>
            <a:chOff x="5081776" y="853124"/>
            <a:chExt cx="2410405" cy="650221"/>
          </a:xfrm>
          <a:solidFill>
            <a:schemeClr val="bg1"/>
          </a:solidFill>
        </p:grpSpPr>
        <p:sp>
          <p:nvSpPr>
            <p:cNvPr id="8" name="Rectangle: Rounded Corners 45">
              <a:extLst>
                <a:ext uri="{FF2B5EF4-FFF2-40B4-BE49-F238E27FC236}">
                  <a16:creationId xmlns:a16="http://schemas.microsoft.com/office/drawing/2014/main" id="{D5BB246A-82FD-1F42-9D3B-F03AE44D634D}"/>
                </a:ext>
              </a:extLst>
            </p:cNvPr>
            <p:cNvSpPr/>
            <p:nvPr/>
          </p:nvSpPr>
          <p:spPr>
            <a:xfrm>
              <a:off x="5081776" y="853124"/>
              <a:ext cx="2410405" cy="650221"/>
            </a:xfrm>
            <a:prstGeom prst="roundRect">
              <a:avLst/>
            </a:prstGeom>
            <a:grpFill/>
            <a:ln w="12700" cap="flat" cmpd="sng" algn="ctr">
              <a:solidFill>
                <a:srgbClr val="44546A">
                  <a:lumMod val="60000"/>
                  <a:lumOff val="40000"/>
                </a:srgbClr>
              </a:solidFill>
              <a:prstDash val="solid"/>
              <a:miter lim="800000"/>
            </a:ln>
            <a:effectLst/>
          </p:spPr>
          <p:txBody>
            <a:bodyPr rtlCol="0" anchor="ctr"/>
            <a:lstStyle/>
            <a:p>
              <a:pPr>
                <a:defRPr/>
              </a:pPr>
              <a:endParaRPr lang="en-US" sz="2200" kern="0">
                <a:solidFill>
                  <a:prstClr val="white"/>
                </a:solidFill>
                <a:latin typeface="Times New Roman" panose="02020603050405020304" pitchFamily="18" charset="0"/>
                <a:ea typeface="Arial-Rounded"/>
                <a:cs typeface="Times New Roman" panose="02020603050405020304" pitchFamily="18" charset="0"/>
              </a:endParaRPr>
            </a:p>
          </p:txBody>
        </p:sp>
        <p:sp>
          <p:nvSpPr>
            <p:cNvPr id="9" name="TextBox 8">
              <a:extLst>
                <a:ext uri="{FF2B5EF4-FFF2-40B4-BE49-F238E27FC236}">
                  <a16:creationId xmlns:a16="http://schemas.microsoft.com/office/drawing/2014/main" id="{F8985BDB-815A-DC43-A3F8-AE4A031F4CBE}"/>
                </a:ext>
              </a:extLst>
            </p:cNvPr>
            <p:cNvSpPr txBox="1"/>
            <p:nvPr/>
          </p:nvSpPr>
          <p:spPr>
            <a:xfrm>
              <a:off x="5083631" y="935936"/>
              <a:ext cx="2408549" cy="552595"/>
            </a:xfrm>
            <a:prstGeom prst="rect">
              <a:avLst/>
            </a:prstGeom>
            <a:grpFill/>
          </p:spPr>
          <p:txBody>
            <a:bodyPr wrap="square" rtlCol="0">
              <a:spAutoFit/>
            </a:bodyPr>
            <a:lstStyle/>
            <a:p>
              <a:pPr>
                <a:defRPr/>
              </a:pPr>
              <a:r>
                <a:rPr lang="en-US" sz="2200" kern="0" dirty="0">
                  <a:solidFill>
                    <a:prstClr val="black"/>
                  </a:solidFill>
                  <a:latin typeface="Times New Roman" panose="02020603050405020304" pitchFamily="18" charset="0"/>
                  <a:cs typeface="Times New Roman" panose="02020603050405020304" pitchFamily="18" charset="0"/>
                </a:rPr>
                <a:t>1. </a:t>
              </a:r>
              <a:r>
                <a:rPr lang="en-US" sz="2200" kern="0" dirty="0" err="1">
                  <a:solidFill>
                    <a:prstClr val="black"/>
                  </a:solidFill>
                  <a:latin typeface="Times New Roman" panose="02020603050405020304" pitchFamily="18" charset="0"/>
                  <a:cs typeface="Times New Roman" panose="02020603050405020304" pitchFamily="18" charset="0"/>
                </a:rPr>
                <a:t>Đó</a:t>
              </a:r>
              <a:r>
                <a:rPr lang="en-US" sz="2200" kern="0" dirty="0">
                  <a:solidFill>
                    <a:prstClr val="black"/>
                  </a:solidFill>
                  <a:latin typeface="Times New Roman" panose="02020603050405020304" pitchFamily="18" charset="0"/>
                  <a:cs typeface="Times New Roman" panose="02020603050405020304" pitchFamily="18" charset="0"/>
                </a:rPr>
                <a:t> </a:t>
              </a:r>
              <a:r>
                <a:rPr lang="en-US" sz="2200" kern="0" dirty="0" err="1">
                  <a:solidFill>
                    <a:prstClr val="black"/>
                  </a:solidFill>
                  <a:latin typeface="Times New Roman" panose="02020603050405020304" pitchFamily="18" charset="0"/>
                  <a:cs typeface="Times New Roman" panose="02020603050405020304" pitchFamily="18" charset="0"/>
                </a:rPr>
                <a:t>là</a:t>
              </a:r>
              <a:r>
                <a:rPr lang="en-US" sz="2200" kern="0" dirty="0">
                  <a:solidFill>
                    <a:prstClr val="black"/>
                  </a:solidFill>
                  <a:latin typeface="Times New Roman" panose="02020603050405020304" pitchFamily="18" charset="0"/>
                  <a:cs typeface="Times New Roman" panose="02020603050405020304" pitchFamily="18" charset="0"/>
                </a:rPr>
                <a:t> </a:t>
              </a:r>
              <a:r>
                <a:rPr lang="en-US" sz="2200" kern="0" dirty="0" err="1">
                  <a:solidFill>
                    <a:prstClr val="black"/>
                  </a:solidFill>
                  <a:latin typeface="Times New Roman" panose="02020603050405020304" pitchFamily="18" charset="0"/>
                  <a:cs typeface="Times New Roman" panose="02020603050405020304" pitchFamily="18" charset="0"/>
                </a:rPr>
                <a:t>gì</a:t>
              </a:r>
              <a:r>
                <a:rPr lang="en-US" sz="2200" kern="0" dirty="0">
                  <a:solidFill>
                    <a:prstClr val="black"/>
                  </a:solidFill>
                  <a:latin typeface="Times New Roman" panose="02020603050405020304" pitchFamily="18" charset="0"/>
                  <a:cs typeface="Times New Roman" panose="02020603050405020304" pitchFamily="18" charset="0"/>
                </a:rPr>
                <a:t>?</a:t>
              </a:r>
            </a:p>
          </p:txBody>
        </p:sp>
      </p:grpSp>
      <p:sp>
        <p:nvSpPr>
          <p:cNvPr id="10" name="Rectangle: Rounded Corners 45">
            <a:extLst>
              <a:ext uri="{FF2B5EF4-FFF2-40B4-BE49-F238E27FC236}">
                <a16:creationId xmlns:a16="http://schemas.microsoft.com/office/drawing/2014/main" id="{39618300-3849-4648-A1DF-77B917E013ED}"/>
              </a:ext>
            </a:extLst>
          </p:cNvPr>
          <p:cNvSpPr/>
          <p:nvPr/>
        </p:nvSpPr>
        <p:spPr>
          <a:xfrm>
            <a:off x="3135159" y="1981270"/>
            <a:ext cx="8354569" cy="605295"/>
          </a:xfrm>
          <a:prstGeom prst="roundRect">
            <a:avLst/>
          </a:prstGeom>
          <a:solidFill>
            <a:schemeClr val="bg1"/>
          </a:solidFill>
          <a:ln w="12700" cap="flat" cmpd="sng" algn="ctr">
            <a:solidFill>
              <a:srgbClr val="44546A">
                <a:lumMod val="60000"/>
                <a:lumOff val="40000"/>
              </a:srgbClr>
            </a:solidFill>
            <a:prstDash val="solid"/>
            <a:miter lim="800000"/>
          </a:ln>
          <a:effectLst/>
        </p:spPr>
        <p:txBody>
          <a:bodyPr rtlCol="0" anchor="ctr"/>
          <a:lstStyle/>
          <a:p>
            <a:pPr>
              <a:defRPr/>
            </a:pPr>
            <a:r>
              <a:rPr lang="en-US" sz="2200" kern="0" dirty="0">
                <a:latin typeface="Times New Roman" panose="02020603050405020304" pitchFamily="18" charset="0"/>
                <a:ea typeface="Arial-Rounded"/>
                <a:cs typeface="Times New Roman" panose="02020603050405020304" pitchFamily="18" charset="0"/>
              </a:rPr>
              <a:t>2. </a:t>
            </a:r>
            <a:r>
              <a:rPr lang="en-US" sz="2200" kern="0" dirty="0" err="1">
                <a:latin typeface="Times New Roman" panose="02020603050405020304" pitchFamily="18" charset="0"/>
                <a:ea typeface="Arial-Rounded"/>
                <a:cs typeface="Times New Roman" panose="02020603050405020304" pitchFamily="18" charset="0"/>
              </a:rPr>
              <a:t>Đặc</a:t>
            </a:r>
            <a:r>
              <a:rPr lang="en-US" sz="2200" kern="0" dirty="0">
                <a:latin typeface="Times New Roman" panose="02020603050405020304" pitchFamily="18" charset="0"/>
                <a:ea typeface="Arial-Rounded"/>
                <a:cs typeface="Times New Roman" panose="02020603050405020304" pitchFamily="18" charset="0"/>
              </a:rPr>
              <a:t> </a:t>
            </a:r>
            <a:r>
              <a:rPr lang="en-US" sz="2200" kern="0" dirty="0" err="1">
                <a:latin typeface="Times New Roman" panose="02020603050405020304" pitchFamily="18" charset="0"/>
                <a:ea typeface="Arial-Rounded"/>
                <a:cs typeface="Times New Roman" panose="02020603050405020304" pitchFamily="18" charset="0"/>
              </a:rPr>
              <a:t>điểm</a:t>
            </a:r>
            <a:r>
              <a:rPr lang="en-US" sz="2200" kern="0" dirty="0">
                <a:latin typeface="Times New Roman" panose="02020603050405020304" pitchFamily="18" charset="0"/>
                <a:ea typeface="Arial-Rounded"/>
                <a:cs typeface="Times New Roman" panose="02020603050405020304" pitchFamily="18" charset="0"/>
              </a:rPr>
              <a:t> (</a:t>
            </a:r>
            <a:r>
              <a:rPr lang="en-US" sz="2200" kern="0" dirty="0" err="1">
                <a:latin typeface="Times New Roman" panose="02020603050405020304" pitchFamily="18" charset="0"/>
                <a:ea typeface="Arial-Rounded"/>
                <a:cs typeface="Times New Roman" panose="02020603050405020304" pitchFamily="18" charset="0"/>
              </a:rPr>
              <a:t>Chất</a:t>
            </a:r>
            <a:r>
              <a:rPr lang="en-US" sz="2200" kern="0" dirty="0">
                <a:latin typeface="Times New Roman" panose="02020603050405020304" pitchFamily="18" charset="0"/>
                <a:ea typeface="Arial-Rounded"/>
                <a:cs typeface="Times New Roman" panose="02020603050405020304" pitchFamily="18" charset="0"/>
              </a:rPr>
              <a:t> </a:t>
            </a:r>
            <a:r>
              <a:rPr lang="en-US" sz="2200" kern="0" dirty="0" err="1">
                <a:latin typeface="Times New Roman" panose="02020603050405020304" pitchFamily="18" charset="0"/>
                <a:ea typeface="Arial-Rounded"/>
                <a:cs typeface="Times New Roman" panose="02020603050405020304" pitchFamily="18" charset="0"/>
              </a:rPr>
              <a:t>liệu</a:t>
            </a:r>
            <a:r>
              <a:rPr lang="en-US" sz="2200" kern="0" dirty="0">
                <a:latin typeface="Times New Roman" panose="02020603050405020304" pitchFamily="18" charset="0"/>
                <a:ea typeface="Arial-Rounded"/>
                <a:cs typeface="Times New Roman" panose="02020603050405020304" pitchFamily="18" charset="0"/>
              </a:rPr>
              <a:t>, </a:t>
            </a:r>
            <a:r>
              <a:rPr lang="en-US" sz="2200" kern="0" dirty="0" err="1">
                <a:latin typeface="Times New Roman" panose="02020603050405020304" pitchFamily="18" charset="0"/>
                <a:ea typeface="Arial-Rounded"/>
                <a:cs typeface="Times New Roman" panose="02020603050405020304" pitchFamily="18" charset="0"/>
              </a:rPr>
              <a:t>hình</a:t>
            </a:r>
            <a:r>
              <a:rPr lang="en-US" sz="2200" kern="0" dirty="0">
                <a:latin typeface="Times New Roman" panose="02020603050405020304" pitchFamily="18" charset="0"/>
                <a:ea typeface="Arial-Rounded"/>
                <a:cs typeface="Times New Roman" panose="02020603050405020304" pitchFamily="18" charset="0"/>
              </a:rPr>
              <a:t> </a:t>
            </a:r>
            <a:r>
              <a:rPr lang="en-US" sz="2200" kern="0" dirty="0" err="1">
                <a:latin typeface="Times New Roman" panose="02020603050405020304" pitchFamily="18" charset="0"/>
                <a:ea typeface="Arial-Rounded"/>
                <a:cs typeface="Times New Roman" panose="02020603050405020304" pitchFamily="18" charset="0"/>
              </a:rPr>
              <a:t>dáng</a:t>
            </a:r>
            <a:r>
              <a:rPr lang="en-US" sz="2200" kern="0" dirty="0">
                <a:latin typeface="Times New Roman" panose="02020603050405020304" pitchFamily="18" charset="0"/>
                <a:ea typeface="Arial-Rounded"/>
                <a:cs typeface="Times New Roman" panose="02020603050405020304" pitchFamily="18" charset="0"/>
              </a:rPr>
              <a:t>, </a:t>
            </a:r>
            <a:r>
              <a:rPr lang="en-US" sz="2200" kern="0" dirty="0" err="1">
                <a:latin typeface="Times New Roman" panose="02020603050405020304" pitchFamily="18" charset="0"/>
                <a:ea typeface="Arial-Rounded"/>
                <a:cs typeface="Times New Roman" panose="02020603050405020304" pitchFamily="18" charset="0"/>
              </a:rPr>
              <a:t>kích</a:t>
            </a:r>
            <a:r>
              <a:rPr lang="en-US" sz="2200" kern="0" dirty="0">
                <a:latin typeface="Times New Roman" panose="02020603050405020304" pitchFamily="18" charset="0"/>
                <a:ea typeface="Arial-Rounded"/>
                <a:cs typeface="Times New Roman" panose="02020603050405020304" pitchFamily="18" charset="0"/>
              </a:rPr>
              <a:t> </a:t>
            </a:r>
            <a:r>
              <a:rPr lang="en-US" sz="2200" kern="0" dirty="0" err="1">
                <a:latin typeface="Times New Roman" panose="02020603050405020304" pitchFamily="18" charset="0"/>
                <a:ea typeface="Arial-Rounded"/>
                <a:cs typeface="Times New Roman" panose="02020603050405020304" pitchFamily="18" charset="0"/>
              </a:rPr>
              <a:t>thước</a:t>
            </a:r>
            <a:r>
              <a:rPr lang="en-US" sz="2200" kern="0" dirty="0">
                <a:latin typeface="Times New Roman" panose="02020603050405020304" pitchFamily="18" charset="0"/>
                <a:ea typeface="Arial-Rounded"/>
                <a:cs typeface="Times New Roman" panose="02020603050405020304" pitchFamily="18" charset="0"/>
              </a:rPr>
              <a:t>, </a:t>
            </a:r>
            <a:r>
              <a:rPr lang="en-US" sz="2200" kern="0" dirty="0" err="1">
                <a:latin typeface="Times New Roman" panose="02020603050405020304" pitchFamily="18" charset="0"/>
                <a:ea typeface="Arial-Rounded"/>
                <a:cs typeface="Times New Roman" panose="02020603050405020304" pitchFamily="18" charset="0"/>
              </a:rPr>
              <a:t>màu</a:t>
            </a:r>
            <a:r>
              <a:rPr lang="en-US" sz="2200" kern="0" dirty="0">
                <a:latin typeface="Times New Roman" panose="02020603050405020304" pitchFamily="18" charset="0"/>
                <a:ea typeface="Arial-Rounded"/>
                <a:cs typeface="Times New Roman" panose="02020603050405020304" pitchFamily="18" charset="0"/>
              </a:rPr>
              <a:t> </a:t>
            </a:r>
            <a:r>
              <a:rPr lang="en-US" sz="2200" kern="0" dirty="0" err="1">
                <a:latin typeface="Times New Roman" panose="02020603050405020304" pitchFamily="18" charset="0"/>
                <a:ea typeface="Arial-Rounded"/>
                <a:cs typeface="Times New Roman" panose="02020603050405020304" pitchFamily="18" charset="0"/>
              </a:rPr>
              <a:t>sắc</a:t>
            </a:r>
            <a:r>
              <a:rPr lang="en-US" sz="2200" kern="0" dirty="0">
                <a:latin typeface="Times New Roman" panose="02020603050405020304" pitchFamily="18" charset="0"/>
                <a:ea typeface="Arial-Rounded"/>
                <a:cs typeface="Times New Roman" panose="02020603050405020304" pitchFamily="18" charset="0"/>
              </a:rPr>
              <a:t>,…)</a:t>
            </a:r>
          </a:p>
        </p:txBody>
      </p:sp>
      <p:sp>
        <p:nvSpPr>
          <p:cNvPr id="11" name="Rectangle: Rounded Corners 45">
            <a:extLst>
              <a:ext uri="{FF2B5EF4-FFF2-40B4-BE49-F238E27FC236}">
                <a16:creationId xmlns:a16="http://schemas.microsoft.com/office/drawing/2014/main" id="{EC427882-BBD6-6A40-BB97-7E0611AB3998}"/>
              </a:ext>
            </a:extLst>
          </p:cNvPr>
          <p:cNvSpPr/>
          <p:nvPr/>
        </p:nvSpPr>
        <p:spPr>
          <a:xfrm>
            <a:off x="3135155" y="3499311"/>
            <a:ext cx="8354569" cy="548351"/>
          </a:xfrm>
          <a:prstGeom prst="roundRect">
            <a:avLst/>
          </a:prstGeom>
          <a:solidFill>
            <a:schemeClr val="bg1"/>
          </a:solidFill>
          <a:ln w="12700" cap="flat" cmpd="sng" algn="ctr">
            <a:solidFill>
              <a:srgbClr val="44546A">
                <a:lumMod val="60000"/>
                <a:lumOff val="40000"/>
              </a:srgbClr>
            </a:solidFill>
            <a:prstDash val="solid"/>
            <a:miter lim="800000"/>
          </a:ln>
          <a:effectLst/>
        </p:spPr>
        <p:txBody>
          <a:bodyPr rtlCol="0" anchor="ctr"/>
          <a:lstStyle/>
          <a:p>
            <a:pPr>
              <a:defRPr/>
            </a:pPr>
            <a:r>
              <a:rPr lang="en-US" sz="2200" kern="0" dirty="0">
                <a:latin typeface="Times New Roman" panose="02020603050405020304" pitchFamily="18" charset="0"/>
                <a:ea typeface="Arial-Rounded"/>
                <a:cs typeface="Times New Roman" panose="02020603050405020304" pitchFamily="18" charset="0"/>
              </a:rPr>
              <a:t>3. </a:t>
            </a:r>
            <a:r>
              <a:rPr lang="en-US" sz="2200" kern="0" dirty="0" err="1">
                <a:latin typeface="Times New Roman" panose="02020603050405020304" pitchFamily="18" charset="0"/>
                <a:ea typeface="Arial-Rounded"/>
                <a:cs typeface="Times New Roman" panose="02020603050405020304" pitchFamily="18" charset="0"/>
              </a:rPr>
              <a:t>Công</a:t>
            </a:r>
            <a:r>
              <a:rPr lang="en-US" sz="2200" kern="0" dirty="0">
                <a:latin typeface="Times New Roman" panose="02020603050405020304" pitchFamily="18" charset="0"/>
                <a:ea typeface="Arial-Rounded"/>
                <a:cs typeface="Times New Roman" panose="02020603050405020304" pitchFamily="18" charset="0"/>
              </a:rPr>
              <a:t> </a:t>
            </a:r>
            <a:r>
              <a:rPr lang="en-US" sz="2200" kern="0" dirty="0" err="1">
                <a:latin typeface="Times New Roman" panose="02020603050405020304" pitchFamily="18" charset="0"/>
                <a:ea typeface="Arial-Rounded"/>
                <a:cs typeface="Times New Roman" panose="02020603050405020304" pitchFamily="18" charset="0"/>
              </a:rPr>
              <a:t>dụng</a:t>
            </a:r>
            <a:endParaRPr lang="en-US" sz="2200" kern="0" dirty="0">
              <a:latin typeface="Times New Roman" panose="02020603050405020304" pitchFamily="18" charset="0"/>
              <a:ea typeface="Arial-Rounded"/>
              <a:cs typeface="Times New Roman" panose="02020603050405020304" pitchFamily="18" charset="0"/>
            </a:endParaRPr>
          </a:p>
        </p:txBody>
      </p:sp>
      <p:sp>
        <p:nvSpPr>
          <p:cNvPr id="12" name="Rectangle: Rounded Corners 45">
            <a:extLst>
              <a:ext uri="{FF2B5EF4-FFF2-40B4-BE49-F238E27FC236}">
                <a16:creationId xmlns:a16="http://schemas.microsoft.com/office/drawing/2014/main" id="{C34B7385-1DD8-714D-B056-9D76A352FACD}"/>
              </a:ext>
            </a:extLst>
          </p:cNvPr>
          <p:cNvSpPr/>
          <p:nvPr/>
        </p:nvSpPr>
        <p:spPr>
          <a:xfrm>
            <a:off x="3165992" y="4885939"/>
            <a:ext cx="8486574" cy="542835"/>
          </a:xfrm>
          <a:prstGeom prst="roundRect">
            <a:avLst/>
          </a:prstGeom>
          <a:solidFill>
            <a:schemeClr val="bg1"/>
          </a:solidFill>
          <a:ln w="12700" cap="flat" cmpd="sng" algn="ctr">
            <a:solidFill>
              <a:srgbClr val="44546A">
                <a:lumMod val="60000"/>
                <a:lumOff val="40000"/>
              </a:srgbClr>
            </a:solidFill>
            <a:prstDash val="solid"/>
            <a:miter lim="800000"/>
          </a:ln>
          <a:effectLst/>
        </p:spPr>
        <p:txBody>
          <a:bodyPr rtlCol="0" anchor="ctr"/>
          <a:lstStyle/>
          <a:p>
            <a:pPr>
              <a:defRPr/>
            </a:pPr>
            <a:r>
              <a:rPr lang="en-US" sz="2200" kern="0" dirty="0">
                <a:latin typeface="Times New Roman" panose="02020603050405020304" pitchFamily="18" charset="0"/>
                <a:ea typeface="Arial-Rounded"/>
                <a:cs typeface="Times New Roman" panose="02020603050405020304" pitchFamily="18" charset="0"/>
              </a:rPr>
              <a:t>4. </a:t>
            </a:r>
            <a:r>
              <a:rPr lang="en-US" sz="2200" kern="0" dirty="0" err="1">
                <a:latin typeface="Times New Roman" panose="02020603050405020304" pitchFamily="18" charset="0"/>
                <a:ea typeface="Arial-Rounded"/>
                <a:cs typeface="Times New Roman" panose="02020603050405020304" pitchFamily="18" charset="0"/>
              </a:rPr>
              <a:t>Em</a:t>
            </a:r>
            <a:r>
              <a:rPr lang="en-US" sz="2200" kern="0" dirty="0">
                <a:latin typeface="Times New Roman" panose="02020603050405020304" pitchFamily="18" charset="0"/>
                <a:ea typeface="Arial-Rounded"/>
                <a:cs typeface="Times New Roman" panose="02020603050405020304" pitchFamily="18" charset="0"/>
              </a:rPr>
              <a:t> </a:t>
            </a:r>
            <a:r>
              <a:rPr lang="en-US" sz="2200" kern="0" dirty="0" err="1">
                <a:latin typeface="Times New Roman" panose="02020603050405020304" pitchFamily="18" charset="0"/>
                <a:ea typeface="Arial-Rounded"/>
                <a:cs typeface="Times New Roman" panose="02020603050405020304" pitchFamily="18" charset="0"/>
              </a:rPr>
              <a:t>có</a:t>
            </a:r>
            <a:r>
              <a:rPr lang="en-US" sz="2200" kern="0" dirty="0">
                <a:latin typeface="Times New Roman" panose="02020603050405020304" pitchFamily="18" charset="0"/>
                <a:ea typeface="Arial-Rounded"/>
                <a:cs typeface="Times New Roman" panose="02020603050405020304" pitchFamily="18" charset="0"/>
              </a:rPr>
              <a:t> </a:t>
            </a:r>
            <a:r>
              <a:rPr lang="en-US" sz="2200" kern="0" dirty="0" err="1">
                <a:latin typeface="Times New Roman" panose="02020603050405020304" pitchFamily="18" charset="0"/>
                <a:ea typeface="Arial-Rounded"/>
                <a:cs typeface="Times New Roman" panose="02020603050405020304" pitchFamily="18" charset="0"/>
              </a:rPr>
              <a:t>nhận</a:t>
            </a:r>
            <a:r>
              <a:rPr lang="en-US" sz="2200" kern="0" dirty="0">
                <a:latin typeface="Times New Roman" panose="02020603050405020304" pitchFamily="18" charset="0"/>
                <a:ea typeface="Arial-Rounded"/>
                <a:cs typeface="Times New Roman" panose="02020603050405020304" pitchFamily="18" charset="0"/>
              </a:rPr>
              <a:t> </a:t>
            </a:r>
            <a:r>
              <a:rPr lang="en-US" sz="2200" kern="0" dirty="0" err="1">
                <a:latin typeface="Times New Roman" panose="02020603050405020304" pitchFamily="18" charset="0"/>
                <a:ea typeface="Arial-Rounded"/>
                <a:cs typeface="Times New Roman" panose="02020603050405020304" pitchFamily="18" charset="0"/>
              </a:rPr>
              <a:t>xét</a:t>
            </a:r>
            <a:r>
              <a:rPr lang="en-US" sz="2200" kern="0" dirty="0">
                <a:latin typeface="Times New Roman" panose="02020603050405020304" pitchFamily="18" charset="0"/>
                <a:ea typeface="Arial-Rounded"/>
                <a:cs typeface="Times New Roman" panose="02020603050405020304" pitchFamily="18" charset="0"/>
              </a:rPr>
              <a:t> </a:t>
            </a:r>
            <a:r>
              <a:rPr lang="en-US" sz="2200" kern="0" dirty="0" err="1">
                <a:latin typeface="Times New Roman" panose="02020603050405020304" pitchFamily="18" charset="0"/>
                <a:ea typeface="Arial-Rounded"/>
                <a:cs typeface="Times New Roman" panose="02020603050405020304" pitchFamily="18" charset="0"/>
              </a:rPr>
              <a:t>gì</a:t>
            </a:r>
            <a:r>
              <a:rPr lang="en-US" sz="2200" kern="0" dirty="0">
                <a:latin typeface="Times New Roman" panose="02020603050405020304" pitchFamily="18" charset="0"/>
                <a:ea typeface="Arial-Rounded"/>
                <a:cs typeface="Times New Roman" panose="02020603050405020304" pitchFamily="18" charset="0"/>
              </a:rPr>
              <a:t> </a:t>
            </a:r>
            <a:r>
              <a:rPr lang="en-US" sz="2200" kern="0" dirty="0" err="1">
                <a:latin typeface="Times New Roman" panose="02020603050405020304" pitchFamily="18" charset="0"/>
                <a:ea typeface="Arial-Rounded"/>
                <a:cs typeface="Times New Roman" panose="02020603050405020304" pitchFamily="18" charset="0"/>
              </a:rPr>
              <a:t>món</a:t>
            </a:r>
            <a:r>
              <a:rPr lang="en-US" sz="2200" kern="0" dirty="0">
                <a:latin typeface="Times New Roman" panose="02020603050405020304" pitchFamily="18" charset="0"/>
                <a:ea typeface="Arial-Rounded"/>
                <a:cs typeface="Times New Roman" panose="02020603050405020304" pitchFamily="18" charset="0"/>
              </a:rPr>
              <a:t> </a:t>
            </a:r>
            <a:r>
              <a:rPr lang="en-US" sz="2200" kern="0" dirty="0" err="1">
                <a:latin typeface="Times New Roman" panose="02020603050405020304" pitchFamily="18" charset="0"/>
                <a:ea typeface="Arial-Rounded"/>
                <a:cs typeface="Times New Roman" panose="02020603050405020304" pitchFamily="18" charset="0"/>
              </a:rPr>
              <a:t>đồ</a:t>
            </a:r>
            <a:r>
              <a:rPr lang="en-US" sz="2200" kern="0" dirty="0">
                <a:latin typeface="Times New Roman" panose="02020603050405020304" pitchFamily="18" charset="0"/>
                <a:ea typeface="Arial-Rounded"/>
                <a:cs typeface="Times New Roman" panose="02020603050405020304" pitchFamily="18" charset="0"/>
              </a:rPr>
              <a:t> </a:t>
            </a:r>
            <a:r>
              <a:rPr lang="en-US" sz="2200" kern="0" dirty="0" err="1">
                <a:latin typeface="Times New Roman" panose="02020603050405020304" pitchFamily="18" charset="0"/>
                <a:ea typeface="Arial-Rounded"/>
                <a:cs typeface="Times New Roman" panose="02020603050405020304" pitchFamily="18" charset="0"/>
              </a:rPr>
              <a:t>đó</a:t>
            </a:r>
            <a:r>
              <a:rPr lang="en-US" sz="2200" kern="0" dirty="0">
                <a:latin typeface="Times New Roman" panose="02020603050405020304" pitchFamily="18" charset="0"/>
                <a:ea typeface="Arial-Rounded"/>
                <a:cs typeface="Times New Roman" panose="02020603050405020304" pitchFamily="18" charset="0"/>
              </a:rPr>
              <a:t> </a:t>
            </a:r>
            <a:r>
              <a:rPr lang="en-US" sz="2200" kern="0" dirty="0" err="1">
                <a:latin typeface="Times New Roman" panose="02020603050405020304" pitchFamily="18" charset="0"/>
                <a:ea typeface="Arial-Rounded"/>
                <a:cs typeface="Times New Roman" panose="02020603050405020304" pitchFamily="18" charset="0"/>
              </a:rPr>
              <a:t>hoặc</a:t>
            </a:r>
            <a:r>
              <a:rPr lang="en-US" sz="2200" kern="0" dirty="0">
                <a:latin typeface="Times New Roman" panose="02020603050405020304" pitchFamily="18" charset="0"/>
                <a:ea typeface="Arial-Rounded"/>
                <a:cs typeface="Times New Roman" panose="02020603050405020304" pitchFamily="18" charset="0"/>
              </a:rPr>
              <a:t> </a:t>
            </a:r>
            <a:r>
              <a:rPr lang="en-US" sz="2200" kern="0" dirty="0" err="1">
                <a:latin typeface="Times New Roman" panose="02020603050405020304" pitchFamily="18" charset="0"/>
                <a:ea typeface="Arial-Rounded"/>
                <a:cs typeface="Times New Roman" panose="02020603050405020304" pitchFamily="18" charset="0"/>
              </a:rPr>
              <a:t>người</a:t>
            </a:r>
            <a:r>
              <a:rPr lang="en-US" sz="2200" kern="0" dirty="0">
                <a:latin typeface="Times New Roman" panose="02020603050405020304" pitchFamily="18" charset="0"/>
                <a:ea typeface="Arial-Rounded"/>
                <a:cs typeface="Times New Roman" panose="02020603050405020304" pitchFamily="18" charset="0"/>
              </a:rPr>
              <a:t> </a:t>
            </a:r>
            <a:r>
              <a:rPr lang="en-US" sz="2200" kern="0" dirty="0" err="1">
                <a:latin typeface="Times New Roman" panose="02020603050405020304" pitchFamily="18" charset="0"/>
                <a:ea typeface="Arial-Rounded"/>
                <a:cs typeface="Times New Roman" panose="02020603050405020304" pitchFamily="18" charset="0"/>
              </a:rPr>
              <a:t>làm</a:t>
            </a:r>
            <a:r>
              <a:rPr lang="en-US" sz="2200" kern="0" dirty="0">
                <a:latin typeface="Times New Roman" panose="02020603050405020304" pitchFamily="18" charset="0"/>
                <a:ea typeface="Arial-Rounded"/>
                <a:cs typeface="Times New Roman" panose="02020603050405020304" pitchFamily="18" charset="0"/>
              </a:rPr>
              <a:t> ra </a:t>
            </a:r>
            <a:r>
              <a:rPr lang="en-US" sz="2200" kern="0" dirty="0" err="1">
                <a:latin typeface="Times New Roman" panose="02020603050405020304" pitchFamily="18" charset="0"/>
                <a:ea typeface="Arial-Rounded"/>
                <a:cs typeface="Times New Roman" panose="02020603050405020304" pitchFamily="18" charset="0"/>
              </a:rPr>
              <a:t>món</a:t>
            </a:r>
            <a:r>
              <a:rPr lang="en-US" sz="2200" kern="0" dirty="0">
                <a:latin typeface="Times New Roman" panose="02020603050405020304" pitchFamily="18" charset="0"/>
                <a:ea typeface="Arial-Rounded"/>
                <a:cs typeface="Times New Roman" panose="02020603050405020304" pitchFamily="18" charset="0"/>
              </a:rPr>
              <a:t> </a:t>
            </a:r>
            <a:r>
              <a:rPr lang="en-US" sz="2200" kern="0" dirty="0" err="1">
                <a:latin typeface="Times New Roman" panose="02020603050405020304" pitchFamily="18" charset="0"/>
                <a:ea typeface="Arial-Rounded"/>
                <a:cs typeface="Times New Roman" panose="02020603050405020304" pitchFamily="18" charset="0"/>
              </a:rPr>
              <a:t>đồ</a:t>
            </a:r>
            <a:r>
              <a:rPr lang="en-US" sz="2200" kern="0" dirty="0">
                <a:latin typeface="Times New Roman" panose="02020603050405020304" pitchFamily="18" charset="0"/>
                <a:ea typeface="Arial-Rounded"/>
                <a:cs typeface="Times New Roman" panose="02020603050405020304" pitchFamily="18" charset="0"/>
              </a:rPr>
              <a:t> </a:t>
            </a:r>
            <a:r>
              <a:rPr lang="en-US" sz="2200" kern="0" dirty="0" err="1">
                <a:latin typeface="Times New Roman" panose="02020603050405020304" pitchFamily="18" charset="0"/>
                <a:ea typeface="Arial-Rounded"/>
                <a:cs typeface="Times New Roman" panose="02020603050405020304" pitchFamily="18" charset="0"/>
              </a:rPr>
              <a:t>đó</a:t>
            </a:r>
            <a:endParaRPr lang="en-US" sz="2200" kern="0" dirty="0">
              <a:latin typeface="Times New Roman" panose="02020603050405020304" pitchFamily="18" charset="0"/>
              <a:ea typeface="Arial-Rounded"/>
              <a:cs typeface="Times New Roman" panose="02020603050405020304" pitchFamily="18" charset="0"/>
            </a:endParaRPr>
          </a:p>
        </p:txBody>
      </p:sp>
      <p:sp>
        <p:nvSpPr>
          <p:cNvPr id="13" name="TextBox 12">
            <a:extLst>
              <a:ext uri="{FF2B5EF4-FFF2-40B4-BE49-F238E27FC236}">
                <a16:creationId xmlns:a16="http://schemas.microsoft.com/office/drawing/2014/main" id="{0AED34BD-9C03-EC48-A354-D7DE0875DDD1}"/>
              </a:ext>
            </a:extLst>
          </p:cNvPr>
          <p:cNvSpPr txBox="1"/>
          <p:nvPr/>
        </p:nvSpPr>
        <p:spPr>
          <a:xfrm>
            <a:off x="3135155" y="1178446"/>
            <a:ext cx="9239506" cy="769441"/>
          </a:xfrm>
          <a:prstGeom prst="rect">
            <a:avLst/>
          </a:prstGeom>
          <a:noFill/>
        </p:spPr>
        <p:txBody>
          <a:bodyPr wrap="square" rtlCol="0">
            <a:spAutoFit/>
          </a:bodyPr>
          <a:lstStyle/>
          <a:p>
            <a:pPr lvl="0">
              <a:defRPr/>
            </a:pPr>
            <a:r>
              <a:rPr lang="en-US" sz="2200" kern="0" dirty="0" err="1">
                <a:solidFill>
                  <a:srgbClr val="FF0000"/>
                </a:solidFill>
                <a:latin typeface="Times New Roman" panose="02020603050405020304" pitchFamily="18" charset="0"/>
                <a:cs typeface="Times New Roman" panose="02020603050405020304" pitchFamily="18" charset="0"/>
              </a:rPr>
              <a:t>Món</a:t>
            </a:r>
            <a:r>
              <a:rPr lang="en-US" sz="2200" kern="0" dirty="0">
                <a:solidFill>
                  <a:srgbClr val="FF0000"/>
                </a:solidFill>
                <a:latin typeface="Times New Roman" panose="02020603050405020304" pitchFamily="18" charset="0"/>
                <a:cs typeface="Times New Roman" panose="02020603050405020304" pitchFamily="18" charset="0"/>
              </a:rPr>
              <a:t> </a:t>
            </a:r>
            <a:r>
              <a:rPr lang="en-US" sz="2200" kern="0" dirty="0" err="1">
                <a:solidFill>
                  <a:srgbClr val="FF0000"/>
                </a:solidFill>
                <a:latin typeface="Times New Roman" panose="02020603050405020304" pitchFamily="18" charset="0"/>
                <a:cs typeface="Times New Roman" panose="02020603050405020304" pitchFamily="18" charset="0"/>
              </a:rPr>
              <a:t>đồ</a:t>
            </a:r>
            <a:r>
              <a:rPr lang="en-US" sz="2200" kern="0" dirty="0">
                <a:solidFill>
                  <a:srgbClr val="FF0000"/>
                </a:solidFill>
                <a:latin typeface="Times New Roman" panose="02020603050405020304" pitchFamily="18" charset="0"/>
                <a:cs typeface="Times New Roman" panose="02020603050405020304" pitchFamily="18" charset="0"/>
              </a:rPr>
              <a:t> </a:t>
            </a:r>
            <a:r>
              <a:rPr lang="en-US" sz="2200" kern="0" dirty="0" err="1">
                <a:solidFill>
                  <a:srgbClr val="FF0000"/>
                </a:solidFill>
                <a:latin typeface="Times New Roman" panose="02020603050405020304" pitchFamily="18" charset="0"/>
                <a:cs typeface="Times New Roman" panose="02020603050405020304" pitchFamily="18" charset="0"/>
              </a:rPr>
              <a:t>được</a:t>
            </a:r>
            <a:r>
              <a:rPr lang="en-US" sz="2200" kern="0" dirty="0">
                <a:solidFill>
                  <a:srgbClr val="FF0000"/>
                </a:solidFill>
                <a:latin typeface="Times New Roman" panose="02020603050405020304" pitchFamily="18" charset="0"/>
                <a:cs typeface="Times New Roman" panose="02020603050405020304" pitchFamily="18" charset="0"/>
              </a:rPr>
              <a:t> </a:t>
            </a:r>
            <a:r>
              <a:rPr lang="en-US" sz="2200" kern="0" dirty="0" err="1">
                <a:solidFill>
                  <a:srgbClr val="FF0000"/>
                </a:solidFill>
                <a:latin typeface="Times New Roman" panose="02020603050405020304" pitchFamily="18" charset="0"/>
                <a:cs typeface="Times New Roman" panose="02020603050405020304" pitchFamily="18" charset="0"/>
              </a:rPr>
              <a:t>làm</a:t>
            </a:r>
            <a:r>
              <a:rPr lang="en-US" sz="2200" kern="0" dirty="0">
                <a:solidFill>
                  <a:srgbClr val="FF0000"/>
                </a:solidFill>
                <a:latin typeface="Times New Roman" panose="02020603050405020304" pitchFamily="18" charset="0"/>
                <a:cs typeface="Times New Roman" panose="02020603050405020304" pitchFamily="18" charset="0"/>
              </a:rPr>
              <a:t> </a:t>
            </a:r>
            <a:r>
              <a:rPr lang="en-US" sz="2200" kern="0" dirty="0" err="1">
                <a:solidFill>
                  <a:srgbClr val="FF0000"/>
                </a:solidFill>
                <a:latin typeface="Times New Roman" panose="02020603050405020304" pitchFamily="18" charset="0"/>
                <a:cs typeface="Times New Roman" panose="02020603050405020304" pitchFamily="18" charset="0"/>
              </a:rPr>
              <a:t>bằng</a:t>
            </a:r>
            <a:r>
              <a:rPr lang="en-US" sz="2200" kern="0" dirty="0">
                <a:solidFill>
                  <a:srgbClr val="FF0000"/>
                </a:solidFill>
                <a:latin typeface="Times New Roman" panose="02020603050405020304" pitchFamily="18" charset="0"/>
                <a:cs typeface="Times New Roman" panose="02020603050405020304" pitchFamily="18" charset="0"/>
              </a:rPr>
              <a:t> </a:t>
            </a:r>
            <a:r>
              <a:rPr lang="en-US" sz="2200" kern="0" dirty="0" err="1">
                <a:solidFill>
                  <a:srgbClr val="FF0000"/>
                </a:solidFill>
                <a:latin typeface="Times New Roman" panose="02020603050405020304" pitchFamily="18" charset="0"/>
                <a:cs typeface="Times New Roman" panose="02020603050405020304" pitchFamily="18" charset="0"/>
              </a:rPr>
              <a:t>tre</a:t>
            </a:r>
            <a:r>
              <a:rPr lang="en-US" sz="2200" kern="0" dirty="0">
                <a:solidFill>
                  <a:srgbClr val="FF0000"/>
                </a:solidFill>
                <a:latin typeface="Times New Roman" panose="02020603050405020304" pitchFamily="18" charset="0"/>
                <a:cs typeface="Times New Roman" panose="02020603050405020304" pitchFamily="18" charset="0"/>
              </a:rPr>
              <a:t> </a:t>
            </a:r>
            <a:r>
              <a:rPr lang="en-US" sz="2200" kern="0" dirty="0" err="1">
                <a:solidFill>
                  <a:srgbClr val="FF0000"/>
                </a:solidFill>
                <a:latin typeface="Times New Roman" panose="02020603050405020304" pitchFamily="18" charset="0"/>
                <a:cs typeface="Times New Roman" panose="02020603050405020304" pitchFamily="18" charset="0"/>
              </a:rPr>
              <a:t>mà</a:t>
            </a:r>
            <a:r>
              <a:rPr lang="en-US" sz="2200" kern="0" dirty="0">
                <a:solidFill>
                  <a:srgbClr val="FF0000"/>
                </a:solidFill>
                <a:latin typeface="Times New Roman" panose="02020603050405020304" pitchFamily="18" charset="0"/>
                <a:cs typeface="Times New Roman" panose="02020603050405020304" pitchFamily="18" charset="0"/>
              </a:rPr>
              <a:t> </a:t>
            </a:r>
            <a:r>
              <a:rPr lang="en-US" sz="2200" kern="0" dirty="0" err="1">
                <a:solidFill>
                  <a:srgbClr val="FF0000"/>
                </a:solidFill>
                <a:latin typeface="Times New Roman" panose="02020603050405020304" pitchFamily="18" charset="0"/>
                <a:cs typeface="Times New Roman" panose="02020603050405020304" pitchFamily="18" charset="0"/>
              </a:rPr>
              <a:t>em</a:t>
            </a:r>
            <a:r>
              <a:rPr lang="en-US" sz="2200" kern="0" dirty="0">
                <a:solidFill>
                  <a:srgbClr val="FF0000"/>
                </a:solidFill>
                <a:latin typeface="Times New Roman" panose="02020603050405020304" pitchFamily="18" charset="0"/>
                <a:cs typeface="Times New Roman" panose="02020603050405020304" pitchFamily="18" charset="0"/>
              </a:rPr>
              <a:t> </a:t>
            </a:r>
            <a:r>
              <a:rPr lang="en-US" sz="2200" kern="0" dirty="0" err="1">
                <a:solidFill>
                  <a:srgbClr val="FF0000"/>
                </a:solidFill>
                <a:latin typeface="Times New Roman" panose="02020603050405020304" pitchFamily="18" charset="0"/>
                <a:cs typeface="Times New Roman" panose="02020603050405020304" pitchFamily="18" charset="0"/>
              </a:rPr>
              <a:t>muốn</a:t>
            </a:r>
            <a:r>
              <a:rPr lang="en-US" sz="2200" kern="0" dirty="0">
                <a:solidFill>
                  <a:srgbClr val="FF0000"/>
                </a:solidFill>
                <a:latin typeface="Times New Roman" panose="02020603050405020304" pitchFamily="18" charset="0"/>
                <a:cs typeface="Times New Roman" panose="02020603050405020304" pitchFamily="18" charset="0"/>
              </a:rPr>
              <a:t> </a:t>
            </a:r>
            <a:r>
              <a:rPr lang="en-US" sz="2200" kern="0" dirty="0" err="1">
                <a:solidFill>
                  <a:srgbClr val="FF0000"/>
                </a:solidFill>
                <a:latin typeface="Times New Roman" panose="02020603050405020304" pitchFamily="18" charset="0"/>
                <a:cs typeface="Times New Roman" panose="02020603050405020304" pitchFamily="18" charset="0"/>
              </a:rPr>
              <a:t>giới</a:t>
            </a:r>
            <a:r>
              <a:rPr lang="en-US" sz="2200" kern="0" dirty="0">
                <a:solidFill>
                  <a:srgbClr val="FF0000"/>
                </a:solidFill>
                <a:latin typeface="Times New Roman" panose="02020603050405020304" pitchFamily="18" charset="0"/>
                <a:cs typeface="Times New Roman" panose="02020603050405020304" pitchFamily="18" charset="0"/>
              </a:rPr>
              <a:t> </a:t>
            </a:r>
            <a:r>
              <a:rPr lang="en-US" sz="2200" kern="0" dirty="0" err="1">
                <a:solidFill>
                  <a:srgbClr val="FF0000"/>
                </a:solidFill>
                <a:latin typeface="Times New Roman" panose="02020603050405020304" pitchFamily="18" charset="0"/>
                <a:cs typeface="Times New Roman" panose="02020603050405020304" pitchFamily="18" charset="0"/>
              </a:rPr>
              <a:t>thiệu</a:t>
            </a:r>
            <a:r>
              <a:rPr lang="en-US" sz="2200" kern="0" dirty="0">
                <a:solidFill>
                  <a:srgbClr val="FF0000"/>
                </a:solidFill>
                <a:latin typeface="Times New Roman" panose="02020603050405020304" pitchFamily="18" charset="0"/>
                <a:cs typeface="Times New Roman" panose="02020603050405020304" pitchFamily="18" charset="0"/>
              </a:rPr>
              <a:t> </a:t>
            </a:r>
            <a:r>
              <a:rPr lang="en-US" sz="2200" kern="0" dirty="0" err="1">
                <a:solidFill>
                  <a:srgbClr val="FF0000"/>
                </a:solidFill>
                <a:latin typeface="Times New Roman" panose="02020603050405020304" pitchFamily="18" charset="0"/>
                <a:cs typeface="Times New Roman" panose="02020603050405020304" pitchFamily="18" charset="0"/>
              </a:rPr>
              <a:t>đó</a:t>
            </a:r>
            <a:r>
              <a:rPr lang="en-US" sz="2200" kern="0" dirty="0">
                <a:solidFill>
                  <a:srgbClr val="FF0000"/>
                </a:solidFill>
                <a:latin typeface="Times New Roman" panose="02020603050405020304" pitchFamily="18" charset="0"/>
                <a:cs typeface="Times New Roman" panose="02020603050405020304" pitchFamily="18" charset="0"/>
              </a:rPr>
              <a:t> </a:t>
            </a:r>
            <a:r>
              <a:rPr lang="en-US" sz="2200" kern="0" dirty="0" err="1">
                <a:solidFill>
                  <a:srgbClr val="FF0000"/>
                </a:solidFill>
                <a:latin typeface="Times New Roman" panose="02020603050405020304" pitchFamily="18" charset="0"/>
                <a:cs typeface="Times New Roman" panose="02020603050405020304" pitchFamily="18" charset="0"/>
              </a:rPr>
              <a:t>là</a:t>
            </a:r>
            <a:r>
              <a:rPr lang="en-US" sz="2200" kern="0" dirty="0">
                <a:solidFill>
                  <a:srgbClr val="FF0000"/>
                </a:solidFill>
                <a:latin typeface="Times New Roman" panose="02020603050405020304" pitchFamily="18" charset="0"/>
                <a:cs typeface="Times New Roman" panose="02020603050405020304" pitchFamily="18" charset="0"/>
              </a:rPr>
              <a:t> </a:t>
            </a:r>
            <a:r>
              <a:rPr lang="en-US" sz="2200" kern="0" dirty="0" err="1">
                <a:solidFill>
                  <a:srgbClr val="FF0000"/>
                </a:solidFill>
                <a:latin typeface="Times New Roman" panose="02020603050405020304" pitchFamily="18" charset="0"/>
                <a:cs typeface="Times New Roman" panose="02020603050405020304" pitchFamily="18" charset="0"/>
              </a:rPr>
              <a:t>chiếc</a:t>
            </a:r>
            <a:r>
              <a:rPr lang="en-US" sz="2200" kern="0" dirty="0">
                <a:solidFill>
                  <a:srgbClr val="FF0000"/>
                </a:solidFill>
                <a:latin typeface="Times New Roman" panose="02020603050405020304" pitchFamily="18" charset="0"/>
                <a:cs typeface="Times New Roman" panose="02020603050405020304" pitchFamily="18" charset="0"/>
              </a:rPr>
              <a:t> </a:t>
            </a:r>
            <a:r>
              <a:rPr lang="en-US" sz="2200" kern="0" dirty="0" err="1">
                <a:solidFill>
                  <a:srgbClr val="FF0000"/>
                </a:solidFill>
                <a:latin typeface="Times New Roman" panose="02020603050405020304" pitchFamily="18" charset="0"/>
                <a:cs typeface="Times New Roman" panose="02020603050405020304" pitchFamily="18" charset="0"/>
              </a:rPr>
              <a:t>rổ</a:t>
            </a:r>
            <a:r>
              <a:rPr lang="en-US" sz="2200" kern="0" dirty="0">
                <a:solidFill>
                  <a:srgbClr val="FF0000"/>
                </a:solidFill>
                <a:latin typeface="Times New Roman" panose="02020603050405020304" pitchFamily="18" charset="0"/>
                <a:cs typeface="Times New Roman" panose="02020603050405020304" pitchFamily="18" charset="0"/>
              </a:rPr>
              <a:t> </a:t>
            </a:r>
            <a:r>
              <a:rPr lang="en-US" sz="2200" kern="0" dirty="0" err="1">
                <a:solidFill>
                  <a:srgbClr val="FF0000"/>
                </a:solidFill>
                <a:latin typeface="Times New Roman" panose="02020603050405020304" pitchFamily="18" charset="0"/>
                <a:cs typeface="Times New Roman" panose="02020603050405020304" pitchFamily="18" charset="0"/>
              </a:rPr>
              <a:t>đựng</a:t>
            </a:r>
            <a:r>
              <a:rPr lang="en-US" sz="2200" kern="0" dirty="0">
                <a:solidFill>
                  <a:srgbClr val="FF0000"/>
                </a:solidFill>
                <a:latin typeface="Times New Roman" panose="02020603050405020304" pitchFamily="18" charset="0"/>
                <a:cs typeface="Times New Roman" panose="02020603050405020304" pitchFamily="18" charset="0"/>
              </a:rPr>
              <a:t> </a:t>
            </a:r>
            <a:r>
              <a:rPr lang="en-US" sz="2200" kern="0" dirty="0" err="1">
                <a:solidFill>
                  <a:srgbClr val="FF0000"/>
                </a:solidFill>
                <a:latin typeface="Times New Roman" panose="02020603050405020304" pitchFamily="18" charset="0"/>
                <a:cs typeface="Times New Roman" panose="02020603050405020304" pitchFamily="18" charset="0"/>
              </a:rPr>
              <a:t>rau</a:t>
            </a:r>
            <a:r>
              <a:rPr lang="en-US" sz="2200" kern="0" dirty="0">
                <a:solidFill>
                  <a:srgbClr val="FF0000"/>
                </a:solidFill>
                <a:latin typeface="Times New Roman" panose="02020603050405020304" pitchFamily="18" charset="0"/>
                <a:cs typeface="Times New Roman" panose="02020603050405020304" pitchFamily="18" charset="0"/>
              </a:rPr>
              <a:t> </a:t>
            </a:r>
            <a:r>
              <a:rPr lang="en-US" sz="2200" kern="0" dirty="0" err="1">
                <a:solidFill>
                  <a:srgbClr val="FF0000"/>
                </a:solidFill>
                <a:latin typeface="Times New Roman" panose="02020603050405020304" pitchFamily="18" charset="0"/>
                <a:cs typeface="Times New Roman" panose="02020603050405020304" pitchFamily="18" charset="0"/>
              </a:rPr>
              <a:t>của</a:t>
            </a:r>
            <a:r>
              <a:rPr lang="en-US" sz="2200" kern="0" dirty="0">
                <a:solidFill>
                  <a:srgbClr val="FF0000"/>
                </a:solidFill>
                <a:latin typeface="Times New Roman" panose="02020603050405020304" pitchFamily="18" charset="0"/>
                <a:cs typeface="Times New Roman" panose="02020603050405020304" pitchFamily="18" charset="0"/>
              </a:rPr>
              <a:t> </a:t>
            </a:r>
            <a:r>
              <a:rPr lang="en-US" sz="2200" kern="0" dirty="0" err="1">
                <a:solidFill>
                  <a:srgbClr val="FF0000"/>
                </a:solidFill>
                <a:latin typeface="Times New Roman" panose="02020603050405020304" pitchFamily="18" charset="0"/>
                <a:cs typeface="Times New Roman" panose="02020603050405020304" pitchFamily="18" charset="0"/>
              </a:rPr>
              <a:t>mẹ</a:t>
            </a:r>
            <a:r>
              <a:rPr lang="en-US" sz="2200" kern="0" dirty="0">
                <a:solidFill>
                  <a:srgbClr val="FF0000"/>
                </a:solidFill>
                <a:latin typeface="Times New Roman" panose="02020603050405020304" pitchFamily="18" charset="0"/>
                <a:cs typeface="Times New Roman" panose="02020603050405020304" pitchFamily="18" charset="0"/>
              </a:rPr>
              <a:t>.</a:t>
            </a:r>
          </a:p>
        </p:txBody>
      </p:sp>
      <p:sp>
        <p:nvSpPr>
          <p:cNvPr id="14" name="TextBox 13">
            <a:extLst>
              <a:ext uri="{FF2B5EF4-FFF2-40B4-BE49-F238E27FC236}">
                <a16:creationId xmlns:a16="http://schemas.microsoft.com/office/drawing/2014/main" id="{B3882F9F-240C-484A-A857-9A06159EB453}"/>
              </a:ext>
            </a:extLst>
          </p:cNvPr>
          <p:cNvSpPr txBox="1"/>
          <p:nvPr/>
        </p:nvSpPr>
        <p:spPr>
          <a:xfrm>
            <a:off x="3041706" y="2628797"/>
            <a:ext cx="9106811" cy="769441"/>
          </a:xfrm>
          <a:prstGeom prst="rect">
            <a:avLst/>
          </a:prstGeom>
          <a:noFill/>
        </p:spPr>
        <p:txBody>
          <a:bodyPr wrap="square" rtlCol="0">
            <a:spAutoFit/>
          </a:bodyPr>
          <a:lstStyle/>
          <a:p>
            <a:r>
              <a:rPr lang="en-US" sz="2200" kern="0" dirty="0" err="1">
                <a:solidFill>
                  <a:srgbClr val="FF0000"/>
                </a:solidFill>
                <a:latin typeface="Times New Roman" panose="02020603050405020304" pitchFamily="18" charset="0"/>
                <a:cs typeface="Times New Roman" panose="02020603050405020304" pitchFamily="18" charset="0"/>
              </a:rPr>
              <a:t>Nó</a:t>
            </a:r>
            <a:r>
              <a:rPr lang="en-US" sz="2200" kern="0" dirty="0">
                <a:solidFill>
                  <a:srgbClr val="FF0000"/>
                </a:solidFill>
                <a:latin typeface="Times New Roman" panose="02020603050405020304" pitchFamily="18" charset="0"/>
                <a:cs typeface="Times New Roman" panose="02020603050405020304" pitchFamily="18" charset="0"/>
              </a:rPr>
              <a:t> </a:t>
            </a:r>
            <a:r>
              <a:rPr lang="en-US" sz="2200" kern="0" dirty="0" err="1">
                <a:solidFill>
                  <a:srgbClr val="FF0000"/>
                </a:solidFill>
                <a:latin typeface="Times New Roman" panose="02020603050405020304" pitchFamily="18" charset="0"/>
                <a:cs typeface="Times New Roman" panose="02020603050405020304" pitchFamily="18" charset="0"/>
              </a:rPr>
              <a:t>có</a:t>
            </a:r>
            <a:r>
              <a:rPr lang="en-US" sz="2200" kern="0" dirty="0">
                <a:solidFill>
                  <a:srgbClr val="FF0000"/>
                </a:solidFill>
                <a:latin typeface="Times New Roman" panose="02020603050405020304" pitchFamily="18" charset="0"/>
                <a:cs typeface="Times New Roman" panose="02020603050405020304" pitchFamily="18" charset="0"/>
              </a:rPr>
              <a:t> </a:t>
            </a:r>
            <a:r>
              <a:rPr lang="en-US" sz="2200" kern="0" dirty="0" err="1">
                <a:solidFill>
                  <a:srgbClr val="FF0000"/>
                </a:solidFill>
                <a:latin typeface="Times New Roman" panose="02020603050405020304" pitchFamily="18" charset="0"/>
                <a:cs typeface="Times New Roman" panose="02020603050405020304" pitchFamily="18" charset="0"/>
              </a:rPr>
              <a:t>hình</a:t>
            </a:r>
            <a:r>
              <a:rPr lang="en-US" sz="2200" kern="0" dirty="0">
                <a:solidFill>
                  <a:srgbClr val="FF0000"/>
                </a:solidFill>
                <a:latin typeface="Times New Roman" panose="02020603050405020304" pitchFamily="18" charset="0"/>
                <a:cs typeface="Times New Roman" panose="02020603050405020304" pitchFamily="18" charset="0"/>
              </a:rPr>
              <a:t> </a:t>
            </a:r>
            <a:r>
              <a:rPr lang="en-US" sz="2200" kern="0" dirty="0" err="1">
                <a:solidFill>
                  <a:srgbClr val="FF0000"/>
                </a:solidFill>
                <a:latin typeface="Times New Roman" panose="02020603050405020304" pitchFamily="18" charset="0"/>
                <a:cs typeface="Times New Roman" panose="02020603050405020304" pitchFamily="18" charset="0"/>
              </a:rPr>
              <a:t>tròn</a:t>
            </a:r>
            <a:r>
              <a:rPr lang="en-US" sz="2200" kern="0" dirty="0">
                <a:solidFill>
                  <a:srgbClr val="FF0000"/>
                </a:solidFill>
                <a:latin typeface="Times New Roman" panose="02020603050405020304" pitchFamily="18" charset="0"/>
                <a:cs typeface="Times New Roman" panose="02020603050405020304" pitchFamily="18" charset="0"/>
              </a:rPr>
              <a:t>, </a:t>
            </a:r>
            <a:r>
              <a:rPr lang="en-US" sz="2200" kern="0" dirty="0" err="1">
                <a:solidFill>
                  <a:srgbClr val="FF0000"/>
                </a:solidFill>
                <a:latin typeface="Times New Roman" panose="02020603050405020304" pitchFamily="18" charset="0"/>
                <a:cs typeface="Times New Roman" panose="02020603050405020304" pitchFamily="18" charset="0"/>
              </a:rPr>
              <a:t>có</a:t>
            </a:r>
            <a:r>
              <a:rPr lang="en-US" sz="2200" kern="0" dirty="0">
                <a:solidFill>
                  <a:srgbClr val="FF0000"/>
                </a:solidFill>
                <a:latin typeface="Times New Roman" panose="02020603050405020304" pitchFamily="18" charset="0"/>
                <a:cs typeface="Times New Roman" panose="02020603050405020304" pitchFamily="18" charset="0"/>
              </a:rPr>
              <a:t> </a:t>
            </a:r>
            <a:r>
              <a:rPr lang="en-US" sz="2200" kern="0" dirty="0" err="1">
                <a:solidFill>
                  <a:srgbClr val="FF0000"/>
                </a:solidFill>
                <a:latin typeface="Times New Roman" panose="02020603050405020304" pitchFamily="18" charset="0"/>
                <a:cs typeface="Times New Roman" panose="02020603050405020304" pitchFamily="18" charset="0"/>
              </a:rPr>
              <a:t>màu</a:t>
            </a:r>
            <a:r>
              <a:rPr lang="en-US" sz="2200" kern="0" dirty="0">
                <a:solidFill>
                  <a:srgbClr val="FF0000"/>
                </a:solidFill>
                <a:latin typeface="Times New Roman" panose="02020603050405020304" pitchFamily="18" charset="0"/>
                <a:cs typeface="Times New Roman" panose="02020603050405020304" pitchFamily="18" charset="0"/>
              </a:rPr>
              <a:t> </a:t>
            </a:r>
            <a:r>
              <a:rPr lang="en-US" sz="2200" kern="0" dirty="0" err="1">
                <a:solidFill>
                  <a:srgbClr val="FF0000"/>
                </a:solidFill>
                <a:latin typeface="Times New Roman" panose="02020603050405020304" pitchFamily="18" charset="0"/>
                <a:cs typeface="Times New Roman" panose="02020603050405020304" pitchFamily="18" charset="0"/>
              </a:rPr>
              <a:t>vàng</a:t>
            </a:r>
            <a:r>
              <a:rPr lang="en-US" sz="2200" kern="0" dirty="0">
                <a:solidFill>
                  <a:srgbClr val="FF0000"/>
                </a:solidFill>
                <a:latin typeface="Times New Roman" panose="02020603050405020304" pitchFamily="18" charset="0"/>
                <a:cs typeface="Times New Roman" panose="02020603050405020304" pitchFamily="18" charset="0"/>
              </a:rPr>
              <a:t> </a:t>
            </a:r>
            <a:r>
              <a:rPr lang="en-US" sz="2200" kern="0" dirty="0" err="1">
                <a:solidFill>
                  <a:srgbClr val="FF0000"/>
                </a:solidFill>
                <a:latin typeface="Times New Roman" panose="02020603050405020304" pitchFamily="18" charset="0"/>
                <a:cs typeface="Times New Roman" panose="02020603050405020304" pitchFamily="18" charset="0"/>
              </a:rPr>
              <a:t>nâu</a:t>
            </a:r>
            <a:r>
              <a:rPr lang="en-US" sz="2200" kern="0" dirty="0">
                <a:solidFill>
                  <a:srgbClr val="FF0000"/>
                </a:solidFill>
                <a:latin typeface="Times New Roman" panose="02020603050405020304" pitchFamily="18" charset="0"/>
                <a:cs typeface="Times New Roman" panose="02020603050405020304" pitchFamily="18" charset="0"/>
              </a:rPr>
              <a:t>. </a:t>
            </a:r>
            <a:r>
              <a:rPr lang="en-US" sz="2200" kern="0" dirty="0" err="1">
                <a:solidFill>
                  <a:srgbClr val="FF0000"/>
                </a:solidFill>
                <a:latin typeface="Times New Roman" panose="02020603050405020304" pitchFamily="18" charset="0"/>
                <a:cs typeface="Times New Roman" panose="02020603050405020304" pitchFamily="18" charset="0"/>
              </a:rPr>
              <a:t>Chiếc</a:t>
            </a:r>
            <a:r>
              <a:rPr lang="en-US" sz="2200" kern="0" dirty="0">
                <a:solidFill>
                  <a:srgbClr val="FF0000"/>
                </a:solidFill>
                <a:latin typeface="Times New Roman" panose="02020603050405020304" pitchFamily="18" charset="0"/>
                <a:cs typeface="Times New Roman" panose="02020603050405020304" pitchFamily="18" charset="0"/>
              </a:rPr>
              <a:t> </a:t>
            </a:r>
            <a:r>
              <a:rPr lang="en-US" sz="2200" kern="0" dirty="0" err="1">
                <a:solidFill>
                  <a:srgbClr val="FF0000"/>
                </a:solidFill>
                <a:latin typeface="Times New Roman" panose="02020603050405020304" pitchFamily="18" charset="0"/>
                <a:cs typeface="Times New Roman" panose="02020603050405020304" pitchFamily="18" charset="0"/>
              </a:rPr>
              <a:t>rổ</a:t>
            </a:r>
            <a:r>
              <a:rPr lang="en-US" sz="2200" kern="0" dirty="0">
                <a:solidFill>
                  <a:srgbClr val="FF0000"/>
                </a:solidFill>
                <a:latin typeface="Times New Roman" panose="02020603050405020304" pitchFamily="18" charset="0"/>
                <a:cs typeface="Times New Roman" panose="02020603050405020304" pitchFamily="18" charset="0"/>
              </a:rPr>
              <a:t> </a:t>
            </a:r>
            <a:r>
              <a:rPr lang="en-US" sz="2200" kern="0" dirty="0" err="1">
                <a:solidFill>
                  <a:srgbClr val="FF0000"/>
                </a:solidFill>
                <a:latin typeface="Times New Roman" panose="02020603050405020304" pitchFamily="18" charset="0"/>
                <a:cs typeface="Times New Roman" panose="02020603050405020304" pitchFamily="18" charset="0"/>
              </a:rPr>
              <a:t>được</a:t>
            </a:r>
            <a:r>
              <a:rPr lang="en-US" sz="2200" kern="0" dirty="0">
                <a:solidFill>
                  <a:srgbClr val="FF0000"/>
                </a:solidFill>
                <a:latin typeface="Times New Roman" panose="02020603050405020304" pitchFamily="18" charset="0"/>
                <a:cs typeface="Times New Roman" panose="02020603050405020304" pitchFamily="18" charset="0"/>
              </a:rPr>
              <a:t> </a:t>
            </a:r>
            <a:r>
              <a:rPr lang="en-US" sz="2200" kern="0" dirty="0" err="1">
                <a:solidFill>
                  <a:srgbClr val="FF0000"/>
                </a:solidFill>
                <a:latin typeface="Times New Roman" panose="02020603050405020304" pitchFamily="18" charset="0"/>
                <a:cs typeface="Times New Roman" panose="02020603050405020304" pitchFamily="18" charset="0"/>
              </a:rPr>
              <a:t>tạo</a:t>
            </a:r>
            <a:r>
              <a:rPr lang="en-US" sz="2200" kern="0" dirty="0">
                <a:solidFill>
                  <a:srgbClr val="FF0000"/>
                </a:solidFill>
                <a:latin typeface="Times New Roman" panose="02020603050405020304" pitchFamily="18" charset="0"/>
                <a:cs typeface="Times New Roman" panose="02020603050405020304" pitchFamily="18" charset="0"/>
              </a:rPr>
              <a:t> </a:t>
            </a:r>
            <a:r>
              <a:rPr lang="en-US" sz="2200" kern="0" dirty="0" err="1">
                <a:solidFill>
                  <a:srgbClr val="FF0000"/>
                </a:solidFill>
                <a:latin typeface="Times New Roman" panose="02020603050405020304" pitchFamily="18" charset="0"/>
                <a:cs typeface="Times New Roman" panose="02020603050405020304" pitchFamily="18" charset="0"/>
              </a:rPr>
              <a:t>nên</a:t>
            </a:r>
            <a:r>
              <a:rPr lang="en-US" sz="2200" kern="0" dirty="0">
                <a:solidFill>
                  <a:srgbClr val="FF0000"/>
                </a:solidFill>
                <a:latin typeface="Times New Roman" panose="02020603050405020304" pitchFamily="18" charset="0"/>
                <a:cs typeface="Times New Roman" panose="02020603050405020304" pitchFamily="18" charset="0"/>
              </a:rPr>
              <a:t> </a:t>
            </a:r>
            <a:r>
              <a:rPr lang="en-US" sz="2200" kern="0" dirty="0" err="1">
                <a:solidFill>
                  <a:srgbClr val="FF0000"/>
                </a:solidFill>
                <a:latin typeface="Times New Roman" panose="02020603050405020304" pitchFamily="18" charset="0"/>
                <a:cs typeface="Times New Roman" panose="02020603050405020304" pitchFamily="18" charset="0"/>
              </a:rPr>
              <a:t>bởi</a:t>
            </a:r>
            <a:r>
              <a:rPr lang="vi-VN" sz="2200" dirty="0">
                <a:solidFill>
                  <a:srgbClr val="FF0000"/>
                </a:solidFill>
                <a:latin typeface="Times New Roman" panose="02020603050405020304" pitchFamily="18" charset="0"/>
                <a:cs typeface="Times New Roman" panose="02020603050405020304" pitchFamily="18" charset="0"/>
              </a:rPr>
              <a:t> nhiều nan tre đều tăm tắp xếp cạnh nhau. Phần viền dùng sợi mây để buộc.</a:t>
            </a:r>
          </a:p>
        </p:txBody>
      </p:sp>
      <p:sp>
        <p:nvSpPr>
          <p:cNvPr id="15" name="TextBox 14">
            <a:extLst>
              <a:ext uri="{FF2B5EF4-FFF2-40B4-BE49-F238E27FC236}">
                <a16:creationId xmlns:a16="http://schemas.microsoft.com/office/drawing/2014/main" id="{8540E5F2-19B2-A94A-A941-DB37E03E3575}"/>
              </a:ext>
            </a:extLst>
          </p:cNvPr>
          <p:cNvSpPr txBox="1"/>
          <p:nvPr/>
        </p:nvSpPr>
        <p:spPr>
          <a:xfrm>
            <a:off x="3041706" y="4048452"/>
            <a:ext cx="8962103" cy="769441"/>
          </a:xfrm>
          <a:prstGeom prst="rect">
            <a:avLst/>
          </a:prstGeom>
          <a:noFill/>
        </p:spPr>
        <p:txBody>
          <a:bodyPr wrap="square" rtlCol="0">
            <a:spAutoFit/>
          </a:bodyPr>
          <a:lstStyle/>
          <a:p>
            <a:pPr lvl="0">
              <a:defRPr/>
            </a:pPr>
            <a:r>
              <a:rPr lang="vi-VN" sz="2200" dirty="0">
                <a:solidFill>
                  <a:srgbClr val="FF0000"/>
                </a:solidFill>
                <a:latin typeface="Times New Roman" panose="02020603050405020304" pitchFamily="18" charset="0"/>
                <a:cs typeface="Times New Roman" panose="02020603050405020304" pitchFamily="18" charset="0"/>
              </a:rPr>
              <a:t>Rổ tre dùng để đựng rau củ quả, vo gạo... Rổ có độ thông thoáng tự nhiên nên thực phẩm sẽ tươi ngon lâu hơn.</a:t>
            </a:r>
            <a:endParaRPr lang="en-US" sz="2200" kern="0" dirty="0">
              <a:solidFill>
                <a:srgbClr val="FF0000"/>
              </a:solidFill>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89223417-E846-6E46-A1CB-13E413590F7A}"/>
              </a:ext>
            </a:extLst>
          </p:cNvPr>
          <p:cNvSpPr txBox="1"/>
          <p:nvPr/>
        </p:nvSpPr>
        <p:spPr>
          <a:xfrm>
            <a:off x="3135155" y="5556451"/>
            <a:ext cx="8723352" cy="769441"/>
          </a:xfrm>
          <a:prstGeom prst="rect">
            <a:avLst/>
          </a:prstGeom>
          <a:noFill/>
        </p:spPr>
        <p:txBody>
          <a:bodyPr wrap="square" rtlCol="0">
            <a:spAutoFit/>
          </a:bodyPr>
          <a:lstStyle/>
          <a:p>
            <a:pPr>
              <a:defRPr/>
            </a:pPr>
            <a:r>
              <a:rPr lang="vi-VN" sz="2200" dirty="0">
                <a:solidFill>
                  <a:srgbClr val="FF0000"/>
                </a:solidFill>
                <a:latin typeface="Times New Roman" panose="02020603050405020304" pitchFamily="18" charset="0"/>
                <a:cs typeface="Times New Roman" panose="02020603050405020304" pitchFamily="18" charset="0"/>
              </a:rPr>
              <a:t>Rổ rá được làm thủ công từ nguyên liệu tre tự nhiên</a:t>
            </a:r>
            <a:r>
              <a:rPr lang="en-US" sz="2200" dirty="0">
                <a:solidFill>
                  <a:srgbClr val="FF0000"/>
                </a:solidFill>
                <a:latin typeface="Times New Roman" panose="02020603050405020304" pitchFamily="18" charset="0"/>
                <a:cs typeface="Times New Roman" panose="02020603050405020304" pitchFamily="18" charset="0"/>
              </a:rPr>
              <a:t>,</a:t>
            </a:r>
            <a:r>
              <a:rPr lang="vi-VN" sz="2200" dirty="0">
                <a:solidFill>
                  <a:srgbClr val="FF0000"/>
                </a:solidFill>
                <a:latin typeface="Times New Roman" panose="02020603050405020304" pitchFamily="18" charset="0"/>
                <a:cs typeface="Times New Roman" panose="02020603050405020304" pitchFamily="18" charset="0"/>
              </a:rPr>
              <a:t> thân thiện với môi trường</a:t>
            </a:r>
            <a:r>
              <a:rPr lang="en-US" sz="2200" kern="0" dirty="0">
                <a:solidFill>
                  <a:srgbClr val="FF0000"/>
                </a:solidFill>
                <a:latin typeface="Times New Roman" panose="02020603050405020304" pitchFamily="18" charset="0"/>
                <a:cs typeface="Times New Roman" panose="02020603050405020304" pitchFamily="18" charset="0"/>
              </a:rPr>
              <a:t>. </a:t>
            </a:r>
            <a:r>
              <a:rPr lang="en-US" sz="2200" kern="0" dirty="0" err="1">
                <a:solidFill>
                  <a:srgbClr val="FF0000"/>
                </a:solidFill>
                <a:latin typeface="Times New Roman" panose="02020603050405020304" pitchFamily="18" charset="0"/>
                <a:cs typeface="Times New Roman" panose="02020603050405020304" pitchFamily="18" charset="0"/>
              </a:rPr>
              <a:t>Người</a:t>
            </a:r>
            <a:r>
              <a:rPr lang="en-US" sz="2200" kern="0" dirty="0">
                <a:solidFill>
                  <a:srgbClr val="FF0000"/>
                </a:solidFill>
                <a:latin typeface="Times New Roman" panose="02020603050405020304" pitchFamily="18" charset="0"/>
                <a:cs typeface="Times New Roman" panose="02020603050405020304" pitchFamily="18" charset="0"/>
              </a:rPr>
              <a:t> </a:t>
            </a:r>
            <a:r>
              <a:rPr lang="en-US" sz="2200" kern="0" dirty="0" err="1">
                <a:solidFill>
                  <a:srgbClr val="FF0000"/>
                </a:solidFill>
                <a:latin typeface="Times New Roman" panose="02020603050405020304" pitchFamily="18" charset="0"/>
                <a:cs typeface="Times New Roman" panose="02020603050405020304" pitchFamily="18" charset="0"/>
              </a:rPr>
              <a:t>làm</a:t>
            </a:r>
            <a:r>
              <a:rPr lang="en-US" sz="2200" kern="0" dirty="0">
                <a:solidFill>
                  <a:srgbClr val="FF0000"/>
                </a:solidFill>
                <a:latin typeface="Times New Roman" panose="02020603050405020304" pitchFamily="18" charset="0"/>
                <a:cs typeface="Times New Roman" panose="02020603050405020304" pitchFamily="18" charset="0"/>
              </a:rPr>
              <a:t> ra </a:t>
            </a:r>
            <a:r>
              <a:rPr lang="en-US" sz="2200" kern="0" dirty="0" err="1">
                <a:solidFill>
                  <a:srgbClr val="FF0000"/>
                </a:solidFill>
                <a:latin typeface="Times New Roman" panose="02020603050405020304" pitchFamily="18" charset="0"/>
                <a:cs typeface="Times New Roman" panose="02020603050405020304" pitchFamily="18" charset="0"/>
              </a:rPr>
              <a:t>món</a:t>
            </a:r>
            <a:r>
              <a:rPr lang="en-US" sz="2200" kern="0" dirty="0">
                <a:solidFill>
                  <a:srgbClr val="FF0000"/>
                </a:solidFill>
                <a:latin typeface="Times New Roman" panose="02020603050405020304" pitchFamily="18" charset="0"/>
                <a:cs typeface="Times New Roman" panose="02020603050405020304" pitchFamily="18" charset="0"/>
              </a:rPr>
              <a:t> </a:t>
            </a:r>
            <a:r>
              <a:rPr lang="en-US" sz="2200" kern="0" dirty="0" err="1">
                <a:solidFill>
                  <a:srgbClr val="FF0000"/>
                </a:solidFill>
                <a:latin typeface="Times New Roman" panose="02020603050405020304" pitchFamily="18" charset="0"/>
                <a:cs typeface="Times New Roman" panose="02020603050405020304" pitchFamily="18" charset="0"/>
              </a:rPr>
              <a:t>đồ</a:t>
            </a:r>
            <a:r>
              <a:rPr lang="en-US" sz="2200" kern="0" dirty="0">
                <a:solidFill>
                  <a:srgbClr val="FF0000"/>
                </a:solidFill>
                <a:latin typeface="Times New Roman" panose="02020603050405020304" pitchFamily="18" charset="0"/>
                <a:cs typeface="Times New Roman" panose="02020603050405020304" pitchFamily="18" charset="0"/>
              </a:rPr>
              <a:t> </a:t>
            </a:r>
            <a:r>
              <a:rPr lang="en-US" sz="2200" kern="0" dirty="0" err="1">
                <a:solidFill>
                  <a:srgbClr val="FF0000"/>
                </a:solidFill>
                <a:latin typeface="Times New Roman" panose="02020603050405020304" pitchFamily="18" charset="0"/>
                <a:cs typeface="Times New Roman" panose="02020603050405020304" pitchFamily="18" charset="0"/>
              </a:rPr>
              <a:t>đó</a:t>
            </a:r>
            <a:r>
              <a:rPr lang="en-US" sz="2200" kern="0" dirty="0">
                <a:solidFill>
                  <a:srgbClr val="FF0000"/>
                </a:solidFill>
                <a:latin typeface="Times New Roman" panose="02020603050405020304" pitchFamily="18" charset="0"/>
                <a:cs typeface="Times New Roman" panose="02020603050405020304" pitchFamily="18" charset="0"/>
              </a:rPr>
              <a:t> </a:t>
            </a:r>
            <a:r>
              <a:rPr lang="en-US" sz="2200" kern="0" dirty="0" err="1">
                <a:solidFill>
                  <a:srgbClr val="FF0000"/>
                </a:solidFill>
                <a:latin typeface="Times New Roman" panose="02020603050405020304" pitchFamily="18" charset="0"/>
                <a:cs typeface="Times New Roman" panose="02020603050405020304" pitchFamily="18" charset="0"/>
              </a:rPr>
              <a:t>là</a:t>
            </a:r>
            <a:r>
              <a:rPr lang="en-US" sz="2200" kern="0" dirty="0">
                <a:solidFill>
                  <a:srgbClr val="FF0000"/>
                </a:solidFill>
                <a:latin typeface="Times New Roman" panose="02020603050405020304" pitchFamily="18" charset="0"/>
                <a:cs typeface="Times New Roman" panose="02020603050405020304" pitchFamily="18" charset="0"/>
              </a:rPr>
              <a:t> </a:t>
            </a:r>
            <a:r>
              <a:rPr lang="en-US" sz="2200" kern="0" dirty="0" err="1">
                <a:solidFill>
                  <a:srgbClr val="FF0000"/>
                </a:solidFill>
                <a:latin typeface="Times New Roman" panose="02020603050405020304" pitchFamily="18" charset="0"/>
                <a:cs typeface="Times New Roman" panose="02020603050405020304" pitchFamily="18" charset="0"/>
              </a:rPr>
              <a:t>một</a:t>
            </a:r>
            <a:r>
              <a:rPr lang="en-US" sz="2200" kern="0" dirty="0">
                <a:solidFill>
                  <a:srgbClr val="FF0000"/>
                </a:solidFill>
                <a:latin typeface="Times New Roman" panose="02020603050405020304" pitchFamily="18" charset="0"/>
                <a:cs typeface="Times New Roman" panose="02020603050405020304" pitchFamily="18" charset="0"/>
              </a:rPr>
              <a:t> </a:t>
            </a:r>
            <a:r>
              <a:rPr lang="en-US" sz="2200" kern="0" dirty="0" err="1">
                <a:solidFill>
                  <a:srgbClr val="FF0000"/>
                </a:solidFill>
                <a:latin typeface="Times New Roman" panose="02020603050405020304" pitchFamily="18" charset="0"/>
                <a:cs typeface="Times New Roman" panose="02020603050405020304" pitchFamily="18" charset="0"/>
              </a:rPr>
              <a:t>người</a:t>
            </a:r>
            <a:r>
              <a:rPr lang="en-US" sz="2200" kern="0" dirty="0">
                <a:solidFill>
                  <a:srgbClr val="FF0000"/>
                </a:solidFill>
                <a:latin typeface="Times New Roman" panose="02020603050405020304" pitchFamily="18" charset="0"/>
                <a:cs typeface="Times New Roman" panose="02020603050405020304" pitchFamily="18" charset="0"/>
              </a:rPr>
              <a:t> </a:t>
            </a:r>
            <a:r>
              <a:rPr lang="en-US" sz="2200" kern="0" dirty="0" err="1">
                <a:solidFill>
                  <a:srgbClr val="FF0000"/>
                </a:solidFill>
                <a:latin typeface="Times New Roman" panose="02020603050405020304" pitchFamily="18" charset="0"/>
                <a:cs typeface="Times New Roman" panose="02020603050405020304" pitchFamily="18" charset="0"/>
              </a:rPr>
              <a:t>rất</a:t>
            </a:r>
            <a:r>
              <a:rPr lang="en-US" sz="2200" kern="0" dirty="0">
                <a:solidFill>
                  <a:srgbClr val="FF0000"/>
                </a:solidFill>
                <a:latin typeface="Times New Roman" panose="02020603050405020304" pitchFamily="18" charset="0"/>
                <a:cs typeface="Times New Roman" panose="02020603050405020304" pitchFamily="18" charset="0"/>
              </a:rPr>
              <a:t> </a:t>
            </a:r>
            <a:r>
              <a:rPr lang="en-US" sz="2200" kern="0" dirty="0" err="1">
                <a:solidFill>
                  <a:srgbClr val="FF0000"/>
                </a:solidFill>
                <a:latin typeface="Times New Roman" panose="02020603050405020304" pitchFamily="18" charset="0"/>
                <a:cs typeface="Times New Roman" panose="02020603050405020304" pitchFamily="18" charset="0"/>
              </a:rPr>
              <a:t>cẩn</a:t>
            </a:r>
            <a:r>
              <a:rPr lang="en-US" sz="2200" kern="0" dirty="0">
                <a:solidFill>
                  <a:srgbClr val="FF0000"/>
                </a:solidFill>
                <a:latin typeface="Times New Roman" panose="02020603050405020304" pitchFamily="18" charset="0"/>
                <a:cs typeface="Times New Roman" panose="02020603050405020304" pitchFamily="18" charset="0"/>
              </a:rPr>
              <a:t> </a:t>
            </a:r>
            <a:r>
              <a:rPr lang="en-US" sz="2200" kern="0" dirty="0" err="1">
                <a:solidFill>
                  <a:srgbClr val="FF0000"/>
                </a:solidFill>
                <a:latin typeface="Times New Roman" panose="02020603050405020304" pitchFamily="18" charset="0"/>
                <a:cs typeface="Times New Roman" panose="02020603050405020304" pitchFamily="18" charset="0"/>
              </a:rPr>
              <a:t>thận</a:t>
            </a:r>
            <a:r>
              <a:rPr lang="en-US" sz="2200" kern="0" dirty="0">
                <a:solidFill>
                  <a:srgbClr val="FF0000"/>
                </a:solidFill>
                <a:latin typeface="Times New Roman" panose="02020603050405020304" pitchFamily="18" charset="0"/>
                <a:cs typeface="Times New Roman" panose="02020603050405020304" pitchFamily="18" charset="0"/>
              </a:rPr>
              <a:t>, </a:t>
            </a:r>
            <a:r>
              <a:rPr lang="en-US" sz="2200" kern="0" dirty="0" err="1">
                <a:solidFill>
                  <a:srgbClr val="FF0000"/>
                </a:solidFill>
                <a:latin typeface="Times New Roman" panose="02020603050405020304" pitchFamily="18" charset="0"/>
                <a:cs typeface="Times New Roman" panose="02020603050405020304" pitchFamily="18" charset="0"/>
              </a:rPr>
              <a:t>kiên</a:t>
            </a:r>
            <a:r>
              <a:rPr lang="en-US" sz="2200" kern="0" dirty="0">
                <a:solidFill>
                  <a:srgbClr val="FF0000"/>
                </a:solidFill>
                <a:latin typeface="Times New Roman" panose="02020603050405020304" pitchFamily="18" charset="0"/>
                <a:cs typeface="Times New Roman" panose="02020603050405020304" pitchFamily="18" charset="0"/>
              </a:rPr>
              <a:t> </a:t>
            </a:r>
            <a:r>
              <a:rPr lang="en-US" sz="2200" kern="0" dirty="0" err="1">
                <a:solidFill>
                  <a:srgbClr val="FF0000"/>
                </a:solidFill>
                <a:latin typeface="Times New Roman" panose="02020603050405020304" pitchFamily="18" charset="0"/>
                <a:cs typeface="Times New Roman" panose="02020603050405020304" pitchFamily="18" charset="0"/>
              </a:rPr>
              <a:t>trì</a:t>
            </a:r>
            <a:r>
              <a:rPr lang="en-US" sz="2200" kern="0" dirty="0">
                <a:solidFill>
                  <a:srgbClr val="FF0000"/>
                </a:solidFill>
                <a:latin typeface="Times New Roman" panose="02020603050405020304" pitchFamily="18" charset="0"/>
                <a:cs typeface="Times New Roman" panose="02020603050405020304" pitchFamily="18" charset="0"/>
              </a:rPr>
              <a:t> </a:t>
            </a:r>
            <a:r>
              <a:rPr lang="en-US" sz="2200" kern="0" dirty="0" err="1">
                <a:solidFill>
                  <a:srgbClr val="FF0000"/>
                </a:solidFill>
                <a:latin typeface="Times New Roman" panose="02020603050405020304" pitchFamily="18" charset="0"/>
                <a:cs typeface="Times New Roman" panose="02020603050405020304" pitchFamily="18" charset="0"/>
              </a:rPr>
              <a:t>và</a:t>
            </a:r>
            <a:r>
              <a:rPr lang="en-US" sz="2200" kern="0" dirty="0">
                <a:solidFill>
                  <a:srgbClr val="FF0000"/>
                </a:solidFill>
                <a:latin typeface="Times New Roman" panose="02020603050405020304" pitchFamily="18" charset="0"/>
                <a:cs typeface="Times New Roman" panose="02020603050405020304" pitchFamily="18" charset="0"/>
              </a:rPr>
              <a:t> </a:t>
            </a:r>
            <a:r>
              <a:rPr lang="en-US" sz="2200" kern="0" dirty="0" err="1">
                <a:solidFill>
                  <a:srgbClr val="FF0000"/>
                </a:solidFill>
                <a:latin typeface="Times New Roman" panose="02020603050405020304" pitchFamily="18" charset="0"/>
                <a:cs typeface="Times New Roman" panose="02020603050405020304" pitchFamily="18" charset="0"/>
              </a:rPr>
              <a:t>tỉ</a:t>
            </a:r>
            <a:r>
              <a:rPr lang="en-US" sz="2200" kern="0" dirty="0">
                <a:solidFill>
                  <a:srgbClr val="FF0000"/>
                </a:solidFill>
                <a:latin typeface="Times New Roman" panose="02020603050405020304" pitchFamily="18" charset="0"/>
                <a:cs typeface="Times New Roman" panose="02020603050405020304" pitchFamily="18" charset="0"/>
              </a:rPr>
              <a:t> </a:t>
            </a:r>
            <a:r>
              <a:rPr lang="en-US" sz="2200" kern="0" dirty="0" err="1">
                <a:solidFill>
                  <a:srgbClr val="FF0000"/>
                </a:solidFill>
                <a:latin typeface="Times New Roman" panose="02020603050405020304" pitchFamily="18" charset="0"/>
                <a:cs typeface="Times New Roman" panose="02020603050405020304" pitchFamily="18" charset="0"/>
              </a:rPr>
              <a:t>mỉ</a:t>
            </a:r>
            <a:r>
              <a:rPr lang="en-US" sz="2200" kern="0" dirty="0">
                <a:solidFill>
                  <a:srgbClr val="FF0000"/>
                </a:solidFill>
                <a:latin typeface="Times New Roman" panose="02020603050405020304" pitchFamily="18" charset="0"/>
                <a:cs typeface="Times New Roman" panose="02020603050405020304" pitchFamily="18" charset="0"/>
              </a:rPr>
              <a:t>.</a:t>
            </a:r>
          </a:p>
        </p:txBody>
      </p:sp>
      <p:sp>
        <p:nvSpPr>
          <p:cNvPr id="17" name="TextBox 16">
            <a:extLst>
              <a:ext uri="{FF2B5EF4-FFF2-40B4-BE49-F238E27FC236}">
                <a16:creationId xmlns:a16="http://schemas.microsoft.com/office/drawing/2014/main" id="{8E86B96B-A552-144D-A3DF-9E7BD01E2C2A}"/>
              </a:ext>
            </a:extLst>
          </p:cNvPr>
          <p:cNvSpPr txBox="1"/>
          <p:nvPr/>
        </p:nvSpPr>
        <p:spPr>
          <a:xfrm>
            <a:off x="-265471" y="97345"/>
            <a:ext cx="10448289" cy="558807"/>
          </a:xfrm>
          <a:prstGeom prst="rect">
            <a:avLst/>
          </a:prstGeom>
          <a:noFill/>
        </p:spPr>
        <p:txBody>
          <a:bodyPr wrap="square" rtlCol="0">
            <a:spAutoFit/>
          </a:bodyPr>
          <a:lstStyle/>
          <a:p>
            <a:pPr algn="ctr">
              <a:lnSpc>
                <a:spcPts val="4000"/>
              </a:lnSpc>
              <a:defRPr/>
            </a:pPr>
            <a:r>
              <a:rPr lang="en-US" sz="2800" b="1" kern="0" dirty="0" err="1">
                <a:latin typeface="Times New Roman" panose="02020603050405020304" pitchFamily="18" charset="0"/>
                <a:cs typeface="Times New Roman" panose="02020603050405020304" pitchFamily="18" charset="0"/>
              </a:rPr>
              <a:t>Giới</a:t>
            </a:r>
            <a:r>
              <a:rPr lang="en-US" sz="2800" b="1" kern="0" dirty="0">
                <a:latin typeface="Times New Roman" panose="02020603050405020304" pitchFamily="18" charset="0"/>
                <a:cs typeface="Times New Roman" panose="02020603050405020304" pitchFamily="18" charset="0"/>
              </a:rPr>
              <a:t> </a:t>
            </a:r>
            <a:r>
              <a:rPr lang="en-US" sz="2800" b="1" kern="0" dirty="0" err="1">
                <a:latin typeface="Times New Roman" panose="02020603050405020304" pitchFamily="18" charset="0"/>
                <a:cs typeface="Times New Roman" panose="02020603050405020304" pitchFamily="18" charset="0"/>
              </a:rPr>
              <a:t>thiệu</a:t>
            </a:r>
            <a:r>
              <a:rPr lang="en-US" sz="2800" b="1" kern="0" dirty="0">
                <a:latin typeface="Times New Roman" panose="02020603050405020304" pitchFamily="18" charset="0"/>
                <a:cs typeface="Times New Roman" panose="02020603050405020304" pitchFamily="18" charset="0"/>
              </a:rPr>
              <a:t> </a:t>
            </a:r>
            <a:r>
              <a:rPr lang="en-US" sz="2800" b="1" kern="0" dirty="0" err="1">
                <a:latin typeface="Times New Roman" panose="02020603050405020304" pitchFamily="18" charset="0"/>
                <a:cs typeface="Times New Roman" panose="02020603050405020304" pitchFamily="18" charset="0"/>
              </a:rPr>
              <a:t>một</a:t>
            </a:r>
            <a:r>
              <a:rPr lang="en-US" sz="2800" b="1" kern="0" dirty="0">
                <a:latin typeface="Times New Roman" panose="02020603050405020304" pitchFamily="18" charset="0"/>
                <a:cs typeface="Times New Roman" panose="02020603050405020304" pitchFamily="18" charset="0"/>
              </a:rPr>
              <a:t> </a:t>
            </a:r>
            <a:r>
              <a:rPr lang="en-US" sz="2800" b="1" kern="0" dirty="0" err="1">
                <a:latin typeface="Times New Roman" panose="02020603050405020304" pitchFamily="18" charset="0"/>
                <a:cs typeface="Times New Roman" panose="02020603050405020304" pitchFamily="18" charset="0"/>
              </a:rPr>
              <a:t>đồ</a:t>
            </a:r>
            <a:r>
              <a:rPr lang="en-US" sz="2800" b="1" kern="0" dirty="0">
                <a:latin typeface="Times New Roman" panose="02020603050405020304" pitchFamily="18" charset="0"/>
                <a:cs typeface="Times New Roman" panose="02020603050405020304" pitchFamily="18" charset="0"/>
              </a:rPr>
              <a:t> </a:t>
            </a:r>
            <a:r>
              <a:rPr lang="en-US" sz="2800" b="1" kern="0" dirty="0" err="1">
                <a:latin typeface="Times New Roman" panose="02020603050405020304" pitchFamily="18" charset="0"/>
                <a:cs typeface="Times New Roman" panose="02020603050405020304" pitchFamily="18" charset="0"/>
              </a:rPr>
              <a:t>vật</a:t>
            </a:r>
            <a:r>
              <a:rPr lang="en-US" sz="2800" b="1" kern="0" dirty="0">
                <a:latin typeface="Times New Roman" panose="02020603050405020304" pitchFamily="18" charset="0"/>
                <a:cs typeface="Times New Roman" panose="02020603050405020304" pitchFamily="18" charset="0"/>
              </a:rPr>
              <a:t> </a:t>
            </a:r>
            <a:r>
              <a:rPr lang="en-US" sz="2800" b="1" kern="0" dirty="0" err="1">
                <a:latin typeface="Times New Roman" panose="02020603050405020304" pitchFamily="18" charset="0"/>
                <a:cs typeface="Times New Roman" panose="02020603050405020304" pitchFamily="18" charset="0"/>
              </a:rPr>
              <a:t>được</a:t>
            </a:r>
            <a:r>
              <a:rPr lang="en-US" sz="2800" b="1" kern="0" dirty="0">
                <a:latin typeface="Times New Roman" panose="02020603050405020304" pitchFamily="18" charset="0"/>
                <a:cs typeface="Times New Roman" panose="02020603050405020304" pitchFamily="18" charset="0"/>
              </a:rPr>
              <a:t> </a:t>
            </a:r>
            <a:r>
              <a:rPr lang="en-US" sz="2800" b="1" kern="0" dirty="0" err="1">
                <a:latin typeface="Times New Roman" panose="02020603050405020304" pitchFamily="18" charset="0"/>
                <a:cs typeface="Times New Roman" panose="02020603050405020304" pitchFamily="18" charset="0"/>
              </a:rPr>
              <a:t>làm</a:t>
            </a:r>
            <a:r>
              <a:rPr lang="en-US" sz="2800" b="1" kern="0" dirty="0">
                <a:latin typeface="Times New Roman" panose="02020603050405020304" pitchFamily="18" charset="0"/>
                <a:cs typeface="Times New Roman" panose="02020603050405020304" pitchFamily="18" charset="0"/>
              </a:rPr>
              <a:t> </a:t>
            </a:r>
            <a:r>
              <a:rPr lang="en-US" sz="2800" b="1" kern="0" dirty="0" err="1">
                <a:latin typeface="Times New Roman" panose="02020603050405020304" pitchFamily="18" charset="0"/>
                <a:cs typeface="Times New Roman" panose="02020603050405020304" pitchFamily="18" charset="0"/>
              </a:rPr>
              <a:t>bằng</a:t>
            </a:r>
            <a:r>
              <a:rPr lang="en-US" sz="2800" b="1" kern="0" dirty="0">
                <a:latin typeface="Times New Roman" panose="02020603050405020304" pitchFamily="18" charset="0"/>
                <a:cs typeface="Times New Roman" panose="02020603050405020304" pitchFamily="18" charset="0"/>
              </a:rPr>
              <a:t> </a:t>
            </a:r>
            <a:r>
              <a:rPr lang="en-US" sz="2800" b="1" kern="0" dirty="0" err="1">
                <a:latin typeface="Times New Roman" panose="02020603050405020304" pitchFamily="18" charset="0"/>
                <a:cs typeface="Times New Roman" panose="02020603050405020304" pitchFamily="18" charset="0"/>
              </a:rPr>
              <a:t>tre</a:t>
            </a:r>
            <a:r>
              <a:rPr lang="en-US" sz="2800" b="1" kern="0" dirty="0">
                <a:latin typeface="Times New Roman" panose="02020603050405020304" pitchFamily="18" charset="0"/>
                <a:cs typeface="Times New Roman" panose="02020603050405020304" pitchFamily="18" charset="0"/>
              </a:rPr>
              <a:t> </a:t>
            </a:r>
            <a:r>
              <a:rPr lang="en-US" sz="2800" b="1" kern="0" dirty="0" err="1">
                <a:latin typeface="Times New Roman" panose="02020603050405020304" pitchFamily="18" charset="0"/>
                <a:cs typeface="Times New Roman" panose="02020603050405020304" pitchFamily="18" charset="0"/>
              </a:rPr>
              <a:t>hoặc</a:t>
            </a:r>
            <a:r>
              <a:rPr lang="en-US" sz="2800" b="1" kern="0" dirty="0">
                <a:latin typeface="Times New Roman" panose="02020603050405020304" pitchFamily="18" charset="0"/>
                <a:cs typeface="Times New Roman" panose="02020603050405020304" pitchFamily="18" charset="0"/>
              </a:rPr>
              <a:t> </a:t>
            </a:r>
            <a:r>
              <a:rPr lang="en-US" sz="2800" b="1" kern="0" dirty="0" err="1">
                <a:latin typeface="Times New Roman" panose="02020603050405020304" pitchFamily="18" charset="0"/>
                <a:cs typeface="Times New Roman" panose="02020603050405020304" pitchFamily="18" charset="0"/>
              </a:rPr>
              <a:t>gỗ</a:t>
            </a:r>
            <a:endParaRPr lang="en-US" sz="2800" b="1" kern="0" dirty="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722111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p:bldP spid="14" grpId="0"/>
      <p:bldP spid="15" grpId="0"/>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13B2D8AF-BE2B-4948-9D46-BB4AFCC208E3}"/>
              </a:ext>
            </a:extLst>
          </p:cNvPr>
          <p:cNvGrpSpPr/>
          <p:nvPr/>
        </p:nvGrpSpPr>
        <p:grpSpPr>
          <a:xfrm>
            <a:off x="3161080" y="682986"/>
            <a:ext cx="8328647" cy="507011"/>
            <a:chOff x="5081776" y="853124"/>
            <a:chExt cx="2410405" cy="650221"/>
          </a:xfrm>
          <a:solidFill>
            <a:schemeClr val="bg1"/>
          </a:solidFill>
        </p:grpSpPr>
        <p:sp>
          <p:nvSpPr>
            <p:cNvPr id="8" name="Rectangle: Rounded Corners 45">
              <a:extLst>
                <a:ext uri="{FF2B5EF4-FFF2-40B4-BE49-F238E27FC236}">
                  <a16:creationId xmlns:a16="http://schemas.microsoft.com/office/drawing/2014/main" id="{D5BB246A-82FD-1F42-9D3B-F03AE44D634D}"/>
                </a:ext>
              </a:extLst>
            </p:cNvPr>
            <p:cNvSpPr/>
            <p:nvPr/>
          </p:nvSpPr>
          <p:spPr>
            <a:xfrm>
              <a:off x="5081776" y="853124"/>
              <a:ext cx="2410405" cy="650221"/>
            </a:xfrm>
            <a:prstGeom prst="roundRect">
              <a:avLst/>
            </a:prstGeom>
            <a:grpFill/>
            <a:ln w="12700" cap="flat" cmpd="sng" algn="ctr">
              <a:solidFill>
                <a:srgbClr val="44546A">
                  <a:lumMod val="60000"/>
                  <a:lumOff val="40000"/>
                </a:srgbClr>
              </a:solidFill>
              <a:prstDash val="solid"/>
              <a:miter lim="800000"/>
            </a:ln>
            <a:effectLst/>
          </p:spPr>
          <p:txBody>
            <a:bodyPr rtlCol="0" anchor="ctr"/>
            <a:lstStyle/>
            <a:p>
              <a:pPr>
                <a:defRPr/>
              </a:pPr>
              <a:endParaRPr lang="en-US" sz="2200" kern="0">
                <a:solidFill>
                  <a:prstClr val="white"/>
                </a:solidFill>
                <a:latin typeface="Times New Roman" panose="02020603050405020304" pitchFamily="18" charset="0"/>
                <a:ea typeface="Arial-Rounded"/>
                <a:cs typeface="Times New Roman" panose="02020603050405020304" pitchFamily="18" charset="0"/>
              </a:endParaRPr>
            </a:p>
          </p:txBody>
        </p:sp>
        <p:sp>
          <p:nvSpPr>
            <p:cNvPr id="9" name="TextBox 8">
              <a:extLst>
                <a:ext uri="{FF2B5EF4-FFF2-40B4-BE49-F238E27FC236}">
                  <a16:creationId xmlns:a16="http://schemas.microsoft.com/office/drawing/2014/main" id="{F8985BDB-815A-DC43-A3F8-AE4A031F4CBE}"/>
                </a:ext>
              </a:extLst>
            </p:cNvPr>
            <p:cNvSpPr txBox="1"/>
            <p:nvPr/>
          </p:nvSpPr>
          <p:spPr>
            <a:xfrm>
              <a:off x="5083631" y="935936"/>
              <a:ext cx="2408549" cy="552595"/>
            </a:xfrm>
            <a:prstGeom prst="rect">
              <a:avLst/>
            </a:prstGeom>
            <a:grpFill/>
          </p:spPr>
          <p:txBody>
            <a:bodyPr wrap="square" rtlCol="0">
              <a:spAutoFit/>
            </a:bodyPr>
            <a:lstStyle/>
            <a:p>
              <a:pPr>
                <a:defRPr/>
              </a:pPr>
              <a:r>
                <a:rPr lang="en-US" sz="2200" kern="0" dirty="0">
                  <a:solidFill>
                    <a:prstClr val="black"/>
                  </a:solidFill>
                  <a:latin typeface="Times New Roman" panose="02020603050405020304" pitchFamily="18" charset="0"/>
                  <a:cs typeface="Times New Roman" panose="02020603050405020304" pitchFamily="18" charset="0"/>
                </a:rPr>
                <a:t>1. </a:t>
              </a:r>
              <a:r>
                <a:rPr lang="en-US" sz="2200" kern="0" dirty="0" err="1">
                  <a:solidFill>
                    <a:prstClr val="black"/>
                  </a:solidFill>
                  <a:latin typeface="Times New Roman" panose="02020603050405020304" pitchFamily="18" charset="0"/>
                  <a:cs typeface="Times New Roman" panose="02020603050405020304" pitchFamily="18" charset="0"/>
                </a:rPr>
                <a:t>Đó</a:t>
              </a:r>
              <a:r>
                <a:rPr lang="en-US" sz="2200" kern="0" dirty="0">
                  <a:solidFill>
                    <a:prstClr val="black"/>
                  </a:solidFill>
                  <a:latin typeface="Times New Roman" panose="02020603050405020304" pitchFamily="18" charset="0"/>
                  <a:cs typeface="Times New Roman" panose="02020603050405020304" pitchFamily="18" charset="0"/>
                </a:rPr>
                <a:t> </a:t>
              </a:r>
              <a:r>
                <a:rPr lang="en-US" sz="2200" kern="0" dirty="0" err="1">
                  <a:solidFill>
                    <a:prstClr val="black"/>
                  </a:solidFill>
                  <a:latin typeface="Times New Roman" panose="02020603050405020304" pitchFamily="18" charset="0"/>
                  <a:cs typeface="Times New Roman" panose="02020603050405020304" pitchFamily="18" charset="0"/>
                </a:rPr>
                <a:t>là</a:t>
              </a:r>
              <a:r>
                <a:rPr lang="en-US" sz="2200" kern="0" dirty="0">
                  <a:solidFill>
                    <a:prstClr val="black"/>
                  </a:solidFill>
                  <a:latin typeface="Times New Roman" panose="02020603050405020304" pitchFamily="18" charset="0"/>
                  <a:cs typeface="Times New Roman" panose="02020603050405020304" pitchFamily="18" charset="0"/>
                </a:rPr>
                <a:t> </a:t>
              </a:r>
              <a:r>
                <a:rPr lang="en-US" sz="2200" kern="0" dirty="0" err="1">
                  <a:solidFill>
                    <a:prstClr val="black"/>
                  </a:solidFill>
                  <a:latin typeface="Times New Roman" panose="02020603050405020304" pitchFamily="18" charset="0"/>
                  <a:cs typeface="Times New Roman" panose="02020603050405020304" pitchFamily="18" charset="0"/>
                </a:rPr>
                <a:t>gì</a:t>
              </a:r>
              <a:r>
                <a:rPr lang="en-US" sz="2200" kern="0" dirty="0">
                  <a:solidFill>
                    <a:prstClr val="black"/>
                  </a:solidFill>
                  <a:latin typeface="Times New Roman" panose="02020603050405020304" pitchFamily="18" charset="0"/>
                  <a:cs typeface="Times New Roman" panose="02020603050405020304" pitchFamily="18" charset="0"/>
                </a:rPr>
                <a:t>?</a:t>
              </a:r>
            </a:p>
          </p:txBody>
        </p:sp>
      </p:grpSp>
      <p:sp>
        <p:nvSpPr>
          <p:cNvPr id="10" name="Rectangle: Rounded Corners 45">
            <a:extLst>
              <a:ext uri="{FF2B5EF4-FFF2-40B4-BE49-F238E27FC236}">
                <a16:creationId xmlns:a16="http://schemas.microsoft.com/office/drawing/2014/main" id="{39618300-3849-4648-A1DF-77B917E013ED}"/>
              </a:ext>
            </a:extLst>
          </p:cNvPr>
          <p:cNvSpPr/>
          <p:nvPr/>
        </p:nvSpPr>
        <p:spPr>
          <a:xfrm>
            <a:off x="3135154" y="1686632"/>
            <a:ext cx="8354569" cy="605295"/>
          </a:xfrm>
          <a:prstGeom prst="roundRect">
            <a:avLst/>
          </a:prstGeom>
          <a:solidFill>
            <a:schemeClr val="bg1"/>
          </a:solidFill>
          <a:ln w="12700" cap="flat" cmpd="sng" algn="ctr">
            <a:solidFill>
              <a:srgbClr val="44546A">
                <a:lumMod val="60000"/>
                <a:lumOff val="40000"/>
              </a:srgbClr>
            </a:solidFill>
            <a:prstDash val="solid"/>
            <a:miter lim="800000"/>
          </a:ln>
          <a:effectLst/>
        </p:spPr>
        <p:txBody>
          <a:bodyPr rtlCol="0" anchor="ctr"/>
          <a:lstStyle/>
          <a:p>
            <a:pPr>
              <a:defRPr/>
            </a:pPr>
            <a:r>
              <a:rPr lang="en-US" sz="2200" kern="0" dirty="0">
                <a:latin typeface="Times New Roman" panose="02020603050405020304" pitchFamily="18" charset="0"/>
                <a:ea typeface="Arial-Rounded"/>
                <a:cs typeface="Times New Roman" panose="02020603050405020304" pitchFamily="18" charset="0"/>
              </a:rPr>
              <a:t>2. </a:t>
            </a:r>
            <a:r>
              <a:rPr lang="en-US" sz="2200" kern="0" dirty="0" err="1">
                <a:latin typeface="Times New Roman" panose="02020603050405020304" pitchFamily="18" charset="0"/>
                <a:ea typeface="Arial-Rounded"/>
                <a:cs typeface="Times New Roman" panose="02020603050405020304" pitchFamily="18" charset="0"/>
              </a:rPr>
              <a:t>Đặc</a:t>
            </a:r>
            <a:r>
              <a:rPr lang="en-US" sz="2200" kern="0" dirty="0">
                <a:latin typeface="Times New Roman" panose="02020603050405020304" pitchFamily="18" charset="0"/>
                <a:ea typeface="Arial-Rounded"/>
                <a:cs typeface="Times New Roman" panose="02020603050405020304" pitchFamily="18" charset="0"/>
              </a:rPr>
              <a:t> </a:t>
            </a:r>
            <a:r>
              <a:rPr lang="en-US" sz="2200" kern="0" dirty="0" err="1">
                <a:latin typeface="Times New Roman" panose="02020603050405020304" pitchFamily="18" charset="0"/>
                <a:ea typeface="Arial-Rounded"/>
                <a:cs typeface="Times New Roman" panose="02020603050405020304" pitchFamily="18" charset="0"/>
              </a:rPr>
              <a:t>điểm</a:t>
            </a:r>
            <a:r>
              <a:rPr lang="en-US" sz="2200" kern="0" dirty="0">
                <a:latin typeface="Times New Roman" panose="02020603050405020304" pitchFamily="18" charset="0"/>
                <a:ea typeface="Arial-Rounded"/>
                <a:cs typeface="Times New Roman" panose="02020603050405020304" pitchFamily="18" charset="0"/>
              </a:rPr>
              <a:t> (</a:t>
            </a:r>
            <a:r>
              <a:rPr lang="en-US" sz="2200" kern="0" dirty="0" err="1">
                <a:latin typeface="Times New Roman" panose="02020603050405020304" pitchFamily="18" charset="0"/>
                <a:ea typeface="Arial-Rounded"/>
                <a:cs typeface="Times New Roman" panose="02020603050405020304" pitchFamily="18" charset="0"/>
              </a:rPr>
              <a:t>Chất</a:t>
            </a:r>
            <a:r>
              <a:rPr lang="en-US" sz="2200" kern="0" dirty="0">
                <a:latin typeface="Times New Roman" panose="02020603050405020304" pitchFamily="18" charset="0"/>
                <a:ea typeface="Arial-Rounded"/>
                <a:cs typeface="Times New Roman" panose="02020603050405020304" pitchFamily="18" charset="0"/>
              </a:rPr>
              <a:t> </a:t>
            </a:r>
            <a:r>
              <a:rPr lang="en-US" sz="2200" kern="0" dirty="0" err="1">
                <a:latin typeface="Times New Roman" panose="02020603050405020304" pitchFamily="18" charset="0"/>
                <a:ea typeface="Arial-Rounded"/>
                <a:cs typeface="Times New Roman" panose="02020603050405020304" pitchFamily="18" charset="0"/>
              </a:rPr>
              <a:t>liệu</a:t>
            </a:r>
            <a:r>
              <a:rPr lang="en-US" sz="2200" kern="0" dirty="0">
                <a:latin typeface="Times New Roman" panose="02020603050405020304" pitchFamily="18" charset="0"/>
                <a:ea typeface="Arial-Rounded"/>
                <a:cs typeface="Times New Roman" panose="02020603050405020304" pitchFamily="18" charset="0"/>
              </a:rPr>
              <a:t>, </a:t>
            </a:r>
            <a:r>
              <a:rPr lang="en-US" sz="2200" kern="0" dirty="0" err="1">
                <a:latin typeface="Times New Roman" panose="02020603050405020304" pitchFamily="18" charset="0"/>
                <a:ea typeface="Arial-Rounded"/>
                <a:cs typeface="Times New Roman" panose="02020603050405020304" pitchFamily="18" charset="0"/>
              </a:rPr>
              <a:t>hình</a:t>
            </a:r>
            <a:r>
              <a:rPr lang="en-US" sz="2200" kern="0" dirty="0">
                <a:latin typeface="Times New Roman" panose="02020603050405020304" pitchFamily="18" charset="0"/>
                <a:ea typeface="Arial-Rounded"/>
                <a:cs typeface="Times New Roman" panose="02020603050405020304" pitchFamily="18" charset="0"/>
              </a:rPr>
              <a:t> </a:t>
            </a:r>
            <a:r>
              <a:rPr lang="en-US" sz="2200" kern="0" dirty="0" err="1">
                <a:latin typeface="Times New Roman" panose="02020603050405020304" pitchFamily="18" charset="0"/>
                <a:ea typeface="Arial-Rounded"/>
                <a:cs typeface="Times New Roman" panose="02020603050405020304" pitchFamily="18" charset="0"/>
              </a:rPr>
              <a:t>dáng</a:t>
            </a:r>
            <a:r>
              <a:rPr lang="en-US" sz="2200" kern="0" dirty="0">
                <a:latin typeface="Times New Roman" panose="02020603050405020304" pitchFamily="18" charset="0"/>
                <a:ea typeface="Arial-Rounded"/>
                <a:cs typeface="Times New Roman" panose="02020603050405020304" pitchFamily="18" charset="0"/>
              </a:rPr>
              <a:t>, </a:t>
            </a:r>
            <a:r>
              <a:rPr lang="en-US" sz="2200" kern="0" dirty="0" err="1">
                <a:latin typeface="Times New Roman" panose="02020603050405020304" pitchFamily="18" charset="0"/>
                <a:ea typeface="Arial-Rounded"/>
                <a:cs typeface="Times New Roman" panose="02020603050405020304" pitchFamily="18" charset="0"/>
              </a:rPr>
              <a:t>kích</a:t>
            </a:r>
            <a:r>
              <a:rPr lang="en-US" sz="2200" kern="0" dirty="0">
                <a:latin typeface="Times New Roman" panose="02020603050405020304" pitchFamily="18" charset="0"/>
                <a:ea typeface="Arial-Rounded"/>
                <a:cs typeface="Times New Roman" panose="02020603050405020304" pitchFamily="18" charset="0"/>
              </a:rPr>
              <a:t> </a:t>
            </a:r>
            <a:r>
              <a:rPr lang="en-US" sz="2200" kern="0" dirty="0" err="1">
                <a:latin typeface="Times New Roman" panose="02020603050405020304" pitchFamily="18" charset="0"/>
                <a:ea typeface="Arial-Rounded"/>
                <a:cs typeface="Times New Roman" panose="02020603050405020304" pitchFamily="18" charset="0"/>
              </a:rPr>
              <a:t>thước</a:t>
            </a:r>
            <a:r>
              <a:rPr lang="en-US" sz="2200" kern="0" dirty="0">
                <a:latin typeface="Times New Roman" panose="02020603050405020304" pitchFamily="18" charset="0"/>
                <a:ea typeface="Arial-Rounded"/>
                <a:cs typeface="Times New Roman" panose="02020603050405020304" pitchFamily="18" charset="0"/>
              </a:rPr>
              <a:t>, </a:t>
            </a:r>
            <a:r>
              <a:rPr lang="en-US" sz="2200" kern="0" dirty="0" err="1">
                <a:latin typeface="Times New Roman" panose="02020603050405020304" pitchFamily="18" charset="0"/>
                <a:ea typeface="Arial-Rounded"/>
                <a:cs typeface="Times New Roman" panose="02020603050405020304" pitchFamily="18" charset="0"/>
              </a:rPr>
              <a:t>màu</a:t>
            </a:r>
            <a:r>
              <a:rPr lang="en-US" sz="2200" kern="0" dirty="0">
                <a:latin typeface="Times New Roman" panose="02020603050405020304" pitchFamily="18" charset="0"/>
                <a:ea typeface="Arial-Rounded"/>
                <a:cs typeface="Times New Roman" panose="02020603050405020304" pitchFamily="18" charset="0"/>
              </a:rPr>
              <a:t> </a:t>
            </a:r>
            <a:r>
              <a:rPr lang="en-US" sz="2200" kern="0" dirty="0" err="1">
                <a:latin typeface="Times New Roman" panose="02020603050405020304" pitchFamily="18" charset="0"/>
                <a:ea typeface="Arial-Rounded"/>
                <a:cs typeface="Times New Roman" panose="02020603050405020304" pitchFamily="18" charset="0"/>
              </a:rPr>
              <a:t>sắc</a:t>
            </a:r>
            <a:r>
              <a:rPr lang="en-US" sz="2200" kern="0" dirty="0">
                <a:latin typeface="Times New Roman" panose="02020603050405020304" pitchFamily="18" charset="0"/>
                <a:ea typeface="Arial-Rounded"/>
                <a:cs typeface="Times New Roman" panose="02020603050405020304" pitchFamily="18" charset="0"/>
              </a:rPr>
              <a:t>,…)</a:t>
            </a:r>
          </a:p>
        </p:txBody>
      </p:sp>
      <p:sp>
        <p:nvSpPr>
          <p:cNvPr id="11" name="Rectangle: Rounded Corners 45">
            <a:extLst>
              <a:ext uri="{FF2B5EF4-FFF2-40B4-BE49-F238E27FC236}">
                <a16:creationId xmlns:a16="http://schemas.microsoft.com/office/drawing/2014/main" id="{EC427882-BBD6-6A40-BB97-7E0611AB3998}"/>
              </a:ext>
            </a:extLst>
          </p:cNvPr>
          <p:cNvSpPr/>
          <p:nvPr/>
        </p:nvSpPr>
        <p:spPr>
          <a:xfrm>
            <a:off x="3085193" y="3228558"/>
            <a:ext cx="8354569" cy="548351"/>
          </a:xfrm>
          <a:prstGeom prst="roundRect">
            <a:avLst/>
          </a:prstGeom>
          <a:solidFill>
            <a:schemeClr val="bg1"/>
          </a:solidFill>
          <a:ln w="12700" cap="flat" cmpd="sng" algn="ctr">
            <a:solidFill>
              <a:srgbClr val="44546A">
                <a:lumMod val="60000"/>
                <a:lumOff val="40000"/>
              </a:srgbClr>
            </a:solidFill>
            <a:prstDash val="solid"/>
            <a:miter lim="800000"/>
          </a:ln>
          <a:effectLst/>
        </p:spPr>
        <p:txBody>
          <a:bodyPr rtlCol="0" anchor="ctr"/>
          <a:lstStyle/>
          <a:p>
            <a:pPr>
              <a:defRPr/>
            </a:pPr>
            <a:r>
              <a:rPr lang="en-US" sz="2200" kern="0" dirty="0">
                <a:latin typeface="Times New Roman" panose="02020603050405020304" pitchFamily="18" charset="0"/>
                <a:ea typeface="Arial-Rounded"/>
                <a:cs typeface="Times New Roman" panose="02020603050405020304" pitchFamily="18" charset="0"/>
              </a:rPr>
              <a:t>3. </a:t>
            </a:r>
            <a:r>
              <a:rPr lang="en-US" sz="2200" kern="0" dirty="0" err="1">
                <a:latin typeface="Times New Roman" panose="02020603050405020304" pitchFamily="18" charset="0"/>
                <a:ea typeface="Arial-Rounded"/>
                <a:cs typeface="Times New Roman" panose="02020603050405020304" pitchFamily="18" charset="0"/>
              </a:rPr>
              <a:t>Công</a:t>
            </a:r>
            <a:r>
              <a:rPr lang="en-US" sz="2200" kern="0" dirty="0">
                <a:latin typeface="Times New Roman" panose="02020603050405020304" pitchFamily="18" charset="0"/>
                <a:ea typeface="Arial-Rounded"/>
                <a:cs typeface="Times New Roman" panose="02020603050405020304" pitchFamily="18" charset="0"/>
              </a:rPr>
              <a:t> </a:t>
            </a:r>
            <a:r>
              <a:rPr lang="en-US" sz="2200" kern="0" dirty="0" err="1">
                <a:latin typeface="Times New Roman" panose="02020603050405020304" pitchFamily="18" charset="0"/>
                <a:ea typeface="Arial-Rounded"/>
                <a:cs typeface="Times New Roman" panose="02020603050405020304" pitchFamily="18" charset="0"/>
              </a:rPr>
              <a:t>dụng</a:t>
            </a:r>
            <a:endParaRPr lang="en-US" sz="2200" kern="0" dirty="0">
              <a:latin typeface="Times New Roman" panose="02020603050405020304" pitchFamily="18" charset="0"/>
              <a:ea typeface="Arial-Rounded"/>
              <a:cs typeface="Times New Roman" panose="02020603050405020304" pitchFamily="18" charset="0"/>
            </a:endParaRPr>
          </a:p>
        </p:txBody>
      </p:sp>
      <p:sp>
        <p:nvSpPr>
          <p:cNvPr id="12" name="Rectangle: Rounded Corners 45">
            <a:extLst>
              <a:ext uri="{FF2B5EF4-FFF2-40B4-BE49-F238E27FC236}">
                <a16:creationId xmlns:a16="http://schemas.microsoft.com/office/drawing/2014/main" id="{C34B7385-1DD8-714D-B056-9D76A352FACD}"/>
              </a:ext>
            </a:extLst>
          </p:cNvPr>
          <p:cNvSpPr/>
          <p:nvPr/>
        </p:nvSpPr>
        <p:spPr>
          <a:xfrm>
            <a:off x="3110304" y="4373346"/>
            <a:ext cx="8486574" cy="542835"/>
          </a:xfrm>
          <a:prstGeom prst="roundRect">
            <a:avLst/>
          </a:prstGeom>
          <a:solidFill>
            <a:schemeClr val="bg1"/>
          </a:solidFill>
          <a:ln w="12700" cap="flat" cmpd="sng" algn="ctr">
            <a:solidFill>
              <a:srgbClr val="44546A">
                <a:lumMod val="60000"/>
                <a:lumOff val="40000"/>
              </a:srgbClr>
            </a:solidFill>
            <a:prstDash val="solid"/>
            <a:miter lim="800000"/>
          </a:ln>
          <a:effectLst/>
        </p:spPr>
        <p:txBody>
          <a:bodyPr rtlCol="0" anchor="ctr"/>
          <a:lstStyle/>
          <a:p>
            <a:pPr>
              <a:defRPr/>
            </a:pPr>
            <a:r>
              <a:rPr lang="en-US" sz="2200" kern="0" dirty="0">
                <a:latin typeface="Times New Roman" panose="02020603050405020304" pitchFamily="18" charset="0"/>
                <a:ea typeface="Arial-Rounded"/>
                <a:cs typeface="Times New Roman" panose="02020603050405020304" pitchFamily="18" charset="0"/>
              </a:rPr>
              <a:t>4. </a:t>
            </a:r>
            <a:r>
              <a:rPr lang="en-US" sz="2200" kern="0" dirty="0" err="1">
                <a:latin typeface="Times New Roman" panose="02020603050405020304" pitchFamily="18" charset="0"/>
                <a:ea typeface="Arial-Rounded"/>
                <a:cs typeface="Times New Roman" panose="02020603050405020304" pitchFamily="18" charset="0"/>
              </a:rPr>
              <a:t>Em</a:t>
            </a:r>
            <a:r>
              <a:rPr lang="en-US" sz="2200" kern="0" dirty="0">
                <a:latin typeface="Times New Roman" panose="02020603050405020304" pitchFamily="18" charset="0"/>
                <a:ea typeface="Arial-Rounded"/>
                <a:cs typeface="Times New Roman" panose="02020603050405020304" pitchFamily="18" charset="0"/>
              </a:rPr>
              <a:t> </a:t>
            </a:r>
            <a:r>
              <a:rPr lang="en-US" sz="2200" kern="0" dirty="0" err="1">
                <a:latin typeface="Times New Roman" panose="02020603050405020304" pitchFamily="18" charset="0"/>
                <a:ea typeface="Arial-Rounded"/>
                <a:cs typeface="Times New Roman" panose="02020603050405020304" pitchFamily="18" charset="0"/>
              </a:rPr>
              <a:t>có</a:t>
            </a:r>
            <a:r>
              <a:rPr lang="en-US" sz="2200" kern="0" dirty="0">
                <a:latin typeface="Times New Roman" panose="02020603050405020304" pitchFamily="18" charset="0"/>
                <a:ea typeface="Arial-Rounded"/>
                <a:cs typeface="Times New Roman" panose="02020603050405020304" pitchFamily="18" charset="0"/>
              </a:rPr>
              <a:t> </a:t>
            </a:r>
            <a:r>
              <a:rPr lang="en-US" sz="2200" kern="0" dirty="0" err="1">
                <a:latin typeface="Times New Roman" panose="02020603050405020304" pitchFamily="18" charset="0"/>
                <a:ea typeface="Arial-Rounded"/>
                <a:cs typeface="Times New Roman" panose="02020603050405020304" pitchFamily="18" charset="0"/>
              </a:rPr>
              <a:t>nhận</a:t>
            </a:r>
            <a:r>
              <a:rPr lang="en-US" sz="2200" kern="0" dirty="0">
                <a:latin typeface="Times New Roman" panose="02020603050405020304" pitchFamily="18" charset="0"/>
                <a:ea typeface="Arial-Rounded"/>
                <a:cs typeface="Times New Roman" panose="02020603050405020304" pitchFamily="18" charset="0"/>
              </a:rPr>
              <a:t> </a:t>
            </a:r>
            <a:r>
              <a:rPr lang="en-US" sz="2200" kern="0" dirty="0" err="1">
                <a:latin typeface="Times New Roman" panose="02020603050405020304" pitchFamily="18" charset="0"/>
                <a:ea typeface="Arial-Rounded"/>
                <a:cs typeface="Times New Roman" panose="02020603050405020304" pitchFamily="18" charset="0"/>
              </a:rPr>
              <a:t>xét</a:t>
            </a:r>
            <a:r>
              <a:rPr lang="en-US" sz="2200" kern="0" dirty="0">
                <a:latin typeface="Times New Roman" panose="02020603050405020304" pitchFamily="18" charset="0"/>
                <a:ea typeface="Arial-Rounded"/>
                <a:cs typeface="Times New Roman" panose="02020603050405020304" pitchFamily="18" charset="0"/>
              </a:rPr>
              <a:t> </a:t>
            </a:r>
            <a:r>
              <a:rPr lang="en-US" sz="2200" kern="0" dirty="0" err="1">
                <a:latin typeface="Times New Roman" panose="02020603050405020304" pitchFamily="18" charset="0"/>
                <a:ea typeface="Arial-Rounded"/>
                <a:cs typeface="Times New Roman" panose="02020603050405020304" pitchFamily="18" charset="0"/>
              </a:rPr>
              <a:t>gì</a:t>
            </a:r>
            <a:r>
              <a:rPr lang="en-US" sz="2200" kern="0" dirty="0">
                <a:latin typeface="Times New Roman" panose="02020603050405020304" pitchFamily="18" charset="0"/>
                <a:ea typeface="Arial-Rounded"/>
                <a:cs typeface="Times New Roman" panose="02020603050405020304" pitchFamily="18" charset="0"/>
              </a:rPr>
              <a:t> </a:t>
            </a:r>
            <a:r>
              <a:rPr lang="en-US" sz="2200" kern="0" dirty="0" err="1">
                <a:latin typeface="Times New Roman" panose="02020603050405020304" pitchFamily="18" charset="0"/>
                <a:ea typeface="Arial-Rounded"/>
                <a:cs typeface="Times New Roman" panose="02020603050405020304" pitchFamily="18" charset="0"/>
              </a:rPr>
              <a:t>món</a:t>
            </a:r>
            <a:r>
              <a:rPr lang="en-US" sz="2200" kern="0" dirty="0">
                <a:latin typeface="Times New Roman" panose="02020603050405020304" pitchFamily="18" charset="0"/>
                <a:ea typeface="Arial-Rounded"/>
                <a:cs typeface="Times New Roman" panose="02020603050405020304" pitchFamily="18" charset="0"/>
              </a:rPr>
              <a:t> </a:t>
            </a:r>
            <a:r>
              <a:rPr lang="en-US" sz="2200" kern="0" dirty="0" err="1">
                <a:latin typeface="Times New Roman" panose="02020603050405020304" pitchFamily="18" charset="0"/>
                <a:ea typeface="Arial-Rounded"/>
                <a:cs typeface="Times New Roman" panose="02020603050405020304" pitchFamily="18" charset="0"/>
              </a:rPr>
              <a:t>đồ</a:t>
            </a:r>
            <a:r>
              <a:rPr lang="en-US" sz="2200" kern="0" dirty="0">
                <a:latin typeface="Times New Roman" panose="02020603050405020304" pitchFamily="18" charset="0"/>
                <a:ea typeface="Arial-Rounded"/>
                <a:cs typeface="Times New Roman" panose="02020603050405020304" pitchFamily="18" charset="0"/>
              </a:rPr>
              <a:t> </a:t>
            </a:r>
            <a:r>
              <a:rPr lang="en-US" sz="2200" kern="0" dirty="0" err="1">
                <a:latin typeface="Times New Roman" panose="02020603050405020304" pitchFamily="18" charset="0"/>
                <a:ea typeface="Arial-Rounded"/>
                <a:cs typeface="Times New Roman" panose="02020603050405020304" pitchFamily="18" charset="0"/>
              </a:rPr>
              <a:t>đó</a:t>
            </a:r>
            <a:r>
              <a:rPr lang="en-US" sz="2200" kern="0" dirty="0">
                <a:latin typeface="Times New Roman" panose="02020603050405020304" pitchFamily="18" charset="0"/>
                <a:ea typeface="Arial-Rounded"/>
                <a:cs typeface="Times New Roman" panose="02020603050405020304" pitchFamily="18" charset="0"/>
              </a:rPr>
              <a:t> </a:t>
            </a:r>
            <a:r>
              <a:rPr lang="en-US" sz="2200" kern="0" dirty="0" err="1">
                <a:latin typeface="Times New Roman" panose="02020603050405020304" pitchFamily="18" charset="0"/>
                <a:ea typeface="Arial-Rounded"/>
                <a:cs typeface="Times New Roman" panose="02020603050405020304" pitchFamily="18" charset="0"/>
              </a:rPr>
              <a:t>hoặc</a:t>
            </a:r>
            <a:r>
              <a:rPr lang="en-US" sz="2200" kern="0" dirty="0">
                <a:latin typeface="Times New Roman" panose="02020603050405020304" pitchFamily="18" charset="0"/>
                <a:ea typeface="Arial-Rounded"/>
                <a:cs typeface="Times New Roman" panose="02020603050405020304" pitchFamily="18" charset="0"/>
              </a:rPr>
              <a:t> </a:t>
            </a:r>
            <a:r>
              <a:rPr lang="en-US" sz="2200" kern="0" dirty="0" err="1">
                <a:latin typeface="Times New Roman" panose="02020603050405020304" pitchFamily="18" charset="0"/>
                <a:ea typeface="Arial-Rounded"/>
                <a:cs typeface="Times New Roman" panose="02020603050405020304" pitchFamily="18" charset="0"/>
              </a:rPr>
              <a:t>người</a:t>
            </a:r>
            <a:r>
              <a:rPr lang="en-US" sz="2200" kern="0" dirty="0">
                <a:latin typeface="Times New Roman" panose="02020603050405020304" pitchFamily="18" charset="0"/>
                <a:ea typeface="Arial-Rounded"/>
                <a:cs typeface="Times New Roman" panose="02020603050405020304" pitchFamily="18" charset="0"/>
              </a:rPr>
              <a:t> </a:t>
            </a:r>
            <a:r>
              <a:rPr lang="en-US" sz="2200" kern="0" dirty="0" err="1">
                <a:latin typeface="Times New Roman" panose="02020603050405020304" pitchFamily="18" charset="0"/>
                <a:ea typeface="Arial-Rounded"/>
                <a:cs typeface="Times New Roman" panose="02020603050405020304" pitchFamily="18" charset="0"/>
              </a:rPr>
              <a:t>làm</a:t>
            </a:r>
            <a:r>
              <a:rPr lang="en-US" sz="2200" kern="0" dirty="0">
                <a:latin typeface="Times New Roman" panose="02020603050405020304" pitchFamily="18" charset="0"/>
                <a:ea typeface="Arial-Rounded"/>
                <a:cs typeface="Times New Roman" panose="02020603050405020304" pitchFamily="18" charset="0"/>
              </a:rPr>
              <a:t> ra </a:t>
            </a:r>
            <a:r>
              <a:rPr lang="en-US" sz="2200" kern="0" dirty="0" err="1">
                <a:latin typeface="Times New Roman" panose="02020603050405020304" pitchFamily="18" charset="0"/>
                <a:ea typeface="Arial-Rounded"/>
                <a:cs typeface="Times New Roman" panose="02020603050405020304" pitchFamily="18" charset="0"/>
              </a:rPr>
              <a:t>món</a:t>
            </a:r>
            <a:r>
              <a:rPr lang="en-US" sz="2200" kern="0" dirty="0">
                <a:latin typeface="Times New Roman" panose="02020603050405020304" pitchFamily="18" charset="0"/>
                <a:ea typeface="Arial-Rounded"/>
                <a:cs typeface="Times New Roman" panose="02020603050405020304" pitchFamily="18" charset="0"/>
              </a:rPr>
              <a:t> </a:t>
            </a:r>
            <a:r>
              <a:rPr lang="en-US" sz="2200" kern="0" dirty="0" err="1">
                <a:latin typeface="Times New Roman" panose="02020603050405020304" pitchFamily="18" charset="0"/>
                <a:ea typeface="Arial-Rounded"/>
                <a:cs typeface="Times New Roman" panose="02020603050405020304" pitchFamily="18" charset="0"/>
              </a:rPr>
              <a:t>đồ</a:t>
            </a:r>
            <a:r>
              <a:rPr lang="en-US" sz="2200" kern="0" dirty="0">
                <a:latin typeface="Times New Roman" panose="02020603050405020304" pitchFamily="18" charset="0"/>
                <a:ea typeface="Arial-Rounded"/>
                <a:cs typeface="Times New Roman" panose="02020603050405020304" pitchFamily="18" charset="0"/>
              </a:rPr>
              <a:t> </a:t>
            </a:r>
            <a:r>
              <a:rPr lang="en-US" sz="2200" kern="0" dirty="0" err="1">
                <a:latin typeface="Times New Roman" panose="02020603050405020304" pitchFamily="18" charset="0"/>
                <a:ea typeface="Arial-Rounded"/>
                <a:cs typeface="Times New Roman" panose="02020603050405020304" pitchFamily="18" charset="0"/>
              </a:rPr>
              <a:t>đó</a:t>
            </a:r>
            <a:endParaRPr lang="en-US" sz="2200" kern="0" dirty="0">
              <a:latin typeface="Times New Roman" panose="02020603050405020304" pitchFamily="18" charset="0"/>
              <a:ea typeface="Arial-Rounded"/>
              <a:cs typeface="Times New Roman" panose="02020603050405020304" pitchFamily="18" charset="0"/>
            </a:endParaRPr>
          </a:p>
        </p:txBody>
      </p:sp>
      <p:sp>
        <p:nvSpPr>
          <p:cNvPr id="13" name="TextBox 12">
            <a:extLst>
              <a:ext uri="{FF2B5EF4-FFF2-40B4-BE49-F238E27FC236}">
                <a16:creationId xmlns:a16="http://schemas.microsoft.com/office/drawing/2014/main" id="{0AED34BD-9C03-EC48-A354-D7DE0875DDD1}"/>
              </a:ext>
            </a:extLst>
          </p:cNvPr>
          <p:cNvSpPr txBox="1"/>
          <p:nvPr/>
        </p:nvSpPr>
        <p:spPr>
          <a:xfrm>
            <a:off x="3135155" y="1178446"/>
            <a:ext cx="9239506" cy="430887"/>
          </a:xfrm>
          <a:prstGeom prst="rect">
            <a:avLst/>
          </a:prstGeom>
          <a:noFill/>
        </p:spPr>
        <p:txBody>
          <a:bodyPr wrap="square" rtlCol="0">
            <a:spAutoFit/>
          </a:bodyPr>
          <a:lstStyle/>
          <a:p>
            <a:pPr lvl="0">
              <a:defRPr/>
            </a:pPr>
            <a:r>
              <a:rPr lang="en-US" sz="2200" kern="0" dirty="0" err="1">
                <a:solidFill>
                  <a:srgbClr val="FF0000"/>
                </a:solidFill>
                <a:latin typeface="Times New Roman" panose="02020603050405020304" pitchFamily="18" charset="0"/>
                <a:cs typeface="Times New Roman" panose="02020603050405020304" pitchFamily="18" charset="0"/>
              </a:rPr>
              <a:t>Món</a:t>
            </a:r>
            <a:r>
              <a:rPr lang="en-US" sz="2200" kern="0" dirty="0">
                <a:solidFill>
                  <a:srgbClr val="FF0000"/>
                </a:solidFill>
                <a:latin typeface="Times New Roman" panose="02020603050405020304" pitchFamily="18" charset="0"/>
                <a:cs typeface="Times New Roman" panose="02020603050405020304" pitchFamily="18" charset="0"/>
              </a:rPr>
              <a:t> </a:t>
            </a:r>
            <a:r>
              <a:rPr lang="en-US" sz="2200" kern="0" dirty="0" err="1">
                <a:solidFill>
                  <a:srgbClr val="FF0000"/>
                </a:solidFill>
                <a:latin typeface="Times New Roman" panose="02020603050405020304" pitchFamily="18" charset="0"/>
                <a:cs typeface="Times New Roman" panose="02020603050405020304" pitchFamily="18" charset="0"/>
              </a:rPr>
              <a:t>đồ</a:t>
            </a:r>
            <a:r>
              <a:rPr lang="en-US" sz="2200" kern="0" dirty="0">
                <a:solidFill>
                  <a:srgbClr val="FF0000"/>
                </a:solidFill>
                <a:latin typeface="Times New Roman" panose="02020603050405020304" pitchFamily="18" charset="0"/>
                <a:cs typeface="Times New Roman" panose="02020603050405020304" pitchFamily="18" charset="0"/>
              </a:rPr>
              <a:t> </a:t>
            </a:r>
            <a:r>
              <a:rPr lang="en-US" sz="2200" kern="0" dirty="0" err="1">
                <a:solidFill>
                  <a:srgbClr val="FF0000"/>
                </a:solidFill>
                <a:latin typeface="Times New Roman" panose="02020603050405020304" pitchFamily="18" charset="0"/>
                <a:cs typeface="Times New Roman" panose="02020603050405020304" pitchFamily="18" charset="0"/>
              </a:rPr>
              <a:t>được</a:t>
            </a:r>
            <a:r>
              <a:rPr lang="en-US" sz="2200" kern="0" dirty="0">
                <a:solidFill>
                  <a:srgbClr val="FF0000"/>
                </a:solidFill>
                <a:latin typeface="Times New Roman" panose="02020603050405020304" pitchFamily="18" charset="0"/>
                <a:cs typeface="Times New Roman" panose="02020603050405020304" pitchFamily="18" charset="0"/>
              </a:rPr>
              <a:t> </a:t>
            </a:r>
            <a:r>
              <a:rPr lang="en-US" sz="2200" kern="0" dirty="0" err="1">
                <a:solidFill>
                  <a:srgbClr val="FF0000"/>
                </a:solidFill>
                <a:latin typeface="Times New Roman" panose="02020603050405020304" pitchFamily="18" charset="0"/>
                <a:cs typeface="Times New Roman" panose="02020603050405020304" pitchFamily="18" charset="0"/>
              </a:rPr>
              <a:t>làm</a:t>
            </a:r>
            <a:r>
              <a:rPr lang="en-US" sz="2200" kern="0" dirty="0">
                <a:solidFill>
                  <a:srgbClr val="FF0000"/>
                </a:solidFill>
                <a:latin typeface="Times New Roman" panose="02020603050405020304" pitchFamily="18" charset="0"/>
                <a:cs typeface="Times New Roman" panose="02020603050405020304" pitchFamily="18" charset="0"/>
              </a:rPr>
              <a:t> </a:t>
            </a:r>
            <a:r>
              <a:rPr lang="en-US" sz="2200" kern="0" dirty="0" err="1">
                <a:solidFill>
                  <a:srgbClr val="FF0000"/>
                </a:solidFill>
                <a:latin typeface="Times New Roman" panose="02020603050405020304" pitchFamily="18" charset="0"/>
                <a:cs typeface="Times New Roman" panose="02020603050405020304" pitchFamily="18" charset="0"/>
              </a:rPr>
              <a:t>bằng</a:t>
            </a:r>
            <a:r>
              <a:rPr lang="en-US" sz="2200" kern="0" dirty="0">
                <a:solidFill>
                  <a:srgbClr val="FF0000"/>
                </a:solidFill>
                <a:latin typeface="Times New Roman" panose="02020603050405020304" pitchFamily="18" charset="0"/>
                <a:cs typeface="Times New Roman" panose="02020603050405020304" pitchFamily="18" charset="0"/>
              </a:rPr>
              <a:t> </a:t>
            </a:r>
            <a:r>
              <a:rPr lang="en-US" sz="2200" kern="0" dirty="0" err="1">
                <a:solidFill>
                  <a:srgbClr val="FF0000"/>
                </a:solidFill>
                <a:latin typeface="Times New Roman" panose="02020603050405020304" pitchFamily="18" charset="0"/>
                <a:cs typeface="Times New Roman" panose="02020603050405020304" pitchFamily="18" charset="0"/>
              </a:rPr>
              <a:t>tre</a:t>
            </a:r>
            <a:r>
              <a:rPr lang="en-US" sz="2200" kern="0" dirty="0">
                <a:solidFill>
                  <a:srgbClr val="FF0000"/>
                </a:solidFill>
                <a:latin typeface="Times New Roman" panose="02020603050405020304" pitchFamily="18" charset="0"/>
                <a:cs typeface="Times New Roman" panose="02020603050405020304" pitchFamily="18" charset="0"/>
              </a:rPr>
              <a:t> </a:t>
            </a:r>
            <a:r>
              <a:rPr lang="en-US" sz="2200" kern="0" dirty="0" err="1">
                <a:solidFill>
                  <a:srgbClr val="FF0000"/>
                </a:solidFill>
                <a:latin typeface="Times New Roman" panose="02020603050405020304" pitchFamily="18" charset="0"/>
                <a:cs typeface="Times New Roman" panose="02020603050405020304" pitchFamily="18" charset="0"/>
              </a:rPr>
              <a:t>mà</a:t>
            </a:r>
            <a:r>
              <a:rPr lang="en-US" sz="2200" kern="0" dirty="0">
                <a:solidFill>
                  <a:srgbClr val="FF0000"/>
                </a:solidFill>
                <a:latin typeface="Times New Roman" panose="02020603050405020304" pitchFamily="18" charset="0"/>
                <a:cs typeface="Times New Roman" panose="02020603050405020304" pitchFamily="18" charset="0"/>
              </a:rPr>
              <a:t> </a:t>
            </a:r>
            <a:r>
              <a:rPr lang="en-US" sz="2200" kern="0" dirty="0" err="1">
                <a:solidFill>
                  <a:srgbClr val="FF0000"/>
                </a:solidFill>
                <a:latin typeface="Times New Roman" panose="02020603050405020304" pitchFamily="18" charset="0"/>
                <a:cs typeface="Times New Roman" panose="02020603050405020304" pitchFamily="18" charset="0"/>
              </a:rPr>
              <a:t>em</a:t>
            </a:r>
            <a:r>
              <a:rPr lang="en-US" sz="2200" kern="0" dirty="0">
                <a:solidFill>
                  <a:srgbClr val="FF0000"/>
                </a:solidFill>
                <a:latin typeface="Times New Roman" panose="02020603050405020304" pitchFamily="18" charset="0"/>
                <a:cs typeface="Times New Roman" panose="02020603050405020304" pitchFamily="18" charset="0"/>
              </a:rPr>
              <a:t> </a:t>
            </a:r>
            <a:r>
              <a:rPr lang="en-US" sz="2200" kern="0" dirty="0" err="1">
                <a:solidFill>
                  <a:srgbClr val="FF0000"/>
                </a:solidFill>
                <a:latin typeface="Times New Roman" panose="02020603050405020304" pitchFamily="18" charset="0"/>
                <a:cs typeface="Times New Roman" panose="02020603050405020304" pitchFamily="18" charset="0"/>
              </a:rPr>
              <a:t>muốn</a:t>
            </a:r>
            <a:r>
              <a:rPr lang="en-US" sz="2200" kern="0" dirty="0">
                <a:solidFill>
                  <a:srgbClr val="FF0000"/>
                </a:solidFill>
                <a:latin typeface="Times New Roman" panose="02020603050405020304" pitchFamily="18" charset="0"/>
                <a:cs typeface="Times New Roman" panose="02020603050405020304" pitchFamily="18" charset="0"/>
              </a:rPr>
              <a:t> </a:t>
            </a:r>
            <a:r>
              <a:rPr lang="en-US" sz="2200" kern="0" dirty="0" err="1">
                <a:solidFill>
                  <a:srgbClr val="FF0000"/>
                </a:solidFill>
                <a:latin typeface="Times New Roman" panose="02020603050405020304" pitchFamily="18" charset="0"/>
                <a:cs typeface="Times New Roman" panose="02020603050405020304" pitchFamily="18" charset="0"/>
              </a:rPr>
              <a:t>giới</a:t>
            </a:r>
            <a:r>
              <a:rPr lang="en-US" sz="2200" kern="0" dirty="0">
                <a:solidFill>
                  <a:srgbClr val="FF0000"/>
                </a:solidFill>
                <a:latin typeface="Times New Roman" panose="02020603050405020304" pitchFamily="18" charset="0"/>
                <a:cs typeface="Times New Roman" panose="02020603050405020304" pitchFamily="18" charset="0"/>
              </a:rPr>
              <a:t> </a:t>
            </a:r>
            <a:r>
              <a:rPr lang="en-US" sz="2200" kern="0" dirty="0" err="1">
                <a:solidFill>
                  <a:srgbClr val="FF0000"/>
                </a:solidFill>
                <a:latin typeface="Times New Roman" panose="02020603050405020304" pitchFamily="18" charset="0"/>
                <a:cs typeface="Times New Roman" panose="02020603050405020304" pitchFamily="18" charset="0"/>
              </a:rPr>
              <a:t>thiệu</a:t>
            </a:r>
            <a:r>
              <a:rPr lang="en-US" sz="2200" kern="0" dirty="0">
                <a:solidFill>
                  <a:srgbClr val="FF0000"/>
                </a:solidFill>
                <a:latin typeface="Times New Roman" panose="02020603050405020304" pitchFamily="18" charset="0"/>
                <a:cs typeface="Times New Roman" panose="02020603050405020304" pitchFamily="18" charset="0"/>
              </a:rPr>
              <a:t> </a:t>
            </a:r>
            <a:r>
              <a:rPr lang="en-US" sz="2200" kern="0" dirty="0" err="1">
                <a:solidFill>
                  <a:srgbClr val="FF0000"/>
                </a:solidFill>
                <a:latin typeface="Times New Roman" panose="02020603050405020304" pitchFamily="18" charset="0"/>
                <a:cs typeface="Times New Roman" panose="02020603050405020304" pitchFamily="18" charset="0"/>
              </a:rPr>
              <a:t>đó</a:t>
            </a:r>
            <a:r>
              <a:rPr lang="en-US" sz="2200" kern="0" dirty="0">
                <a:solidFill>
                  <a:srgbClr val="FF0000"/>
                </a:solidFill>
                <a:latin typeface="Times New Roman" panose="02020603050405020304" pitchFamily="18" charset="0"/>
                <a:cs typeface="Times New Roman" panose="02020603050405020304" pitchFamily="18" charset="0"/>
              </a:rPr>
              <a:t> </a:t>
            </a:r>
            <a:r>
              <a:rPr lang="en-US" sz="2200" kern="0" dirty="0" err="1">
                <a:solidFill>
                  <a:srgbClr val="FF0000"/>
                </a:solidFill>
                <a:latin typeface="Times New Roman" panose="02020603050405020304" pitchFamily="18" charset="0"/>
                <a:cs typeface="Times New Roman" panose="02020603050405020304" pitchFamily="18" charset="0"/>
              </a:rPr>
              <a:t>là</a:t>
            </a:r>
            <a:r>
              <a:rPr lang="en-US" sz="2200" kern="0" dirty="0">
                <a:solidFill>
                  <a:srgbClr val="FF0000"/>
                </a:solidFill>
                <a:latin typeface="Times New Roman" panose="02020603050405020304" pitchFamily="18" charset="0"/>
                <a:cs typeface="Times New Roman" panose="02020603050405020304" pitchFamily="18" charset="0"/>
              </a:rPr>
              <a:t> </a:t>
            </a:r>
            <a:r>
              <a:rPr lang="en-US" sz="2200" kern="0" dirty="0" err="1">
                <a:solidFill>
                  <a:srgbClr val="FF0000"/>
                </a:solidFill>
                <a:latin typeface="Times New Roman" panose="02020603050405020304" pitchFamily="18" charset="0"/>
                <a:cs typeface="Times New Roman" panose="02020603050405020304" pitchFamily="18" charset="0"/>
              </a:rPr>
              <a:t>đôi</a:t>
            </a:r>
            <a:r>
              <a:rPr lang="en-US" sz="2200" kern="0" dirty="0">
                <a:solidFill>
                  <a:srgbClr val="FF0000"/>
                </a:solidFill>
                <a:latin typeface="Times New Roman" panose="02020603050405020304" pitchFamily="18" charset="0"/>
                <a:cs typeface="Times New Roman" panose="02020603050405020304" pitchFamily="18" charset="0"/>
              </a:rPr>
              <a:t> </a:t>
            </a:r>
            <a:r>
              <a:rPr lang="en-US" sz="2200" kern="0" dirty="0" err="1">
                <a:solidFill>
                  <a:srgbClr val="FF0000"/>
                </a:solidFill>
                <a:latin typeface="Times New Roman" panose="02020603050405020304" pitchFamily="18" charset="0"/>
                <a:cs typeface="Times New Roman" panose="02020603050405020304" pitchFamily="18" charset="0"/>
              </a:rPr>
              <a:t>đũ</a:t>
            </a:r>
            <a:r>
              <a:rPr lang="en-US" sz="2200" kern="0" dirty="0">
                <a:solidFill>
                  <a:srgbClr val="FF0000"/>
                </a:solidFill>
                <a:latin typeface="Times New Roman" panose="02020603050405020304" pitchFamily="18" charset="0"/>
                <a:cs typeface="Times New Roman" panose="02020603050405020304" pitchFamily="18" charset="0"/>
              </a:rPr>
              <a:t>a.</a:t>
            </a:r>
          </a:p>
        </p:txBody>
      </p:sp>
      <p:sp>
        <p:nvSpPr>
          <p:cNvPr id="14" name="TextBox 13">
            <a:extLst>
              <a:ext uri="{FF2B5EF4-FFF2-40B4-BE49-F238E27FC236}">
                <a16:creationId xmlns:a16="http://schemas.microsoft.com/office/drawing/2014/main" id="{B3882F9F-240C-484A-A857-9A06159EB453}"/>
              </a:ext>
            </a:extLst>
          </p:cNvPr>
          <p:cNvSpPr txBox="1"/>
          <p:nvPr/>
        </p:nvSpPr>
        <p:spPr>
          <a:xfrm>
            <a:off x="3085193" y="2342380"/>
            <a:ext cx="9106811" cy="769441"/>
          </a:xfrm>
          <a:prstGeom prst="rect">
            <a:avLst/>
          </a:prstGeom>
          <a:noFill/>
        </p:spPr>
        <p:txBody>
          <a:bodyPr wrap="square" rtlCol="0">
            <a:spAutoFit/>
          </a:bodyPr>
          <a:lstStyle/>
          <a:p>
            <a:r>
              <a:rPr lang="en-US" sz="2200" kern="0" dirty="0" err="1">
                <a:solidFill>
                  <a:srgbClr val="FF0000"/>
                </a:solidFill>
                <a:latin typeface="Times New Roman" panose="02020603050405020304" pitchFamily="18" charset="0"/>
                <a:cs typeface="Times New Roman" panose="02020603050405020304" pitchFamily="18" charset="0"/>
              </a:rPr>
              <a:t>Nó</a:t>
            </a:r>
            <a:r>
              <a:rPr lang="en-US" sz="2200" kern="0" dirty="0">
                <a:solidFill>
                  <a:srgbClr val="FF0000"/>
                </a:solidFill>
                <a:latin typeface="Times New Roman" panose="02020603050405020304" pitchFamily="18" charset="0"/>
                <a:cs typeface="Times New Roman" panose="02020603050405020304" pitchFamily="18" charset="0"/>
              </a:rPr>
              <a:t> </a:t>
            </a:r>
            <a:r>
              <a:rPr lang="en-US" sz="2200" kern="0" dirty="0" err="1">
                <a:solidFill>
                  <a:srgbClr val="FF0000"/>
                </a:solidFill>
                <a:latin typeface="Times New Roman" panose="02020603050405020304" pitchFamily="18" charset="0"/>
                <a:cs typeface="Times New Roman" panose="02020603050405020304" pitchFamily="18" charset="0"/>
              </a:rPr>
              <a:t>dài</a:t>
            </a:r>
            <a:r>
              <a:rPr lang="en-US" sz="2200" kern="0" dirty="0">
                <a:solidFill>
                  <a:srgbClr val="FF0000"/>
                </a:solidFill>
                <a:latin typeface="Times New Roman" panose="02020603050405020304" pitchFamily="18" charset="0"/>
                <a:cs typeface="Times New Roman" panose="02020603050405020304" pitchFamily="18" charset="0"/>
              </a:rPr>
              <a:t> </a:t>
            </a:r>
            <a:r>
              <a:rPr lang="en-US" sz="2200" kern="0" dirty="0" err="1">
                <a:solidFill>
                  <a:srgbClr val="FF0000"/>
                </a:solidFill>
                <a:latin typeface="Times New Roman" panose="02020603050405020304" pitchFamily="18" charset="0"/>
                <a:cs typeface="Times New Roman" panose="02020603050405020304" pitchFamily="18" charset="0"/>
              </a:rPr>
              <a:t>khoảng</a:t>
            </a:r>
            <a:r>
              <a:rPr lang="en-US" sz="2200" kern="0" dirty="0">
                <a:solidFill>
                  <a:srgbClr val="FF0000"/>
                </a:solidFill>
                <a:latin typeface="Times New Roman" panose="02020603050405020304" pitchFamily="18" charset="0"/>
                <a:cs typeface="Times New Roman" panose="02020603050405020304" pitchFamily="18" charset="0"/>
              </a:rPr>
              <a:t> 20cm, </a:t>
            </a:r>
            <a:r>
              <a:rPr lang="en-US" sz="2200" kern="0" dirty="0" err="1">
                <a:solidFill>
                  <a:srgbClr val="FF0000"/>
                </a:solidFill>
                <a:latin typeface="Times New Roman" panose="02020603050405020304" pitchFamily="18" charset="0"/>
                <a:cs typeface="Times New Roman" panose="02020603050405020304" pitchFamily="18" charset="0"/>
              </a:rPr>
              <a:t>có</a:t>
            </a:r>
            <a:r>
              <a:rPr lang="en-US" sz="2200" kern="0" dirty="0">
                <a:solidFill>
                  <a:srgbClr val="FF0000"/>
                </a:solidFill>
                <a:latin typeface="Times New Roman" panose="02020603050405020304" pitchFamily="18" charset="0"/>
                <a:cs typeface="Times New Roman" panose="02020603050405020304" pitchFamily="18" charset="0"/>
              </a:rPr>
              <a:t> </a:t>
            </a:r>
            <a:r>
              <a:rPr lang="en-US" sz="2200" kern="0" dirty="0" err="1">
                <a:solidFill>
                  <a:srgbClr val="FF0000"/>
                </a:solidFill>
                <a:latin typeface="Times New Roman" panose="02020603050405020304" pitchFamily="18" charset="0"/>
                <a:cs typeface="Times New Roman" panose="02020603050405020304" pitchFamily="18" charset="0"/>
              </a:rPr>
              <a:t>màu</a:t>
            </a:r>
            <a:r>
              <a:rPr lang="en-US" sz="2200" kern="0" dirty="0">
                <a:solidFill>
                  <a:srgbClr val="FF0000"/>
                </a:solidFill>
                <a:latin typeface="Times New Roman" panose="02020603050405020304" pitchFamily="18" charset="0"/>
                <a:cs typeface="Times New Roman" panose="02020603050405020304" pitchFamily="18" charset="0"/>
              </a:rPr>
              <a:t> </a:t>
            </a:r>
            <a:r>
              <a:rPr lang="en-US" sz="2200" kern="0" dirty="0" err="1">
                <a:solidFill>
                  <a:srgbClr val="FF0000"/>
                </a:solidFill>
                <a:latin typeface="Times New Roman" panose="02020603050405020304" pitchFamily="18" charset="0"/>
                <a:cs typeface="Times New Roman" panose="02020603050405020304" pitchFamily="18" charset="0"/>
              </a:rPr>
              <a:t>vàng</a:t>
            </a:r>
            <a:r>
              <a:rPr lang="en-US" sz="2200" kern="0" dirty="0">
                <a:solidFill>
                  <a:srgbClr val="FF0000"/>
                </a:solidFill>
                <a:latin typeface="Times New Roman" panose="02020603050405020304" pitchFamily="18" charset="0"/>
                <a:cs typeface="Times New Roman" panose="02020603050405020304" pitchFamily="18" charset="0"/>
              </a:rPr>
              <a:t> </a:t>
            </a:r>
            <a:r>
              <a:rPr lang="en-US" sz="2200" kern="0" dirty="0" err="1">
                <a:solidFill>
                  <a:srgbClr val="FF0000"/>
                </a:solidFill>
                <a:latin typeface="Times New Roman" panose="02020603050405020304" pitchFamily="18" charset="0"/>
                <a:cs typeface="Times New Roman" panose="02020603050405020304" pitchFamily="18" charset="0"/>
              </a:rPr>
              <a:t>nâu</a:t>
            </a:r>
            <a:r>
              <a:rPr lang="en-US" sz="2200" kern="0" dirty="0">
                <a:solidFill>
                  <a:srgbClr val="FF0000"/>
                </a:solidFill>
                <a:latin typeface="Times New Roman" panose="02020603050405020304" pitchFamily="18" charset="0"/>
                <a:cs typeface="Times New Roman" panose="02020603050405020304" pitchFamily="18" charset="0"/>
              </a:rPr>
              <a:t>. </a:t>
            </a:r>
            <a:r>
              <a:rPr lang="en-US" sz="2200" kern="0" dirty="0" err="1">
                <a:solidFill>
                  <a:srgbClr val="FF0000"/>
                </a:solidFill>
                <a:latin typeface="Times New Roman" panose="02020603050405020304" pitchFamily="18" charset="0"/>
                <a:cs typeface="Times New Roman" panose="02020603050405020304" pitchFamily="18" charset="0"/>
              </a:rPr>
              <a:t>Đôi</a:t>
            </a:r>
            <a:r>
              <a:rPr lang="en-US" sz="2200" kern="0" dirty="0">
                <a:solidFill>
                  <a:srgbClr val="FF0000"/>
                </a:solidFill>
                <a:latin typeface="Times New Roman" panose="02020603050405020304" pitchFamily="18" charset="0"/>
                <a:cs typeface="Times New Roman" panose="02020603050405020304" pitchFamily="18" charset="0"/>
              </a:rPr>
              <a:t> </a:t>
            </a:r>
            <a:r>
              <a:rPr lang="en-US" sz="2200" kern="0" dirty="0" err="1">
                <a:solidFill>
                  <a:srgbClr val="FF0000"/>
                </a:solidFill>
                <a:latin typeface="Times New Roman" panose="02020603050405020304" pitchFamily="18" charset="0"/>
                <a:cs typeface="Times New Roman" panose="02020603050405020304" pitchFamily="18" charset="0"/>
              </a:rPr>
              <a:t>đũa</a:t>
            </a:r>
            <a:r>
              <a:rPr lang="en-US" sz="2200" kern="0" dirty="0">
                <a:solidFill>
                  <a:srgbClr val="FF0000"/>
                </a:solidFill>
                <a:latin typeface="Times New Roman" panose="02020603050405020304" pitchFamily="18" charset="0"/>
                <a:cs typeface="Times New Roman" panose="02020603050405020304" pitchFamily="18" charset="0"/>
              </a:rPr>
              <a:t> </a:t>
            </a:r>
            <a:r>
              <a:rPr lang="en-US" sz="2200" kern="0" dirty="0" err="1">
                <a:solidFill>
                  <a:srgbClr val="FF0000"/>
                </a:solidFill>
                <a:latin typeface="Times New Roman" panose="02020603050405020304" pitchFamily="18" charset="0"/>
                <a:cs typeface="Times New Roman" panose="02020603050405020304" pitchFamily="18" charset="0"/>
              </a:rPr>
              <a:t>này</a:t>
            </a:r>
            <a:r>
              <a:rPr lang="en-US" sz="2200" kern="0" dirty="0">
                <a:solidFill>
                  <a:srgbClr val="FF0000"/>
                </a:solidFill>
                <a:latin typeface="Times New Roman" panose="02020603050405020304" pitchFamily="18" charset="0"/>
                <a:cs typeface="Times New Roman" panose="02020603050405020304" pitchFamily="18" charset="0"/>
              </a:rPr>
              <a:t> </a:t>
            </a:r>
            <a:r>
              <a:rPr lang="en-US" sz="2200" kern="0" dirty="0" err="1">
                <a:solidFill>
                  <a:srgbClr val="FF0000"/>
                </a:solidFill>
                <a:latin typeface="Times New Roman" panose="02020603050405020304" pitchFamily="18" charset="0"/>
                <a:cs typeface="Times New Roman" panose="02020603050405020304" pitchFamily="18" charset="0"/>
              </a:rPr>
              <a:t>là</a:t>
            </a:r>
            <a:r>
              <a:rPr lang="en-US" sz="2200" kern="0" dirty="0">
                <a:solidFill>
                  <a:srgbClr val="FF0000"/>
                </a:solidFill>
                <a:latin typeface="Times New Roman" panose="02020603050405020304" pitchFamily="18" charset="0"/>
                <a:cs typeface="Times New Roman" panose="02020603050405020304" pitchFamily="18" charset="0"/>
              </a:rPr>
              <a:t> </a:t>
            </a:r>
            <a:r>
              <a:rPr lang="en-US" sz="2200" kern="0" dirty="0" err="1">
                <a:solidFill>
                  <a:srgbClr val="FF0000"/>
                </a:solidFill>
                <a:latin typeface="Times New Roman" panose="02020603050405020304" pitchFamily="18" charset="0"/>
                <a:cs typeface="Times New Roman" panose="02020603050405020304" pitchFamily="18" charset="0"/>
              </a:rPr>
              <a:t>một</a:t>
            </a:r>
            <a:r>
              <a:rPr lang="en-US" sz="2200" kern="0" dirty="0">
                <a:solidFill>
                  <a:srgbClr val="FF0000"/>
                </a:solidFill>
                <a:latin typeface="Times New Roman" panose="02020603050405020304" pitchFamily="18" charset="0"/>
                <a:cs typeface="Times New Roman" panose="02020603050405020304" pitchFamily="18" charset="0"/>
              </a:rPr>
              <a:t> </a:t>
            </a:r>
            <a:r>
              <a:rPr lang="en-US" sz="2200" kern="0" dirty="0" err="1">
                <a:solidFill>
                  <a:srgbClr val="FF0000"/>
                </a:solidFill>
                <a:latin typeface="Times New Roman" panose="02020603050405020304" pitchFamily="18" charset="0"/>
                <a:cs typeface="Times New Roman" panose="02020603050405020304" pitchFamily="18" charset="0"/>
              </a:rPr>
              <a:t>sản</a:t>
            </a:r>
            <a:r>
              <a:rPr lang="en-US" sz="2200" kern="0" dirty="0">
                <a:solidFill>
                  <a:srgbClr val="FF0000"/>
                </a:solidFill>
                <a:latin typeface="Times New Roman" panose="02020603050405020304" pitchFamily="18" charset="0"/>
                <a:cs typeface="Times New Roman" panose="02020603050405020304" pitchFamily="18" charset="0"/>
              </a:rPr>
              <a:t> </a:t>
            </a:r>
            <a:r>
              <a:rPr lang="en-US" sz="2200" kern="0" dirty="0" err="1">
                <a:solidFill>
                  <a:srgbClr val="FF0000"/>
                </a:solidFill>
                <a:latin typeface="Times New Roman" panose="02020603050405020304" pitchFamily="18" charset="0"/>
                <a:cs typeface="Times New Roman" panose="02020603050405020304" pitchFamily="18" charset="0"/>
              </a:rPr>
              <a:t>phẩm</a:t>
            </a:r>
            <a:r>
              <a:rPr lang="en-US" sz="2200" kern="0" dirty="0">
                <a:solidFill>
                  <a:srgbClr val="FF0000"/>
                </a:solidFill>
                <a:latin typeface="Times New Roman" panose="02020603050405020304" pitchFamily="18" charset="0"/>
                <a:cs typeface="Times New Roman" panose="02020603050405020304" pitchFamily="18" charset="0"/>
              </a:rPr>
              <a:t> </a:t>
            </a:r>
            <a:r>
              <a:rPr lang="en-US" sz="2200" kern="0" dirty="0" err="1">
                <a:solidFill>
                  <a:srgbClr val="FF0000"/>
                </a:solidFill>
                <a:latin typeface="Times New Roman" panose="02020603050405020304" pitchFamily="18" charset="0"/>
                <a:cs typeface="Times New Roman" panose="02020603050405020304" pitchFamily="18" charset="0"/>
              </a:rPr>
              <a:t>rất</a:t>
            </a:r>
            <a:r>
              <a:rPr lang="en-US" sz="2200" kern="0" dirty="0">
                <a:solidFill>
                  <a:srgbClr val="FF0000"/>
                </a:solidFill>
                <a:latin typeface="Times New Roman" panose="02020603050405020304" pitchFamily="18" charset="0"/>
                <a:cs typeface="Times New Roman" panose="02020603050405020304" pitchFamily="18" charset="0"/>
              </a:rPr>
              <a:t> </a:t>
            </a:r>
            <a:r>
              <a:rPr lang="en-US" sz="2200" kern="0" dirty="0" err="1">
                <a:solidFill>
                  <a:srgbClr val="FF0000"/>
                </a:solidFill>
                <a:latin typeface="Times New Roman" panose="02020603050405020304" pitchFamily="18" charset="0"/>
                <a:cs typeface="Times New Roman" panose="02020603050405020304" pitchFamily="18" charset="0"/>
              </a:rPr>
              <a:t>thân</a:t>
            </a:r>
            <a:r>
              <a:rPr lang="en-US" sz="2200" kern="0" dirty="0">
                <a:solidFill>
                  <a:srgbClr val="FF0000"/>
                </a:solidFill>
                <a:latin typeface="Times New Roman" panose="02020603050405020304" pitchFamily="18" charset="0"/>
                <a:cs typeface="Times New Roman" panose="02020603050405020304" pitchFamily="18" charset="0"/>
              </a:rPr>
              <a:t> </a:t>
            </a:r>
            <a:r>
              <a:rPr lang="en-US" sz="2200" kern="0" dirty="0" err="1">
                <a:solidFill>
                  <a:srgbClr val="FF0000"/>
                </a:solidFill>
                <a:latin typeface="Times New Roman" panose="02020603050405020304" pitchFamily="18" charset="0"/>
                <a:cs typeface="Times New Roman" panose="02020603050405020304" pitchFamily="18" charset="0"/>
              </a:rPr>
              <a:t>thiện</a:t>
            </a:r>
            <a:r>
              <a:rPr lang="en-US" sz="2200" kern="0" dirty="0">
                <a:solidFill>
                  <a:srgbClr val="FF0000"/>
                </a:solidFill>
                <a:latin typeface="Times New Roman" panose="02020603050405020304" pitchFamily="18" charset="0"/>
                <a:cs typeface="Times New Roman" panose="02020603050405020304" pitchFamily="18" charset="0"/>
              </a:rPr>
              <a:t> </a:t>
            </a:r>
            <a:r>
              <a:rPr lang="en-US" sz="2200" kern="0" dirty="0" err="1">
                <a:solidFill>
                  <a:srgbClr val="FF0000"/>
                </a:solidFill>
                <a:latin typeface="Times New Roman" panose="02020603050405020304" pitchFamily="18" charset="0"/>
                <a:cs typeface="Times New Roman" panose="02020603050405020304" pitchFamily="18" charset="0"/>
              </a:rPr>
              <a:t>với</a:t>
            </a:r>
            <a:r>
              <a:rPr lang="en-US" sz="2200" kern="0" dirty="0">
                <a:solidFill>
                  <a:srgbClr val="FF0000"/>
                </a:solidFill>
                <a:latin typeface="Times New Roman" panose="02020603050405020304" pitchFamily="18" charset="0"/>
                <a:cs typeface="Times New Roman" panose="02020603050405020304" pitchFamily="18" charset="0"/>
              </a:rPr>
              <a:t> </a:t>
            </a:r>
            <a:r>
              <a:rPr lang="en-US" sz="2200" kern="0" dirty="0" err="1">
                <a:solidFill>
                  <a:srgbClr val="FF0000"/>
                </a:solidFill>
                <a:latin typeface="Times New Roman" panose="02020603050405020304" pitchFamily="18" charset="0"/>
                <a:cs typeface="Times New Roman" panose="02020603050405020304" pitchFamily="18" charset="0"/>
              </a:rPr>
              <a:t>môi</a:t>
            </a:r>
            <a:r>
              <a:rPr lang="en-US" sz="2200" kern="0" dirty="0">
                <a:solidFill>
                  <a:srgbClr val="FF0000"/>
                </a:solidFill>
                <a:latin typeface="Times New Roman" panose="02020603050405020304" pitchFamily="18" charset="0"/>
                <a:cs typeface="Times New Roman" panose="02020603050405020304" pitchFamily="18" charset="0"/>
              </a:rPr>
              <a:t> </a:t>
            </a:r>
            <a:r>
              <a:rPr lang="en-US" sz="2200" kern="0" dirty="0" err="1">
                <a:solidFill>
                  <a:srgbClr val="FF0000"/>
                </a:solidFill>
                <a:latin typeface="Times New Roman" panose="02020603050405020304" pitchFamily="18" charset="0"/>
                <a:cs typeface="Times New Roman" panose="02020603050405020304" pitchFamily="18" charset="0"/>
              </a:rPr>
              <a:t>trường</a:t>
            </a:r>
            <a:r>
              <a:rPr lang="en-US" sz="2200" kern="0" dirty="0">
                <a:solidFill>
                  <a:srgbClr val="FF0000"/>
                </a:solidFill>
                <a:latin typeface="Times New Roman" panose="02020603050405020304" pitchFamily="18" charset="0"/>
                <a:cs typeface="Times New Roman" panose="02020603050405020304" pitchFamily="18" charset="0"/>
              </a:rPr>
              <a:t>.</a:t>
            </a:r>
            <a:endParaRPr lang="vi-VN" sz="2200" dirty="0">
              <a:solidFill>
                <a:srgbClr val="FF0000"/>
              </a:solidFill>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8540E5F2-19B2-A94A-A941-DB37E03E3575}"/>
              </a:ext>
            </a:extLst>
          </p:cNvPr>
          <p:cNvSpPr txBox="1"/>
          <p:nvPr/>
        </p:nvSpPr>
        <p:spPr>
          <a:xfrm>
            <a:off x="3085193" y="3859684"/>
            <a:ext cx="8962103" cy="430887"/>
          </a:xfrm>
          <a:prstGeom prst="rect">
            <a:avLst/>
          </a:prstGeom>
          <a:noFill/>
        </p:spPr>
        <p:txBody>
          <a:bodyPr wrap="square" rtlCol="0">
            <a:spAutoFit/>
          </a:bodyPr>
          <a:lstStyle/>
          <a:p>
            <a:pPr lvl="0">
              <a:defRPr/>
            </a:pPr>
            <a:r>
              <a:rPr lang="vi-VN" sz="2200" dirty="0">
                <a:solidFill>
                  <a:srgbClr val="FF0000"/>
                </a:solidFill>
                <a:latin typeface="Times New Roman" panose="02020603050405020304" pitchFamily="18" charset="0"/>
                <a:cs typeface="Times New Roman" panose="02020603050405020304" pitchFamily="18" charset="0"/>
              </a:rPr>
              <a:t>Đũa tre dùng để gắp đồ ăn, xào nấu…</a:t>
            </a:r>
            <a:endParaRPr lang="en-US" sz="2200" kern="0" dirty="0">
              <a:solidFill>
                <a:srgbClr val="FF0000"/>
              </a:solidFill>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89223417-E846-6E46-A1CB-13E413590F7A}"/>
              </a:ext>
            </a:extLst>
          </p:cNvPr>
          <p:cNvSpPr txBox="1"/>
          <p:nvPr/>
        </p:nvSpPr>
        <p:spPr>
          <a:xfrm>
            <a:off x="3110304" y="5038430"/>
            <a:ext cx="8723352" cy="1107996"/>
          </a:xfrm>
          <a:prstGeom prst="rect">
            <a:avLst/>
          </a:prstGeom>
          <a:noFill/>
        </p:spPr>
        <p:txBody>
          <a:bodyPr wrap="square" rtlCol="0">
            <a:spAutoFit/>
          </a:bodyPr>
          <a:lstStyle/>
          <a:p>
            <a:pPr>
              <a:defRPr/>
            </a:pPr>
            <a:r>
              <a:rPr lang="vi-VN" sz="2200" dirty="0">
                <a:solidFill>
                  <a:srgbClr val="FF0000"/>
                </a:solidFill>
                <a:latin typeface="Times New Roman" panose="02020603050405020304" pitchFamily="18" charset="0"/>
                <a:cs typeface="Times New Roman" panose="02020603050405020304" pitchFamily="18" charset="0"/>
              </a:rPr>
              <a:t>Đũa tre được làm thủ công từ đôi bàn tay khéo léo của người nghệ nhân. Chúng ta cần bảo quản chúng ở nơi khô ráo, thoáng mát sau khi sử dụng tránh ẩm mốc.</a:t>
            </a:r>
            <a:endParaRPr lang="en-US" sz="2200" kern="0" dirty="0">
              <a:solidFill>
                <a:srgbClr val="FF0000"/>
              </a:solidFill>
              <a:latin typeface="Times New Roman" panose="02020603050405020304" pitchFamily="18" charset="0"/>
              <a:cs typeface="Times New Roman" panose="02020603050405020304" pitchFamily="18" charset="0"/>
            </a:endParaRPr>
          </a:p>
        </p:txBody>
      </p:sp>
      <p:pic>
        <p:nvPicPr>
          <p:cNvPr id="5122" name="Picture 2" descr="Bộ Đũa Tre Tự Nhiên (10 đôi) 23cm – thebamboo">
            <a:extLst>
              <a:ext uri="{FF2B5EF4-FFF2-40B4-BE49-F238E27FC236}">
                <a16:creationId xmlns:a16="http://schemas.microsoft.com/office/drawing/2014/main" id="{42C456C9-C20C-9B46-9E64-B1F85BA6F9B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444" r="20429"/>
          <a:stretch/>
        </p:blipFill>
        <p:spPr bwMode="auto">
          <a:xfrm>
            <a:off x="2" y="936491"/>
            <a:ext cx="3045597" cy="5131169"/>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7BAE0AC9-FCFF-444C-A512-09E907910C67}"/>
              </a:ext>
            </a:extLst>
          </p:cNvPr>
          <p:cNvSpPr txBox="1"/>
          <p:nvPr/>
        </p:nvSpPr>
        <p:spPr>
          <a:xfrm>
            <a:off x="-265471" y="97345"/>
            <a:ext cx="10448289" cy="558807"/>
          </a:xfrm>
          <a:prstGeom prst="rect">
            <a:avLst/>
          </a:prstGeom>
          <a:noFill/>
        </p:spPr>
        <p:txBody>
          <a:bodyPr wrap="square" rtlCol="0">
            <a:spAutoFit/>
          </a:bodyPr>
          <a:lstStyle/>
          <a:p>
            <a:pPr algn="ctr">
              <a:lnSpc>
                <a:spcPts val="4000"/>
              </a:lnSpc>
              <a:defRPr/>
            </a:pPr>
            <a:r>
              <a:rPr lang="en-US" sz="2800" b="1" kern="0" dirty="0" err="1">
                <a:latin typeface="Times New Roman" panose="02020603050405020304" pitchFamily="18" charset="0"/>
                <a:cs typeface="Times New Roman" panose="02020603050405020304" pitchFamily="18" charset="0"/>
              </a:rPr>
              <a:t>Giới</a:t>
            </a:r>
            <a:r>
              <a:rPr lang="en-US" sz="2800" b="1" kern="0" dirty="0">
                <a:latin typeface="Times New Roman" panose="02020603050405020304" pitchFamily="18" charset="0"/>
                <a:cs typeface="Times New Roman" panose="02020603050405020304" pitchFamily="18" charset="0"/>
              </a:rPr>
              <a:t> </a:t>
            </a:r>
            <a:r>
              <a:rPr lang="en-US" sz="2800" b="1" kern="0" dirty="0" err="1">
                <a:latin typeface="Times New Roman" panose="02020603050405020304" pitchFamily="18" charset="0"/>
                <a:cs typeface="Times New Roman" panose="02020603050405020304" pitchFamily="18" charset="0"/>
              </a:rPr>
              <a:t>thiệu</a:t>
            </a:r>
            <a:r>
              <a:rPr lang="en-US" sz="2800" b="1" kern="0" dirty="0">
                <a:latin typeface="Times New Roman" panose="02020603050405020304" pitchFamily="18" charset="0"/>
                <a:cs typeface="Times New Roman" panose="02020603050405020304" pitchFamily="18" charset="0"/>
              </a:rPr>
              <a:t> </a:t>
            </a:r>
            <a:r>
              <a:rPr lang="en-US" sz="2800" b="1" kern="0" dirty="0" err="1">
                <a:latin typeface="Times New Roman" panose="02020603050405020304" pitchFamily="18" charset="0"/>
                <a:cs typeface="Times New Roman" panose="02020603050405020304" pitchFamily="18" charset="0"/>
              </a:rPr>
              <a:t>một</a:t>
            </a:r>
            <a:r>
              <a:rPr lang="en-US" sz="2800" b="1" kern="0" dirty="0">
                <a:latin typeface="Times New Roman" panose="02020603050405020304" pitchFamily="18" charset="0"/>
                <a:cs typeface="Times New Roman" panose="02020603050405020304" pitchFamily="18" charset="0"/>
              </a:rPr>
              <a:t> </a:t>
            </a:r>
            <a:r>
              <a:rPr lang="en-US" sz="2800" b="1" kern="0" dirty="0" err="1">
                <a:latin typeface="Times New Roman" panose="02020603050405020304" pitchFamily="18" charset="0"/>
                <a:cs typeface="Times New Roman" panose="02020603050405020304" pitchFamily="18" charset="0"/>
              </a:rPr>
              <a:t>đồ</a:t>
            </a:r>
            <a:r>
              <a:rPr lang="en-US" sz="2800" b="1" kern="0" dirty="0">
                <a:latin typeface="Times New Roman" panose="02020603050405020304" pitchFamily="18" charset="0"/>
                <a:cs typeface="Times New Roman" panose="02020603050405020304" pitchFamily="18" charset="0"/>
              </a:rPr>
              <a:t> </a:t>
            </a:r>
            <a:r>
              <a:rPr lang="en-US" sz="2800" b="1" kern="0" dirty="0" err="1">
                <a:latin typeface="Times New Roman" panose="02020603050405020304" pitchFamily="18" charset="0"/>
                <a:cs typeface="Times New Roman" panose="02020603050405020304" pitchFamily="18" charset="0"/>
              </a:rPr>
              <a:t>vật</a:t>
            </a:r>
            <a:r>
              <a:rPr lang="en-US" sz="2800" b="1" kern="0" dirty="0">
                <a:latin typeface="Times New Roman" panose="02020603050405020304" pitchFamily="18" charset="0"/>
                <a:cs typeface="Times New Roman" panose="02020603050405020304" pitchFamily="18" charset="0"/>
              </a:rPr>
              <a:t> </a:t>
            </a:r>
            <a:r>
              <a:rPr lang="en-US" sz="2800" b="1" kern="0" dirty="0" err="1">
                <a:latin typeface="Times New Roman" panose="02020603050405020304" pitchFamily="18" charset="0"/>
                <a:cs typeface="Times New Roman" panose="02020603050405020304" pitchFamily="18" charset="0"/>
              </a:rPr>
              <a:t>được</a:t>
            </a:r>
            <a:r>
              <a:rPr lang="en-US" sz="2800" b="1" kern="0" dirty="0">
                <a:latin typeface="Times New Roman" panose="02020603050405020304" pitchFamily="18" charset="0"/>
                <a:cs typeface="Times New Roman" panose="02020603050405020304" pitchFamily="18" charset="0"/>
              </a:rPr>
              <a:t> </a:t>
            </a:r>
            <a:r>
              <a:rPr lang="en-US" sz="2800" b="1" kern="0" dirty="0" err="1">
                <a:latin typeface="Times New Roman" panose="02020603050405020304" pitchFamily="18" charset="0"/>
                <a:cs typeface="Times New Roman" panose="02020603050405020304" pitchFamily="18" charset="0"/>
              </a:rPr>
              <a:t>làm</a:t>
            </a:r>
            <a:r>
              <a:rPr lang="en-US" sz="2800" b="1" kern="0" dirty="0">
                <a:latin typeface="Times New Roman" panose="02020603050405020304" pitchFamily="18" charset="0"/>
                <a:cs typeface="Times New Roman" panose="02020603050405020304" pitchFamily="18" charset="0"/>
              </a:rPr>
              <a:t> </a:t>
            </a:r>
            <a:r>
              <a:rPr lang="en-US" sz="2800" b="1" kern="0" dirty="0" err="1">
                <a:latin typeface="Times New Roman" panose="02020603050405020304" pitchFamily="18" charset="0"/>
                <a:cs typeface="Times New Roman" panose="02020603050405020304" pitchFamily="18" charset="0"/>
              </a:rPr>
              <a:t>bằng</a:t>
            </a:r>
            <a:r>
              <a:rPr lang="en-US" sz="2800" b="1" kern="0" dirty="0">
                <a:latin typeface="Times New Roman" panose="02020603050405020304" pitchFamily="18" charset="0"/>
                <a:cs typeface="Times New Roman" panose="02020603050405020304" pitchFamily="18" charset="0"/>
              </a:rPr>
              <a:t> </a:t>
            </a:r>
            <a:r>
              <a:rPr lang="en-US" sz="2800" b="1" kern="0" dirty="0" err="1">
                <a:latin typeface="Times New Roman" panose="02020603050405020304" pitchFamily="18" charset="0"/>
                <a:cs typeface="Times New Roman" panose="02020603050405020304" pitchFamily="18" charset="0"/>
              </a:rPr>
              <a:t>tre</a:t>
            </a:r>
            <a:r>
              <a:rPr lang="en-US" sz="2800" b="1" kern="0" dirty="0">
                <a:latin typeface="Times New Roman" panose="02020603050405020304" pitchFamily="18" charset="0"/>
                <a:cs typeface="Times New Roman" panose="02020603050405020304" pitchFamily="18" charset="0"/>
              </a:rPr>
              <a:t> </a:t>
            </a:r>
            <a:r>
              <a:rPr lang="en-US" sz="2800" b="1" kern="0" dirty="0" err="1">
                <a:latin typeface="Times New Roman" panose="02020603050405020304" pitchFamily="18" charset="0"/>
                <a:cs typeface="Times New Roman" panose="02020603050405020304" pitchFamily="18" charset="0"/>
              </a:rPr>
              <a:t>hoặc</a:t>
            </a:r>
            <a:r>
              <a:rPr lang="en-US" sz="2800" b="1" kern="0" dirty="0">
                <a:latin typeface="Times New Roman" panose="02020603050405020304" pitchFamily="18" charset="0"/>
                <a:cs typeface="Times New Roman" panose="02020603050405020304" pitchFamily="18" charset="0"/>
              </a:rPr>
              <a:t> </a:t>
            </a:r>
            <a:r>
              <a:rPr lang="en-US" sz="2800" b="1" kern="0" dirty="0" err="1">
                <a:latin typeface="Times New Roman" panose="02020603050405020304" pitchFamily="18" charset="0"/>
                <a:cs typeface="Times New Roman" panose="02020603050405020304" pitchFamily="18" charset="0"/>
              </a:rPr>
              <a:t>gỗ</a:t>
            </a:r>
            <a:endParaRPr lang="en-US" sz="2800" b="1" kern="0" dirty="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725748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p:bldP spid="14" grpId="0"/>
      <p:bldP spid="15" grpId="0"/>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矩形 39">
            <a:extLst>
              <a:ext uri="{FF2B5EF4-FFF2-40B4-BE49-F238E27FC236}">
                <a16:creationId xmlns:a16="http://schemas.microsoft.com/office/drawing/2014/main" id="{9E63F35D-DB7C-4D78-8334-945D85AA5AFC}"/>
              </a:ext>
            </a:extLst>
          </p:cNvPr>
          <p:cNvSpPr/>
          <p:nvPr/>
        </p:nvSpPr>
        <p:spPr>
          <a:xfrm>
            <a:off x="-1524000" y="242888"/>
            <a:ext cx="700088" cy="514350"/>
          </a:xfrm>
          <a:prstGeom prst="rect">
            <a:avLst/>
          </a:prstGeom>
          <a:solidFill>
            <a:srgbClr val="FFA7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latin typeface="Times New Roman" panose="02020603050405020304" pitchFamily="18" charset="0"/>
              <a:ea typeface="仓耳羽辰体-谷力 W05" panose="02020400000000000000" pitchFamily="18" charset="-122"/>
              <a:cs typeface="Times New Roman" panose="02020603050405020304" pitchFamily="18" charset="0"/>
            </a:endParaRPr>
          </a:p>
        </p:txBody>
      </p:sp>
      <p:pic>
        <p:nvPicPr>
          <p:cNvPr id="18" name="图片 7">
            <a:extLst>
              <a:ext uri="{FF2B5EF4-FFF2-40B4-BE49-F238E27FC236}">
                <a16:creationId xmlns:a16="http://schemas.microsoft.com/office/drawing/2014/main" id="{866C74A3-8176-47CE-83D2-B32BD0E6AB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34971" y="2456125"/>
            <a:ext cx="3490747" cy="5065357"/>
          </a:xfrm>
          <a:prstGeom prst="rect">
            <a:avLst/>
          </a:prstGeom>
        </p:spPr>
      </p:pic>
      <p:pic>
        <p:nvPicPr>
          <p:cNvPr id="4" name="Picture 3">
            <a:extLst>
              <a:ext uri="{FF2B5EF4-FFF2-40B4-BE49-F238E27FC236}">
                <a16:creationId xmlns:a16="http://schemas.microsoft.com/office/drawing/2014/main" id="{6F842CC7-6509-4BF2-8DD6-3F98DDC2660A}"/>
              </a:ext>
            </a:extLst>
          </p:cNvPr>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936826" y="1562363"/>
            <a:ext cx="9255092" cy="4378158"/>
          </a:xfrm>
          <a:prstGeom prst="rect">
            <a:avLst/>
          </a:prstGeom>
        </p:spPr>
      </p:pic>
      <p:sp>
        <p:nvSpPr>
          <p:cNvPr id="5" name="Rectangle 4">
            <a:extLst>
              <a:ext uri="{FF2B5EF4-FFF2-40B4-BE49-F238E27FC236}">
                <a16:creationId xmlns:a16="http://schemas.microsoft.com/office/drawing/2014/main" id="{26B1C4E8-E3DD-4CC9-9F84-5E85492C7A66}"/>
              </a:ext>
            </a:extLst>
          </p:cNvPr>
          <p:cNvSpPr/>
          <p:nvPr/>
        </p:nvSpPr>
        <p:spPr>
          <a:xfrm>
            <a:off x="936826" y="598501"/>
            <a:ext cx="9650522" cy="523220"/>
          </a:xfrm>
          <a:prstGeom prst="rect">
            <a:avLst/>
          </a:prstGeom>
        </p:spPr>
        <p:txBody>
          <a:bodyPr wrap="square">
            <a:spAutoFit/>
          </a:bodyPr>
          <a:lstStyle/>
          <a:p>
            <a:r>
              <a:rPr lang="vi-VN" sz="2800" b="1" dirty="0">
                <a:latin typeface="Times New Roman" panose="02020603050405020304" pitchFamily="18" charset="0"/>
                <a:cs typeface="Times New Roman" panose="02020603050405020304" pitchFamily="18" charset="0"/>
              </a:rPr>
              <a:t>2. Viết 4 – 5 câu giới thiệu một đồ vật được làm từ tre hoặc gỗ.</a:t>
            </a:r>
          </a:p>
        </p:txBody>
      </p:sp>
    </p:spTree>
    <p:custDataLst>
      <p:tags r:id="rId1"/>
    </p:custDataLst>
    <p:extLst>
      <p:ext uri="{BB962C8B-B14F-4D97-AF65-F5344CB8AC3E}">
        <p14:creationId xmlns:p14="http://schemas.microsoft.com/office/powerpoint/2010/main" val="2586051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Straight Arrow Connector 28">
            <a:extLst>
              <a:ext uri="{FF2B5EF4-FFF2-40B4-BE49-F238E27FC236}">
                <a16:creationId xmlns:a16="http://schemas.microsoft.com/office/drawing/2014/main" id="{128B3E7D-8918-ED46-B19F-601FBCF98816}"/>
              </a:ext>
            </a:extLst>
          </p:cNvPr>
          <p:cNvCxnSpPr>
            <a:cxnSpLocks/>
          </p:cNvCxnSpPr>
          <p:nvPr/>
        </p:nvCxnSpPr>
        <p:spPr>
          <a:xfrm flipV="1">
            <a:off x="4745624" y="5398816"/>
            <a:ext cx="520861" cy="3549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 name="Oval 1">
            <a:extLst>
              <a:ext uri="{FF2B5EF4-FFF2-40B4-BE49-F238E27FC236}">
                <a16:creationId xmlns:a16="http://schemas.microsoft.com/office/drawing/2014/main" id="{BCF2D0A7-5128-254F-BE77-1452DD82C58C}"/>
              </a:ext>
            </a:extLst>
          </p:cNvPr>
          <p:cNvSpPr/>
          <p:nvPr/>
        </p:nvSpPr>
        <p:spPr>
          <a:xfrm>
            <a:off x="246380" y="1459188"/>
            <a:ext cx="2660352" cy="3593413"/>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lnSpc>
                <a:spcPts val="4000"/>
              </a:lnSpc>
              <a:defRPr/>
            </a:pPr>
            <a:r>
              <a:rPr lang="en-US" sz="2800" b="1" kern="0" dirty="0" err="1">
                <a:latin typeface="Times New Roman" panose="02020603050405020304" pitchFamily="18" charset="0"/>
                <a:cs typeface="Times New Roman" panose="02020603050405020304" pitchFamily="18" charset="0"/>
              </a:rPr>
              <a:t>Giới</a:t>
            </a:r>
            <a:r>
              <a:rPr lang="en-US" sz="2800" b="1" kern="0" dirty="0">
                <a:latin typeface="Times New Roman" panose="02020603050405020304" pitchFamily="18" charset="0"/>
                <a:cs typeface="Times New Roman" panose="02020603050405020304" pitchFamily="18" charset="0"/>
              </a:rPr>
              <a:t> </a:t>
            </a:r>
            <a:r>
              <a:rPr lang="en-US" sz="2800" b="1" kern="0" dirty="0" err="1">
                <a:latin typeface="Times New Roman" panose="02020603050405020304" pitchFamily="18" charset="0"/>
                <a:cs typeface="Times New Roman" panose="02020603050405020304" pitchFamily="18" charset="0"/>
              </a:rPr>
              <a:t>thiệu</a:t>
            </a:r>
            <a:r>
              <a:rPr lang="en-US" sz="2800" b="1" kern="0" dirty="0">
                <a:latin typeface="Times New Roman" panose="02020603050405020304" pitchFamily="18" charset="0"/>
                <a:cs typeface="Times New Roman" panose="02020603050405020304" pitchFamily="18" charset="0"/>
              </a:rPr>
              <a:t> </a:t>
            </a:r>
            <a:r>
              <a:rPr lang="en-US" sz="2800" b="1" kern="0" dirty="0" err="1">
                <a:latin typeface="Times New Roman" panose="02020603050405020304" pitchFamily="18" charset="0"/>
                <a:cs typeface="Times New Roman" panose="02020603050405020304" pitchFamily="18" charset="0"/>
              </a:rPr>
              <a:t>một</a:t>
            </a:r>
            <a:r>
              <a:rPr lang="en-US" sz="2800" b="1" kern="0" dirty="0">
                <a:latin typeface="Times New Roman" panose="02020603050405020304" pitchFamily="18" charset="0"/>
                <a:cs typeface="Times New Roman" panose="02020603050405020304" pitchFamily="18" charset="0"/>
              </a:rPr>
              <a:t> </a:t>
            </a:r>
            <a:r>
              <a:rPr lang="en-US" sz="2800" b="1" kern="0" dirty="0" err="1">
                <a:latin typeface="Times New Roman" panose="02020603050405020304" pitchFamily="18" charset="0"/>
                <a:cs typeface="Times New Roman" panose="02020603050405020304" pitchFamily="18" charset="0"/>
              </a:rPr>
              <a:t>đồ</a:t>
            </a:r>
            <a:r>
              <a:rPr lang="en-US" sz="2800" b="1" kern="0" dirty="0">
                <a:latin typeface="Times New Roman" panose="02020603050405020304" pitchFamily="18" charset="0"/>
                <a:cs typeface="Times New Roman" panose="02020603050405020304" pitchFamily="18" charset="0"/>
              </a:rPr>
              <a:t> </a:t>
            </a:r>
            <a:r>
              <a:rPr lang="en-US" sz="2800" b="1" kern="0" dirty="0" err="1">
                <a:latin typeface="Times New Roman" panose="02020603050405020304" pitchFamily="18" charset="0"/>
                <a:cs typeface="Times New Roman" panose="02020603050405020304" pitchFamily="18" charset="0"/>
              </a:rPr>
              <a:t>vật</a:t>
            </a:r>
            <a:r>
              <a:rPr lang="en-US" sz="2800" b="1" kern="0" dirty="0">
                <a:latin typeface="Times New Roman" panose="02020603050405020304" pitchFamily="18" charset="0"/>
                <a:cs typeface="Times New Roman" panose="02020603050405020304" pitchFamily="18" charset="0"/>
              </a:rPr>
              <a:t> </a:t>
            </a:r>
            <a:r>
              <a:rPr lang="en-US" sz="2800" b="1" kern="0" dirty="0" err="1">
                <a:latin typeface="Times New Roman" panose="02020603050405020304" pitchFamily="18" charset="0"/>
                <a:cs typeface="Times New Roman" panose="02020603050405020304" pitchFamily="18" charset="0"/>
              </a:rPr>
              <a:t>được</a:t>
            </a:r>
            <a:r>
              <a:rPr lang="en-US" sz="2800" b="1" kern="0" dirty="0">
                <a:latin typeface="Times New Roman" panose="02020603050405020304" pitchFamily="18" charset="0"/>
                <a:cs typeface="Times New Roman" panose="02020603050405020304" pitchFamily="18" charset="0"/>
              </a:rPr>
              <a:t> </a:t>
            </a:r>
            <a:r>
              <a:rPr lang="en-US" sz="2800" b="1" kern="0" dirty="0" err="1">
                <a:latin typeface="Times New Roman" panose="02020603050405020304" pitchFamily="18" charset="0"/>
                <a:cs typeface="Times New Roman" panose="02020603050405020304" pitchFamily="18" charset="0"/>
              </a:rPr>
              <a:t>làm</a:t>
            </a:r>
            <a:r>
              <a:rPr lang="en-US" sz="2800" b="1" kern="0" dirty="0">
                <a:latin typeface="Times New Roman" panose="02020603050405020304" pitchFamily="18" charset="0"/>
                <a:cs typeface="Times New Roman" panose="02020603050405020304" pitchFamily="18" charset="0"/>
              </a:rPr>
              <a:t> </a:t>
            </a:r>
            <a:r>
              <a:rPr lang="en-US" sz="2800" b="1" kern="0" dirty="0" err="1">
                <a:latin typeface="Times New Roman" panose="02020603050405020304" pitchFamily="18" charset="0"/>
                <a:cs typeface="Times New Roman" panose="02020603050405020304" pitchFamily="18" charset="0"/>
              </a:rPr>
              <a:t>bằng</a:t>
            </a:r>
            <a:r>
              <a:rPr lang="en-US" sz="2800" b="1" kern="0" dirty="0">
                <a:latin typeface="Times New Roman" panose="02020603050405020304" pitchFamily="18" charset="0"/>
                <a:cs typeface="Times New Roman" panose="02020603050405020304" pitchFamily="18" charset="0"/>
              </a:rPr>
              <a:t> </a:t>
            </a:r>
            <a:r>
              <a:rPr lang="en-US" sz="2800" b="1" kern="0" dirty="0" err="1">
                <a:latin typeface="Times New Roman" panose="02020603050405020304" pitchFamily="18" charset="0"/>
                <a:cs typeface="Times New Roman" panose="02020603050405020304" pitchFamily="18" charset="0"/>
              </a:rPr>
              <a:t>tre</a:t>
            </a:r>
            <a:r>
              <a:rPr lang="en-US" sz="2800" b="1" kern="0" dirty="0">
                <a:latin typeface="Times New Roman" panose="02020603050405020304" pitchFamily="18" charset="0"/>
                <a:cs typeface="Times New Roman" panose="02020603050405020304" pitchFamily="18" charset="0"/>
              </a:rPr>
              <a:t> </a:t>
            </a:r>
            <a:r>
              <a:rPr lang="en-US" sz="2800" b="1" kern="0" dirty="0" err="1">
                <a:latin typeface="Times New Roman" panose="02020603050405020304" pitchFamily="18" charset="0"/>
                <a:cs typeface="Times New Roman" panose="02020603050405020304" pitchFamily="18" charset="0"/>
              </a:rPr>
              <a:t>hoặc</a:t>
            </a:r>
            <a:r>
              <a:rPr lang="en-US" sz="2800" b="1" kern="0" dirty="0">
                <a:latin typeface="Times New Roman" panose="02020603050405020304" pitchFamily="18" charset="0"/>
                <a:cs typeface="Times New Roman" panose="02020603050405020304" pitchFamily="18" charset="0"/>
              </a:rPr>
              <a:t> </a:t>
            </a:r>
            <a:r>
              <a:rPr lang="en-US" sz="2800" b="1" kern="0" dirty="0" err="1">
                <a:latin typeface="Times New Roman" panose="02020603050405020304" pitchFamily="18" charset="0"/>
                <a:cs typeface="Times New Roman" panose="02020603050405020304" pitchFamily="18" charset="0"/>
              </a:rPr>
              <a:t>gỗ</a:t>
            </a:r>
            <a:endParaRPr lang="en-US" sz="2800" b="1" kern="0"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3A4AA6CD-2A6F-0443-8996-BC7FAE0E0241}"/>
              </a:ext>
            </a:extLst>
          </p:cNvPr>
          <p:cNvSpPr/>
          <p:nvPr/>
        </p:nvSpPr>
        <p:spPr>
          <a:xfrm>
            <a:off x="2801819" y="376867"/>
            <a:ext cx="2754923" cy="1085556"/>
          </a:xfrm>
          <a:prstGeom prst="rect">
            <a:avLst/>
          </a:prstGeom>
          <a:solidFill>
            <a:schemeClr val="bg1"/>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VN" sz="2400" b="1" dirty="0">
                <a:solidFill>
                  <a:schemeClr val="tx1"/>
                </a:solidFill>
                <a:latin typeface="Times New Roman" panose="02020603050405020304" pitchFamily="18" charset="0"/>
                <a:cs typeface="Times New Roman" panose="02020603050405020304" pitchFamily="18" charset="0"/>
              </a:rPr>
              <a:t>Tên đồ dùng đó</a:t>
            </a:r>
          </a:p>
        </p:txBody>
      </p:sp>
      <p:sp>
        <p:nvSpPr>
          <p:cNvPr id="9" name="Rectangle 8">
            <a:extLst>
              <a:ext uri="{FF2B5EF4-FFF2-40B4-BE49-F238E27FC236}">
                <a16:creationId xmlns:a16="http://schemas.microsoft.com/office/drawing/2014/main" id="{199E95C5-D7F6-B649-BCA0-1B5970208842}"/>
              </a:ext>
            </a:extLst>
          </p:cNvPr>
          <p:cNvSpPr/>
          <p:nvPr/>
        </p:nvSpPr>
        <p:spPr>
          <a:xfrm>
            <a:off x="3291246" y="1847837"/>
            <a:ext cx="2754923" cy="1085556"/>
          </a:xfrm>
          <a:prstGeom prst="rect">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VN" sz="2400" b="1" dirty="0">
                <a:solidFill>
                  <a:schemeClr val="tx1"/>
                </a:solidFill>
                <a:latin typeface="Times New Roman" panose="02020603050405020304" pitchFamily="18" charset="0"/>
                <a:cs typeface="Times New Roman" panose="02020603050405020304" pitchFamily="18" charset="0"/>
              </a:rPr>
              <a:t>Đặc điểm</a:t>
            </a:r>
          </a:p>
        </p:txBody>
      </p:sp>
      <p:sp>
        <p:nvSpPr>
          <p:cNvPr id="15" name="Rectangle 14">
            <a:extLst>
              <a:ext uri="{FF2B5EF4-FFF2-40B4-BE49-F238E27FC236}">
                <a16:creationId xmlns:a16="http://schemas.microsoft.com/office/drawing/2014/main" id="{B474DEFD-D7FF-594A-BA73-7553E2CF46F4}"/>
              </a:ext>
            </a:extLst>
          </p:cNvPr>
          <p:cNvSpPr/>
          <p:nvPr/>
        </p:nvSpPr>
        <p:spPr>
          <a:xfrm>
            <a:off x="3305911" y="3621658"/>
            <a:ext cx="2754923" cy="108555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400" b="1" dirty="0">
                <a:solidFill>
                  <a:schemeClr val="tx1"/>
                </a:solidFill>
                <a:latin typeface="Times New Roman" panose="02020603050405020304" pitchFamily="18" charset="0"/>
                <a:cs typeface="Times New Roman" panose="02020603050405020304" pitchFamily="18" charset="0"/>
              </a:rPr>
              <a:t>Công dụng</a:t>
            </a:r>
          </a:p>
        </p:txBody>
      </p:sp>
      <p:sp>
        <p:nvSpPr>
          <p:cNvPr id="18" name="Rectangle 17">
            <a:extLst>
              <a:ext uri="{FF2B5EF4-FFF2-40B4-BE49-F238E27FC236}">
                <a16:creationId xmlns:a16="http://schemas.microsoft.com/office/drawing/2014/main" id="{F6CB593B-421E-9843-9BB0-AA5ABB4709C6}"/>
              </a:ext>
            </a:extLst>
          </p:cNvPr>
          <p:cNvSpPr/>
          <p:nvPr/>
        </p:nvSpPr>
        <p:spPr>
          <a:xfrm>
            <a:off x="3070787" y="5211030"/>
            <a:ext cx="1674837" cy="1085556"/>
          </a:xfrm>
          <a:prstGeom prst="rect">
            <a:avLst/>
          </a:pr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dirty="0" err="1">
                <a:solidFill>
                  <a:schemeClr val="tx1"/>
                </a:solidFill>
                <a:latin typeface="Times New Roman" panose="02020603050405020304" pitchFamily="18" charset="0"/>
                <a:cs typeface="Times New Roman" panose="02020603050405020304" pitchFamily="18" charset="0"/>
              </a:rPr>
              <a:t>Suy</a:t>
            </a:r>
            <a:r>
              <a:rPr lang="en-VN" sz="2400" b="1" dirty="0">
                <a:solidFill>
                  <a:schemeClr val="tx1"/>
                </a:solidFill>
                <a:latin typeface="Times New Roman" panose="02020603050405020304" pitchFamily="18" charset="0"/>
                <a:cs typeface="Times New Roman" panose="02020603050405020304" pitchFamily="18" charset="0"/>
              </a:rPr>
              <a:t> nghĩ</a:t>
            </a:r>
          </a:p>
        </p:txBody>
      </p:sp>
      <p:grpSp>
        <p:nvGrpSpPr>
          <p:cNvPr id="20" name="Group 19">
            <a:extLst>
              <a:ext uri="{FF2B5EF4-FFF2-40B4-BE49-F238E27FC236}">
                <a16:creationId xmlns:a16="http://schemas.microsoft.com/office/drawing/2014/main" id="{C47C187F-AFDA-364F-A688-0FF15F560DF7}"/>
              </a:ext>
            </a:extLst>
          </p:cNvPr>
          <p:cNvGrpSpPr/>
          <p:nvPr/>
        </p:nvGrpSpPr>
        <p:grpSpPr>
          <a:xfrm>
            <a:off x="1828800" y="643878"/>
            <a:ext cx="1477111" cy="5109930"/>
            <a:chOff x="1852256" y="810376"/>
            <a:chExt cx="1477111" cy="3959194"/>
          </a:xfrm>
        </p:grpSpPr>
        <p:cxnSp>
          <p:nvCxnSpPr>
            <p:cNvPr id="5" name="Straight Arrow Connector 4">
              <a:extLst>
                <a:ext uri="{FF2B5EF4-FFF2-40B4-BE49-F238E27FC236}">
                  <a16:creationId xmlns:a16="http://schemas.microsoft.com/office/drawing/2014/main" id="{6F482BAD-60A7-0848-9C32-4732381FCFE9}"/>
                </a:ext>
              </a:extLst>
            </p:cNvPr>
            <p:cNvCxnSpPr>
              <a:cxnSpLocks/>
            </p:cNvCxnSpPr>
            <p:nvPr/>
          </p:nvCxnSpPr>
          <p:spPr>
            <a:xfrm flipV="1">
              <a:off x="2199265" y="810376"/>
              <a:ext cx="602550" cy="8717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F31EC489-7730-F240-A1C5-EAF06C19931C}"/>
                </a:ext>
              </a:extLst>
            </p:cNvPr>
            <p:cNvCxnSpPr>
              <a:cxnSpLocks/>
              <a:endCxn id="9" idx="1"/>
            </p:cNvCxnSpPr>
            <p:nvPr/>
          </p:nvCxnSpPr>
          <p:spPr>
            <a:xfrm flipV="1">
              <a:off x="2819959" y="2163755"/>
              <a:ext cx="494743" cy="23108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3AD8DFAB-5CF5-764F-825E-056D9944E216}"/>
                </a:ext>
              </a:extLst>
            </p:cNvPr>
            <p:cNvCxnSpPr>
              <a:cxnSpLocks/>
              <a:endCxn id="15" idx="1"/>
            </p:cNvCxnSpPr>
            <p:nvPr/>
          </p:nvCxnSpPr>
          <p:spPr>
            <a:xfrm flipV="1">
              <a:off x="2676973" y="3538118"/>
              <a:ext cx="652394" cy="441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96227188-5777-154C-A1A7-C39A1A0ABAC4}"/>
                </a:ext>
              </a:extLst>
            </p:cNvPr>
            <p:cNvCxnSpPr>
              <a:cxnSpLocks/>
              <a:endCxn id="18" idx="1"/>
            </p:cNvCxnSpPr>
            <p:nvPr/>
          </p:nvCxnSpPr>
          <p:spPr>
            <a:xfrm>
              <a:off x="1852256" y="4124502"/>
              <a:ext cx="1241987" cy="6450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cxnSp>
        <p:nvCxnSpPr>
          <p:cNvPr id="22" name="Straight Arrow Connector 21">
            <a:extLst>
              <a:ext uri="{FF2B5EF4-FFF2-40B4-BE49-F238E27FC236}">
                <a16:creationId xmlns:a16="http://schemas.microsoft.com/office/drawing/2014/main" id="{983AE90A-4D7E-C646-A3EC-960FD68DDE58}"/>
              </a:ext>
            </a:extLst>
          </p:cNvPr>
          <p:cNvCxnSpPr>
            <a:cxnSpLocks/>
          </p:cNvCxnSpPr>
          <p:nvPr/>
        </p:nvCxnSpPr>
        <p:spPr>
          <a:xfrm>
            <a:off x="5556742" y="1041876"/>
            <a:ext cx="100818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ACE757B5-0D49-034B-9D3A-A24721297D3E}"/>
              </a:ext>
            </a:extLst>
          </p:cNvPr>
          <p:cNvSpPr/>
          <p:nvPr/>
        </p:nvSpPr>
        <p:spPr>
          <a:xfrm>
            <a:off x="6635262" y="376867"/>
            <a:ext cx="5310358" cy="1085556"/>
          </a:xfrm>
          <a:prstGeom prst="rect">
            <a:avLst/>
          </a:prstGeom>
          <a:solidFill>
            <a:schemeClr val="bg1"/>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b="1" dirty="0" err="1">
                <a:solidFill>
                  <a:schemeClr val="tx1"/>
                </a:solidFill>
                <a:latin typeface="Times New Roman" panose="02020603050405020304" pitchFamily="18" charset="0"/>
                <a:cs typeface="Times New Roman" panose="02020603050405020304" pitchFamily="18" charset="0"/>
              </a:rPr>
              <a:t>Rổ</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rá</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đũa</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bàn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ghế</a:t>
            </a:r>
            <a:r>
              <a:rPr lang="en-US" sz="2400" b="1" dirty="0">
                <a:solidFill>
                  <a:schemeClr val="tx1"/>
                </a:solidFill>
                <a:latin typeface="Times New Roman" panose="02020603050405020304" pitchFamily="18" charset="0"/>
                <a:cs typeface="Times New Roman" panose="02020603050405020304" pitchFamily="18" charset="0"/>
              </a:rPr>
              <a:t>, …</a:t>
            </a:r>
            <a:endParaRPr lang="en-VN" sz="2400" b="1" dirty="0">
              <a:solidFill>
                <a:schemeClr val="tx1"/>
              </a:solidFill>
              <a:latin typeface="Times New Roman" panose="02020603050405020304" pitchFamily="18" charset="0"/>
              <a:cs typeface="Times New Roman" panose="02020603050405020304" pitchFamily="18" charset="0"/>
            </a:endParaRPr>
          </a:p>
        </p:txBody>
      </p:sp>
      <p:cxnSp>
        <p:nvCxnSpPr>
          <p:cNvPr id="25" name="Straight Arrow Connector 24">
            <a:extLst>
              <a:ext uri="{FF2B5EF4-FFF2-40B4-BE49-F238E27FC236}">
                <a16:creationId xmlns:a16="http://schemas.microsoft.com/office/drawing/2014/main" id="{CE7EBCB8-F3B0-E946-9E56-7106B60FB40B}"/>
              </a:ext>
            </a:extLst>
          </p:cNvPr>
          <p:cNvCxnSpPr>
            <a:cxnSpLocks/>
          </p:cNvCxnSpPr>
          <p:nvPr/>
        </p:nvCxnSpPr>
        <p:spPr>
          <a:xfrm>
            <a:off x="6060834" y="2397343"/>
            <a:ext cx="100818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971B8C64-81A1-5248-9783-6263A2F25D5A}"/>
              </a:ext>
            </a:extLst>
          </p:cNvPr>
          <p:cNvSpPr/>
          <p:nvPr/>
        </p:nvSpPr>
        <p:spPr>
          <a:xfrm>
            <a:off x="7069015" y="1847837"/>
            <a:ext cx="4861940" cy="1085556"/>
          </a:xfrm>
          <a:prstGeom prst="rect">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n-US" sz="2400" b="1" dirty="0" err="1">
                <a:solidFill>
                  <a:schemeClr val="tx1"/>
                </a:solidFill>
                <a:latin typeface="Times New Roman" panose="02020603050405020304" pitchFamily="18" charset="0"/>
                <a:cs typeface="Times New Roman" panose="02020603050405020304" pitchFamily="18" charset="0"/>
              </a:rPr>
              <a:t>Chất</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liệu</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tre</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gỗ</a:t>
            </a:r>
            <a:endParaRPr lang="en-US" sz="2400" b="1" dirty="0">
              <a:solidFill>
                <a:schemeClr val="tx1"/>
              </a:solidFill>
              <a:latin typeface="Times New Roman" panose="02020603050405020304" pitchFamily="18" charset="0"/>
              <a:cs typeface="Times New Roman" panose="02020603050405020304" pitchFamily="18" charset="0"/>
            </a:endParaRPr>
          </a:p>
          <a:p>
            <a:r>
              <a:rPr lang="en-US" sz="2400" b="1" dirty="0" err="1">
                <a:solidFill>
                  <a:schemeClr val="tx1"/>
                </a:solidFill>
                <a:latin typeface="Times New Roman" panose="02020603050405020304" pitchFamily="18" charset="0"/>
                <a:cs typeface="Times New Roman" panose="02020603050405020304" pitchFamily="18" charset="0"/>
              </a:rPr>
              <a:t>Màu</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sắc</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vàng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nâu</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vàng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xanh</a:t>
            </a:r>
            <a:r>
              <a:rPr lang="en-US" sz="2400" b="1" dirty="0">
                <a:solidFill>
                  <a:schemeClr val="tx1"/>
                </a:solidFill>
                <a:latin typeface="Times New Roman" panose="02020603050405020304" pitchFamily="18" charset="0"/>
                <a:cs typeface="Times New Roman" panose="02020603050405020304" pitchFamily="18" charset="0"/>
              </a:rPr>
              <a:t>…</a:t>
            </a:r>
          </a:p>
          <a:p>
            <a:r>
              <a:rPr lang="en-US" sz="2400" b="1" dirty="0" err="1">
                <a:solidFill>
                  <a:schemeClr val="tx1"/>
                </a:solidFill>
                <a:latin typeface="Times New Roman" panose="02020603050405020304" pitchFamily="18" charset="0"/>
                <a:cs typeface="Times New Roman" panose="02020603050405020304" pitchFamily="18" charset="0"/>
              </a:rPr>
              <a:t>Hình</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dạng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tròn</a:t>
            </a:r>
            <a:r>
              <a:rPr lang="en-US" sz="2400" b="1" dirty="0">
                <a:solidFill>
                  <a:schemeClr val="tx1"/>
                </a:solidFill>
                <a:latin typeface="Times New Roman" panose="02020603050405020304" pitchFamily="18" charset="0"/>
                <a:cs typeface="Times New Roman" panose="02020603050405020304" pitchFamily="18" charset="0"/>
              </a:rPr>
              <a:t>, oval, </a:t>
            </a:r>
            <a:r>
              <a:rPr lang="en-US" sz="2400" b="1" dirty="0" err="1">
                <a:solidFill>
                  <a:schemeClr val="tx1"/>
                </a:solidFill>
                <a:latin typeface="Times New Roman" panose="02020603050405020304" pitchFamily="18" charset="0"/>
                <a:cs typeface="Times New Roman" panose="02020603050405020304" pitchFamily="18" charset="0"/>
              </a:rPr>
              <a:t>dài</a:t>
            </a:r>
            <a:r>
              <a:rPr lang="en-US" sz="2400" b="1" dirty="0">
                <a:solidFill>
                  <a:schemeClr val="tx1"/>
                </a:solidFill>
                <a:latin typeface="Times New Roman" panose="02020603050405020304" pitchFamily="18" charset="0"/>
                <a:cs typeface="Times New Roman" panose="02020603050405020304" pitchFamily="18" charset="0"/>
              </a:rPr>
              <a:t>…</a:t>
            </a:r>
            <a:endParaRPr lang="en-VN" sz="2400" b="1" dirty="0">
              <a:solidFill>
                <a:schemeClr val="tx1"/>
              </a:solidFill>
              <a:latin typeface="Times New Roman" panose="02020603050405020304" pitchFamily="18" charset="0"/>
              <a:cs typeface="Times New Roman" panose="02020603050405020304" pitchFamily="18" charset="0"/>
            </a:endParaRPr>
          </a:p>
        </p:txBody>
      </p:sp>
      <p:cxnSp>
        <p:nvCxnSpPr>
          <p:cNvPr id="27" name="Straight Arrow Connector 26">
            <a:extLst>
              <a:ext uri="{FF2B5EF4-FFF2-40B4-BE49-F238E27FC236}">
                <a16:creationId xmlns:a16="http://schemas.microsoft.com/office/drawing/2014/main" id="{7040645A-8D62-FE4B-85DE-CDB7A3563D96}"/>
              </a:ext>
            </a:extLst>
          </p:cNvPr>
          <p:cNvCxnSpPr>
            <a:cxnSpLocks/>
          </p:cNvCxnSpPr>
          <p:nvPr/>
        </p:nvCxnSpPr>
        <p:spPr>
          <a:xfrm>
            <a:off x="5994150" y="4164435"/>
            <a:ext cx="100818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93F96126-5DB2-B541-BCA9-6642A705B4FF}"/>
              </a:ext>
            </a:extLst>
          </p:cNvPr>
          <p:cNvSpPr/>
          <p:nvPr/>
        </p:nvSpPr>
        <p:spPr>
          <a:xfrm>
            <a:off x="7006785" y="3616404"/>
            <a:ext cx="4986400" cy="108555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Times New Roman" panose="02020603050405020304" pitchFamily="18" charset="0"/>
                <a:cs typeface="Times New Roman" panose="02020603050405020304" pitchFamily="18" charset="0"/>
              </a:rPr>
              <a:t>Đựng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thực</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phẩm</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rau</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củ</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xào</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nấu</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gắp</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đồ</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ăn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ngồi</a:t>
            </a:r>
            <a:r>
              <a:rPr lang="en-US" sz="2400" b="1" dirty="0">
                <a:solidFill>
                  <a:schemeClr val="tx1"/>
                </a:solidFill>
                <a:latin typeface="Times New Roman" panose="02020603050405020304" pitchFamily="18" charset="0"/>
                <a:cs typeface="Times New Roman" panose="02020603050405020304" pitchFamily="18" charset="0"/>
              </a:rPr>
              <a:t>, …</a:t>
            </a:r>
            <a:endParaRPr lang="en-VN" sz="2400" b="1" dirty="0">
              <a:solidFill>
                <a:schemeClr val="tx1"/>
              </a:solidFill>
              <a:latin typeface="Times New Roman" panose="02020603050405020304" pitchFamily="18" charset="0"/>
              <a:cs typeface="Times New Roman" panose="02020603050405020304" pitchFamily="18" charset="0"/>
            </a:endParaRPr>
          </a:p>
        </p:txBody>
      </p:sp>
      <p:sp>
        <p:nvSpPr>
          <p:cNvPr id="31" name="Rectangle 30">
            <a:extLst>
              <a:ext uri="{FF2B5EF4-FFF2-40B4-BE49-F238E27FC236}">
                <a16:creationId xmlns:a16="http://schemas.microsoft.com/office/drawing/2014/main" id="{BF7CB497-F270-8644-993A-016F99375A71}"/>
              </a:ext>
            </a:extLst>
          </p:cNvPr>
          <p:cNvSpPr/>
          <p:nvPr/>
        </p:nvSpPr>
        <p:spPr>
          <a:xfrm>
            <a:off x="7019262" y="5022331"/>
            <a:ext cx="4986401" cy="539437"/>
          </a:xfrm>
          <a:prstGeom prst="rect">
            <a:avLst/>
          </a:pr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VN" sz="2400" b="1" dirty="0">
                <a:solidFill>
                  <a:schemeClr val="tx1"/>
                </a:solidFill>
                <a:latin typeface="Times New Roman" panose="02020603050405020304" pitchFamily="18" charset="0"/>
                <a:cs typeface="Times New Roman" panose="02020603050405020304" pitchFamily="18" charset="0"/>
              </a:rPr>
              <a:t>Thân thiện với môi trường</a:t>
            </a:r>
          </a:p>
        </p:txBody>
      </p:sp>
      <p:cxnSp>
        <p:nvCxnSpPr>
          <p:cNvPr id="23" name="Straight Arrow Connector 22">
            <a:extLst>
              <a:ext uri="{FF2B5EF4-FFF2-40B4-BE49-F238E27FC236}">
                <a16:creationId xmlns:a16="http://schemas.microsoft.com/office/drawing/2014/main" id="{63478B0A-A890-6142-91CE-A1656CA191B9}"/>
              </a:ext>
            </a:extLst>
          </p:cNvPr>
          <p:cNvCxnSpPr>
            <a:cxnSpLocks/>
          </p:cNvCxnSpPr>
          <p:nvPr/>
        </p:nvCxnSpPr>
        <p:spPr>
          <a:xfrm>
            <a:off x="4745624" y="5753808"/>
            <a:ext cx="517449" cy="3344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92F4F126-DF7C-F849-9858-1F375836997C}"/>
              </a:ext>
            </a:extLst>
          </p:cNvPr>
          <p:cNvSpPr/>
          <p:nvPr/>
        </p:nvSpPr>
        <p:spPr>
          <a:xfrm>
            <a:off x="6994970" y="5921020"/>
            <a:ext cx="5034987" cy="80386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K</a:t>
            </a:r>
            <a:r>
              <a:rPr lang="en-VN" sz="2400" b="1" dirty="0">
                <a:solidFill>
                  <a:schemeClr val="tx1"/>
                </a:solidFill>
                <a:latin typeface="Times New Roman" panose="02020603050405020304" pitchFamily="18" charset="0"/>
                <a:cs typeface="Times New Roman" panose="02020603050405020304" pitchFamily="18" charset="0"/>
              </a:rPr>
              <a:t>héo léo, tỉ mỉ, cẩn thận, kiên trì</a:t>
            </a:r>
            <a:endParaRPr lang="en-VN" sz="2400" dirty="0">
              <a:latin typeface="Times New Roman" panose="02020603050405020304" pitchFamily="18" charset="0"/>
              <a:cs typeface="Times New Roman" panose="02020603050405020304" pitchFamily="18" charset="0"/>
            </a:endParaRPr>
          </a:p>
        </p:txBody>
      </p:sp>
      <p:sp>
        <p:nvSpPr>
          <p:cNvPr id="30" name="Rectangle 29">
            <a:extLst>
              <a:ext uri="{FF2B5EF4-FFF2-40B4-BE49-F238E27FC236}">
                <a16:creationId xmlns:a16="http://schemas.microsoft.com/office/drawing/2014/main" id="{FFAA3FFB-C4B9-B741-A352-1F44438F0FB5}"/>
              </a:ext>
            </a:extLst>
          </p:cNvPr>
          <p:cNvSpPr/>
          <p:nvPr/>
        </p:nvSpPr>
        <p:spPr>
          <a:xfrm>
            <a:off x="5263070" y="5022331"/>
            <a:ext cx="1592140" cy="539437"/>
          </a:xfrm>
          <a:prstGeom prst="rect">
            <a:avLst/>
          </a:pr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VN" sz="2400" b="1" dirty="0">
                <a:solidFill>
                  <a:schemeClr val="tx1"/>
                </a:solidFill>
                <a:latin typeface="Times New Roman" panose="02020603050405020304" pitchFamily="18" charset="0"/>
                <a:cs typeface="Times New Roman" panose="02020603050405020304" pitchFamily="18" charset="0"/>
              </a:rPr>
              <a:t>Đồ vật</a:t>
            </a:r>
          </a:p>
        </p:txBody>
      </p:sp>
      <p:sp>
        <p:nvSpPr>
          <p:cNvPr id="32" name="Rectangle 31">
            <a:extLst>
              <a:ext uri="{FF2B5EF4-FFF2-40B4-BE49-F238E27FC236}">
                <a16:creationId xmlns:a16="http://schemas.microsoft.com/office/drawing/2014/main" id="{29A0788D-CC89-354C-BED2-660F2D6374BB}"/>
              </a:ext>
            </a:extLst>
          </p:cNvPr>
          <p:cNvSpPr/>
          <p:nvPr/>
        </p:nvSpPr>
        <p:spPr>
          <a:xfrm>
            <a:off x="5289187" y="5931531"/>
            <a:ext cx="1592140" cy="793357"/>
          </a:xfrm>
          <a:prstGeom prst="rect">
            <a:avLst/>
          </a:pr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dirty="0" err="1">
                <a:solidFill>
                  <a:schemeClr val="tx1"/>
                </a:solidFill>
                <a:latin typeface="Times New Roman" panose="02020603050405020304" pitchFamily="18" charset="0"/>
                <a:cs typeface="Times New Roman" panose="02020603050405020304" pitchFamily="18" charset="0"/>
              </a:rPr>
              <a:t>Người</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làm</a:t>
            </a:r>
            <a:r>
              <a:rPr lang="en-US" sz="2400" b="1" dirty="0">
                <a:solidFill>
                  <a:schemeClr val="tx1"/>
                </a:solidFill>
                <a:latin typeface="Times New Roman" panose="02020603050405020304" pitchFamily="18" charset="0"/>
                <a:cs typeface="Times New Roman" panose="02020603050405020304" pitchFamily="18" charset="0"/>
              </a:rPr>
              <a:t> ra </a:t>
            </a:r>
            <a:r>
              <a:rPr lang="en-US" sz="2400" b="1" dirty="0" err="1">
                <a:solidFill>
                  <a:schemeClr val="tx1"/>
                </a:solidFill>
                <a:latin typeface="Times New Roman" panose="02020603050405020304" pitchFamily="18" charset="0"/>
                <a:cs typeface="Times New Roman" panose="02020603050405020304" pitchFamily="18" charset="0"/>
              </a:rPr>
              <a:t>vật</a:t>
            </a:r>
            <a:endParaRPr lang="en-VN" sz="24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1769771"/>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1"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5" grpId="0" animBg="1"/>
      <p:bldP spid="18" grpId="0" animBg="1"/>
      <p:bldP spid="24" grpId="0" animBg="1"/>
      <p:bldP spid="24" grpId="1" animBg="1"/>
      <p:bldP spid="26" grpId="0" animBg="1"/>
      <p:bldP spid="28" grpId="0" animBg="1"/>
      <p:bldP spid="31" grpId="0" animBg="1"/>
      <p:bldP spid="10" grpId="0" animBg="1"/>
      <p:bldP spid="30" grpId="0" animBg="1"/>
      <p:bldP spid="3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81A45A-BB2E-4820-8251-88BCB79E06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1973"/>
            <a:ext cx="12192000" cy="6686031"/>
          </a:xfrm>
          <a:prstGeom prst="rect">
            <a:avLst/>
          </a:prstGeom>
        </p:spPr>
      </p:pic>
      <p:sp>
        <p:nvSpPr>
          <p:cNvPr id="11" name="TextBox 10">
            <a:extLst>
              <a:ext uri="{FF2B5EF4-FFF2-40B4-BE49-F238E27FC236}">
                <a16:creationId xmlns:a16="http://schemas.microsoft.com/office/drawing/2014/main" id="{FA022A75-22EB-481E-8CA2-69B773B0AAD2}"/>
              </a:ext>
            </a:extLst>
          </p:cNvPr>
          <p:cNvSpPr txBox="1"/>
          <p:nvPr/>
        </p:nvSpPr>
        <p:spPr>
          <a:xfrm>
            <a:off x="395468" y="957869"/>
            <a:ext cx="11401064" cy="5470087"/>
          </a:xfrm>
          <a:prstGeom prst="rect">
            <a:avLst/>
          </a:prstGeom>
          <a:noFill/>
        </p:spPr>
        <p:txBody>
          <a:bodyPr wrap="square" lIns="91440" tIns="45720" rIns="91440" bIns="45720" rtlCol="0" anchor="t">
            <a:spAutoFit/>
          </a:bodyPr>
          <a:lstStyle/>
          <a:p>
            <a:pPr algn="just">
              <a:lnSpc>
                <a:spcPct val="150000"/>
              </a:lnSpc>
              <a:spcAft>
                <a:spcPts val="800"/>
              </a:spcAft>
            </a:pPr>
            <a:r>
              <a:rPr lang="vi-VN" sz="2900" b="1" dirty="0">
                <a:solidFill>
                  <a:schemeClr val="bg1"/>
                </a:solidFill>
                <a:latin typeface="Times New Roman" panose="02020603050405020304" pitchFamily="18" charset="0"/>
                <a:cs typeface="Times New Roman" panose="02020603050405020304" pitchFamily="18" charset="0"/>
              </a:rPr>
              <a:t>     Đôi đũa thường sử dụng hàng ngày là một món đồ được làm bằng tre. Nó có thiết kế đơn giản. Độ dài của nó khoảng 20cm và có màu vàng nâu. Mẹ em dùng đũa tre để nấu ăn. Khi ăn cơm, nhà em cũng dùng đũa để gắp thức ăn. Đũa tre là một sản phẩm thân thiện với môi trường nhưng dễ bị ẩm mốc nếu không được để ở nơi khô thoáng. Chúng ta cần bảo quản chúng cẩn thận bởi để làm ra một đôi đũa tre như vậy người nghệ nhân đã mất rất nhiều công sức.</a:t>
            </a:r>
            <a:endParaRPr lang="en-US" sz="2900" b="1" dirty="0">
              <a:solidFill>
                <a:schemeClr val="bg1"/>
              </a:solidFill>
              <a:latin typeface="Times New Roman" panose="02020603050405020304" pitchFamily="18" charset="0"/>
              <a:cs typeface="Times New Roman" panose="02020603050405020304" pitchFamily="18" charset="0"/>
            </a:endParaRPr>
          </a:p>
          <a:p>
            <a:pPr algn="just">
              <a:lnSpc>
                <a:spcPct val="150000"/>
              </a:lnSpc>
              <a:spcAft>
                <a:spcPts val="800"/>
              </a:spcAft>
            </a:pPr>
            <a:endParaRPr lang="vi-VN" sz="29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75089824"/>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806206" y="556520"/>
            <a:ext cx="8579593" cy="646331"/>
          </a:xfrm>
          <a:prstGeom prst="rect">
            <a:avLst/>
          </a:prstGeom>
          <a:noFill/>
        </p:spPr>
        <p:txBody>
          <a:bodyPr wrap="none" rtlCol="0">
            <a:spAutoFit/>
          </a:bodyPr>
          <a:lstStyle/>
          <a:p>
            <a:r>
              <a:rPr lang="en-US" sz="3600" b="1" dirty="0" err="1">
                <a:solidFill>
                  <a:srgbClr val="C00000"/>
                </a:solidFill>
                <a:latin typeface="Times New Roman" panose="02020603050405020304" pitchFamily="18" charset="0"/>
                <a:cs typeface="Times New Roman" pitchFamily="18" charset="0"/>
              </a:rPr>
              <a:t>Khi</a:t>
            </a:r>
            <a:r>
              <a:rPr lang="en-US" sz="3600" b="1" dirty="0">
                <a:solidFill>
                  <a:srgbClr val="C00000"/>
                </a:solidFill>
                <a:latin typeface="Times New Roman" panose="02020603050405020304" pitchFamily="18" charset="0"/>
                <a:cs typeface="Times New Roman" pitchFamily="18" charset="0"/>
              </a:rPr>
              <a:t> </a:t>
            </a:r>
            <a:r>
              <a:rPr lang="en-US" sz="3600" b="1" dirty="0" err="1">
                <a:solidFill>
                  <a:srgbClr val="C00000"/>
                </a:solidFill>
                <a:latin typeface="Times New Roman" panose="02020603050405020304" pitchFamily="18" charset="0"/>
                <a:cs typeface="Times New Roman" pitchFamily="18" charset="0"/>
              </a:rPr>
              <a:t>viết</a:t>
            </a:r>
            <a:r>
              <a:rPr lang="en-US" sz="3600" b="1" dirty="0">
                <a:solidFill>
                  <a:srgbClr val="C00000"/>
                </a:solidFill>
                <a:latin typeface="Times New Roman" panose="02020603050405020304" pitchFamily="18" charset="0"/>
                <a:cs typeface="Times New Roman" pitchFamily="18" charset="0"/>
              </a:rPr>
              <a:t> </a:t>
            </a:r>
            <a:r>
              <a:rPr lang="en-US" sz="3600" b="1" dirty="0" err="1">
                <a:solidFill>
                  <a:srgbClr val="C00000"/>
                </a:solidFill>
                <a:latin typeface="Times New Roman" panose="02020603050405020304" pitchFamily="18" charset="0"/>
                <a:cs typeface="Times New Roman" pitchFamily="18" charset="0"/>
              </a:rPr>
              <a:t>đoạn</a:t>
            </a:r>
            <a:r>
              <a:rPr lang="en-US" sz="3600" b="1" dirty="0">
                <a:solidFill>
                  <a:srgbClr val="C00000"/>
                </a:solidFill>
                <a:latin typeface="Times New Roman" panose="02020603050405020304" pitchFamily="18" charset="0"/>
                <a:cs typeface="Times New Roman" pitchFamily="18" charset="0"/>
              </a:rPr>
              <a:t> </a:t>
            </a:r>
            <a:r>
              <a:rPr lang="en-US" sz="3600" b="1" dirty="0" err="1">
                <a:solidFill>
                  <a:srgbClr val="C00000"/>
                </a:solidFill>
                <a:latin typeface="Times New Roman" panose="02020603050405020304" pitchFamily="18" charset="0"/>
                <a:cs typeface="Times New Roman" pitchFamily="18" charset="0"/>
              </a:rPr>
              <a:t>văn</a:t>
            </a:r>
            <a:r>
              <a:rPr lang="en-US" sz="3600" b="1" dirty="0">
                <a:solidFill>
                  <a:srgbClr val="C00000"/>
                </a:solidFill>
                <a:latin typeface="Times New Roman" panose="02020603050405020304" pitchFamily="18" charset="0"/>
                <a:cs typeface="Times New Roman" pitchFamily="18" charset="0"/>
              </a:rPr>
              <a:t> con </a:t>
            </a:r>
            <a:r>
              <a:rPr lang="en-US" sz="3600" b="1" dirty="0" err="1">
                <a:solidFill>
                  <a:srgbClr val="C00000"/>
                </a:solidFill>
                <a:latin typeface="Times New Roman" panose="02020603050405020304" pitchFamily="18" charset="0"/>
                <a:cs typeface="Times New Roman" pitchFamily="18" charset="0"/>
              </a:rPr>
              <a:t>cần</a:t>
            </a:r>
            <a:r>
              <a:rPr lang="en-US" sz="3600" b="1" dirty="0">
                <a:solidFill>
                  <a:srgbClr val="C00000"/>
                </a:solidFill>
                <a:latin typeface="Times New Roman" panose="02020603050405020304" pitchFamily="18" charset="0"/>
                <a:cs typeface="Times New Roman" pitchFamily="18" charset="0"/>
              </a:rPr>
              <a:t> </a:t>
            </a:r>
            <a:r>
              <a:rPr lang="en-US" sz="3600" b="1" dirty="0" err="1">
                <a:solidFill>
                  <a:srgbClr val="C00000"/>
                </a:solidFill>
                <a:latin typeface="Times New Roman" panose="02020603050405020304" pitchFamily="18" charset="0"/>
                <a:cs typeface="Times New Roman" pitchFamily="18" charset="0"/>
              </a:rPr>
              <a:t>chú</a:t>
            </a:r>
            <a:r>
              <a:rPr lang="en-US" sz="3600" b="1" dirty="0">
                <a:solidFill>
                  <a:srgbClr val="C00000"/>
                </a:solidFill>
                <a:latin typeface="Times New Roman" panose="02020603050405020304" pitchFamily="18" charset="0"/>
                <a:cs typeface="Times New Roman" pitchFamily="18" charset="0"/>
              </a:rPr>
              <a:t> ý </a:t>
            </a:r>
            <a:r>
              <a:rPr lang="en-US" sz="3600" b="1" dirty="0" err="1">
                <a:solidFill>
                  <a:srgbClr val="C00000"/>
                </a:solidFill>
                <a:latin typeface="Times New Roman" panose="02020603050405020304" pitchFamily="18" charset="0"/>
                <a:cs typeface="Times New Roman" pitchFamily="18" charset="0"/>
              </a:rPr>
              <a:t>những</a:t>
            </a:r>
            <a:r>
              <a:rPr lang="en-US" sz="3600" b="1" dirty="0">
                <a:solidFill>
                  <a:srgbClr val="C00000"/>
                </a:solidFill>
                <a:latin typeface="Times New Roman" panose="02020603050405020304" pitchFamily="18" charset="0"/>
                <a:cs typeface="Times New Roman" pitchFamily="18" charset="0"/>
              </a:rPr>
              <a:t> </a:t>
            </a:r>
            <a:r>
              <a:rPr lang="en-US" sz="3600" b="1" dirty="0" err="1">
                <a:solidFill>
                  <a:srgbClr val="C00000"/>
                </a:solidFill>
                <a:latin typeface="Times New Roman" panose="02020603050405020304" pitchFamily="18" charset="0"/>
                <a:cs typeface="Times New Roman" pitchFamily="18" charset="0"/>
              </a:rPr>
              <a:t>gì</a:t>
            </a:r>
            <a:r>
              <a:rPr lang="en-US" sz="3600" b="1" dirty="0">
                <a:solidFill>
                  <a:srgbClr val="C00000"/>
                </a:solidFill>
                <a:latin typeface="Times New Roman" panose="02020603050405020304" pitchFamily="18" charset="0"/>
                <a:cs typeface="Times New Roman" pitchFamily="18" charset="0"/>
              </a:rPr>
              <a:t>?</a:t>
            </a:r>
          </a:p>
        </p:txBody>
      </p:sp>
      <p:sp>
        <p:nvSpPr>
          <p:cNvPr id="6" name="TextBox 5"/>
          <p:cNvSpPr txBox="1"/>
          <p:nvPr/>
        </p:nvSpPr>
        <p:spPr>
          <a:xfrm>
            <a:off x="502979" y="1334107"/>
            <a:ext cx="11186041" cy="2308324"/>
          </a:xfrm>
          <a:prstGeom prst="rect">
            <a:avLst/>
          </a:prstGeom>
          <a:noFill/>
        </p:spPr>
        <p:txBody>
          <a:bodyPr wrap="square" rtlCol="0">
            <a:spAutoFit/>
          </a:bodyPr>
          <a:lstStyle/>
          <a:p>
            <a:pPr lvl="0">
              <a:defRPr/>
            </a:pPr>
            <a:r>
              <a:rPr lang="es-MX" sz="3200" b="1" dirty="0">
                <a:solidFill>
                  <a:srgbClr val="002060"/>
                </a:solidFill>
                <a:latin typeface="Times New Roman" panose="02020603050405020304" pitchFamily="18" charset="0"/>
                <a:cs typeface="Times New Roman" pitchFamily="18" charset="0"/>
              </a:rPr>
              <a:t>- </a:t>
            </a:r>
            <a:r>
              <a:rPr lang="es-MX" sz="3200" b="1" dirty="0" err="1">
                <a:solidFill>
                  <a:srgbClr val="002060"/>
                </a:solidFill>
                <a:latin typeface="Times New Roman" panose="02020603050405020304" pitchFamily="18" charset="0"/>
                <a:cs typeface="Times New Roman" pitchFamily="18" charset="0"/>
              </a:rPr>
              <a:t>Chữ</a:t>
            </a:r>
            <a:r>
              <a:rPr lang="es-MX" sz="3200" b="1" dirty="0">
                <a:solidFill>
                  <a:srgbClr val="002060"/>
                </a:solidFill>
                <a:latin typeface="Times New Roman" panose="02020603050405020304" pitchFamily="18" charset="0"/>
                <a:cs typeface="Times New Roman" pitchFamily="18" charset="0"/>
              </a:rPr>
              <a:t> </a:t>
            </a:r>
            <a:r>
              <a:rPr lang="es-MX" sz="3200" b="1" dirty="0" err="1">
                <a:solidFill>
                  <a:srgbClr val="002060"/>
                </a:solidFill>
                <a:latin typeface="Times New Roman" panose="02020603050405020304" pitchFamily="18" charset="0"/>
                <a:cs typeface="Times New Roman" pitchFamily="18" charset="0"/>
              </a:rPr>
              <a:t>đầu</a:t>
            </a:r>
            <a:r>
              <a:rPr lang="es-MX" sz="3200" b="1" dirty="0">
                <a:solidFill>
                  <a:srgbClr val="002060"/>
                </a:solidFill>
                <a:latin typeface="Times New Roman" panose="02020603050405020304" pitchFamily="18" charset="0"/>
                <a:cs typeface="Times New Roman" pitchFamily="18" charset="0"/>
              </a:rPr>
              <a:t> </a:t>
            </a:r>
            <a:r>
              <a:rPr lang="es-MX" sz="3200" b="1" dirty="0" err="1">
                <a:solidFill>
                  <a:srgbClr val="002060"/>
                </a:solidFill>
                <a:latin typeface="Times New Roman" panose="02020603050405020304" pitchFamily="18" charset="0"/>
                <a:cs typeface="Times New Roman" pitchFamily="18" charset="0"/>
              </a:rPr>
              <a:t>đoạn</a:t>
            </a:r>
            <a:r>
              <a:rPr lang="es-MX" sz="3200" b="1" dirty="0">
                <a:solidFill>
                  <a:srgbClr val="002060"/>
                </a:solidFill>
                <a:latin typeface="Times New Roman" panose="02020603050405020304" pitchFamily="18" charset="0"/>
                <a:cs typeface="Times New Roman" pitchFamily="18" charset="0"/>
              </a:rPr>
              <a:t> </a:t>
            </a:r>
            <a:r>
              <a:rPr lang="es-MX" sz="3200" b="1" dirty="0" err="1">
                <a:solidFill>
                  <a:srgbClr val="002060"/>
                </a:solidFill>
                <a:latin typeface="Times New Roman" panose="02020603050405020304" pitchFamily="18" charset="0"/>
                <a:cs typeface="Times New Roman" pitchFamily="18" charset="0"/>
              </a:rPr>
              <a:t>viết</a:t>
            </a:r>
            <a:r>
              <a:rPr lang="es-MX" sz="3200" b="1" dirty="0">
                <a:solidFill>
                  <a:srgbClr val="002060"/>
                </a:solidFill>
                <a:latin typeface="Times New Roman" panose="02020603050405020304" pitchFamily="18" charset="0"/>
                <a:cs typeface="Times New Roman" pitchFamily="18" charset="0"/>
              </a:rPr>
              <a:t> </a:t>
            </a:r>
            <a:r>
              <a:rPr lang="es-MX" sz="3200" b="1" dirty="0" err="1">
                <a:solidFill>
                  <a:srgbClr val="002060"/>
                </a:solidFill>
                <a:latin typeface="Times New Roman" panose="02020603050405020304" pitchFamily="18" charset="0"/>
                <a:cs typeface="Times New Roman" pitchFamily="18" charset="0"/>
              </a:rPr>
              <a:t>lùi</a:t>
            </a:r>
            <a:r>
              <a:rPr lang="es-MX" sz="3200" b="1" dirty="0">
                <a:solidFill>
                  <a:srgbClr val="002060"/>
                </a:solidFill>
                <a:latin typeface="Times New Roman" panose="02020603050405020304" pitchFamily="18" charset="0"/>
                <a:cs typeface="Times New Roman" pitchFamily="18" charset="0"/>
              </a:rPr>
              <a:t> </a:t>
            </a:r>
            <a:r>
              <a:rPr lang="es-MX" sz="3200" b="1" dirty="0" err="1">
                <a:solidFill>
                  <a:srgbClr val="002060"/>
                </a:solidFill>
                <a:latin typeface="Times New Roman" panose="02020603050405020304" pitchFamily="18" charset="0"/>
                <a:cs typeface="Times New Roman" pitchFamily="18" charset="0"/>
              </a:rPr>
              <a:t>vào</a:t>
            </a:r>
            <a:r>
              <a:rPr lang="es-MX" sz="3200" b="1" dirty="0">
                <a:solidFill>
                  <a:srgbClr val="002060"/>
                </a:solidFill>
                <a:latin typeface="Times New Roman" panose="02020603050405020304" pitchFamily="18" charset="0"/>
                <a:cs typeface="Times New Roman" pitchFamily="18" charset="0"/>
              </a:rPr>
              <a:t> 1 ô; </a:t>
            </a:r>
            <a:r>
              <a:rPr lang="es-MX" sz="3200" b="1" dirty="0" err="1">
                <a:solidFill>
                  <a:srgbClr val="002060"/>
                </a:solidFill>
                <a:latin typeface="Times New Roman" panose="02020603050405020304" pitchFamily="18" charset="0"/>
                <a:cs typeface="Times New Roman" pitchFamily="18" charset="0"/>
              </a:rPr>
              <a:t>chữ</a:t>
            </a:r>
            <a:r>
              <a:rPr lang="es-MX" sz="3200" b="1" dirty="0">
                <a:solidFill>
                  <a:srgbClr val="002060"/>
                </a:solidFill>
                <a:latin typeface="Times New Roman" panose="02020603050405020304" pitchFamily="18" charset="0"/>
                <a:cs typeface="Times New Roman" pitchFamily="18" charset="0"/>
              </a:rPr>
              <a:t> </a:t>
            </a:r>
            <a:r>
              <a:rPr lang="es-MX" sz="3200" b="1" dirty="0" err="1">
                <a:solidFill>
                  <a:srgbClr val="002060"/>
                </a:solidFill>
                <a:latin typeface="Times New Roman" panose="02020603050405020304" pitchFamily="18" charset="0"/>
                <a:cs typeface="Times New Roman" pitchFamily="18" charset="0"/>
              </a:rPr>
              <a:t>đầu</a:t>
            </a:r>
            <a:r>
              <a:rPr lang="es-MX" sz="3200" b="1" dirty="0">
                <a:solidFill>
                  <a:srgbClr val="002060"/>
                </a:solidFill>
                <a:latin typeface="Times New Roman" panose="02020603050405020304" pitchFamily="18" charset="0"/>
                <a:cs typeface="Times New Roman" pitchFamily="18" charset="0"/>
              </a:rPr>
              <a:t> </a:t>
            </a:r>
            <a:r>
              <a:rPr lang="es-MX" sz="3200" b="1" dirty="0" err="1">
                <a:solidFill>
                  <a:srgbClr val="002060"/>
                </a:solidFill>
                <a:latin typeface="Times New Roman" panose="02020603050405020304" pitchFamily="18" charset="0"/>
                <a:cs typeface="Times New Roman" pitchFamily="18" charset="0"/>
              </a:rPr>
              <a:t>câu</a:t>
            </a:r>
            <a:r>
              <a:rPr lang="es-MX" sz="3200" b="1" dirty="0">
                <a:solidFill>
                  <a:srgbClr val="002060"/>
                </a:solidFill>
                <a:latin typeface="Times New Roman" panose="02020603050405020304" pitchFamily="18" charset="0"/>
                <a:cs typeface="Times New Roman" pitchFamily="18" charset="0"/>
              </a:rPr>
              <a:t> </a:t>
            </a:r>
            <a:r>
              <a:rPr lang="es-MX" sz="3200" b="1" dirty="0" err="1">
                <a:solidFill>
                  <a:srgbClr val="002060"/>
                </a:solidFill>
                <a:latin typeface="Times New Roman" panose="02020603050405020304" pitchFamily="18" charset="0"/>
                <a:cs typeface="Times New Roman" pitchFamily="18" charset="0"/>
              </a:rPr>
              <a:t>viết</a:t>
            </a:r>
            <a:r>
              <a:rPr lang="es-MX" sz="3200" b="1" dirty="0">
                <a:solidFill>
                  <a:srgbClr val="002060"/>
                </a:solidFill>
                <a:latin typeface="Times New Roman" panose="02020603050405020304" pitchFamily="18" charset="0"/>
                <a:cs typeface="Times New Roman" pitchFamily="18" charset="0"/>
              </a:rPr>
              <a:t> </a:t>
            </a:r>
            <a:r>
              <a:rPr lang="es-MX" sz="3200" b="1" dirty="0" err="1">
                <a:solidFill>
                  <a:srgbClr val="002060"/>
                </a:solidFill>
                <a:latin typeface="Times New Roman" panose="02020603050405020304" pitchFamily="18" charset="0"/>
                <a:cs typeface="Times New Roman" pitchFamily="18" charset="0"/>
              </a:rPr>
              <a:t>hoa</a:t>
            </a:r>
            <a:r>
              <a:rPr lang="es-MX" sz="3200" b="1" dirty="0">
                <a:solidFill>
                  <a:srgbClr val="002060"/>
                </a:solidFill>
                <a:latin typeface="Times New Roman" panose="02020603050405020304" pitchFamily="18" charset="0"/>
                <a:cs typeface="Times New Roman" pitchFamily="18" charset="0"/>
              </a:rPr>
              <a:t>, </a:t>
            </a:r>
            <a:r>
              <a:rPr lang="es-MX" sz="3200" b="1" dirty="0" err="1">
                <a:solidFill>
                  <a:srgbClr val="002060"/>
                </a:solidFill>
                <a:latin typeface="Times New Roman" panose="02020603050405020304" pitchFamily="18" charset="0"/>
                <a:cs typeface="Times New Roman" pitchFamily="18" charset="0"/>
              </a:rPr>
              <a:t>cuối</a:t>
            </a:r>
            <a:r>
              <a:rPr lang="es-MX" sz="3200" b="1" dirty="0">
                <a:solidFill>
                  <a:srgbClr val="002060"/>
                </a:solidFill>
                <a:latin typeface="Times New Roman" panose="02020603050405020304" pitchFamily="18" charset="0"/>
                <a:cs typeface="Times New Roman" pitchFamily="18" charset="0"/>
              </a:rPr>
              <a:t> </a:t>
            </a:r>
            <a:r>
              <a:rPr lang="es-MX" sz="3200" b="1" dirty="0" err="1">
                <a:solidFill>
                  <a:srgbClr val="002060"/>
                </a:solidFill>
                <a:latin typeface="Times New Roman" panose="02020603050405020304" pitchFamily="18" charset="0"/>
                <a:cs typeface="Times New Roman" pitchFamily="18" charset="0"/>
              </a:rPr>
              <a:t>câu</a:t>
            </a:r>
            <a:r>
              <a:rPr lang="es-MX" sz="3200" b="1" dirty="0">
                <a:solidFill>
                  <a:srgbClr val="002060"/>
                </a:solidFill>
                <a:latin typeface="Times New Roman" panose="02020603050405020304" pitchFamily="18" charset="0"/>
                <a:cs typeface="Times New Roman" pitchFamily="18" charset="0"/>
              </a:rPr>
              <a:t> </a:t>
            </a:r>
            <a:r>
              <a:rPr lang="es-MX" sz="3200" b="1" dirty="0" err="1">
                <a:solidFill>
                  <a:srgbClr val="002060"/>
                </a:solidFill>
                <a:latin typeface="Times New Roman" panose="02020603050405020304" pitchFamily="18" charset="0"/>
                <a:cs typeface="Times New Roman" pitchFamily="18" charset="0"/>
              </a:rPr>
              <a:t>có</a:t>
            </a:r>
            <a:r>
              <a:rPr lang="es-MX" sz="3200" b="1" dirty="0">
                <a:solidFill>
                  <a:srgbClr val="002060"/>
                </a:solidFill>
                <a:latin typeface="Times New Roman" panose="02020603050405020304" pitchFamily="18" charset="0"/>
                <a:cs typeface="Times New Roman" pitchFamily="18" charset="0"/>
              </a:rPr>
              <a:t> </a:t>
            </a:r>
            <a:r>
              <a:rPr lang="es-MX" sz="3200" b="1" dirty="0" err="1">
                <a:solidFill>
                  <a:srgbClr val="002060"/>
                </a:solidFill>
                <a:latin typeface="Times New Roman" panose="02020603050405020304" pitchFamily="18" charset="0"/>
                <a:cs typeface="Times New Roman" pitchFamily="18" charset="0"/>
              </a:rPr>
              <a:t>dấu</a:t>
            </a:r>
            <a:r>
              <a:rPr lang="es-MX" sz="3200" b="1" dirty="0">
                <a:solidFill>
                  <a:srgbClr val="002060"/>
                </a:solidFill>
                <a:latin typeface="Times New Roman" panose="02020603050405020304" pitchFamily="18" charset="0"/>
                <a:cs typeface="Times New Roman" pitchFamily="18" charset="0"/>
              </a:rPr>
              <a:t> </a:t>
            </a:r>
            <a:r>
              <a:rPr lang="es-MX" sz="3200" b="1" dirty="0" err="1">
                <a:solidFill>
                  <a:srgbClr val="002060"/>
                </a:solidFill>
                <a:latin typeface="Times New Roman" panose="02020603050405020304" pitchFamily="18" charset="0"/>
                <a:cs typeface="Times New Roman" pitchFamily="18" charset="0"/>
              </a:rPr>
              <a:t>chấm</a:t>
            </a:r>
            <a:r>
              <a:rPr lang="es-MX" sz="3200" b="1" dirty="0">
                <a:solidFill>
                  <a:srgbClr val="002060"/>
                </a:solidFill>
                <a:latin typeface="Times New Roman" panose="02020603050405020304" pitchFamily="18" charset="0"/>
                <a:cs typeface="Times New Roman" pitchFamily="18" charset="0"/>
              </a:rPr>
              <a:t>, </a:t>
            </a:r>
            <a:r>
              <a:rPr lang="es-MX" sz="3200" b="1" dirty="0" err="1">
                <a:solidFill>
                  <a:srgbClr val="002060"/>
                </a:solidFill>
                <a:latin typeface="Times New Roman" panose="02020603050405020304" pitchFamily="18" charset="0"/>
                <a:cs typeface="Times New Roman" pitchFamily="18" charset="0"/>
              </a:rPr>
              <a:t>các</a:t>
            </a:r>
            <a:r>
              <a:rPr lang="es-MX" sz="3200" b="1" dirty="0">
                <a:solidFill>
                  <a:srgbClr val="002060"/>
                </a:solidFill>
                <a:latin typeface="Times New Roman" panose="02020603050405020304" pitchFamily="18" charset="0"/>
                <a:cs typeface="Times New Roman" pitchFamily="18" charset="0"/>
              </a:rPr>
              <a:t> </a:t>
            </a:r>
            <a:r>
              <a:rPr lang="es-MX" sz="3200" b="1" dirty="0" err="1">
                <a:solidFill>
                  <a:srgbClr val="002060"/>
                </a:solidFill>
                <a:latin typeface="Times New Roman" panose="02020603050405020304" pitchFamily="18" charset="0"/>
                <a:cs typeface="Times New Roman" pitchFamily="18" charset="0"/>
              </a:rPr>
              <a:t>câu</a:t>
            </a:r>
            <a:r>
              <a:rPr lang="es-MX" sz="3200" b="1" dirty="0">
                <a:solidFill>
                  <a:srgbClr val="002060"/>
                </a:solidFill>
                <a:latin typeface="Times New Roman" panose="02020603050405020304" pitchFamily="18" charset="0"/>
                <a:cs typeface="Times New Roman" pitchFamily="18" charset="0"/>
              </a:rPr>
              <a:t> </a:t>
            </a:r>
            <a:r>
              <a:rPr lang="es-MX" sz="3200" b="1" dirty="0" err="1">
                <a:solidFill>
                  <a:srgbClr val="002060"/>
                </a:solidFill>
                <a:latin typeface="Times New Roman" panose="02020603050405020304" pitchFamily="18" charset="0"/>
                <a:cs typeface="Times New Roman" pitchFamily="18" charset="0"/>
              </a:rPr>
              <a:t>viết</a:t>
            </a:r>
            <a:r>
              <a:rPr lang="es-MX" sz="3200" b="1" dirty="0">
                <a:solidFill>
                  <a:srgbClr val="002060"/>
                </a:solidFill>
                <a:latin typeface="Times New Roman" panose="02020603050405020304" pitchFamily="18" charset="0"/>
                <a:cs typeface="Times New Roman" pitchFamily="18" charset="0"/>
              </a:rPr>
              <a:t> </a:t>
            </a:r>
            <a:r>
              <a:rPr lang="es-MX" sz="3200" b="1" dirty="0" err="1">
                <a:solidFill>
                  <a:srgbClr val="002060"/>
                </a:solidFill>
                <a:latin typeface="Times New Roman" panose="02020603050405020304" pitchFamily="18" charset="0"/>
                <a:cs typeface="Times New Roman" pitchFamily="18" charset="0"/>
              </a:rPr>
              <a:t>nối</a:t>
            </a:r>
            <a:r>
              <a:rPr lang="es-MX" sz="3200" b="1" dirty="0">
                <a:solidFill>
                  <a:srgbClr val="002060"/>
                </a:solidFill>
                <a:latin typeface="Times New Roman" panose="02020603050405020304" pitchFamily="18" charset="0"/>
                <a:cs typeface="Times New Roman" pitchFamily="18" charset="0"/>
              </a:rPr>
              <a:t> </a:t>
            </a:r>
            <a:r>
              <a:rPr lang="es-MX" sz="3200" b="1" dirty="0" err="1">
                <a:solidFill>
                  <a:srgbClr val="002060"/>
                </a:solidFill>
                <a:latin typeface="Times New Roman" panose="02020603050405020304" pitchFamily="18" charset="0"/>
                <a:cs typeface="Times New Roman" pitchFamily="18" charset="0"/>
              </a:rPr>
              <a:t>liền</a:t>
            </a:r>
            <a:r>
              <a:rPr lang="es-MX" sz="3200" b="1" dirty="0">
                <a:solidFill>
                  <a:srgbClr val="002060"/>
                </a:solidFill>
                <a:latin typeface="Times New Roman" panose="02020603050405020304" pitchFamily="18" charset="0"/>
                <a:cs typeface="Times New Roman" pitchFamily="18" charset="0"/>
              </a:rPr>
              <a:t> </a:t>
            </a:r>
            <a:r>
              <a:rPr lang="es-MX" sz="3200" b="1" dirty="0" err="1">
                <a:solidFill>
                  <a:srgbClr val="002060"/>
                </a:solidFill>
                <a:latin typeface="Times New Roman" panose="02020603050405020304" pitchFamily="18" charset="0"/>
                <a:cs typeface="Times New Roman" pitchFamily="18" charset="0"/>
              </a:rPr>
              <a:t>nhau</a:t>
            </a:r>
            <a:r>
              <a:rPr lang="es-MX" sz="3200" b="1" dirty="0">
                <a:solidFill>
                  <a:srgbClr val="002060"/>
                </a:solidFill>
                <a:latin typeface="Times New Roman" panose="02020603050405020304" pitchFamily="18" charset="0"/>
                <a:cs typeface="Times New Roman" pitchFamily="18" charset="0"/>
              </a:rPr>
              <a:t> </a:t>
            </a:r>
            <a:r>
              <a:rPr lang="es-MX" sz="3200" b="1" dirty="0" err="1">
                <a:solidFill>
                  <a:srgbClr val="002060"/>
                </a:solidFill>
                <a:latin typeface="Times New Roman" panose="02020603050405020304" pitchFamily="18" charset="0"/>
                <a:cs typeface="Times New Roman" pitchFamily="18" charset="0"/>
              </a:rPr>
              <a:t>thành</a:t>
            </a:r>
            <a:r>
              <a:rPr lang="es-MX" sz="3200" b="1" dirty="0">
                <a:solidFill>
                  <a:srgbClr val="002060"/>
                </a:solidFill>
                <a:latin typeface="Times New Roman" panose="02020603050405020304" pitchFamily="18" charset="0"/>
                <a:cs typeface="Times New Roman" pitchFamily="18" charset="0"/>
              </a:rPr>
              <a:t> </a:t>
            </a:r>
            <a:r>
              <a:rPr lang="es-MX" sz="3200" b="1" dirty="0" err="1">
                <a:solidFill>
                  <a:srgbClr val="002060"/>
                </a:solidFill>
                <a:latin typeface="Times New Roman" panose="02020603050405020304" pitchFamily="18" charset="0"/>
                <a:cs typeface="Times New Roman" pitchFamily="18" charset="0"/>
              </a:rPr>
              <a:t>đoạn</a:t>
            </a:r>
            <a:r>
              <a:rPr lang="es-MX" sz="3200" b="1" dirty="0">
                <a:solidFill>
                  <a:srgbClr val="002060"/>
                </a:solidFill>
                <a:latin typeface="Times New Roman" panose="02020603050405020304" pitchFamily="18" charset="0"/>
                <a:cs typeface="Times New Roman" pitchFamily="18" charset="0"/>
              </a:rPr>
              <a:t>.</a:t>
            </a:r>
            <a:endParaRPr lang="es-CL" sz="3200" b="1" dirty="0">
              <a:solidFill>
                <a:srgbClr val="002060"/>
              </a:solidFill>
              <a:latin typeface="Times New Roman" panose="02020603050405020304" pitchFamily="18" charset="0"/>
              <a:cs typeface="Times New Roman" pitchFamily="18" charset="0"/>
            </a:endParaRPr>
          </a:p>
          <a:p>
            <a:pPr>
              <a:spcBef>
                <a:spcPct val="50000"/>
              </a:spcBef>
            </a:pPr>
            <a:r>
              <a:rPr lang="en-US" sz="3200" b="1" dirty="0">
                <a:solidFill>
                  <a:srgbClr val="002060"/>
                </a:solidFill>
                <a:latin typeface="Times New Roman" panose="02020603050405020304" pitchFamily="18" charset="0"/>
                <a:cs typeface="Times New Roman" panose="02020603050405020304" pitchFamily="18" charset="0"/>
              </a:rPr>
              <a:t>-</a:t>
            </a:r>
            <a:r>
              <a:rPr lang="en-US" sz="3200" b="1" dirty="0">
                <a:solidFill>
                  <a:srgbClr val="CC00CC"/>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Dùng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từ</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và</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sử</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dụng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dấu</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câu</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phù</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hợp</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chữ</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viết</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rõ</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ràng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sạch</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sẽ</a:t>
            </a:r>
            <a:r>
              <a:rPr lang="en-US" sz="3200" b="1" dirty="0">
                <a:solidFill>
                  <a:srgbClr val="002060"/>
                </a:solidFill>
                <a:latin typeface="Times New Roman" panose="02020603050405020304" pitchFamily="18" charset="0"/>
                <a:cs typeface="Times New Roman" panose="02020603050405020304" pitchFamily="18" charset="0"/>
              </a:rPr>
              <a:t>.</a:t>
            </a:r>
            <a:endParaRPr lang="en-US" sz="3200" dirty="0">
              <a:solidFill>
                <a:srgbClr val="002060"/>
              </a:solidFill>
              <a:latin typeface="Times New Roman" panose="02020603050405020304" pitchFamily="18" charset="0"/>
              <a:cs typeface="Times New Roman" panose="02020603050405020304" pitchFamily="18" charset="0"/>
            </a:endParaRPr>
          </a:p>
        </p:txBody>
      </p:sp>
      <p:grpSp>
        <p:nvGrpSpPr>
          <p:cNvPr id="7" name="Group 6">
            <a:extLst>
              <a:ext uri="{FF2B5EF4-FFF2-40B4-BE49-F238E27FC236}">
                <a16:creationId xmlns:a16="http://schemas.microsoft.com/office/drawing/2014/main" id="{24F69D4A-64E2-4994-942B-8967A480B941}"/>
              </a:ext>
            </a:extLst>
          </p:cNvPr>
          <p:cNvGrpSpPr/>
          <p:nvPr/>
        </p:nvGrpSpPr>
        <p:grpSpPr>
          <a:xfrm>
            <a:off x="2898617" y="3554213"/>
            <a:ext cx="2959452" cy="2775319"/>
            <a:chOff x="179882" y="202717"/>
            <a:chExt cx="3326130" cy="3007304"/>
          </a:xfrm>
        </p:grpSpPr>
        <p:grpSp>
          <p:nvGrpSpPr>
            <p:cNvPr id="8" name="Group 7">
              <a:extLst>
                <a:ext uri="{FF2B5EF4-FFF2-40B4-BE49-F238E27FC236}">
                  <a16:creationId xmlns:a16="http://schemas.microsoft.com/office/drawing/2014/main" id="{CBE79402-6426-43DB-A24A-42FFF02E976C}"/>
                </a:ext>
              </a:extLst>
            </p:cNvPr>
            <p:cNvGrpSpPr/>
            <p:nvPr/>
          </p:nvGrpSpPr>
          <p:grpSpPr>
            <a:xfrm>
              <a:off x="179882" y="202717"/>
              <a:ext cx="3326130" cy="3007304"/>
              <a:chOff x="179882" y="202717"/>
              <a:chExt cx="3326130" cy="3007304"/>
            </a:xfrm>
          </p:grpSpPr>
          <p:pic>
            <p:nvPicPr>
              <p:cNvPr id="12" name="Picture 11">
                <a:extLst>
                  <a:ext uri="{FF2B5EF4-FFF2-40B4-BE49-F238E27FC236}">
                    <a16:creationId xmlns:a16="http://schemas.microsoft.com/office/drawing/2014/main" id="{4B3DAA42-BDAE-402E-9D38-E1A8A68DD4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882" y="202717"/>
                <a:ext cx="3326130" cy="3007304"/>
              </a:xfrm>
              <a:prstGeom prst="rect">
                <a:avLst/>
              </a:prstGeom>
              <a:ln>
                <a:solidFill>
                  <a:sysClr val="windowText" lastClr="000000"/>
                </a:solidFill>
              </a:ln>
            </p:spPr>
          </p:pic>
          <p:sp>
            <p:nvSpPr>
              <p:cNvPr id="13" name="Rectangle 12">
                <a:extLst>
                  <a:ext uri="{FF2B5EF4-FFF2-40B4-BE49-F238E27FC236}">
                    <a16:creationId xmlns:a16="http://schemas.microsoft.com/office/drawing/2014/main" id="{E11A2D84-57E9-4B52-AF22-C80E45245832}"/>
                  </a:ext>
                </a:extLst>
              </p:cNvPr>
              <p:cNvSpPr/>
              <p:nvPr/>
            </p:nvSpPr>
            <p:spPr>
              <a:xfrm>
                <a:off x="434715" y="501587"/>
                <a:ext cx="479686" cy="562715"/>
              </a:xfrm>
              <a:prstGeom prst="rect">
                <a:avLst/>
              </a:prstGeom>
              <a:solidFill>
                <a:sysClr val="window" lastClr="FFFFFF"/>
              </a:solidFill>
              <a:ln w="12700" cap="flat" cmpd="sng" algn="ctr">
                <a:noFill/>
                <a:prstDash val="solid"/>
                <a:miter lim="800000"/>
              </a:ln>
              <a:effectLst/>
            </p:spPr>
            <p:txBody>
              <a:bodyPr rtlCol="0" anchor="ctr"/>
              <a:lstStyle/>
              <a:p>
                <a:pPr algn="ctr">
                  <a:defRPr/>
                </a:pPr>
                <a:endParaRPr lang="en-US">
                  <a:solidFill>
                    <a:prstClr val="white"/>
                  </a:solidFill>
                  <a:latin typeface="Times New Roman" panose="02020603050405020304" pitchFamily="18" charset="0"/>
                  <a:cs typeface="Times New Roman" panose="02020603050405020304" pitchFamily="18" charset="0"/>
                </a:endParaRPr>
              </a:p>
            </p:txBody>
          </p:sp>
        </p:grpSp>
        <p:sp>
          <p:nvSpPr>
            <p:cNvPr id="9" name="Rectangle 8">
              <a:extLst>
                <a:ext uri="{FF2B5EF4-FFF2-40B4-BE49-F238E27FC236}">
                  <a16:creationId xmlns:a16="http://schemas.microsoft.com/office/drawing/2014/main" id="{85AC4F8D-F00A-4B64-9EA4-AF087A40E146}"/>
                </a:ext>
              </a:extLst>
            </p:cNvPr>
            <p:cNvSpPr/>
            <p:nvPr/>
          </p:nvSpPr>
          <p:spPr>
            <a:xfrm rot="4043041" flipV="1">
              <a:off x="2439650" y="1145408"/>
              <a:ext cx="532151" cy="110120"/>
            </a:xfrm>
            <a:prstGeom prst="rect">
              <a:avLst/>
            </a:prstGeom>
            <a:solidFill>
              <a:sysClr val="window" lastClr="FFFFFF"/>
            </a:solidFill>
            <a:ln w="12700" cap="flat" cmpd="sng" algn="ctr">
              <a:noFill/>
              <a:prstDash val="solid"/>
              <a:miter lim="800000"/>
            </a:ln>
            <a:effectLst/>
          </p:spPr>
          <p:txBody>
            <a:bodyPr rtlCol="0" anchor="ctr"/>
            <a:lstStyle/>
            <a:p>
              <a:pPr algn="ctr">
                <a:defRPr/>
              </a:pPr>
              <a:endParaRPr lang="en-US">
                <a:solidFill>
                  <a:prstClr val="white"/>
                </a:solidFill>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DA847B5A-CDF2-4270-9B87-33365830A502}"/>
                </a:ext>
              </a:extLst>
            </p:cNvPr>
            <p:cNvSpPr/>
            <p:nvPr/>
          </p:nvSpPr>
          <p:spPr>
            <a:xfrm rot="5400000" flipV="1">
              <a:off x="2469630" y="1483925"/>
              <a:ext cx="532151" cy="110120"/>
            </a:xfrm>
            <a:prstGeom prst="rect">
              <a:avLst/>
            </a:prstGeom>
            <a:solidFill>
              <a:sysClr val="window" lastClr="FFFFFF"/>
            </a:solidFill>
            <a:ln w="12700" cap="flat" cmpd="sng" algn="ctr">
              <a:noFill/>
              <a:prstDash val="solid"/>
              <a:miter lim="800000"/>
            </a:ln>
            <a:effectLst/>
          </p:spPr>
          <p:txBody>
            <a:bodyPr rtlCol="0" anchor="ctr"/>
            <a:lstStyle/>
            <a:p>
              <a:pPr algn="ctr">
                <a:defRPr/>
              </a:pPr>
              <a:endParaRPr lang="en-US">
                <a:solidFill>
                  <a:prstClr val="white"/>
                </a:solidFill>
                <a:latin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87CA2885-F883-45EF-AAC0-0233C74DB326}"/>
                </a:ext>
              </a:extLst>
            </p:cNvPr>
            <p:cNvSpPr/>
            <p:nvPr/>
          </p:nvSpPr>
          <p:spPr>
            <a:xfrm rot="4043041" flipV="1">
              <a:off x="2672773" y="1824508"/>
              <a:ext cx="184324" cy="116453"/>
            </a:xfrm>
            <a:prstGeom prst="rect">
              <a:avLst/>
            </a:prstGeom>
            <a:solidFill>
              <a:sysClr val="window" lastClr="FFFFFF"/>
            </a:solidFill>
            <a:ln w="12700" cap="flat" cmpd="sng" algn="ctr">
              <a:noFill/>
              <a:prstDash val="solid"/>
              <a:miter lim="800000"/>
            </a:ln>
            <a:effectLst/>
          </p:spPr>
          <p:txBody>
            <a:bodyPr rtlCol="0" anchor="ctr"/>
            <a:lstStyle/>
            <a:p>
              <a:pPr algn="ctr">
                <a:defRPr/>
              </a:pPr>
              <a:endParaRPr lang="en-US">
                <a:solidFill>
                  <a:prstClr val="white"/>
                </a:solidFill>
                <a:latin typeface="Times New Roman" panose="02020603050405020304" pitchFamily="18" charset="0"/>
                <a:cs typeface="Times New Roman" panose="02020603050405020304" pitchFamily="18" charset="0"/>
              </a:endParaRPr>
            </a:p>
          </p:txBody>
        </p:sp>
      </p:grpSp>
      <p:pic>
        <p:nvPicPr>
          <p:cNvPr id="14" name="Picture 13" descr="ngoi"/>
          <p:cNvPicPr>
            <a:picLocks noChangeAspect="1" noChangeArrowheads="1"/>
          </p:cNvPicPr>
          <p:nvPr/>
        </p:nvPicPr>
        <p:blipFill>
          <a:blip r:embed="rId4" cstate="print">
            <a:clrChange>
              <a:clrFrom>
                <a:srgbClr val="FFFE41"/>
              </a:clrFrom>
              <a:clrTo>
                <a:srgbClr val="FFFE41">
                  <a:alpha val="0"/>
                </a:srgbClr>
              </a:clrTo>
            </a:clrChange>
          </a:blip>
          <a:srcRect/>
          <a:stretch>
            <a:fillRect/>
          </a:stretch>
        </p:blipFill>
        <p:spPr bwMode="auto">
          <a:xfrm>
            <a:off x="6709639" y="3490731"/>
            <a:ext cx="2735949" cy="308443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55943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randombar(horizont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heel(1)">
                                      <p:cBhvr>
                                        <p:cTn id="24"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A5A90C3-E1FB-ED49-BFFC-CAB366C51CC7}"/>
              </a:ext>
            </a:extLst>
          </p:cNvPr>
          <p:cNvSpPr txBox="1"/>
          <p:nvPr/>
        </p:nvSpPr>
        <p:spPr>
          <a:xfrm>
            <a:off x="1815152" y="1558729"/>
            <a:ext cx="8679976" cy="2831801"/>
          </a:xfrm>
          <a:prstGeom prst="rect">
            <a:avLst/>
          </a:prstGeom>
          <a:noFill/>
        </p:spPr>
        <p:txBody>
          <a:bodyPr wrap="square" rtlCol="0">
            <a:spAutoFit/>
          </a:bodyPr>
          <a:lstStyle/>
          <a:p>
            <a:pPr algn="ctr">
              <a:defRPr/>
            </a:pPr>
            <a:r>
              <a:rPr lang="en-US" sz="2800" b="1" kern="0" dirty="0">
                <a:solidFill>
                  <a:srgbClr val="FF0000"/>
                </a:solidFill>
                <a:latin typeface="Times New Roman" panose="02020603050405020304" pitchFamily="18" charset="0"/>
                <a:cs typeface="Times New Roman" panose="02020603050405020304" pitchFamily="18" charset="0"/>
              </a:rPr>
              <a:t>YÊU CẦU CẦN ĐẠT</a:t>
            </a:r>
          </a:p>
          <a:p>
            <a:pPr algn="just">
              <a:lnSpc>
                <a:spcPct val="115000"/>
              </a:lnSpc>
              <a:defRPr/>
            </a:pPr>
            <a:r>
              <a:rPr lang="vi-VN" sz="2800" b="1" dirty="0">
                <a:solidFill>
                  <a:prstClr val="black"/>
                </a:solidFill>
                <a:latin typeface="Times New Roman" panose="02020603050405020304" pitchFamily="18" charset="0"/>
                <a:ea typeface="Times New Roman" panose="02020603050405020304" pitchFamily="18" charset="0"/>
              </a:rPr>
              <a:t>- </a:t>
            </a:r>
            <a:r>
              <a:rPr lang="vi-VN" sz="2800" dirty="0">
                <a:solidFill>
                  <a:prstClr val="black"/>
                </a:solidFill>
                <a:latin typeface="Times New Roman" panose="02020603050405020304" pitchFamily="18" charset="0"/>
                <a:ea typeface="Times New Roman" panose="02020603050405020304" pitchFamily="18" charset="0"/>
              </a:rPr>
              <a:t>Nêu được tên các đồ vật làm bằng tre, gỗ và công dụng của chúng.</a:t>
            </a:r>
            <a:endParaRPr lang="en-US" sz="2400" dirty="0">
              <a:solidFill>
                <a:prstClr val="black"/>
              </a:solidFill>
              <a:latin typeface="Times New Roman" panose="02020603050405020304" pitchFamily="18" charset="0"/>
              <a:ea typeface="Times New Roman" panose="02020603050405020304" pitchFamily="18" charset="0"/>
            </a:endParaRPr>
          </a:p>
          <a:p>
            <a:pPr>
              <a:defRPr/>
            </a:pPr>
            <a:r>
              <a:rPr lang="vi-VN" sz="2800" dirty="0">
                <a:solidFill>
                  <a:prstClr val="black"/>
                </a:solidFill>
                <a:latin typeface="Times New Roman" panose="02020603050405020304" pitchFamily="18" charset="0"/>
                <a:ea typeface="Times New Roman" panose="02020603050405020304" pitchFamily="18" charset="0"/>
              </a:rPr>
              <a:t>- </a:t>
            </a:r>
            <a:r>
              <a:rPr lang="vi-VN" sz="2800" dirty="0">
                <a:solidFill>
                  <a:srgbClr val="000000"/>
                </a:solidFill>
                <a:latin typeface="Times New Roman" panose="02020603050405020304" pitchFamily="18" charset="0"/>
                <a:ea typeface="Times New Roman" panose="02020603050405020304" pitchFamily="18" charset="0"/>
              </a:rPr>
              <a:t>Viết được một đoạn văn 4 – 5 câu giới thiệu một đồ vật được làm từ tre hoặc gỗ.</a:t>
            </a:r>
            <a:endParaRPr lang="en-US" sz="2400" dirty="0">
              <a:solidFill>
                <a:prstClr val="black"/>
              </a:solidFill>
              <a:latin typeface="Times New Roman" panose="02020603050405020304" pitchFamily="18" charset="0"/>
              <a:ea typeface="Times New Roman" panose="02020603050405020304" pitchFamily="18" charset="0"/>
            </a:endParaRPr>
          </a:p>
          <a:p>
            <a:pPr algn="just">
              <a:lnSpc>
                <a:spcPct val="115000"/>
              </a:lnSpc>
              <a:defRPr/>
            </a:pPr>
            <a:r>
              <a:rPr lang="en-US" sz="2800" b="1" kern="0" dirty="0">
                <a:solidFill>
                  <a:srgbClr val="FF0000"/>
                </a:solidFill>
                <a:latin typeface="Times New Roman" panose="02020603050405020304" pitchFamily="18" charset="0"/>
                <a:cs typeface="Times New Roman" panose="02020603050405020304" pitchFamily="18" charset="0"/>
              </a:rPr>
              <a:t> </a:t>
            </a:r>
            <a:r>
              <a:rPr lang="vi-VN" sz="2800" b="1" dirty="0">
                <a:solidFill>
                  <a:prstClr val="black"/>
                </a:solidFill>
                <a:latin typeface="Times New Roman" panose="02020603050405020304" pitchFamily="18" charset="0"/>
                <a:ea typeface="Times New Roman" panose="02020603050405020304" pitchFamily="18" charset="0"/>
              </a:rPr>
              <a:t>-</a:t>
            </a:r>
            <a:r>
              <a:rPr lang="en-US" sz="2800" b="1" dirty="0">
                <a:solidFill>
                  <a:prstClr val="black"/>
                </a:solidFill>
                <a:latin typeface="Times New Roman" panose="02020603050405020304" pitchFamily="18" charset="0"/>
                <a:ea typeface="Times New Roman" panose="02020603050405020304" pitchFamily="18" charset="0"/>
              </a:rPr>
              <a:t> </a:t>
            </a:r>
            <a:r>
              <a:rPr lang="en-US" sz="2800" dirty="0">
                <a:solidFill>
                  <a:prstClr val="black"/>
                </a:solidFill>
                <a:latin typeface="Times New Roman" panose="02020603050405020304" pitchFamily="18" charset="0"/>
                <a:ea typeface="Times New Roman" panose="02020603050405020304" pitchFamily="18" charset="0"/>
              </a:rPr>
              <a:t>Có ý </a:t>
            </a:r>
            <a:r>
              <a:rPr lang="en-US" sz="2800" dirty="0" err="1">
                <a:solidFill>
                  <a:prstClr val="black"/>
                </a:solidFill>
                <a:latin typeface="Times New Roman" panose="02020603050405020304" pitchFamily="18" charset="0"/>
                <a:ea typeface="Times New Roman" panose="02020603050405020304" pitchFamily="18" charset="0"/>
              </a:rPr>
              <a:t>thức</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giữ</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gìn</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và</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bảo</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vệ</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đồ</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vật</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bằng</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tre</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hoặc</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gỗ</a:t>
            </a:r>
            <a:endParaRPr lang="vi-VN" sz="2800" kern="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46184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ppt_x</p:attrName>
                                        </p:attrNameLst>
                                      </p:cBhvr>
                                      <p:tavLst>
                                        <p:tav tm="0">
                                          <p:val>
                                            <p:strVal val="#ppt_x-#ppt_w*1.125000"/>
                                          </p:val>
                                        </p:tav>
                                        <p:tav tm="100000">
                                          <p:val>
                                            <p:strVal val="#ppt_x"/>
                                          </p:val>
                                        </p:tav>
                                      </p:tavLst>
                                    </p:anim>
                                    <p:animEffect transition="in" filter="wipe(right)">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Conector recto"/>
          <p:cNvCxnSpPr/>
          <p:nvPr/>
        </p:nvCxnSpPr>
        <p:spPr>
          <a:xfrm flipH="1">
            <a:off x="6061880" y="5053173"/>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105" t="2331" r="1" b="53511"/>
          <a:stretch/>
        </p:blipFill>
        <p:spPr>
          <a:xfrm>
            <a:off x="-68240" y="4"/>
            <a:ext cx="12260240" cy="5053169"/>
          </a:xfrm>
          <a:prstGeom prst="rect">
            <a:avLst/>
          </a:prstGeom>
          <a:ln>
            <a:noFill/>
          </a:ln>
          <a:effectLst>
            <a:softEdge rad="112500"/>
          </a:effectLst>
        </p:spPr>
      </p:pic>
      <p:sp>
        <p:nvSpPr>
          <p:cNvPr id="24" name="Rectangle 23"/>
          <p:cNvSpPr/>
          <p:nvPr/>
        </p:nvSpPr>
        <p:spPr>
          <a:xfrm>
            <a:off x="2341703" y="1928044"/>
            <a:ext cx="7714741" cy="1323439"/>
          </a:xfrm>
          <a:prstGeom prst="rect">
            <a:avLst/>
          </a:prstGeom>
          <a:noFill/>
        </p:spPr>
        <p:txBody>
          <a:bodyPr wrap="none" lIns="91440" tIns="45720" rIns="91440" bIns="45720">
            <a:spAutoFit/>
            <a:scene3d>
              <a:camera prst="orthographicFront"/>
              <a:lightRig rig="threePt" dir="t"/>
            </a:scene3d>
            <a:sp3d extrusionH="57150">
              <a:bevelT w="82550" h="38100" prst="coolSlant"/>
            </a:sp3d>
          </a:bodyPr>
          <a:lstStyle/>
          <a:p>
            <a:pPr algn="ctr">
              <a:defRPr/>
            </a:pPr>
            <a:r>
              <a:rPr lang="en-US" sz="8000" b="1" dirty="0" err="1">
                <a:ln w="0"/>
                <a:solidFill>
                  <a:srgbClr val="FFFF00"/>
                </a:solidFill>
                <a:latin typeface="Times New Roman" panose="02020603050405020304" pitchFamily="18" charset="0"/>
                <a:cs typeface="Times New Roman" panose="02020603050405020304" pitchFamily="18" charset="0"/>
              </a:rPr>
              <a:t>Trò</a:t>
            </a:r>
            <a:r>
              <a:rPr lang="en-US" sz="8000" b="1" dirty="0">
                <a:ln w="0"/>
                <a:solidFill>
                  <a:srgbClr val="FFFF00"/>
                </a:solidFill>
                <a:latin typeface="Times New Roman" panose="02020603050405020304" pitchFamily="18" charset="0"/>
                <a:cs typeface="Times New Roman" panose="02020603050405020304" pitchFamily="18" charset="0"/>
              </a:rPr>
              <a:t> </a:t>
            </a:r>
            <a:r>
              <a:rPr lang="en-US" sz="8000" b="1" dirty="0" err="1">
                <a:ln w="0"/>
                <a:solidFill>
                  <a:srgbClr val="FFFF00"/>
                </a:solidFill>
                <a:latin typeface="Times New Roman" panose="02020603050405020304" pitchFamily="18" charset="0"/>
                <a:cs typeface="Times New Roman" panose="02020603050405020304" pitchFamily="18" charset="0"/>
              </a:rPr>
              <a:t>Chơi</a:t>
            </a:r>
            <a:r>
              <a:rPr lang="en-US" sz="8000" b="1" dirty="0">
                <a:ln w="0"/>
                <a:solidFill>
                  <a:srgbClr val="FFFF00"/>
                </a:solidFill>
                <a:latin typeface="Times New Roman" panose="02020603050405020304" pitchFamily="18" charset="0"/>
                <a:cs typeface="Times New Roman" panose="02020603050405020304" pitchFamily="18" charset="0"/>
              </a:rPr>
              <a:t> </a:t>
            </a:r>
            <a:r>
              <a:rPr lang="en-US" sz="8000" b="1" dirty="0" err="1">
                <a:ln w="0"/>
                <a:solidFill>
                  <a:srgbClr val="FFFF00"/>
                </a:solidFill>
                <a:latin typeface="Times New Roman" panose="02020603050405020304" pitchFamily="18" charset="0"/>
                <a:cs typeface="Times New Roman" panose="02020603050405020304" pitchFamily="18" charset="0"/>
              </a:rPr>
              <a:t>Kéo</a:t>
            </a:r>
            <a:r>
              <a:rPr lang="en-US" sz="8000" b="1" dirty="0">
                <a:ln w="0"/>
                <a:solidFill>
                  <a:srgbClr val="FFFF00"/>
                </a:solidFill>
                <a:latin typeface="Times New Roman" panose="02020603050405020304" pitchFamily="18" charset="0"/>
                <a:cs typeface="Times New Roman" panose="02020603050405020304" pitchFamily="18" charset="0"/>
              </a:rPr>
              <a:t> Co</a:t>
            </a:r>
          </a:p>
        </p:txBody>
      </p:sp>
      <p:pic>
        <p:nvPicPr>
          <p:cNvPr id="25" name="Coupe">
            <a:hlinkClick r:id="" action="ppaction://media"/>
          </p:cNvPr>
          <p:cNvPicPr>
            <a:picLocks noChangeAspect="1"/>
          </p:cNvPicPr>
          <p:nvPr>
            <a:audioFile r:link="rId1"/>
            <p:extLst>
              <p:ext uri="{DAA4B4D4-6D71-4841-9C94-3DE7FCFB9230}">
                <p14:media xmlns:p14="http://schemas.microsoft.com/office/powerpoint/2010/main" r:embed="rId2">
                  <p14:trim st="2057"/>
                </p14:media>
              </p:ext>
            </p:extLst>
          </p:nvPr>
        </p:nvPicPr>
        <p:blipFill>
          <a:blip r:embed="rId5"/>
          <a:stretch>
            <a:fillRect/>
          </a:stretch>
        </p:blipFill>
        <p:spPr>
          <a:xfrm>
            <a:off x="6261202" y="-609600"/>
            <a:ext cx="609600" cy="609600"/>
          </a:xfrm>
          <a:prstGeom prst="rect">
            <a:avLst/>
          </a:prstGeom>
        </p:spPr>
      </p:pic>
      <p:pic>
        <p:nvPicPr>
          <p:cNvPr id="29" name="9 Image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1763" y="3803418"/>
            <a:ext cx="9682490" cy="2752209"/>
          </a:xfrm>
          <a:prstGeom prst="rect">
            <a:avLst/>
          </a:prstGeom>
          <a:effectLst>
            <a:outerShdw blurRad="76200" dist="139700" dir="18900000" sy="23000" kx="-1200000" algn="bl" rotWithShape="0">
              <a:prstClr val="black">
                <a:alpha val="20000"/>
              </a:prstClr>
            </a:outerShdw>
          </a:effectLst>
        </p:spPr>
      </p:pic>
    </p:spTree>
    <p:extLst>
      <p:ext uri="{BB962C8B-B14F-4D97-AF65-F5344CB8AC3E}">
        <p14:creationId xmlns:p14="http://schemas.microsoft.com/office/powerpoint/2010/main" val="212590101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4001" fill="hold"/>
                                        <p:tgtEl>
                                          <p:spTgt spid="25"/>
                                        </p:tgtEl>
                                      </p:cBhvr>
                                    </p:cmd>
                                  </p:childTnLst>
                                </p:cTn>
                              </p:par>
                              <p:par>
                                <p:cTn id="7"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8" dur="1000" accel="50000" decel="50000" autoRev="1" fill="hold">
                                          <p:stCondLst>
                                            <p:cond delay="0"/>
                                          </p:stCondLst>
                                        </p:cTn>
                                        <p:tgtEl>
                                          <p:spTgt spid="24"/>
                                        </p:tgtEl>
                                        <p:attrNameLst>
                                          <p:attrName>ppt_x</p:attrName>
                                          <p:attrName>ppt_y</p:attrName>
                                        </p:attrNameLst>
                                      </p:cBhvr>
                                    </p:animMotion>
                                    <p:animRot by="1500000">
                                      <p:cBhvr>
                                        <p:cTn id="9" dur="500" fill="hold">
                                          <p:stCondLst>
                                            <p:cond delay="0"/>
                                          </p:stCondLst>
                                        </p:cTn>
                                        <p:tgtEl>
                                          <p:spTgt spid="24"/>
                                        </p:tgtEl>
                                        <p:attrNameLst>
                                          <p:attrName>r</p:attrName>
                                        </p:attrNameLst>
                                      </p:cBhvr>
                                    </p:animRot>
                                    <p:animRot by="-1500000">
                                      <p:cBhvr>
                                        <p:cTn id="10" dur="500" fill="hold">
                                          <p:stCondLst>
                                            <p:cond delay="500"/>
                                          </p:stCondLst>
                                        </p:cTn>
                                        <p:tgtEl>
                                          <p:spTgt spid="24"/>
                                        </p:tgtEl>
                                        <p:attrNameLst>
                                          <p:attrName>r</p:attrName>
                                        </p:attrNameLst>
                                      </p:cBhvr>
                                    </p:animRot>
                                    <p:animRot by="-1500000">
                                      <p:cBhvr>
                                        <p:cTn id="11" dur="500" fill="hold">
                                          <p:stCondLst>
                                            <p:cond delay="1000"/>
                                          </p:stCondLst>
                                        </p:cTn>
                                        <p:tgtEl>
                                          <p:spTgt spid="24"/>
                                        </p:tgtEl>
                                        <p:attrNameLst>
                                          <p:attrName>r</p:attrName>
                                        </p:attrNameLst>
                                      </p:cBhvr>
                                    </p:animRot>
                                    <p:animRot by="1500000">
                                      <p:cBhvr>
                                        <p:cTn id="12" dur="500" fill="hold">
                                          <p:stCondLst>
                                            <p:cond delay="1500"/>
                                          </p:stCondLst>
                                        </p:cTn>
                                        <p:tgtEl>
                                          <p:spTgt spid="24"/>
                                        </p:tgtEl>
                                        <p:attrNameLst>
                                          <p:attrName>r</p:attrName>
                                        </p:attrNameLst>
                                      </p:cBhvr>
                                    </p:animRot>
                                  </p:childTnLst>
                                </p:cTn>
                              </p:par>
                              <p:par>
                                <p:cTn id="13" presetID="12" presetClass="path" presetSubtype="0" repeatCount="indefinite" accel="50000" decel="50000" fill="hold" nodeType="withEffect">
                                  <p:stCondLst>
                                    <p:cond delay="0"/>
                                  </p:stCondLst>
                                  <p:childTnLst>
                                    <p:animMotion origin="layout" path="M -0.03464 0.00926 C -0.02409 0.00487 -0.00729 0.00232 0.01107 0.00232 C 0.02955 0.00232 0.04609 0.00487 0.05742 0.00926 C 0.04609 0.01366 0.02955 0.0169 0.01107 0.0169 C -0.00729 0.0169 -0.02409 0.01366 -0.03464 0.00926 Z " pathEditMode="relative" rAng="0" ptsTypes="AAAAA">
                                      <p:cBhvr>
                                        <p:cTn id="14" dur="2000" fill="hold"/>
                                        <p:tgtEl>
                                          <p:spTgt spid="29"/>
                                        </p:tgtEl>
                                        <p:attrNameLst>
                                          <p:attrName>ppt_x</p:attrName>
                                          <p:attrName>ppt_y</p:attrName>
                                        </p:attrNameLst>
                                      </p:cBhvr>
                                      <p:rCtr x="4596" y="2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5"/>
                </p:tgtEl>
              </p:cMediaNode>
            </p:audio>
          </p:childTnLst>
        </p:cTn>
      </p:par>
    </p:tnLst>
    <p:bldLst>
      <p:bldP spid="2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3" name="图片 73732" descr="PPT素材-12"/>
          <p:cNvPicPr>
            <a:picLocks noChangeAspect="1"/>
          </p:cNvPicPr>
          <p:nvPr/>
        </p:nvPicPr>
        <p:blipFill>
          <a:blip r:embed="rId4"/>
          <a:stretch>
            <a:fillRect/>
          </a:stretch>
        </p:blipFill>
        <p:spPr>
          <a:xfrm>
            <a:off x="-382525" y="-400817"/>
            <a:ext cx="12756422" cy="7200900"/>
          </a:xfrm>
          <a:prstGeom prst="rect">
            <a:avLst/>
          </a:prstGeom>
          <a:noFill/>
          <a:ln w="9525">
            <a:noFill/>
          </a:ln>
        </p:spPr>
      </p:pic>
      <p:sp>
        <p:nvSpPr>
          <p:cNvPr id="67588" name="Text Box 4"/>
          <p:cNvSpPr txBox="1"/>
          <p:nvPr/>
        </p:nvSpPr>
        <p:spPr>
          <a:xfrm>
            <a:off x="2793999" y="1541334"/>
            <a:ext cx="6604000" cy="1105535"/>
          </a:xfrm>
          <a:prstGeom prst="rect">
            <a:avLst/>
          </a:prstGeom>
          <a:noFill/>
          <a:ln w="9525">
            <a:noFill/>
          </a:ln>
        </p:spPr>
        <p:txBody>
          <a:bodyPr lIns="121917" tIns="60958" rIns="121917" bIns="60958">
            <a:spAutoFit/>
          </a:bodyPr>
          <a:lstStyle/>
          <a:p>
            <a:pPr algn="ctr" defTabSz="1219200">
              <a:spcBef>
                <a:spcPct val="50000"/>
              </a:spcBef>
              <a:defRPr/>
            </a:pPr>
            <a:r>
              <a:rPr lang="en-US" altLang="en-US" sz="6400" dirty="0" err="1">
                <a:solidFill>
                  <a:prstClr val="black"/>
                </a:solidFill>
                <a:latin typeface="Arial-Rounded" panose="020B0500000000000000" charset="0"/>
                <a:ea typeface="Arial" panose="020B0604020202020204" pitchFamily="34" charset="0"/>
                <a:cs typeface="Arial-Rounded" panose="020B0500000000000000" charset="0"/>
              </a:rPr>
              <a:t>Dặn</a:t>
            </a:r>
            <a:r>
              <a:rPr lang="en-US" altLang="en-US" sz="6400" dirty="0">
                <a:solidFill>
                  <a:prstClr val="black"/>
                </a:solidFill>
                <a:latin typeface="Arial-Rounded" panose="020B0500000000000000" charset="0"/>
                <a:ea typeface="Arial" panose="020B0604020202020204" pitchFamily="34" charset="0"/>
                <a:cs typeface="Arial-Rounded" panose="020B0500000000000000" charset="0"/>
              </a:rPr>
              <a:t> </a:t>
            </a:r>
            <a:r>
              <a:rPr lang="en-US" altLang="en-US" sz="6400" dirty="0" err="1">
                <a:solidFill>
                  <a:prstClr val="black"/>
                </a:solidFill>
                <a:latin typeface="Arial-Rounded" panose="020B0500000000000000" charset="0"/>
                <a:ea typeface="Arial" panose="020B0604020202020204" pitchFamily="34" charset="0"/>
                <a:cs typeface="Arial-Rounded" panose="020B0500000000000000" charset="0"/>
              </a:rPr>
              <a:t>dò</a:t>
            </a:r>
            <a:endParaRPr lang="en-US" altLang="en-US" sz="6400" dirty="0">
              <a:solidFill>
                <a:prstClr val="black"/>
              </a:solidFill>
              <a:latin typeface="Arial-Rounded" panose="020B0500000000000000" charset="0"/>
              <a:ea typeface="Arial" panose="020B0604020202020204" pitchFamily="34" charset="0"/>
              <a:cs typeface="Arial-Rounded" panose="020B0500000000000000" charset="0"/>
            </a:endParaRPr>
          </a:p>
        </p:txBody>
      </p:sp>
      <p:sp>
        <p:nvSpPr>
          <p:cNvPr id="6" name="Horizontal Scroll 5">
            <a:extLst>
              <a:ext uri="{FF2B5EF4-FFF2-40B4-BE49-F238E27FC236}">
                <a16:creationId xmlns:a16="http://schemas.microsoft.com/office/drawing/2014/main" id="{29739AD2-CDE0-ED46-8A08-5618E0F329DF}"/>
              </a:ext>
            </a:extLst>
          </p:cNvPr>
          <p:cNvSpPr/>
          <p:nvPr/>
        </p:nvSpPr>
        <p:spPr>
          <a:xfrm>
            <a:off x="1035234" y="2476684"/>
            <a:ext cx="10475495" cy="2839986"/>
          </a:xfrm>
          <a:prstGeom prst="horizontalScroll">
            <a:avLst/>
          </a:prstGeom>
          <a:solidFill>
            <a:schemeClr val="accent5">
              <a:lumMod val="40000"/>
              <a:lumOff val="60000"/>
            </a:schemeClr>
          </a:solidFill>
        </p:spPr>
        <p:style>
          <a:lnRef idx="1">
            <a:schemeClr val="accent4"/>
          </a:lnRef>
          <a:fillRef idx="2">
            <a:schemeClr val="accent4"/>
          </a:fillRef>
          <a:effectRef idx="1">
            <a:schemeClr val="accent4"/>
          </a:effectRef>
          <a:fontRef idx="minor">
            <a:schemeClr val="dk1"/>
          </a:fontRef>
        </p:style>
        <p:txBody>
          <a:bodyPr rtlCol="0" anchor="ctr"/>
          <a:lstStyle/>
          <a:p>
            <a:pPr marL="457200" indent="-457200">
              <a:buFontTx/>
              <a:buChar char="-"/>
            </a:pPr>
            <a:r>
              <a:rPr lang="en-US" sz="3200" b="1" dirty="0" err="1">
                <a:solidFill>
                  <a:srgbClr val="7030A0"/>
                </a:solidFill>
                <a:latin typeface="Times New Roman" pitchFamily="18" charset="0"/>
                <a:cs typeface="Times New Roman" pitchFamily="18" charset="0"/>
              </a:rPr>
              <a:t>Hoàn</a:t>
            </a:r>
            <a:r>
              <a:rPr lang="en-US" sz="3200" b="1" dirty="0">
                <a:solidFill>
                  <a:srgbClr val="7030A0"/>
                </a:solidFill>
                <a:latin typeface="Times New Roman" pitchFamily="18" charset="0"/>
                <a:cs typeface="Times New Roman" pitchFamily="18" charset="0"/>
              </a:rPr>
              <a:t> </a:t>
            </a:r>
            <a:r>
              <a:rPr lang="en-US" sz="3200" b="1" dirty="0" err="1">
                <a:solidFill>
                  <a:srgbClr val="7030A0"/>
                </a:solidFill>
                <a:latin typeface="Times New Roman" pitchFamily="18" charset="0"/>
                <a:cs typeface="Times New Roman" pitchFamily="18" charset="0"/>
              </a:rPr>
              <a:t>thành</a:t>
            </a:r>
            <a:r>
              <a:rPr lang="en-US" sz="3200" b="1" dirty="0">
                <a:solidFill>
                  <a:srgbClr val="7030A0"/>
                </a:solidFill>
                <a:latin typeface="Times New Roman" pitchFamily="18" charset="0"/>
                <a:cs typeface="Times New Roman" pitchFamily="18" charset="0"/>
              </a:rPr>
              <a:t> </a:t>
            </a:r>
            <a:r>
              <a:rPr lang="en-US" sz="3200" b="1" dirty="0" err="1">
                <a:solidFill>
                  <a:srgbClr val="7030A0"/>
                </a:solidFill>
                <a:latin typeface="Times New Roman" pitchFamily="18" charset="0"/>
                <a:cs typeface="Times New Roman" pitchFamily="18" charset="0"/>
              </a:rPr>
              <a:t>bài</a:t>
            </a:r>
            <a:r>
              <a:rPr lang="en-US" sz="3200" b="1" dirty="0">
                <a:solidFill>
                  <a:srgbClr val="7030A0"/>
                </a:solidFill>
                <a:latin typeface="Times New Roman" pitchFamily="18" charset="0"/>
                <a:cs typeface="Times New Roman" pitchFamily="18" charset="0"/>
              </a:rPr>
              <a:t> </a:t>
            </a:r>
            <a:r>
              <a:rPr lang="en-US" sz="3200" b="1" dirty="0" err="1">
                <a:solidFill>
                  <a:srgbClr val="7030A0"/>
                </a:solidFill>
                <a:latin typeface="Times New Roman" pitchFamily="18" charset="0"/>
                <a:cs typeface="Times New Roman" pitchFamily="18" charset="0"/>
              </a:rPr>
              <a:t>viết</a:t>
            </a:r>
            <a:r>
              <a:rPr lang="en-US" sz="3200" b="1" dirty="0">
                <a:solidFill>
                  <a:srgbClr val="7030A0"/>
                </a:solidFill>
                <a:latin typeface="Times New Roman" pitchFamily="18" charset="0"/>
                <a:cs typeface="Times New Roman" pitchFamily="18" charset="0"/>
              </a:rPr>
              <a:t> </a:t>
            </a:r>
            <a:r>
              <a:rPr lang="en-US" sz="3200" b="1" dirty="0" err="1">
                <a:solidFill>
                  <a:srgbClr val="7030A0"/>
                </a:solidFill>
                <a:latin typeface="Times New Roman" pitchFamily="18" charset="0"/>
                <a:cs typeface="Times New Roman" pitchFamily="18" charset="0"/>
              </a:rPr>
              <a:t>theo</a:t>
            </a:r>
            <a:r>
              <a:rPr lang="en-US" sz="3200" b="1" dirty="0">
                <a:solidFill>
                  <a:srgbClr val="7030A0"/>
                </a:solidFill>
                <a:latin typeface="Times New Roman" pitchFamily="18" charset="0"/>
                <a:cs typeface="Times New Roman" pitchFamily="18" charset="0"/>
              </a:rPr>
              <a:t> </a:t>
            </a:r>
            <a:r>
              <a:rPr lang="en-US" sz="3200" b="1" dirty="0" err="1">
                <a:solidFill>
                  <a:srgbClr val="7030A0"/>
                </a:solidFill>
                <a:latin typeface="Times New Roman" pitchFamily="18" charset="0"/>
                <a:cs typeface="Times New Roman" pitchFamily="18" charset="0"/>
              </a:rPr>
              <a:t>yêu</a:t>
            </a:r>
            <a:r>
              <a:rPr lang="en-US" sz="3200" b="1" dirty="0">
                <a:solidFill>
                  <a:srgbClr val="7030A0"/>
                </a:solidFill>
                <a:latin typeface="Times New Roman" pitchFamily="18" charset="0"/>
                <a:cs typeface="Times New Roman" pitchFamily="18" charset="0"/>
              </a:rPr>
              <a:t> </a:t>
            </a:r>
            <a:r>
              <a:rPr lang="en-US" sz="3200" b="1" dirty="0" err="1">
                <a:solidFill>
                  <a:srgbClr val="7030A0"/>
                </a:solidFill>
                <a:latin typeface="Times New Roman" pitchFamily="18" charset="0"/>
                <a:cs typeface="Times New Roman" pitchFamily="18" charset="0"/>
              </a:rPr>
              <a:t>cầu</a:t>
            </a:r>
            <a:r>
              <a:rPr lang="en-US" sz="3200" b="1" dirty="0">
                <a:solidFill>
                  <a:srgbClr val="7030A0"/>
                </a:solidFill>
                <a:latin typeface="Times New Roman" pitchFamily="18" charset="0"/>
                <a:cs typeface="Times New Roman" pitchFamily="18" charset="0"/>
              </a:rPr>
              <a:t> </a:t>
            </a:r>
            <a:r>
              <a:rPr lang="en-US" sz="3200" b="1" dirty="0" err="1">
                <a:solidFill>
                  <a:srgbClr val="7030A0"/>
                </a:solidFill>
                <a:latin typeface="Times New Roman" pitchFamily="18" charset="0"/>
                <a:cs typeface="Times New Roman" pitchFamily="18" charset="0"/>
              </a:rPr>
              <a:t>bài</a:t>
            </a:r>
            <a:r>
              <a:rPr lang="en-US" sz="3200" b="1" dirty="0">
                <a:solidFill>
                  <a:srgbClr val="7030A0"/>
                </a:solidFill>
                <a:latin typeface="Times New Roman" pitchFamily="18" charset="0"/>
                <a:cs typeface="Times New Roman" pitchFamily="18" charset="0"/>
              </a:rPr>
              <a:t> 2 </a:t>
            </a:r>
            <a:r>
              <a:rPr lang="en-US" sz="3200" b="1" dirty="0" err="1">
                <a:solidFill>
                  <a:srgbClr val="7030A0"/>
                </a:solidFill>
                <a:latin typeface="Times New Roman" pitchFamily="18" charset="0"/>
                <a:cs typeface="Times New Roman" pitchFamily="18" charset="0"/>
              </a:rPr>
              <a:t>vào</a:t>
            </a:r>
            <a:r>
              <a:rPr lang="en-US" sz="3200" b="1" dirty="0">
                <a:solidFill>
                  <a:srgbClr val="7030A0"/>
                </a:solidFill>
                <a:latin typeface="Times New Roman" pitchFamily="18" charset="0"/>
                <a:cs typeface="Times New Roman" pitchFamily="18" charset="0"/>
              </a:rPr>
              <a:t> </a:t>
            </a:r>
            <a:r>
              <a:rPr lang="en-US" sz="3200" b="1" dirty="0" err="1">
                <a:solidFill>
                  <a:srgbClr val="7030A0"/>
                </a:solidFill>
                <a:latin typeface="Times New Roman" pitchFamily="18" charset="0"/>
                <a:cs typeface="Times New Roman" pitchFamily="18" charset="0"/>
              </a:rPr>
              <a:t>vở</a:t>
            </a:r>
            <a:r>
              <a:rPr lang="en-US" sz="3200" b="1" dirty="0">
                <a:solidFill>
                  <a:srgbClr val="7030A0"/>
                </a:solidFill>
                <a:latin typeface="Times New Roman" pitchFamily="18" charset="0"/>
                <a:cs typeface="Times New Roman" pitchFamily="18" charset="0"/>
              </a:rPr>
              <a:t> </a:t>
            </a:r>
            <a:r>
              <a:rPr lang="en-US" sz="3200" b="1" dirty="0" err="1">
                <a:solidFill>
                  <a:srgbClr val="7030A0"/>
                </a:solidFill>
                <a:latin typeface="Times New Roman" pitchFamily="18" charset="0"/>
                <a:cs typeface="Times New Roman" pitchFamily="18" charset="0"/>
              </a:rPr>
              <a:t>Tiếng</a:t>
            </a:r>
            <a:r>
              <a:rPr lang="en-US" sz="3200" b="1" dirty="0">
                <a:solidFill>
                  <a:srgbClr val="7030A0"/>
                </a:solidFill>
                <a:latin typeface="Times New Roman" pitchFamily="18" charset="0"/>
                <a:cs typeface="Times New Roman" pitchFamily="18" charset="0"/>
              </a:rPr>
              <a:t> </a:t>
            </a:r>
            <a:r>
              <a:rPr lang="en-US" sz="3200" b="1" dirty="0" err="1">
                <a:solidFill>
                  <a:srgbClr val="7030A0"/>
                </a:solidFill>
                <a:latin typeface="Times New Roman" pitchFamily="18" charset="0"/>
                <a:cs typeface="Times New Roman" pitchFamily="18" charset="0"/>
              </a:rPr>
              <a:t>Việt</a:t>
            </a:r>
            <a:endParaRPr lang="en-US" sz="3200" b="1" dirty="0">
              <a:solidFill>
                <a:srgbClr val="7030A0"/>
              </a:solidFill>
              <a:latin typeface="Times New Roman" pitchFamily="18" charset="0"/>
              <a:cs typeface="Times New Roman" pitchFamily="18" charset="0"/>
            </a:endParaRPr>
          </a:p>
          <a:p>
            <a:pPr marL="457200" indent="-457200">
              <a:buFontTx/>
              <a:buChar char="-"/>
            </a:pPr>
            <a:r>
              <a:rPr lang="en-US" sz="3200" b="1" dirty="0" err="1">
                <a:solidFill>
                  <a:srgbClr val="7030A0"/>
                </a:solidFill>
                <a:latin typeface="Times New Roman" pitchFamily="18" charset="0"/>
                <a:cs typeface="Times New Roman" pitchFamily="18" charset="0"/>
              </a:rPr>
              <a:t>Chuẩn</a:t>
            </a:r>
            <a:r>
              <a:rPr lang="en-US" sz="3200" b="1" dirty="0">
                <a:solidFill>
                  <a:srgbClr val="7030A0"/>
                </a:solidFill>
                <a:latin typeface="Times New Roman" pitchFamily="18" charset="0"/>
                <a:cs typeface="Times New Roman" pitchFamily="18" charset="0"/>
              </a:rPr>
              <a:t> </a:t>
            </a:r>
            <a:r>
              <a:rPr lang="en-US" sz="3200" b="1" dirty="0" err="1">
                <a:solidFill>
                  <a:srgbClr val="7030A0"/>
                </a:solidFill>
                <a:latin typeface="Times New Roman" pitchFamily="18" charset="0"/>
                <a:cs typeface="Times New Roman" pitchFamily="18" charset="0"/>
              </a:rPr>
              <a:t>bị</a:t>
            </a:r>
            <a:r>
              <a:rPr lang="en-US" sz="3200" b="1" dirty="0">
                <a:solidFill>
                  <a:srgbClr val="7030A0"/>
                </a:solidFill>
                <a:latin typeface="Times New Roman" pitchFamily="18" charset="0"/>
                <a:cs typeface="Times New Roman" pitchFamily="18" charset="0"/>
              </a:rPr>
              <a:t> </a:t>
            </a:r>
            <a:r>
              <a:rPr lang="en-US" sz="3200" b="1" dirty="0" err="1">
                <a:solidFill>
                  <a:srgbClr val="7030A0"/>
                </a:solidFill>
                <a:latin typeface="Times New Roman" pitchFamily="18" charset="0"/>
                <a:cs typeface="Times New Roman" pitchFamily="18" charset="0"/>
              </a:rPr>
              <a:t>trước</a:t>
            </a:r>
            <a:r>
              <a:rPr lang="en-US" sz="3200" b="1" dirty="0">
                <a:solidFill>
                  <a:srgbClr val="7030A0"/>
                </a:solidFill>
                <a:latin typeface="Times New Roman" pitchFamily="18" charset="0"/>
                <a:cs typeface="Times New Roman" pitchFamily="18" charset="0"/>
              </a:rPr>
              <a:t> </a:t>
            </a:r>
            <a:r>
              <a:rPr lang="en-US" sz="3200" b="1" dirty="0" err="1">
                <a:solidFill>
                  <a:srgbClr val="7030A0"/>
                </a:solidFill>
                <a:latin typeface="Times New Roman" pitchFamily="18" charset="0"/>
                <a:cs typeface="Times New Roman" pitchFamily="18" charset="0"/>
              </a:rPr>
              <a:t>bài</a:t>
            </a:r>
            <a:r>
              <a:rPr lang="en-US" sz="3200" b="1" dirty="0">
                <a:solidFill>
                  <a:srgbClr val="7030A0"/>
                </a:solidFill>
                <a:latin typeface="Times New Roman" pitchFamily="18" charset="0"/>
                <a:cs typeface="Times New Roman" pitchFamily="18" charset="0"/>
              </a:rPr>
              <a:t> </a:t>
            </a:r>
            <a:r>
              <a:rPr lang="en-US" sz="3200" b="1" dirty="0" err="1">
                <a:solidFill>
                  <a:srgbClr val="7030A0"/>
                </a:solidFill>
                <a:latin typeface="Times New Roman" pitchFamily="18" charset="0"/>
                <a:cs typeface="Times New Roman" pitchFamily="18" charset="0"/>
              </a:rPr>
              <a:t>sau</a:t>
            </a:r>
            <a:r>
              <a:rPr lang="en-US" sz="3200" b="1" dirty="0">
                <a:solidFill>
                  <a:srgbClr val="7030A0"/>
                </a:solidFill>
                <a:latin typeface="Times New Roman" pitchFamily="18" charset="0"/>
                <a:cs typeface="Times New Roman" pitchFamily="18" charset="0"/>
              </a:rPr>
              <a:t>: </a:t>
            </a:r>
            <a:r>
              <a:rPr lang="en-US" sz="3200" b="1" dirty="0" err="1">
                <a:solidFill>
                  <a:srgbClr val="7030A0"/>
                </a:solidFill>
                <a:latin typeface="Times New Roman" pitchFamily="18" charset="0"/>
                <a:cs typeface="Times New Roman" pitchFamily="18" charset="0"/>
              </a:rPr>
              <a:t>Viết</a:t>
            </a:r>
            <a:r>
              <a:rPr lang="en-US" sz="3200" b="1" dirty="0">
                <a:solidFill>
                  <a:srgbClr val="7030A0"/>
                </a:solidFill>
                <a:latin typeface="Times New Roman" pitchFamily="18" charset="0"/>
                <a:cs typeface="Times New Roman" pitchFamily="18" charset="0"/>
              </a:rPr>
              <a:t> </a:t>
            </a:r>
            <a:r>
              <a:rPr lang="en-US" sz="3200" b="1" dirty="0" err="1">
                <a:solidFill>
                  <a:srgbClr val="7030A0"/>
                </a:solidFill>
                <a:latin typeface="Times New Roman" pitchFamily="18" charset="0"/>
                <a:cs typeface="Times New Roman" pitchFamily="18" charset="0"/>
              </a:rPr>
              <a:t>đoạn</a:t>
            </a:r>
            <a:r>
              <a:rPr lang="en-US" sz="3200" b="1" dirty="0">
                <a:solidFill>
                  <a:srgbClr val="7030A0"/>
                </a:solidFill>
                <a:latin typeface="Times New Roman" pitchFamily="18" charset="0"/>
                <a:cs typeface="Times New Roman" pitchFamily="18" charset="0"/>
              </a:rPr>
              <a:t> </a:t>
            </a:r>
            <a:r>
              <a:rPr lang="en-US" sz="3200" b="1" dirty="0" err="1">
                <a:solidFill>
                  <a:srgbClr val="7030A0"/>
                </a:solidFill>
                <a:latin typeface="Times New Roman" pitchFamily="18" charset="0"/>
                <a:cs typeface="Times New Roman" pitchFamily="18" charset="0"/>
              </a:rPr>
              <a:t>văn</a:t>
            </a:r>
            <a:r>
              <a:rPr lang="en-US" sz="3200" b="1" dirty="0">
                <a:solidFill>
                  <a:srgbClr val="7030A0"/>
                </a:solidFill>
                <a:latin typeface="Times New Roman" pitchFamily="18" charset="0"/>
                <a:cs typeface="Times New Roman" pitchFamily="18" charset="0"/>
              </a:rPr>
              <a:t> </a:t>
            </a:r>
            <a:r>
              <a:rPr lang="en-US" sz="3200" b="1" dirty="0" err="1">
                <a:solidFill>
                  <a:srgbClr val="7030A0"/>
                </a:solidFill>
                <a:latin typeface="Times New Roman" pitchFamily="18" charset="0"/>
                <a:cs typeface="Times New Roman" pitchFamily="18" charset="0"/>
              </a:rPr>
              <a:t>kể</a:t>
            </a:r>
            <a:r>
              <a:rPr lang="en-US" sz="3200" b="1" dirty="0">
                <a:solidFill>
                  <a:srgbClr val="7030A0"/>
                </a:solidFill>
                <a:latin typeface="Times New Roman" pitchFamily="18" charset="0"/>
                <a:cs typeface="Times New Roman" pitchFamily="18" charset="0"/>
              </a:rPr>
              <a:t> </a:t>
            </a:r>
            <a:r>
              <a:rPr lang="en-US" sz="3200" b="1" dirty="0" err="1">
                <a:solidFill>
                  <a:srgbClr val="7030A0"/>
                </a:solidFill>
                <a:latin typeface="Times New Roman" pitchFamily="18" charset="0"/>
                <a:cs typeface="Times New Roman" pitchFamily="18" charset="0"/>
              </a:rPr>
              <a:t>một</a:t>
            </a:r>
            <a:r>
              <a:rPr lang="en-US" sz="3200" b="1" dirty="0">
                <a:solidFill>
                  <a:srgbClr val="7030A0"/>
                </a:solidFill>
                <a:latin typeface="Times New Roman" pitchFamily="18" charset="0"/>
                <a:cs typeface="Times New Roman" pitchFamily="18" charset="0"/>
              </a:rPr>
              <a:t> </a:t>
            </a:r>
            <a:r>
              <a:rPr lang="en-US" sz="3200" b="1" dirty="0" err="1">
                <a:solidFill>
                  <a:srgbClr val="7030A0"/>
                </a:solidFill>
                <a:latin typeface="Times New Roman" pitchFamily="18" charset="0"/>
                <a:cs typeface="Times New Roman" pitchFamily="18" charset="0"/>
              </a:rPr>
              <a:t>buổi</a:t>
            </a:r>
            <a:r>
              <a:rPr lang="en-US" sz="3200" b="1" dirty="0">
                <a:solidFill>
                  <a:srgbClr val="7030A0"/>
                </a:solidFill>
                <a:latin typeface="Times New Roman" pitchFamily="18" charset="0"/>
                <a:cs typeface="Times New Roman" pitchFamily="18" charset="0"/>
              </a:rPr>
              <a:t> </a:t>
            </a:r>
            <a:r>
              <a:rPr lang="en-US" sz="3200" b="1" dirty="0" err="1">
                <a:solidFill>
                  <a:srgbClr val="7030A0"/>
                </a:solidFill>
                <a:latin typeface="Times New Roman" pitchFamily="18" charset="0"/>
                <a:cs typeface="Times New Roman" pitchFamily="18" charset="0"/>
              </a:rPr>
              <a:t>đi</a:t>
            </a:r>
            <a:r>
              <a:rPr lang="en-US" sz="3200" b="1" dirty="0">
                <a:solidFill>
                  <a:srgbClr val="7030A0"/>
                </a:solidFill>
                <a:latin typeface="Times New Roman" pitchFamily="18" charset="0"/>
                <a:cs typeface="Times New Roman" pitchFamily="18" charset="0"/>
              </a:rPr>
              <a:t> </a:t>
            </a:r>
            <a:r>
              <a:rPr lang="en-US" sz="3200" b="1" dirty="0" err="1">
                <a:solidFill>
                  <a:srgbClr val="7030A0"/>
                </a:solidFill>
                <a:latin typeface="Times New Roman" pitchFamily="18" charset="0"/>
                <a:cs typeface="Times New Roman" pitchFamily="18" charset="0"/>
              </a:rPr>
              <a:t>chơi</a:t>
            </a:r>
            <a:endParaRPr lang="en-US" sz="3200" b="1" dirty="0">
              <a:solidFill>
                <a:srgbClr val="7030A0"/>
              </a:solidFill>
              <a:latin typeface="Times New Roman" pitchFamily="18" charset="0"/>
              <a:cs typeface="Times New Roman" pitchFamily="18" charset="0"/>
            </a:endParaRPr>
          </a:p>
        </p:txBody>
      </p:sp>
    </p:spTree>
  </p:cSld>
  <p:clrMapOvr>
    <a:masterClrMapping/>
  </p:clrMapOvr>
  <p:transition>
    <p:sndAc>
      <p:stSnd>
        <p:snd r:embed="rId3" name="CHIMES.WAV"/>
      </p:stSnd>
    </p:sndAc>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Conector recto"/>
          <p:cNvCxnSpPr/>
          <p:nvPr/>
        </p:nvCxnSpPr>
        <p:spPr>
          <a:xfrm flipH="1">
            <a:off x="6061880" y="5053173"/>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105" t="2331" r="1" b="53511"/>
          <a:stretch/>
        </p:blipFill>
        <p:spPr>
          <a:xfrm>
            <a:off x="-68240" y="4"/>
            <a:ext cx="12260240" cy="5053169"/>
          </a:xfrm>
          <a:prstGeom prst="rect">
            <a:avLst/>
          </a:prstGeom>
          <a:ln>
            <a:noFill/>
          </a:ln>
          <a:effectLst>
            <a:softEdge rad="112500"/>
          </a:effectLst>
        </p:spPr>
      </p:pic>
      <p:pic>
        <p:nvPicPr>
          <p:cNvPr id="26" name="9 Image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63327" y="4453039"/>
            <a:ext cx="8042674" cy="2286098"/>
          </a:xfrm>
          <a:prstGeom prst="rect">
            <a:avLst/>
          </a:prstGeom>
          <a:effectLst>
            <a:outerShdw blurRad="76200" dist="139700" dir="18900000" sy="23000" kx="-1200000" algn="bl" rotWithShape="0">
              <a:prstClr val="black">
                <a:alpha val="20000"/>
              </a:prstClr>
            </a:outerShdw>
          </a:effectLst>
        </p:spPr>
      </p:pic>
      <p:pic>
        <p:nvPicPr>
          <p:cNvPr id="25" name="Coupe">
            <a:hlinkClick r:id="" action="ppaction://media"/>
          </p:cNvPr>
          <p:cNvPicPr>
            <a:picLocks noChangeAspect="1"/>
          </p:cNvPicPr>
          <p:nvPr>
            <a:audioFile r:link="rId1"/>
            <p:extLst>
              <p:ext uri="{DAA4B4D4-6D71-4841-9C94-3DE7FCFB9230}">
                <p14:media xmlns:p14="http://schemas.microsoft.com/office/powerpoint/2010/main" r:embed="rId2">
                  <p14:trim st="2057"/>
                </p14:media>
              </p:ext>
            </p:extLst>
          </p:nvPr>
        </p:nvPicPr>
        <p:blipFill>
          <a:blip r:embed="rId6"/>
          <a:stretch>
            <a:fillRect/>
          </a:stretch>
        </p:blipFill>
        <p:spPr>
          <a:xfrm>
            <a:off x="6261202" y="-609600"/>
            <a:ext cx="609600" cy="609600"/>
          </a:xfrm>
          <a:prstGeom prst="rect">
            <a:avLst/>
          </a:prstGeom>
        </p:spPr>
      </p:pic>
      <p:sp>
        <p:nvSpPr>
          <p:cNvPr id="2" name="Rounded Rectangle 1"/>
          <p:cNvSpPr/>
          <p:nvPr/>
        </p:nvSpPr>
        <p:spPr>
          <a:xfrm>
            <a:off x="503295" y="281089"/>
            <a:ext cx="11182350" cy="3867150"/>
          </a:xfrm>
          <a:prstGeom prst="roundRect">
            <a:avLst/>
          </a:prstGeom>
          <a:solidFill>
            <a:schemeClr val="bg1">
              <a:alpha val="88000"/>
            </a:schemeClr>
          </a:solidFill>
          <a:ln w="57150">
            <a:solidFill>
              <a:srgbClr val="00B050"/>
            </a:solidFill>
          </a:ln>
        </p:spPr>
        <p:style>
          <a:lnRef idx="0">
            <a:scrgbClr r="0" g="0" b="0"/>
          </a:lnRef>
          <a:fillRef idx="0">
            <a:scrgbClr r="0" g="0" b="0"/>
          </a:fillRef>
          <a:effectRef idx="0">
            <a:scrgbClr r="0" g="0" b="0"/>
          </a:effectRef>
          <a:fontRef idx="minor">
            <a:schemeClr val="lt1"/>
          </a:fontRef>
        </p:style>
        <p:txBody>
          <a:bodyPr rtlCol="0" anchor="ctr"/>
          <a:lstStyle/>
          <a:p>
            <a:pPr algn="ctr">
              <a:defRPr/>
            </a:pPr>
            <a:r>
              <a:rPr lang="en-US" sz="4400" b="1" dirty="0" err="1">
                <a:solidFill>
                  <a:srgbClr val="000066"/>
                </a:solidFill>
                <a:latin typeface="Times New Roman" panose="02020603050405020304" pitchFamily="18" charset="0"/>
                <a:cs typeface="Times New Roman" panose="02020603050405020304" pitchFamily="18" charset="0"/>
              </a:rPr>
              <a:t>Cách</a:t>
            </a:r>
            <a:r>
              <a:rPr lang="en-US" sz="4400" b="1" dirty="0">
                <a:solidFill>
                  <a:srgbClr val="000066"/>
                </a:solidFill>
                <a:latin typeface="Times New Roman" panose="02020603050405020304" pitchFamily="18" charset="0"/>
                <a:cs typeface="Times New Roman" panose="02020603050405020304" pitchFamily="18" charset="0"/>
              </a:rPr>
              <a:t> </a:t>
            </a:r>
            <a:r>
              <a:rPr lang="en-US" sz="4400" b="1" dirty="0" err="1">
                <a:solidFill>
                  <a:srgbClr val="000066"/>
                </a:solidFill>
                <a:latin typeface="Times New Roman" panose="02020603050405020304" pitchFamily="18" charset="0"/>
                <a:cs typeface="Times New Roman" panose="02020603050405020304" pitchFamily="18" charset="0"/>
              </a:rPr>
              <a:t>chơi</a:t>
            </a:r>
            <a:endParaRPr lang="en-US" sz="4400" b="1" dirty="0">
              <a:solidFill>
                <a:srgbClr val="000066"/>
              </a:solidFill>
              <a:latin typeface="Times New Roman" panose="02020603050405020304" pitchFamily="18" charset="0"/>
              <a:cs typeface="Times New Roman" panose="02020603050405020304" pitchFamily="18" charset="0"/>
            </a:endParaRPr>
          </a:p>
          <a:p>
            <a:pPr marL="457200" indent="-457200" algn="just">
              <a:buFont typeface="Wingdings" panose="05000000000000000000" pitchFamily="2" charset="2"/>
              <a:buChar char="Ø"/>
              <a:defRPr/>
            </a:pPr>
            <a:r>
              <a:rPr lang="en-US" sz="2800" b="1" dirty="0" err="1">
                <a:solidFill>
                  <a:srgbClr val="C0504D"/>
                </a:solidFill>
                <a:latin typeface="Times New Roman" panose="02020603050405020304" pitchFamily="18" charset="0"/>
                <a:cs typeface="Times New Roman" panose="02020603050405020304" pitchFamily="18" charset="0"/>
              </a:rPr>
              <a:t>Các</a:t>
            </a:r>
            <a:r>
              <a:rPr lang="en-US" sz="2800" b="1" dirty="0">
                <a:solidFill>
                  <a:srgbClr val="C0504D"/>
                </a:solidFill>
                <a:latin typeface="Times New Roman" panose="02020603050405020304" pitchFamily="18" charset="0"/>
                <a:cs typeface="Times New Roman" panose="02020603050405020304" pitchFamily="18" charset="0"/>
              </a:rPr>
              <a:t> </a:t>
            </a:r>
            <a:r>
              <a:rPr lang="en-US" sz="2800" b="1" dirty="0" err="1">
                <a:solidFill>
                  <a:srgbClr val="C0504D"/>
                </a:solidFill>
                <a:latin typeface="Times New Roman" panose="02020603050405020304" pitchFamily="18" charset="0"/>
                <a:cs typeface="Times New Roman" panose="02020603050405020304" pitchFamily="18" charset="0"/>
              </a:rPr>
              <a:t>em</a:t>
            </a:r>
            <a:r>
              <a:rPr lang="en-US" sz="2800" b="1" dirty="0">
                <a:solidFill>
                  <a:srgbClr val="C0504D"/>
                </a:solidFill>
                <a:latin typeface="Times New Roman" panose="02020603050405020304" pitchFamily="18" charset="0"/>
                <a:cs typeface="Times New Roman" panose="02020603050405020304" pitchFamily="18" charset="0"/>
              </a:rPr>
              <a:t> </a:t>
            </a:r>
            <a:r>
              <a:rPr lang="en-US" sz="2800" b="1" dirty="0" err="1">
                <a:solidFill>
                  <a:srgbClr val="C0504D"/>
                </a:solidFill>
                <a:latin typeface="Times New Roman" panose="02020603050405020304" pitchFamily="18" charset="0"/>
                <a:cs typeface="Times New Roman" panose="02020603050405020304" pitchFamily="18" charset="0"/>
              </a:rPr>
              <a:t>học</a:t>
            </a:r>
            <a:r>
              <a:rPr lang="en-US" sz="2800" b="1" dirty="0">
                <a:solidFill>
                  <a:srgbClr val="C0504D"/>
                </a:solidFill>
                <a:latin typeface="Times New Roman" panose="02020603050405020304" pitchFamily="18" charset="0"/>
                <a:cs typeface="Times New Roman" panose="02020603050405020304" pitchFamily="18" charset="0"/>
              </a:rPr>
              <a:t> </a:t>
            </a:r>
            <a:r>
              <a:rPr lang="en-US" sz="2800" b="1" dirty="0" err="1">
                <a:solidFill>
                  <a:srgbClr val="C0504D"/>
                </a:solidFill>
                <a:latin typeface="Times New Roman" panose="02020603050405020304" pitchFamily="18" charset="0"/>
                <a:cs typeface="Times New Roman" panose="02020603050405020304" pitchFamily="18" charset="0"/>
              </a:rPr>
              <a:t>sinh</a:t>
            </a:r>
            <a:r>
              <a:rPr lang="en-US" sz="2800" b="1" dirty="0">
                <a:solidFill>
                  <a:srgbClr val="C0504D"/>
                </a:solidFill>
                <a:latin typeface="Times New Roman" panose="02020603050405020304" pitchFamily="18" charset="0"/>
                <a:cs typeface="Times New Roman" panose="02020603050405020304" pitchFamily="18" charset="0"/>
              </a:rPr>
              <a:t> </a:t>
            </a:r>
            <a:r>
              <a:rPr lang="en-US" sz="2800" b="1" dirty="0" err="1">
                <a:solidFill>
                  <a:srgbClr val="C0504D"/>
                </a:solidFill>
                <a:latin typeface="Times New Roman" panose="02020603050405020304" pitchFamily="18" charset="0"/>
                <a:cs typeface="Times New Roman" panose="02020603050405020304" pitchFamily="18" charset="0"/>
              </a:rPr>
              <a:t>sẽ</a:t>
            </a:r>
            <a:r>
              <a:rPr lang="en-US" sz="2800" b="1" dirty="0">
                <a:solidFill>
                  <a:srgbClr val="C0504D"/>
                </a:solidFill>
                <a:latin typeface="Times New Roman" panose="02020603050405020304" pitchFamily="18" charset="0"/>
                <a:cs typeface="Times New Roman" panose="02020603050405020304" pitchFamily="18" charset="0"/>
              </a:rPr>
              <a:t> </a:t>
            </a:r>
            <a:r>
              <a:rPr lang="en-US" sz="2800" b="1" dirty="0" err="1">
                <a:solidFill>
                  <a:srgbClr val="C0504D"/>
                </a:solidFill>
                <a:latin typeface="Times New Roman" panose="02020603050405020304" pitchFamily="18" charset="0"/>
                <a:cs typeface="Times New Roman" panose="02020603050405020304" pitchFamily="18" charset="0"/>
              </a:rPr>
              <a:t>trả</a:t>
            </a:r>
            <a:r>
              <a:rPr lang="en-US" sz="2800" b="1" dirty="0">
                <a:solidFill>
                  <a:srgbClr val="C0504D"/>
                </a:solidFill>
                <a:latin typeface="Times New Roman" panose="02020603050405020304" pitchFamily="18" charset="0"/>
                <a:cs typeface="Times New Roman" panose="02020603050405020304" pitchFamily="18" charset="0"/>
              </a:rPr>
              <a:t> </a:t>
            </a:r>
            <a:r>
              <a:rPr lang="en-US" sz="2800" b="1" dirty="0" err="1">
                <a:solidFill>
                  <a:srgbClr val="C0504D"/>
                </a:solidFill>
                <a:latin typeface="Times New Roman" panose="02020603050405020304" pitchFamily="18" charset="0"/>
                <a:cs typeface="Times New Roman" panose="02020603050405020304" pitchFamily="18" charset="0"/>
              </a:rPr>
              <a:t>lời</a:t>
            </a:r>
            <a:r>
              <a:rPr lang="en-US" sz="2800" b="1" dirty="0">
                <a:solidFill>
                  <a:srgbClr val="C0504D"/>
                </a:solidFill>
                <a:latin typeface="Times New Roman" panose="02020603050405020304" pitchFamily="18" charset="0"/>
                <a:cs typeface="Times New Roman" panose="02020603050405020304" pitchFamily="18" charset="0"/>
              </a:rPr>
              <a:t> </a:t>
            </a:r>
            <a:r>
              <a:rPr lang="en-US" sz="2800" b="1" dirty="0" err="1">
                <a:solidFill>
                  <a:srgbClr val="C0504D"/>
                </a:solidFill>
                <a:latin typeface="Times New Roman" panose="02020603050405020304" pitchFamily="18" charset="0"/>
                <a:cs typeface="Times New Roman" panose="02020603050405020304" pitchFamily="18" charset="0"/>
              </a:rPr>
              <a:t>câu</a:t>
            </a:r>
            <a:r>
              <a:rPr lang="en-US" sz="2800" b="1" dirty="0">
                <a:solidFill>
                  <a:srgbClr val="C0504D"/>
                </a:solidFill>
                <a:latin typeface="Times New Roman" panose="02020603050405020304" pitchFamily="18" charset="0"/>
                <a:cs typeface="Times New Roman" panose="02020603050405020304" pitchFamily="18" charset="0"/>
              </a:rPr>
              <a:t> </a:t>
            </a:r>
            <a:r>
              <a:rPr lang="en-US" sz="2800" b="1" dirty="0" err="1">
                <a:solidFill>
                  <a:srgbClr val="C0504D"/>
                </a:solidFill>
                <a:latin typeface="Times New Roman" panose="02020603050405020304" pitchFamily="18" charset="0"/>
                <a:cs typeface="Times New Roman" panose="02020603050405020304" pitchFamily="18" charset="0"/>
              </a:rPr>
              <a:t>hỏi</a:t>
            </a:r>
            <a:r>
              <a:rPr lang="en-US" sz="2800" b="1" dirty="0">
                <a:solidFill>
                  <a:srgbClr val="C0504D"/>
                </a:solidFill>
                <a:latin typeface="Times New Roman" panose="02020603050405020304" pitchFamily="18" charset="0"/>
                <a:cs typeface="Times New Roman" panose="02020603050405020304" pitchFamily="18" charset="0"/>
              </a:rPr>
              <a:t> </a:t>
            </a:r>
            <a:r>
              <a:rPr lang="en-US" sz="2800" b="1" dirty="0" err="1">
                <a:solidFill>
                  <a:srgbClr val="C0504D"/>
                </a:solidFill>
                <a:latin typeface="Times New Roman" panose="02020603050405020304" pitchFamily="18" charset="0"/>
                <a:cs typeface="Times New Roman" panose="02020603050405020304" pitchFamily="18" charset="0"/>
              </a:rPr>
              <a:t>để</a:t>
            </a:r>
            <a:r>
              <a:rPr lang="en-US" sz="2800" b="1" dirty="0">
                <a:solidFill>
                  <a:srgbClr val="C0504D"/>
                </a:solidFill>
                <a:latin typeface="Times New Roman" panose="02020603050405020304" pitchFamily="18" charset="0"/>
                <a:cs typeface="Times New Roman" panose="02020603050405020304" pitchFamily="18" charset="0"/>
              </a:rPr>
              <a:t> </a:t>
            </a:r>
            <a:r>
              <a:rPr lang="en-US" sz="2800" b="1" dirty="0" err="1">
                <a:solidFill>
                  <a:srgbClr val="C0504D"/>
                </a:solidFill>
                <a:latin typeface="Times New Roman" panose="02020603050405020304" pitchFamily="18" charset="0"/>
                <a:cs typeface="Times New Roman" panose="02020603050405020304" pitchFamily="18" charset="0"/>
              </a:rPr>
              <a:t>giúp</a:t>
            </a:r>
            <a:r>
              <a:rPr lang="en-US" sz="2800" b="1" dirty="0">
                <a:solidFill>
                  <a:srgbClr val="C0504D"/>
                </a:solidFill>
                <a:latin typeface="Times New Roman" panose="02020603050405020304" pitchFamily="18" charset="0"/>
                <a:cs typeface="Times New Roman" panose="02020603050405020304" pitchFamily="18" charset="0"/>
              </a:rPr>
              <a:t> </a:t>
            </a:r>
            <a:r>
              <a:rPr lang="en-US" sz="2800" b="1" dirty="0" err="1">
                <a:solidFill>
                  <a:srgbClr val="C0504D"/>
                </a:solidFill>
                <a:latin typeface="Times New Roman" panose="02020603050405020304" pitchFamily="18" charset="0"/>
                <a:cs typeface="Times New Roman" panose="02020603050405020304" pitchFamily="18" charset="0"/>
              </a:rPr>
              <a:t>đội</a:t>
            </a:r>
            <a:r>
              <a:rPr lang="en-US" sz="2800" b="1" dirty="0">
                <a:solidFill>
                  <a:srgbClr val="C0504D"/>
                </a:solidFill>
                <a:latin typeface="Times New Roman" panose="02020603050405020304" pitchFamily="18" charset="0"/>
                <a:cs typeface="Times New Roman" panose="02020603050405020304" pitchFamily="18" charset="0"/>
              </a:rPr>
              <a:t> </a:t>
            </a:r>
            <a:r>
              <a:rPr lang="en-US" sz="2800" b="1" dirty="0" err="1">
                <a:solidFill>
                  <a:srgbClr val="C0504D"/>
                </a:solidFill>
                <a:latin typeface="Times New Roman" panose="02020603050405020304" pitchFamily="18" charset="0"/>
                <a:cs typeface="Times New Roman" panose="02020603050405020304" pitchFamily="18" charset="0"/>
              </a:rPr>
              <a:t>mình</a:t>
            </a:r>
            <a:r>
              <a:rPr lang="en-US" sz="2800" b="1" dirty="0">
                <a:solidFill>
                  <a:srgbClr val="C0504D"/>
                </a:solidFill>
                <a:latin typeface="Times New Roman" panose="02020603050405020304" pitchFamily="18" charset="0"/>
                <a:cs typeface="Times New Roman" panose="02020603050405020304" pitchFamily="18" charset="0"/>
              </a:rPr>
              <a:t> </a:t>
            </a:r>
            <a:r>
              <a:rPr lang="en-US" sz="2800" b="1" dirty="0" err="1">
                <a:solidFill>
                  <a:srgbClr val="C0504D"/>
                </a:solidFill>
                <a:latin typeface="Times New Roman" panose="02020603050405020304" pitchFamily="18" charset="0"/>
                <a:cs typeface="Times New Roman" panose="02020603050405020304" pitchFamily="18" charset="0"/>
              </a:rPr>
              <a:t>kéo</a:t>
            </a:r>
            <a:r>
              <a:rPr lang="en-US" sz="2800" b="1" dirty="0">
                <a:solidFill>
                  <a:srgbClr val="C0504D"/>
                </a:solidFill>
                <a:latin typeface="Times New Roman" panose="02020603050405020304" pitchFamily="18" charset="0"/>
                <a:cs typeface="Times New Roman" panose="02020603050405020304" pitchFamily="18" charset="0"/>
              </a:rPr>
              <a:t> </a:t>
            </a:r>
            <a:r>
              <a:rPr lang="en-US" sz="2800" b="1" dirty="0" err="1">
                <a:solidFill>
                  <a:srgbClr val="C0504D"/>
                </a:solidFill>
                <a:latin typeface="Times New Roman" panose="02020603050405020304" pitchFamily="18" charset="0"/>
                <a:cs typeface="Times New Roman" panose="02020603050405020304" pitchFamily="18" charset="0"/>
              </a:rPr>
              <a:t>thắng</a:t>
            </a:r>
            <a:r>
              <a:rPr lang="en-US" sz="2800" b="1" dirty="0">
                <a:solidFill>
                  <a:srgbClr val="C0504D"/>
                </a:solidFill>
                <a:latin typeface="Times New Roman" panose="02020603050405020304" pitchFamily="18" charset="0"/>
                <a:cs typeface="Times New Roman" panose="02020603050405020304" pitchFamily="18" charset="0"/>
              </a:rPr>
              <a:t> </a:t>
            </a:r>
            <a:r>
              <a:rPr lang="en-US" sz="2800" b="1" dirty="0" err="1">
                <a:solidFill>
                  <a:srgbClr val="C0504D"/>
                </a:solidFill>
                <a:latin typeface="Times New Roman" panose="02020603050405020304" pitchFamily="18" charset="0"/>
                <a:cs typeface="Times New Roman" panose="02020603050405020304" pitchFamily="18" charset="0"/>
              </a:rPr>
              <a:t>đội</a:t>
            </a:r>
            <a:r>
              <a:rPr lang="en-US" sz="2800" b="1" dirty="0">
                <a:solidFill>
                  <a:srgbClr val="C0504D"/>
                </a:solidFill>
                <a:latin typeface="Times New Roman" panose="02020603050405020304" pitchFamily="18" charset="0"/>
                <a:cs typeface="Times New Roman" panose="02020603050405020304" pitchFamily="18" charset="0"/>
              </a:rPr>
              <a:t> </a:t>
            </a:r>
            <a:r>
              <a:rPr lang="en-US" sz="2800" b="1" dirty="0" err="1">
                <a:solidFill>
                  <a:srgbClr val="C0504D"/>
                </a:solidFill>
                <a:latin typeface="Times New Roman" panose="02020603050405020304" pitchFamily="18" charset="0"/>
                <a:cs typeface="Times New Roman" panose="02020603050405020304" pitchFamily="18" charset="0"/>
              </a:rPr>
              <a:t>bạn</a:t>
            </a:r>
            <a:r>
              <a:rPr lang="en-US" sz="2800" b="1" dirty="0">
                <a:solidFill>
                  <a:srgbClr val="C0504D"/>
                </a:solidFill>
                <a:latin typeface="Times New Roman" panose="02020603050405020304" pitchFamily="18" charset="0"/>
                <a:cs typeface="Times New Roman" panose="02020603050405020304" pitchFamily="18" charset="0"/>
              </a:rPr>
              <a:t>. </a:t>
            </a:r>
            <a:r>
              <a:rPr lang="en-US" sz="2800" b="1" dirty="0" err="1">
                <a:solidFill>
                  <a:srgbClr val="C0504D"/>
                </a:solidFill>
                <a:latin typeface="Times New Roman" panose="02020603050405020304" pitchFamily="18" charset="0"/>
                <a:cs typeface="Times New Roman" panose="02020603050405020304" pitchFamily="18" charset="0"/>
              </a:rPr>
              <a:t>Mỗi</a:t>
            </a:r>
            <a:r>
              <a:rPr lang="en-US" sz="2800" b="1" dirty="0">
                <a:solidFill>
                  <a:srgbClr val="C0504D"/>
                </a:solidFill>
                <a:latin typeface="Times New Roman" panose="02020603050405020304" pitchFamily="18" charset="0"/>
                <a:cs typeface="Times New Roman" panose="02020603050405020304" pitchFamily="18" charset="0"/>
              </a:rPr>
              <a:t> </a:t>
            </a:r>
            <a:r>
              <a:rPr lang="en-US" sz="2800" b="1" dirty="0" err="1">
                <a:solidFill>
                  <a:srgbClr val="C0504D"/>
                </a:solidFill>
                <a:latin typeface="Times New Roman" panose="02020603050405020304" pitchFamily="18" charset="0"/>
                <a:cs typeface="Times New Roman" panose="02020603050405020304" pitchFamily="18" charset="0"/>
              </a:rPr>
              <a:t>câu</a:t>
            </a:r>
            <a:r>
              <a:rPr lang="en-US" sz="2800" b="1" dirty="0">
                <a:solidFill>
                  <a:srgbClr val="C0504D"/>
                </a:solidFill>
                <a:latin typeface="Times New Roman" panose="02020603050405020304" pitchFamily="18" charset="0"/>
                <a:cs typeface="Times New Roman" panose="02020603050405020304" pitchFamily="18" charset="0"/>
              </a:rPr>
              <a:t> </a:t>
            </a:r>
            <a:r>
              <a:rPr lang="en-US" sz="2800" b="1" dirty="0" err="1">
                <a:solidFill>
                  <a:srgbClr val="C0504D"/>
                </a:solidFill>
                <a:latin typeface="Times New Roman" panose="02020603050405020304" pitchFamily="18" charset="0"/>
                <a:cs typeface="Times New Roman" panose="02020603050405020304" pitchFamily="18" charset="0"/>
              </a:rPr>
              <a:t>trả</a:t>
            </a:r>
            <a:r>
              <a:rPr lang="en-US" sz="2800" b="1" dirty="0">
                <a:solidFill>
                  <a:srgbClr val="C0504D"/>
                </a:solidFill>
                <a:latin typeface="Times New Roman" panose="02020603050405020304" pitchFamily="18" charset="0"/>
                <a:cs typeface="Times New Roman" panose="02020603050405020304" pitchFamily="18" charset="0"/>
              </a:rPr>
              <a:t> </a:t>
            </a:r>
            <a:r>
              <a:rPr lang="en-US" sz="2800" b="1" dirty="0" err="1">
                <a:solidFill>
                  <a:srgbClr val="C0504D"/>
                </a:solidFill>
                <a:latin typeface="Times New Roman" panose="02020603050405020304" pitchFamily="18" charset="0"/>
                <a:cs typeface="Times New Roman" panose="02020603050405020304" pitchFamily="18" charset="0"/>
              </a:rPr>
              <a:t>lời</a:t>
            </a:r>
            <a:r>
              <a:rPr lang="en-US" sz="2800" b="1" dirty="0">
                <a:solidFill>
                  <a:srgbClr val="C0504D"/>
                </a:solidFill>
                <a:latin typeface="Times New Roman" panose="02020603050405020304" pitchFamily="18" charset="0"/>
                <a:cs typeface="Times New Roman" panose="02020603050405020304" pitchFamily="18" charset="0"/>
              </a:rPr>
              <a:t> </a:t>
            </a:r>
            <a:r>
              <a:rPr lang="en-US" sz="2800" b="1" dirty="0" err="1">
                <a:solidFill>
                  <a:srgbClr val="C0504D"/>
                </a:solidFill>
                <a:latin typeface="Times New Roman" panose="02020603050405020304" pitchFamily="18" charset="0"/>
                <a:cs typeface="Times New Roman" panose="02020603050405020304" pitchFamily="18" charset="0"/>
              </a:rPr>
              <a:t>đúng</a:t>
            </a:r>
            <a:r>
              <a:rPr lang="en-US" sz="2800" b="1" dirty="0">
                <a:solidFill>
                  <a:srgbClr val="C0504D"/>
                </a:solidFill>
                <a:latin typeface="Times New Roman" panose="02020603050405020304" pitchFamily="18" charset="0"/>
                <a:cs typeface="Times New Roman" panose="02020603050405020304" pitchFamily="18" charset="0"/>
              </a:rPr>
              <a:t> </a:t>
            </a:r>
            <a:r>
              <a:rPr lang="en-US" sz="2800" b="1" dirty="0" err="1">
                <a:solidFill>
                  <a:srgbClr val="C0504D"/>
                </a:solidFill>
                <a:latin typeface="Times New Roman" panose="02020603050405020304" pitchFamily="18" charset="0"/>
                <a:cs typeface="Times New Roman" panose="02020603050405020304" pitchFamily="18" charset="0"/>
              </a:rPr>
              <a:t>trong</a:t>
            </a:r>
            <a:r>
              <a:rPr lang="en-US" sz="2800" b="1" dirty="0">
                <a:solidFill>
                  <a:srgbClr val="C0504D"/>
                </a:solidFill>
                <a:latin typeface="Times New Roman" panose="02020603050405020304" pitchFamily="18" charset="0"/>
                <a:cs typeface="Times New Roman" panose="02020603050405020304" pitchFamily="18" charset="0"/>
              </a:rPr>
              <a:t> </a:t>
            </a:r>
            <a:r>
              <a:rPr lang="en-US" sz="2800" b="1" dirty="0" err="1">
                <a:solidFill>
                  <a:srgbClr val="C0504D"/>
                </a:solidFill>
                <a:latin typeface="Times New Roman" panose="02020603050405020304" pitchFamily="18" charset="0"/>
                <a:cs typeface="Times New Roman" panose="02020603050405020304" pitchFamily="18" charset="0"/>
              </a:rPr>
              <a:t>thời</a:t>
            </a:r>
            <a:r>
              <a:rPr lang="en-US" sz="2800" b="1" dirty="0">
                <a:solidFill>
                  <a:srgbClr val="C0504D"/>
                </a:solidFill>
                <a:latin typeface="Times New Roman" panose="02020603050405020304" pitchFamily="18" charset="0"/>
                <a:cs typeface="Times New Roman" panose="02020603050405020304" pitchFamily="18" charset="0"/>
              </a:rPr>
              <a:t> </a:t>
            </a:r>
            <a:r>
              <a:rPr lang="en-US" sz="2800" b="1" dirty="0" err="1">
                <a:solidFill>
                  <a:srgbClr val="C0504D"/>
                </a:solidFill>
                <a:latin typeface="Times New Roman" panose="02020603050405020304" pitchFamily="18" charset="0"/>
                <a:cs typeface="Times New Roman" panose="02020603050405020304" pitchFamily="18" charset="0"/>
              </a:rPr>
              <a:t>gian</a:t>
            </a:r>
            <a:r>
              <a:rPr lang="en-US" sz="2800" b="1" dirty="0">
                <a:solidFill>
                  <a:srgbClr val="C0504D"/>
                </a:solidFill>
                <a:latin typeface="Times New Roman" panose="02020603050405020304" pitchFamily="18" charset="0"/>
                <a:cs typeface="Times New Roman" panose="02020603050405020304" pitchFamily="18" charset="0"/>
              </a:rPr>
              <a:t> </a:t>
            </a:r>
            <a:r>
              <a:rPr lang="en-US" sz="2800" b="1" dirty="0" err="1">
                <a:solidFill>
                  <a:srgbClr val="C0504D"/>
                </a:solidFill>
                <a:latin typeface="Times New Roman" panose="02020603050405020304" pitchFamily="18" charset="0"/>
                <a:cs typeface="Times New Roman" panose="02020603050405020304" pitchFamily="18" charset="0"/>
              </a:rPr>
              <a:t>quy</a:t>
            </a:r>
            <a:r>
              <a:rPr lang="en-US" sz="2800" b="1" dirty="0">
                <a:solidFill>
                  <a:srgbClr val="C0504D"/>
                </a:solidFill>
                <a:latin typeface="Times New Roman" panose="02020603050405020304" pitchFamily="18" charset="0"/>
                <a:cs typeface="Times New Roman" panose="02020603050405020304" pitchFamily="18" charset="0"/>
              </a:rPr>
              <a:t> </a:t>
            </a:r>
            <a:r>
              <a:rPr lang="en-US" sz="2800" b="1" dirty="0" err="1">
                <a:solidFill>
                  <a:srgbClr val="C0504D"/>
                </a:solidFill>
                <a:latin typeface="Times New Roman" panose="02020603050405020304" pitchFamily="18" charset="0"/>
                <a:cs typeface="Times New Roman" panose="02020603050405020304" pitchFamily="18" charset="0"/>
              </a:rPr>
              <a:t>định</a:t>
            </a:r>
            <a:r>
              <a:rPr lang="en-US" sz="2800" b="1" dirty="0">
                <a:solidFill>
                  <a:srgbClr val="C0504D"/>
                </a:solidFill>
                <a:latin typeface="Times New Roman" panose="02020603050405020304" pitchFamily="18" charset="0"/>
                <a:cs typeface="Times New Roman" panose="02020603050405020304" pitchFamily="18" charset="0"/>
              </a:rPr>
              <a:t> </a:t>
            </a:r>
            <a:r>
              <a:rPr lang="en-US" sz="2800" b="1" dirty="0" err="1">
                <a:solidFill>
                  <a:srgbClr val="C0504D"/>
                </a:solidFill>
                <a:latin typeface="Times New Roman" panose="02020603050405020304" pitchFamily="18" charset="0"/>
                <a:cs typeface="Times New Roman" panose="02020603050405020304" pitchFamily="18" charset="0"/>
              </a:rPr>
              <a:t>sẽ</a:t>
            </a:r>
            <a:r>
              <a:rPr lang="en-US" sz="2800" b="1" dirty="0">
                <a:solidFill>
                  <a:srgbClr val="C0504D"/>
                </a:solidFill>
                <a:latin typeface="Times New Roman" panose="02020603050405020304" pitchFamily="18" charset="0"/>
                <a:cs typeface="Times New Roman" panose="02020603050405020304" pitchFamily="18" charset="0"/>
              </a:rPr>
              <a:t> </a:t>
            </a:r>
            <a:r>
              <a:rPr lang="en-US" sz="2800" b="1" dirty="0" err="1">
                <a:solidFill>
                  <a:srgbClr val="C0504D"/>
                </a:solidFill>
                <a:latin typeface="Times New Roman" panose="02020603050405020304" pitchFamily="18" charset="0"/>
                <a:cs typeface="Times New Roman" panose="02020603050405020304" pitchFamily="18" charset="0"/>
              </a:rPr>
              <a:t>giúp</a:t>
            </a:r>
            <a:r>
              <a:rPr lang="en-US" sz="2800" b="1" dirty="0">
                <a:solidFill>
                  <a:srgbClr val="C0504D"/>
                </a:solidFill>
                <a:latin typeface="Times New Roman" panose="02020603050405020304" pitchFamily="18" charset="0"/>
                <a:cs typeface="Times New Roman" panose="02020603050405020304" pitchFamily="18" charset="0"/>
              </a:rPr>
              <a:t> </a:t>
            </a:r>
            <a:r>
              <a:rPr lang="en-US" sz="2800" b="1" dirty="0" err="1">
                <a:solidFill>
                  <a:srgbClr val="C0504D"/>
                </a:solidFill>
                <a:latin typeface="Times New Roman" panose="02020603050405020304" pitchFamily="18" charset="0"/>
                <a:cs typeface="Times New Roman" panose="02020603050405020304" pitchFamily="18" charset="0"/>
              </a:rPr>
              <a:t>đội</a:t>
            </a:r>
            <a:r>
              <a:rPr lang="en-US" sz="2800" b="1" dirty="0">
                <a:solidFill>
                  <a:srgbClr val="C0504D"/>
                </a:solidFill>
                <a:latin typeface="Times New Roman" panose="02020603050405020304" pitchFamily="18" charset="0"/>
                <a:cs typeface="Times New Roman" panose="02020603050405020304" pitchFamily="18" charset="0"/>
              </a:rPr>
              <a:t> </a:t>
            </a:r>
            <a:r>
              <a:rPr lang="en-US" sz="2800" b="1" dirty="0" err="1">
                <a:solidFill>
                  <a:srgbClr val="C0504D"/>
                </a:solidFill>
                <a:latin typeface="Times New Roman" panose="02020603050405020304" pitchFamily="18" charset="0"/>
                <a:cs typeface="Times New Roman" panose="02020603050405020304" pitchFamily="18" charset="0"/>
              </a:rPr>
              <a:t>mình</a:t>
            </a:r>
            <a:r>
              <a:rPr lang="en-US" sz="2800" b="1" dirty="0">
                <a:solidFill>
                  <a:srgbClr val="C0504D"/>
                </a:solidFill>
                <a:latin typeface="Times New Roman" panose="02020603050405020304" pitchFamily="18" charset="0"/>
                <a:cs typeface="Times New Roman" panose="02020603050405020304" pitchFamily="18" charset="0"/>
              </a:rPr>
              <a:t> </a:t>
            </a:r>
            <a:r>
              <a:rPr lang="en-US" sz="2800" b="1" dirty="0" err="1">
                <a:solidFill>
                  <a:srgbClr val="C0504D"/>
                </a:solidFill>
                <a:latin typeface="Times New Roman" panose="02020603050405020304" pitchFamily="18" charset="0"/>
                <a:cs typeface="Times New Roman" panose="02020603050405020304" pitchFamily="18" charset="0"/>
              </a:rPr>
              <a:t>thắng</a:t>
            </a:r>
            <a:r>
              <a:rPr lang="en-US" sz="2800" b="1" dirty="0">
                <a:solidFill>
                  <a:srgbClr val="C0504D"/>
                </a:solidFill>
                <a:latin typeface="Times New Roman" panose="02020603050405020304" pitchFamily="18" charset="0"/>
                <a:cs typeface="Times New Roman" panose="02020603050405020304" pitchFamily="18" charset="0"/>
              </a:rPr>
              <a:t> 1 </a:t>
            </a:r>
            <a:r>
              <a:rPr lang="en-US" sz="2800" b="1" dirty="0" err="1">
                <a:solidFill>
                  <a:srgbClr val="C0504D"/>
                </a:solidFill>
                <a:latin typeface="Times New Roman" panose="02020603050405020304" pitchFamily="18" charset="0"/>
                <a:cs typeface="Times New Roman" panose="02020603050405020304" pitchFamily="18" charset="0"/>
              </a:rPr>
              <a:t>hiệp</a:t>
            </a:r>
            <a:r>
              <a:rPr lang="en-US" sz="2800" b="1" dirty="0">
                <a:solidFill>
                  <a:srgbClr val="C0504D"/>
                </a:solidFill>
                <a:latin typeface="Times New Roman" panose="02020603050405020304" pitchFamily="18" charset="0"/>
                <a:cs typeface="Times New Roman" panose="02020603050405020304" pitchFamily="18" charset="0"/>
              </a:rPr>
              <a:t>. </a:t>
            </a:r>
          </a:p>
          <a:p>
            <a:pPr marL="457200" indent="-457200" algn="just">
              <a:buFont typeface="Wingdings" panose="05000000000000000000" pitchFamily="2" charset="2"/>
              <a:buChar char="Ø"/>
              <a:defRPr/>
            </a:pPr>
            <a:r>
              <a:rPr lang="en-US" sz="2800" b="1" dirty="0" err="1">
                <a:solidFill>
                  <a:srgbClr val="C0504D"/>
                </a:solidFill>
                <a:latin typeface="Times New Roman" panose="02020603050405020304" pitchFamily="18" charset="0"/>
                <a:cs typeface="Times New Roman" panose="02020603050405020304" pitchFamily="18" charset="0"/>
              </a:rPr>
              <a:t>Trường</a:t>
            </a:r>
            <a:r>
              <a:rPr lang="en-US" sz="2800" b="1" dirty="0">
                <a:solidFill>
                  <a:srgbClr val="C0504D"/>
                </a:solidFill>
                <a:latin typeface="Times New Roman" panose="02020603050405020304" pitchFamily="18" charset="0"/>
                <a:cs typeface="Times New Roman" panose="02020603050405020304" pitchFamily="18" charset="0"/>
              </a:rPr>
              <a:t> </a:t>
            </a:r>
            <a:r>
              <a:rPr lang="en-US" sz="2800" b="1" dirty="0" err="1">
                <a:solidFill>
                  <a:srgbClr val="C0504D"/>
                </a:solidFill>
                <a:latin typeface="Times New Roman" panose="02020603050405020304" pitchFamily="18" charset="0"/>
                <a:cs typeface="Times New Roman" panose="02020603050405020304" pitchFamily="18" charset="0"/>
              </a:rPr>
              <a:t>hợp</a:t>
            </a:r>
            <a:r>
              <a:rPr lang="en-US" sz="2800" b="1" dirty="0">
                <a:solidFill>
                  <a:srgbClr val="C0504D"/>
                </a:solidFill>
                <a:latin typeface="Times New Roman" panose="02020603050405020304" pitchFamily="18" charset="0"/>
                <a:cs typeface="Times New Roman" panose="02020603050405020304" pitchFamily="18" charset="0"/>
              </a:rPr>
              <a:t> </a:t>
            </a:r>
            <a:r>
              <a:rPr lang="en-US" sz="2800" b="1" dirty="0" err="1">
                <a:solidFill>
                  <a:srgbClr val="C0504D"/>
                </a:solidFill>
                <a:latin typeface="Times New Roman" panose="02020603050405020304" pitchFamily="18" charset="0"/>
                <a:cs typeface="Times New Roman" panose="02020603050405020304" pitchFamily="18" charset="0"/>
              </a:rPr>
              <a:t>cả</a:t>
            </a:r>
            <a:r>
              <a:rPr lang="en-US" sz="2800" b="1" dirty="0">
                <a:solidFill>
                  <a:srgbClr val="C0504D"/>
                </a:solidFill>
                <a:latin typeface="Times New Roman" panose="02020603050405020304" pitchFamily="18" charset="0"/>
                <a:cs typeface="Times New Roman" panose="02020603050405020304" pitchFamily="18" charset="0"/>
              </a:rPr>
              <a:t> </a:t>
            </a:r>
            <a:r>
              <a:rPr lang="en-US" sz="2800" b="1" dirty="0" err="1">
                <a:solidFill>
                  <a:srgbClr val="C0504D"/>
                </a:solidFill>
                <a:latin typeface="Times New Roman" panose="02020603050405020304" pitchFamily="18" charset="0"/>
                <a:cs typeface="Times New Roman" panose="02020603050405020304" pitchFamily="18" charset="0"/>
              </a:rPr>
              <a:t>hai</a:t>
            </a:r>
            <a:r>
              <a:rPr lang="en-US" sz="2800" b="1" dirty="0">
                <a:solidFill>
                  <a:srgbClr val="C0504D"/>
                </a:solidFill>
                <a:latin typeface="Times New Roman" panose="02020603050405020304" pitchFamily="18" charset="0"/>
                <a:cs typeface="Times New Roman" panose="02020603050405020304" pitchFamily="18" charset="0"/>
              </a:rPr>
              <a:t> </a:t>
            </a:r>
            <a:r>
              <a:rPr lang="en-US" sz="2800" b="1" dirty="0" err="1">
                <a:solidFill>
                  <a:srgbClr val="C0504D"/>
                </a:solidFill>
                <a:latin typeface="Times New Roman" panose="02020603050405020304" pitchFamily="18" charset="0"/>
                <a:cs typeface="Times New Roman" panose="02020603050405020304" pitchFamily="18" charset="0"/>
              </a:rPr>
              <a:t>đội</a:t>
            </a:r>
            <a:r>
              <a:rPr lang="en-US" sz="2800" b="1" dirty="0">
                <a:solidFill>
                  <a:srgbClr val="C0504D"/>
                </a:solidFill>
                <a:latin typeface="Times New Roman" panose="02020603050405020304" pitchFamily="18" charset="0"/>
                <a:cs typeface="Times New Roman" panose="02020603050405020304" pitchFamily="18" charset="0"/>
              </a:rPr>
              <a:t> </a:t>
            </a:r>
            <a:r>
              <a:rPr lang="en-US" sz="2800" b="1" dirty="0" err="1">
                <a:solidFill>
                  <a:srgbClr val="C0504D"/>
                </a:solidFill>
                <a:latin typeface="Times New Roman" panose="02020603050405020304" pitchFamily="18" charset="0"/>
                <a:cs typeface="Times New Roman" panose="02020603050405020304" pitchFamily="18" charset="0"/>
              </a:rPr>
              <a:t>không</a:t>
            </a:r>
            <a:r>
              <a:rPr lang="en-US" sz="2800" b="1" dirty="0">
                <a:solidFill>
                  <a:srgbClr val="C0504D"/>
                </a:solidFill>
                <a:latin typeface="Times New Roman" panose="02020603050405020304" pitchFamily="18" charset="0"/>
                <a:cs typeface="Times New Roman" panose="02020603050405020304" pitchFamily="18" charset="0"/>
              </a:rPr>
              <a:t> </a:t>
            </a:r>
            <a:r>
              <a:rPr lang="en-US" sz="2800" b="1" dirty="0" err="1">
                <a:solidFill>
                  <a:srgbClr val="C0504D"/>
                </a:solidFill>
                <a:latin typeface="Times New Roman" panose="02020603050405020304" pitchFamily="18" charset="0"/>
                <a:cs typeface="Times New Roman" panose="02020603050405020304" pitchFamily="18" charset="0"/>
              </a:rPr>
              <a:t>trả</a:t>
            </a:r>
            <a:r>
              <a:rPr lang="en-US" sz="2800" b="1" dirty="0">
                <a:solidFill>
                  <a:srgbClr val="C0504D"/>
                </a:solidFill>
                <a:latin typeface="Times New Roman" panose="02020603050405020304" pitchFamily="18" charset="0"/>
                <a:cs typeface="Times New Roman" panose="02020603050405020304" pitchFamily="18" charset="0"/>
              </a:rPr>
              <a:t> </a:t>
            </a:r>
            <a:r>
              <a:rPr lang="en-US" sz="2800" b="1" dirty="0" err="1">
                <a:solidFill>
                  <a:srgbClr val="C0504D"/>
                </a:solidFill>
                <a:latin typeface="Times New Roman" panose="02020603050405020304" pitchFamily="18" charset="0"/>
                <a:cs typeface="Times New Roman" panose="02020603050405020304" pitchFamily="18" charset="0"/>
              </a:rPr>
              <a:t>lời</a:t>
            </a:r>
            <a:r>
              <a:rPr lang="en-US" sz="2800" b="1" dirty="0">
                <a:solidFill>
                  <a:srgbClr val="C0504D"/>
                </a:solidFill>
                <a:latin typeface="Times New Roman" panose="02020603050405020304" pitchFamily="18" charset="0"/>
                <a:cs typeface="Times New Roman" panose="02020603050405020304" pitchFamily="18" charset="0"/>
              </a:rPr>
              <a:t> </a:t>
            </a:r>
            <a:r>
              <a:rPr lang="en-US" sz="2800" b="1" dirty="0" err="1">
                <a:solidFill>
                  <a:srgbClr val="C0504D"/>
                </a:solidFill>
                <a:latin typeface="Times New Roman" panose="02020603050405020304" pitchFamily="18" charset="0"/>
                <a:cs typeface="Times New Roman" panose="02020603050405020304" pitchFamily="18" charset="0"/>
              </a:rPr>
              <a:t>đúng</a:t>
            </a:r>
            <a:r>
              <a:rPr lang="en-US" sz="2800" b="1" dirty="0">
                <a:solidFill>
                  <a:srgbClr val="C0504D"/>
                </a:solidFill>
                <a:latin typeface="Times New Roman" panose="02020603050405020304" pitchFamily="18" charset="0"/>
                <a:cs typeface="Times New Roman" panose="02020603050405020304" pitchFamily="18" charset="0"/>
              </a:rPr>
              <a:t> </a:t>
            </a:r>
            <a:r>
              <a:rPr lang="en-US" sz="2800" b="1" dirty="0" err="1">
                <a:solidFill>
                  <a:srgbClr val="C0504D"/>
                </a:solidFill>
                <a:latin typeface="Times New Roman" panose="02020603050405020304" pitchFamily="18" charset="0"/>
                <a:cs typeface="Times New Roman" panose="02020603050405020304" pitchFamily="18" charset="0"/>
              </a:rPr>
              <a:t>sẽ</a:t>
            </a:r>
            <a:r>
              <a:rPr lang="en-US" sz="2800" b="1" dirty="0">
                <a:solidFill>
                  <a:srgbClr val="C0504D"/>
                </a:solidFill>
                <a:latin typeface="Times New Roman" panose="02020603050405020304" pitchFamily="18" charset="0"/>
                <a:cs typeface="Times New Roman" panose="02020603050405020304" pitchFamily="18" charset="0"/>
              </a:rPr>
              <a:t> </a:t>
            </a:r>
            <a:r>
              <a:rPr lang="en-US" sz="2800" b="1" dirty="0" err="1">
                <a:solidFill>
                  <a:srgbClr val="C0504D"/>
                </a:solidFill>
                <a:latin typeface="Times New Roman" panose="02020603050405020304" pitchFamily="18" charset="0"/>
                <a:cs typeface="Times New Roman" panose="02020603050405020304" pitchFamily="18" charset="0"/>
              </a:rPr>
              <a:t>coi</a:t>
            </a:r>
            <a:r>
              <a:rPr lang="en-US" sz="2800" b="1" dirty="0">
                <a:solidFill>
                  <a:srgbClr val="C0504D"/>
                </a:solidFill>
                <a:latin typeface="Times New Roman" panose="02020603050405020304" pitchFamily="18" charset="0"/>
                <a:cs typeface="Times New Roman" panose="02020603050405020304" pitchFamily="18" charset="0"/>
              </a:rPr>
              <a:t> </a:t>
            </a:r>
            <a:r>
              <a:rPr lang="en-US" sz="2800" b="1" dirty="0" err="1">
                <a:solidFill>
                  <a:srgbClr val="C0504D"/>
                </a:solidFill>
                <a:latin typeface="Times New Roman" panose="02020603050405020304" pitchFamily="18" charset="0"/>
                <a:cs typeface="Times New Roman" panose="02020603050405020304" pitchFamily="18" charset="0"/>
              </a:rPr>
              <a:t>như</a:t>
            </a:r>
            <a:r>
              <a:rPr lang="en-US" sz="2800" b="1" dirty="0">
                <a:solidFill>
                  <a:srgbClr val="C0504D"/>
                </a:solidFill>
                <a:latin typeface="Times New Roman" panose="02020603050405020304" pitchFamily="18" charset="0"/>
                <a:cs typeface="Times New Roman" panose="02020603050405020304" pitchFamily="18" charset="0"/>
              </a:rPr>
              <a:t> </a:t>
            </a:r>
            <a:r>
              <a:rPr lang="en-US" sz="2800" b="1" dirty="0" err="1">
                <a:solidFill>
                  <a:srgbClr val="C0504D"/>
                </a:solidFill>
                <a:latin typeface="Times New Roman" panose="02020603050405020304" pitchFamily="18" charset="0"/>
                <a:cs typeface="Times New Roman" panose="02020603050405020304" pitchFamily="18" charset="0"/>
              </a:rPr>
              <a:t>hòa</a:t>
            </a:r>
            <a:r>
              <a:rPr lang="en-US" sz="2800" b="1" dirty="0">
                <a:solidFill>
                  <a:srgbClr val="C0504D"/>
                </a:solidFill>
                <a:latin typeface="Times New Roman" panose="02020603050405020304" pitchFamily="18" charset="0"/>
                <a:cs typeface="Times New Roman" panose="02020603050405020304" pitchFamily="18" charset="0"/>
              </a:rPr>
              <a:t>. </a:t>
            </a:r>
            <a:r>
              <a:rPr lang="en-US" sz="2800" b="1" dirty="0" err="1">
                <a:solidFill>
                  <a:srgbClr val="C0504D"/>
                </a:solidFill>
                <a:latin typeface="Times New Roman" panose="02020603050405020304" pitchFamily="18" charset="0"/>
                <a:cs typeface="Times New Roman" panose="02020603050405020304" pitchFamily="18" charset="0"/>
              </a:rPr>
              <a:t>Hiệp</a:t>
            </a:r>
            <a:r>
              <a:rPr lang="en-US" sz="2800" b="1" dirty="0">
                <a:solidFill>
                  <a:srgbClr val="C0504D"/>
                </a:solidFill>
                <a:latin typeface="Times New Roman" panose="02020603050405020304" pitchFamily="18" charset="0"/>
                <a:cs typeface="Times New Roman" panose="02020603050405020304" pitchFamily="18" charset="0"/>
              </a:rPr>
              <a:t> </a:t>
            </a:r>
            <a:r>
              <a:rPr lang="en-US" sz="2800" b="1" dirty="0" err="1">
                <a:solidFill>
                  <a:srgbClr val="C0504D"/>
                </a:solidFill>
                <a:latin typeface="Times New Roman" panose="02020603050405020304" pitchFamily="18" charset="0"/>
                <a:cs typeface="Times New Roman" panose="02020603050405020304" pitchFamily="18" charset="0"/>
              </a:rPr>
              <a:t>đó</a:t>
            </a:r>
            <a:r>
              <a:rPr lang="en-US" sz="2800" b="1" dirty="0">
                <a:solidFill>
                  <a:srgbClr val="C0504D"/>
                </a:solidFill>
                <a:latin typeface="Times New Roman" panose="02020603050405020304" pitchFamily="18" charset="0"/>
                <a:cs typeface="Times New Roman" panose="02020603050405020304" pitchFamily="18" charset="0"/>
              </a:rPr>
              <a:t> </a:t>
            </a:r>
            <a:r>
              <a:rPr lang="en-US" sz="2800" b="1" dirty="0" err="1">
                <a:solidFill>
                  <a:srgbClr val="C0504D"/>
                </a:solidFill>
                <a:latin typeface="Times New Roman" panose="02020603050405020304" pitchFamily="18" charset="0"/>
                <a:cs typeface="Times New Roman" panose="02020603050405020304" pitchFamily="18" charset="0"/>
              </a:rPr>
              <a:t>không</a:t>
            </a:r>
            <a:r>
              <a:rPr lang="en-US" sz="2800" b="1" dirty="0">
                <a:solidFill>
                  <a:srgbClr val="C0504D"/>
                </a:solidFill>
                <a:latin typeface="Times New Roman" panose="02020603050405020304" pitchFamily="18" charset="0"/>
                <a:cs typeface="Times New Roman" panose="02020603050405020304" pitchFamily="18" charset="0"/>
              </a:rPr>
              <a:t> </a:t>
            </a:r>
            <a:r>
              <a:rPr lang="en-US" sz="2800" b="1" dirty="0" err="1">
                <a:solidFill>
                  <a:srgbClr val="C0504D"/>
                </a:solidFill>
                <a:latin typeface="Times New Roman" panose="02020603050405020304" pitchFamily="18" charset="0"/>
                <a:cs typeface="Times New Roman" panose="02020603050405020304" pitchFamily="18" charset="0"/>
              </a:rPr>
              <a:t>tính</a:t>
            </a:r>
            <a:r>
              <a:rPr lang="en-US" sz="2800" b="1" dirty="0">
                <a:solidFill>
                  <a:srgbClr val="C0504D"/>
                </a:solidFill>
                <a:latin typeface="Times New Roman" panose="02020603050405020304" pitchFamily="18" charset="0"/>
                <a:cs typeface="Times New Roman" panose="02020603050405020304" pitchFamily="18" charset="0"/>
              </a:rPr>
              <a:t> </a:t>
            </a:r>
            <a:r>
              <a:rPr lang="en-US" sz="2800" b="1" dirty="0" err="1">
                <a:solidFill>
                  <a:srgbClr val="C0504D"/>
                </a:solidFill>
                <a:latin typeface="Times New Roman" panose="02020603050405020304" pitchFamily="18" charset="0"/>
                <a:cs typeface="Times New Roman" panose="02020603050405020304" pitchFamily="18" charset="0"/>
              </a:rPr>
              <a:t>vào</a:t>
            </a:r>
            <a:r>
              <a:rPr lang="en-US" sz="2800" b="1" dirty="0">
                <a:solidFill>
                  <a:srgbClr val="C0504D"/>
                </a:solidFill>
                <a:latin typeface="Times New Roman" panose="02020603050405020304" pitchFamily="18" charset="0"/>
                <a:cs typeface="Times New Roman" panose="02020603050405020304" pitchFamily="18" charset="0"/>
              </a:rPr>
              <a:t> </a:t>
            </a:r>
            <a:r>
              <a:rPr lang="en-US" sz="2800" b="1" dirty="0" err="1">
                <a:solidFill>
                  <a:srgbClr val="C0504D"/>
                </a:solidFill>
                <a:latin typeface="Times New Roman" panose="02020603050405020304" pitchFamily="18" charset="0"/>
                <a:cs typeface="Times New Roman" panose="02020603050405020304" pitchFamily="18" charset="0"/>
              </a:rPr>
              <a:t>số</a:t>
            </a:r>
            <a:r>
              <a:rPr lang="en-US" sz="2800" b="1" dirty="0">
                <a:solidFill>
                  <a:srgbClr val="C0504D"/>
                </a:solidFill>
                <a:latin typeface="Times New Roman" panose="02020603050405020304" pitchFamily="18" charset="0"/>
                <a:cs typeface="Times New Roman" panose="02020603050405020304" pitchFamily="18" charset="0"/>
              </a:rPr>
              <a:t> </a:t>
            </a:r>
            <a:r>
              <a:rPr lang="en-US" sz="2800" b="1" dirty="0" err="1">
                <a:solidFill>
                  <a:srgbClr val="C0504D"/>
                </a:solidFill>
                <a:latin typeface="Times New Roman" panose="02020603050405020304" pitchFamily="18" charset="0"/>
                <a:cs typeface="Times New Roman" panose="02020603050405020304" pitchFamily="18" charset="0"/>
              </a:rPr>
              <a:t>hiệp</a:t>
            </a:r>
            <a:r>
              <a:rPr lang="en-US" sz="2800" b="1" dirty="0">
                <a:solidFill>
                  <a:srgbClr val="C0504D"/>
                </a:solidFill>
                <a:latin typeface="Times New Roman" panose="02020603050405020304" pitchFamily="18" charset="0"/>
                <a:cs typeface="Times New Roman" panose="02020603050405020304" pitchFamily="18" charset="0"/>
              </a:rPr>
              <a:t> </a:t>
            </a:r>
            <a:r>
              <a:rPr lang="en-US" sz="2800" b="1" dirty="0" err="1">
                <a:solidFill>
                  <a:srgbClr val="C0504D"/>
                </a:solidFill>
                <a:latin typeface="Times New Roman" panose="02020603050405020304" pitchFamily="18" charset="0"/>
                <a:cs typeface="Times New Roman" panose="02020603050405020304" pitchFamily="18" charset="0"/>
              </a:rPr>
              <a:t>thắng</a:t>
            </a:r>
            <a:r>
              <a:rPr lang="en-US" sz="2800" b="1" dirty="0">
                <a:solidFill>
                  <a:srgbClr val="C0504D"/>
                </a:solidFill>
                <a:latin typeface="Times New Roman" panose="02020603050405020304" pitchFamily="18" charset="0"/>
                <a:cs typeface="Times New Roman" panose="02020603050405020304" pitchFamily="18" charset="0"/>
              </a:rPr>
              <a:t>.</a:t>
            </a:r>
          </a:p>
          <a:p>
            <a:pPr marL="457200" indent="-457200" algn="just">
              <a:buFont typeface="Wingdings" panose="05000000000000000000" pitchFamily="2" charset="2"/>
              <a:buChar char="Ø"/>
              <a:defRPr/>
            </a:pPr>
            <a:r>
              <a:rPr lang="en-US" sz="2800" b="1" dirty="0" err="1">
                <a:solidFill>
                  <a:srgbClr val="C0504D"/>
                </a:solidFill>
                <a:latin typeface="Times New Roman" panose="02020603050405020304" pitchFamily="18" charset="0"/>
                <a:cs typeface="Times New Roman" panose="02020603050405020304" pitchFamily="18" charset="0"/>
              </a:rPr>
              <a:t>Kết</a:t>
            </a:r>
            <a:r>
              <a:rPr lang="en-US" sz="2800" b="1" dirty="0">
                <a:solidFill>
                  <a:srgbClr val="C0504D"/>
                </a:solidFill>
                <a:latin typeface="Times New Roman" panose="02020603050405020304" pitchFamily="18" charset="0"/>
                <a:cs typeface="Times New Roman" panose="02020603050405020304" pitchFamily="18" charset="0"/>
              </a:rPr>
              <a:t> </a:t>
            </a:r>
            <a:r>
              <a:rPr lang="en-US" sz="2800" b="1" dirty="0" err="1">
                <a:solidFill>
                  <a:srgbClr val="C0504D"/>
                </a:solidFill>
                <a:latin typeface="Times New Roman" panose="02020603050405020304" pitchFamily="18" charset="0"/>
                <a:cs typeface="Times New Roman" panose="02020603050405020304" pitchFamily="18" charset="0"/>
              </a:rPr>
              <a:t>thúc</a:t>
            </a:r>
            <a:r>
              <a:rPr lang="en-US" sz="2800" b="1" dirty="0">
                <a:solidFill>
                  <a:srgbClr val="C0504D"/>
                </a:solidFill>
                <a:latin typeface="Times New Roman" panose="02020603050405020304" pitchFamily="18" charset="0"/>
                <a:cs typeface="Times New Roman" panose="02020603050405020304" pitchFamily="18" charset="0"/>
              </a:rPr>
              <a:t> </a:t>
            </a:r>
            <a:r>
              <a:rPr lang="en-US" sz="2800" b="1" dirty="0" err="1">
                <a:solidFill>
                  <a:srgbClr val="C0504D"/>
                </a:solidFill>
                <a:latin typeface="Times New Roman" panose="02020603050405020304" pitchFamily="18" charset="0"/>
                <a:cs typeface="Times New Roman" panose="02020603050405020304" pitchFamily="18" charset="0"/>
              </a:rPr>
              <a:t>trò</a:t>
            </a:r>
            <a:r>
              <a:rPr lang="en-US" sz="2800" b="1" dirty="0">
                <a:solidFill>
                  <a:srgbClr val="C0504D"/>
                </a:solidFill>
                <a:latin typeface="Times New Roman" panose="02020603050405020304" pitchFamily="18" charset="0"/>
                <a:cs typeface="Times New Roman" panose="02020603050405020304" pitchFamily="18" charset="0"/>
              </a:rPr>
              <a:t> </a:t>
            </a:r>
            <a:r>
              <a:rPr lang="en-US" sz="2800" b="1" dirty="0" err="1">
                <a:solidFill>
                  <a:srgbClr val="C0504D"/>
                </a:solidFill>
                <a:latin typeface="Times New Roman" panose="02020603050405020304" pitchFamily="18" charset="0"/>
                <a:cs typeface="Times New Roman" panose="02020603050405020304" pitchFamily="18" charset="0"/>
              </a:rPr>
              <a:t>chơi</a:t>
            </a:r>
            <a:r>
              <a:rPr lang="en-US" sz="2800" b="1" dirty="0">
                <a:solidFill>
                  <a:srgbClr val="C0504D"/>
                </a:solidFill>
                <a:latin typeface="Times New Roman" panose="02020603050405020304" pitchFamily="18" charset="0"/>
                <a:cs typeface="Times New Roman" panose="02020603050405020304" pitchFamily="18" charset="0"/>
              </a:rPr>
              <a:t> </a:t>
            </a:r>
            <a:r>
              <a:rPr lang="en-US" sz="2800" b="1" dirty="0" err="1">
                <a:solidFill>
                  <a:srgbClr val="C0504D"/>
                </a:solidFill>
                <a:latin typeface="Times New Roman" panose="02020603050405020304" pitchFamily="18" charset="0"/>
                <a:cs typeface="Times New Roman" panose="02020603050405020304" pitchFamily="18" charset="0"/>
              </a:rPr>
              <a:t>đội</a:t>
            </a:r>
            <a:r>
              <a:rPr lang="en-US" sz="2800" b="1" dirty="0">
                <a:solidFill>
                  <a:srgbClr val="C0504D"/>
                </a:solidFill>
                <a:latin typeface="Times New Roman" panose="02020603050405020304" pitchFamily="18" charset="0"/>
                <a:cs typeface="Times New Roman" panose="02020603050405020304" pitchFamily="18" charset="0"/>
              </a:rPr>
              <a:t> </a:t>
            </a:r>
            <a:r>
              <a:rPr lang="en-US" sz="2800" b="1" dirty="0" err="1">
                <a:solidFill>
                  <a:srgbClr val="C0504D"/>
                </a:solidFill>
                <a:latin typeface="Times New Roman" panose="02020603050405020304" pitchFamily="18" charset="0"/>
                <a:cs typeface="Times New Roman" panose="02020603050405020304" pitchFamily="18" charset="0"/>
              </a:rPr>
              <a:t>nào</a:t>
            </a:r>
            <a:r>
              <a:rPr lang="en-US" sz="2800" b="1" dirty="0">
                <a:solidFill>
                  <a:srgbClr val="C0504D"/>
                </a:solidFill>
                <a:latin typeface="Times New Roman" panose="02020603050405020304" pitchFamily="18" charset="0"/>
                <a:cs typeface="Times New Roman" panose="02020603050405020304" pitchFamily="18" charset="0"/>
              </a:rPr>
              <a:t> </a:t>
            </a:r>
            <a:r>
              <a:rPr lang="en-US" sz="2800" b="1" dirty="0" err="1">
                <a:solidFill>
                  <a:srgbClr val="C0504D"/>
                </a:solidFill>
                <a:latin typeface="Times New Roman" panose="02020603050405020304" pitchFamily="18" charset="0"/>
                <a:cs typeface="Times New Roman" panose="02020603050405020304" pitchFamily="18" charset="0"/>
              </a:rPr>
              <a:t>có</a:t>
            </a:r>
            <a:r>
              <a:rPr lang="en-US" sz="2800" b="1" dirty="0">
                <a:solidFill>
                  <a:srgbClr val="C0504D"/>
                </a:solidFill>
                <a:latin typeface="Times New Roman" panose="02020603050405020304" pitchFamily="18" charset="0"/>
                <a:cs typeface="Times New Roman" panose="02020603050405020304" pitchFamily="18" charset="0"/>
              </a:rPr>
              <a:t> </a:t>
            </a:r>
            <a:r>
              <a:rPr lang="en-US" sz="2800" b="1" dirty="0" err="1">
                <a:solidFill>
                  <a:srgbClr val="C0504D"/>
                </a:solidFill>
                <a:latin typeface="Times New Roman" panose="02020603050405020304" pitchFamily="18" charset="0"/>
                <a:cs typeface="Times New Roman" panose="02020603050405020304" pitchFamily="18" charset="0"/>
              </a:rPr>
              <a:t>số</a:t>
            </a:r>
            <a:r>
              <a:rPr lang="en-US" sz="2800" b="1" dirty="0">
                <a:solidFill>
                  <a:srgbClr val="C0504D"/>
                </a:solidFill>
                <a:latin typeface="Times New Roman" panose="02020603050405020304" pitchFamily="18" charset="0"/>
                <a:cs typeface="Times New Roman" panose="02020603050405020304" pitchFamily="18" charset="0"/>
              </a:rPr>
              <a:t> </a:t>
            </a:r>
            <a:r>
              <a:rPr lang="en-US" sz="2800" b="1" dirty="0" err="1">
                <a:solidFill>
                  <a:srgbClr val="C0504D"/>
                </a:solidFill>
                <a:latin typeface="Times New Roman" panose="02020603050405020304" pitchFamily="18" charset="0"/>
                <a:cs typeface="Times New Roman" panose="02020603050405020304" pitchFamily="18" charset="0"/>
              </a:rPr>
              <a:t>hiệp</a:t>
            </a:r>
            <a:r>
              <a:rPr lang="en-US" sz="2800" b="1" dirty="0">
                <a:solidFill>
                  <a:srgbClr val="C0504D"/>
                </a:solidFill>
                <a:latin typeface="Times New Roman" panose="02020603050405020304" pitchFamily="18" charset="0"/>
                <a:cs typeface="Times New Roman" panose="02020603050405020304" pitchFamily="18" charset="0"/>
              </a:rPr>
              <a:t> </a:t>
            </a:r>
            <a:r>
              <a:rPr lang="en-US" sz="2800" b="1" dirty="0" err="1">
                <a:solidFill>
                  <a:srgbClr val="C0504D"/>
                </a:solidFill>
                <a:latin typeface="Times New Roman" panose="02020603050405020304" pitchFamily="18" charset="0"/>
                <a:cs typeface="Times New Roman" panose="02020603050405020304" pitchFamily="18" charset="0"/>
              </a:rPr>
              <a:t>thắng</a:t>
            </a:r>
            <a:r>
              <a:rPr lang="en-US" sz="2800" b="1" dirty="0">
                <a:solidFill>
                  <a:srgbClr val="C0504D"/>
                </a:solidFill>
                <a:latin typeface="Times New Roman" panose="02020603050405020304" pitchFamily="18" charset="0"/>
                <a:cs typeface="Times New Roman" panose="02020603050405020304" pitchFamily="18" charset="0"/>
              </a:rPr>
              <a:t> </a:t>
            </a:r>
            <a:r>
              <a:rPr lang="en-US" sz="2800" b="1" dirty="0" err="1">
                <a:solidFill>
                  <a:srgbClr val="C0504D"/>
                </a:solidFill>
                <a:latin typeface="Times New Roman" panose="02020603050405020304" pitchFamily="18" charset="0"/>
                <a:cs typeface="Times New Roman" panose="02020603050405020304" pitchFamily="18" charset="0"/>
              </a:rPr>
              <a:t>nhiều</a:t>
            </a:r>
            <a:r>
              <a:rPr lang="en-US" sz="2800" b="1" dirty="0">
                <a:solidFill>
                  <a:srgbClr val="C0504D"/>
                </a:solidFill>
                <a:latin typeface="Times New Roman" panose="02020603050405020304" pitchFamily="18" charset="0"/>
                <a:cs typeface="Times New Roman" panose="02020603050405020304" pitchFamily="18" charset="0"/>
              </a:rPr>
              <a:t> </a:t>
            </a:r>
            <a:r>
              <a:rPr lang="en-US" sz="2800" b="1" dirty="0" err="1">
                <a:solidFill>
                  <a:srgbClr val="C0504D"/>
                </a:solidFill>
                <a:latin typeface="Times New Roman" panose="02020603050405020304" pitchFamily="18" charset="0"/>
                <a:cs typeface="Times New Roman" panose="02020603050405020304" pitchFamily="18" charset="0"/>
              </a:rPr>
              <a:t>hơn</a:t>
            </a:r>
            <a:r>
              <a:rPr lang="en-US" sz="2800" b="1" dirty="0">
                <a:solidFill>
                  <a:srgbClr val="C0504D"/>
                </a:solidFill>
                <a:latin typeface="Times New Roman" panose="02020603050405020304" pitchFamily="18" charset="0"/>
                <a:cs typeface="Times New Roman" panose="02020603050405020304" pitchFamily="18" charset="0"/>
              </a:rPr>
              <a:t> (</a:t>
            </a:r>
            <a:r>
              <a:rPr lang="en-US" sz="2800" b="1" dirty="0" err="1">
                <a:solidFill>
                  <a:srgbClr val="C0504D"/>
                </a:solidFill>
                <a:latin typeface="Times New Roman" panose="02020603050405020304" pitchFamily="18" charset="0"/>
                <a:cs typeface="Times New Roman" panose="02020603050405020304" pitchFamily="18" charset="0"/>
              </a:rPr>
              <a:t>tương</a:t>
            </a:r>
            <a:r>
              <a:rPr lang="en-US" sz="2800" b="1" dirty="0">
                <a:solidFill>
                  <a:srgbClr val="C0504D"/>
                </a:solidFill>
                <a:latin typeface="Times New Roman" panose="02020603050405020304" pitchFamily="18" charset="0"/>
                <a:cs typeface="Times New Roman" panose="02020603050405020304" pitchFamily="18" charset="0"/>
              </a:rPr>
              <a:t> </a:t>
            </a:r>
            <a:r>
              <a:rPr lang="en-US" sz="2800" b="1" dirty="0" err="1">
                <a:solidFill>
                  <a:srgbClr val="C0504D"/>
                </a:solidFill>
                <a:latin typeface="Times New Roman" panose="02020603050405020304" pitchFamily="18" charset="0"/>
                <a:cs typeface="Times New Roman" panose="02020603050405020304" pitchFamily="18" charset="0"/>
              </a:rPr>
              <a:t>đương</a:t>
            </a:r>
            <a:r>
              <a:rPr lang="en-US" sz="2800" b="1" dirty="0">
                <a:solidFill>
                  <a:srgbClr val="C0504D"/>
                </a:solidFill>
                <a:latin typeface="Times New Roman" panose="02020603050405020304" pitchFamily="18" charset="0"/>
                <a:cs typeface="Times New Roman" panose="02020603050405020304" pitchFamily="18" charset="0"/>
              </a:rPr>
              <a:t> </a:t>
            </a:r>
            <a:r>
              <a:rPr lang="en-US" sz="2800" b="1" dirty="0" err="1">
                <a:solidFill>
                  <a:srgbClr val="C0504D"/>
                </a:solidFill>
                <a:latin typeface="Times New Roman" panose="02020603050405020304" pitchFamily="18" charset="0"/>
                <a:cs typeface="Times New Roman" panose="02020603050405020304" pitchFamily="18" charset="0"/>
              </a:rPr>
              <a:t>với</a:t>
            </a:r>
            <a:r>
              <a:rPr lang="en-US" sz="2800" b="1" dirty="0">
                <a:solidFill>
                  <a:srgbClr val="C0504D"/>
                </a:solidFill>
                <a:latin typeface="Times New Roman" panose="02020603050405020304" pitchFamily="18" charset="0"/>
                <a:cs typeface="Times New Roman" panose="02020603050405020304" pitchFamily="18" charset="0"/>
              </a:rPr>
              <a:t> </a:t>
            </a:r>
            <a:r>
              <a:rPr lang="en-US" sz="2800" b="1" dirty="0" err="1">
                <a:solidFill>
                  <a:srgbClr val="C0504D"/>
                </a:solidFill>
                <a:latin typeface="Times New Roman" panose="02020603050405020304" pitchFamily="18" charset="0"/>
                <a:cs typeface="Times New Roman" panose="02020603050405020304" pitchFamily="18" charset="0"/>
              </a:rPr>
              <a:t>trả</a:t>
            </a:r>
            <a:r>
              <a:rPr lang="en-US" sz="2800" b="1" dirty="0">
                <a:solidFill>
                  <a:srgbClr val="C0504D"/>
                </a:solidFill>
                <a:latin typeface="Times New Roman" panose="02020603050405020304" pitchFamily="18" charset="0"/>
                <a:cs typeface="Times New Roman" panose="02020603050405020304" pitchFamily="18" charset="0"/>
              </a:rPr>
              <a:t> </a:t>
            </a:r>
            <a:r>
              <a:rPr lang="en-US" sz="2800" b="1" dirty="0" err="1">
                <a:solidFill>
                  <a:srgbClr val="C0504D"/>
                </a:solidFill>
                <a:latin typeface="Times New Roman" panose="02020603050405020304" pitchFamily="18" charset="0"/>
                <a:cs typeface="Times New Roman" panose="02020603050405020304" pitchFamily="18" charset="0"/>
              </a:rPr>
              <a:t>lời</a:t>
            </a:r>
            <a:r>
              <a:rPr lang="en-US" sz="2800" b="1" dirty="0">
                <a:solidFill>
                  <a:srgbClr val="C0504D"/>
                </a:solidFill>
                <a:latin typeface="Times New Roman" panose="02020603050405020304" pitchFamily="18" charset="0"/>
                <a:cs typeface="Times New Roman" panose="02020603050405020304" pitchFamily="18" charset="0"/>
              </a:rPr>
              <a:t> </a:t>
            </a:r>
            <a:r>
              <a:rPr lang="en-US" sz="2800" b="1" dirty="0" err="1">
                <a:solidFill>
                  <a:srgbClr val="C0504D"/>
                </a:solidFill>
                <a:latin typeface="Times New Roman" panose="02020603050405020304" pitchFamily="18" charset="0"/>
                <a:cs typeface="Times New Roman" panose="02020603050405020304" pitchFamily="18" charset="0"/>
              </a:rPr>
              <a:t>đúng</a:t>
            </a:r>
            <a:r>
              <a:rPr lang="en-US" sz="2800" b="1" dirty="0">
                <a:solidFill>
                  <a:srgbClr val="C0504D"/>
                </a:solidFill>
                <a:latin typeface="Times New Roman" panose="02020603050405020304" pitchFamily="18" charset="0"/>
                <a:cs typeface="Times New Roman" panose="02020603050405020304" pitchFamily="18" charset="0"/>
              </a:rPr>
              <a:t> </a:t>
            </a:r>
            <a:r>
              <a:rPr lang="en-US" sz="2800" b="1" dirty="0" err="1">
                <a:solidFill>
                  <a:srgbClr val="C0504D"/>
                </a:solidFill>
                <a:latin typeface="Times New Roman" panose="02020603050405020304" pitchFamily="18" charset="0"/>
                <a:cs typeface="Times New Roman" panose="02020603050405020304" pitchFamily="18" charset="0"/>
              </a:rPr>
              <a:t>nhiều</a:t>
            </a:r>
            <a:r>
              <a:rPr lang="en-US" sz="2800" b="1" dirty="0">
                <a:solidFill>
                  <a:srgbClr val="C0504D"/>
                </a:solidFill>
                <a:latin typeface="Times New Roman" panose="02020603050405020304" pitchFamily="18" charset="0"/>
                <a:cs typeface="Times New Roman" panose="02020603050405020304" pitchFamily="18" charset="0"/>
              </a:rPr>
              <a:t> </a:t>
            </a:r>
            <a:r>
              <a:rPr lang="en-US" sz="2800" b="1" dirty="0" err="1">
                <a:solidFill>
                  <a:srgbClr val="C0504D"/>
                </a:solidFill>
                <a:latin typeface="Times New Roman" panose="02020603050405020304" pitchFamily="18" charset="0"/>
                <a:cs typeface="Times New Roman" panose="02020603050405020304" pitchFamily="18" charset="0"/>
              </a:rPr>
              <a:t>câu</a:t>
            </a:r>
            <a:r>
              <a:rPr lang="en-US" sz="2800" b="1" dirty="0">
                <a:solidFill>
                  <a:srgbClr val="C0504D"/>
                </a:solidFill>
                <a:latin typeface="Times New Roman" panose="02020603050405020304" pitchFamily="18" charset="0"/>
                <a:cs typeface="Times New Roman" panose="02020603050405020304" pitchFamily="18" charset="0"/>
              </a:rPr>
              <a:t> </a:t>
            </a:r>
            <a:r>
              <a:rPr lang="en-US" sz="2800" b="1" dirty="0" err="1">
                <a:solidFill>
                  <a:srgbClr val="C0504D"/>
                </a:solidFill>
                <a:latin typeface="Times New Roman" panose="02020603050405020304" pitchFamily="18" charset="0"/>
                <a:cs typeface="Times New Roman" panose="02020603050405020304" pitchFamily="18" charset="0"/>
              </a:rPr>
              <a:t>hỏi</a:t>
            </a:r>
            <a:r>
              <a:rPr lang="en-US" sz="2800" b="1" dirty="0">
                <a:solidFill>
                  <a:srgbClr val="C0504D"/>
                </a:solidFill>
                <a:latin typeface="Times New Roman" panose="02020603050405020304" pitchFamily="18" charset="0"/>
                <a:cs typeface="Times New Roman" panose="02020603050405020304" pitchFamily="18" charset="0"/>
              </a:rPr>
              <a:t> </a:t>
            </a:r>
            <a:r>
              <a:rPr lang="en-US" sz="2800" b="1" dirty="0" err="1">
                <a:solidFill>
                  <a:srgbClr val="C0504D"/>
                </a:solidFill>
                <a:latin typeface="Times New Roman" panose="02020603050405020304" pitchFamily="18" charset="0"/>
                <a:cs typeface="Times New Roman" panose="02020603050405020304" pitchFamily="18" charset="0"/>
              </a:rPr>
              <a:t>hơn</a:t>
            </a:r>
            <a:r>
              <a:rPr lang="en-US" sz="2800" b="1" dirty="0">
                <a:solidFill>
                  <a:srgbClr val="C0504D"/>
                </a:solidFill>
                <a:latin typeface="Times New Roman" panose="02020603050405020304" pitchFamily="18" charset="0"/>
                <a:cs typeface="Times New Roman" panose="02020603050405020304" pitchFamily="18" charset="0"/>
              </a:rPr>
              <a:t>) </a:t>
            </a:r>
            <a:r>
              <a:rPr lang="en-US" sz="2800" b="1" dirty="0" err="1">
                <a:solidFill>
                  <a:srgbClr val="C0504D"/>
                </a:solidFill>
                <a:latin typeface="Times New Roman" panose="02020603050405020304" pitchFamily="18" charset="0"/>
                <a:cs typeface="Times New Roman" panose="02020603050405020304" pitchFamily="18" charset="0"/>
              </a:rPr>
              <a:t>sẽ</a:t>
            </a:r>
            <a:r>
              <a:rPr lang="en-US" sz="2800" b="1" dirty="0">
                <a:solidFill>
                  <a:srgbClr val="C0504D"/>
                </a:solidFill>
                <a:latin typeface="Times New Roman" panose="02020603050405020304" pitchFamily="18" charset="0"/>
                <a:cs typeface="Times New Roman" panose="02020603050405020304" pitchFamily="18" charset="0"/>
              </a:rPr>
              <a:t> </a:t>
            </a:r>
            <a:r>
              <a:rPr lang="en-US" sz="2800" b="1" dirty="0" err="1">
                <a:solidFill>
                  <a:srgbClr val="C0504D"/>
                </a:solidFill>
                <a:latin typeface="Times New Roman" panose="02020603050405020304" pitchFamily="18" charset="0"/>
                <a:cs typeface="Times New Roman" panose="02020603050405020304" pitchFamily="18" charset="0"/>
              </a:rPr>
              <a:t>là</a:t>
            </a:r>
            <a:r>
              <a:rPr lang="en-US" sz="2800" b="1" dirty="0">
                <a:solidFill>
                  <a:srgbClr val="C0504D"/>
                </a:solidFill>
                <a:latin typeface="Times New Roman" panose="02020603050405020304" pitchFamily="18" charset="0"/>
                <a:cs typeface="Times New Roman" panose="02020603050405020304" pitchFamily="18" charset="0"/>
              </a:rPr>
              <a:t> </a:t>
            </a:r>
            <a:r>
              <a:rPr lang="en-US" sz="2800" b="1" dirty="0" err="1">
                <a:solidFill>
                  <a:srgbClr val="C0504D"/>
                </a:solidFill>
                <a:latin typeface="Times New Roman" panose="02020603050405020304" pitchFamily="18" charset="0"/>
                <a:cs typeface="Times New Roman" panose="02020603050405020304" pitchFamily="18" charset="0"/>
              </a:rPr>
              <a:t>đội</a:t>
            </a:r>
            <a:r>
              <a:rPr lang="en-US" sz="2800" b="1" dirty="0">
                <a:solidFill>
                  <a:srgbClr val="C0504D"/>
                </a:solidFill>
                <a:latin typeface="Times New Roman" panose="02020603050405020304" pitchFamily="18" charset="0"/>
                <a:cs typeface="Times New Roman" panose="02020603050405020304" pitchFamily="18" charset="0"/>
              </a:rPr>
              <a:t> </a:t>
            </a:r>
            <a:r>
              <a:rPr lang="en-US" sz="2800" b="1" dirty="0" err="1">
                <a:solidFill>
                  <a:srgbClr val="C0504D"/>
                </a:solidFill>
                <a:latin typeface="Times New Roman" panose="02020603050405020304" pitchFamily="18" charset="0"/>
                <a:cs typeface="Times New Roman" panose="02020603050405020304" pitchFamily="18" charset="0"/>
              </a:rPr>
              <a:t>chiến</a:t>
            </a:r>
            <a:r>
              <a:rPr lang="en-US" sz="2800" b="1" dirty="0">
                <a:solidFill>
                  <a:srgbClr val="C0504D"/>
                </a:solidFill>
                <a:latin typeface="Times New Roman" panose="02020603050405020304" pitchFamily="18" charset="0"/>
                <a:cs typeface="Times New Roman" panose="02020603050405020304" pitchFamily="18" charset="0"/>
              </a:rPr>
              <a:t> </a:t>
            </a:r>
            <a:r>
              <a:rPr lang="en-US" sz="2800" b="1" dirty="0" err="1">
                <a:solidFill>
                  <a:srgbClr val="C0504D"/>
                </a:solidFill>
                <a:latin typeface="Times New Roman" panose="02020603050405020304" pitchFamily="18" charset="0"/>
                <a:cs typeface="Times New Roman" panose="02020603050405020304" pitchFamily="18" charset="0"/>
              </a:rPr>
              <a:t>thắng</a:t>
            </a:r>
            <a:r>
              <a:rPr lang="en-US" sz="2800" b="1" dirty="0">
                <a:solidFill>
                  <a:srgbClr val="C0504D"/>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0464279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4001" fill="hold"/>
                                        <p:tgtEl>
                                          <p:spTgt spid="25"/>
                                        </p:tgtEl>
                                      </p:cBhvr>
                                    </p:cmd>
                                  </p:childTnLst>
                                </p:cTn>
                              </p:par>
                              <p:par>
                                <p:cTn id="7" presetID="12" presetClass="path" presetSubtype="0" repeatCount="indefinite" accel="50000" decel="50000" fill="hold" nodeType="withEffect">
                                  <p:stCondLst>
                                    <p:cond delay="0"/>
                                  </p:stCondLst>
                                  <p:childTnLst>
                                    <p:animMotion origin="layout" path="M -0.02877 0.00949 C -0.01823 0.00509 -0.00143 0.00255 0.01693 0.00255 C 0.03542 0.00255 0.05196 0.00509 0.06328 0.00949 C 0.05196 0.01389 0.03542 0.01713 0.01693 0.01713 C -0.00143 0.01713 -0.01823 0.01389 -0.02877 0.00949 Z " pathEditMode="relative" rAng="0" ptsTypes="AAAAA">
                                      <p:cBhvr>
                                        <p:cTn id="8" dur="2000" fill="hold"/>
                                        <p:tgtEl>
                                          <p:spTgt spid="26"/>
                                        </p:tgtEl>
                                        <p:attrNameLst>
                                          <p:attrName>ppt_x</p:attrName>
                                          <p:attrName>ppt_y</p:attrName>
                                        </p:attrNameLst>
                                      </p:cBhvr>
                                      <p:rCtr x="4596" y="2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9" fill="hold" display="0">
                  <p:stCondLst>
                    <p:cond delay="indefinite"/>
                  </p:stCondLst>
                  <p:endCondLst>
                    <p:cond evt="onStopAudio" delay="0">
                      <p:tgtEl>
                        <p:sldTgt/>
                      </p:tgtEl>
                    </p:cond>
                  </p:endCondLst>
                </p:cTn>
                <p:tgtEl>
                  <p:spTgt spid="2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9" cstate="print">
            <a:extLst>
              <a:ext uri="{28A0092B-C50C-407E-A947-70E740481C1C}">
                <a14:useLocalDpi xmlns:a14="http://schemas.microsoft.com/office/drawing/2010/main" val="0"/>
              </a:ext>
            </a:extLst>
          </a:blip>
          <a:srcRect l="-105" t="2331" r="1" b="53511"/>
          <a:stretch/>
        </p:blipFill>
        <p:spPr>
          <a:xfrm>
            <a:off x="-68240" y="4"/>
            <a:ext cx="12260240" cy="5053169"/>
          </a:xfrm>
          <a:prstGeom prst="rect">
            <a:avLst/>
          </a:prstGeom>
          <a:ln>
            <a:noFill/>
          </a:ln>
          <a:effectLst>
            <a:softEdge rad="112500"/>
          </a:effectLst>
        </p:spPr>
      </p:pic>
      <p:cxnSp>
        <p:nvCxnSpPr>
          <p:cNvPr id="8" name="7 Conector recto"/>
          <p:cNvCxnSpPr/>
          <p:nvPr/>
        </p:nvCxnSpPr>
        <p:spPr>
          <a:xfrm flipH="1">
            <a:off x="6061880" y="5053173"/>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26" name="ảnh kéo"/>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90283" y="4269096"/>
            <a:ext cx="8752048" cy="2487735"/>
          </a:xfrm>
          <a:prstGeom prst="rect">
            <a:avLst/>
          </a:prstGeom>
          <a:effectLst>
            <a:outerShdw blurRad="76200" dist="139700" dir="18900000" sy="23000" kx="-1200000" algn="bl" rotWithShape="0">
              <a:prstClr val="black">
                <a:alpha val="20000"/>
              </a:prstClr>
            </a:outerShdw>
          </a:effectLst>
        </p:spPr>
      </p:pic>
      <p:pic>
        <p:nvPicPr>
          <p:cNvPr id="15" name="Apprehensive_at_Bes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866307" y="-911959"/>
            <a:ext cx="609600" cy="609600"/>
          </a:xfrm>
          <a:prstGeom prst="rect">
            <a:avLst/>
          </a:prstGeom>
        </p:spPr>
      </p:pic>
      <p:pic>
        <p:nvPicPr>
          <p:cNvPr id="22" name="Đội B"/>
          <p:cNvPicPr>
            <a:picLocks noChangeAspect="1"/>
          </p:cNvPicPr>
          <p:nvPr/>
        </p:nvPicPr>
        <p:blipFill rotWithShape="1">
          <a:blip r:embed="rId12">
            <a:extLst>
              <a:ext uri="{BEBA8EAE-BF5A-486C-A8C5-ECC9F3942E4B}">
                <a14:imgProps xmlns:a14="http://schemas.microsoft.com/office/drawing/2010/main">
                  <a14:imgLayer r:embed="rId13">
                    <a14:imgEffect>
                      <a14:backgroundRemoval t="9896" b="100000" l="9883" r="89971"/>
                    </a14:imgEffect>
                  </a14:imgLayer>
                </a14:imgProps>
              </a:ext>
            </a:extLst>
          </a:blip>
          <a:srcRect l="30643" t="31195" r="31012" b="4112"/>
          <a:stretch/>
        </p:blipFill>
        <p:spPr>
          <a:xfrm>
            <a:off x="12424072" y="5355532"/>
            <a:ext cx="1325091" cy="1401299"/>
          </a:xfrm>
          <a:prstGeom prst="rect">
            <a:avLst/>
          </a:prstGeom>
        </p:spPr>
      </p:pic>
      <p:pic>
        <p:nvPicPr>
          <p:cNvPr id="19" name="Đội A"/>
          <p:cNvPicPr>
            <a:picLocks noChangeAspect="1"/>
          </p:cNvPicPr>
          <p:nvPr/>
        </p:nvPicPr>
        <p:blipFill rotWithShape="1">
          <a:blip r:embed="rId14">
            <a:extLst>
              <a:ext uri="{BEBA8EAE-BF5A-486C-A8C5-ECC9F3942E4B}">
                <a14:imgProps xmlns:a14="http://schemas.microsoft.com/office/drawing/2010/main">
                  <a14:imgLayer r:embed="rId15">
                    <a14:imgEffect>
                      <a14:backgroundRemoval t="10000" b="90000" l="10000" r="90000"/>
                    </a14:imgEffect>
                  </a14:imgLayer>
                </a14:imgProps>
              </a:ext>
            </a:extLst>
          </a:blip>
          <a:srcRect l="24108" t="17379" r="35452" b="16393"/>
          <a:stretch/>
        </p:blipFill>
        <p:spPr>
          <a:xfrm>
            <a:off x="-1618673" y="5470358"/>
            <a:ext cx="1274482" cy="1478256"/>
          </a:xfrm>
          <a:prstGeom prst="rect">
            <a:avLst/>
          </a:prstGeom>
        </p:spPr>
      </p:pic>
      <p:sp>
        <p:nvSpPr>
          <p:cNvPr id="28" name="Nội dung CH"/>
          <p:cNvSpPr/>
          <p:nvPr/>
        </p:nvSpPr>
        <p:spPr>
          <a:xfrm>
            <a:off x="533400" y="685804"/>
            <a:ext cx="11258266" cy="3390901"/>
          </a:xfrm>
          <a:prstGeom prst="roundRect">
            <a:avLst/>
          </a:prstGeom>
          <a:solidFill>
            <a:schemeClr val="accent3">
              <a:lumMod val="20000"/>
              <a:lumOff val="80000"/>
              <a:alpha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50000"/>
              </a:lnSpc>
              <a:defRPr/>
            </a:pPr>
            <a:r>
              <a:rPr lang="vi-VN" sz="2400" b="1" dirty="0">
                <a:solidFill>
                  <a:srgbClr val="7030A0"/>
                </a:solidFill>
                <a:latin typeface="Tahoma" pitchFamily="34" charset="0"/>
                <a:cs typeface="Tahoma" pitchFamily="34" charset="0"/>
              </a:rPr>
              <a:t> </a:t>
            </a:r>
            <a:endParaRPr lang="en-US" sz="2400" b="1" dirty="0">
              <a:solidFill>
                <a:srgbClr val="7030A0"/>
              </a:solidFill>
              <a:latin typeface="Tahoma" pitchFamily="34" charset="0"/>
              <a:cs typeface="Tahoma" pitchFamily="34" charset="0"/>
            </a:endParaRPr>
          </a:p>
          <a:p>
            <a:pPr algn="ctr">
              <a:lnSpc>
                <a:spcPct val="150000"/>
              </a:lnSpc>
              <a:defRPr/>
            </a:pPr>
            <a:r>
              <a:rPr lang="vi-VN" sz="2800" b="1" dirty="0">
                <a:solidFill>
                  <a:srgbClr val="FFFFFF"/>
                </a:solidFill>
                <a:latin typeface="Arial" panose="020B0604020202020204" pitchFamily="34" charset="0"/>
              </a:rPr>
              <a:t> </a:t>
            </a:r>
            <a:endParaRPr lang="en-US" sz="2800" b="1" dirty="0">
              <a:solidFill>
                <a:srgbClr val="FFFFFF"/>
              </a:solidFill>
              <a:latin typeface="Tahoma" pitchFamily="34" charset="0"/>
              <a:cs typeface="Tahoma" pitchFamily="34" charset="0"/>
            </a:endParaRPr>
          </a:p>
        </p:txBody>
      </p:sp>
      <p:sp>
        <p:nvSpPr>
          <p:cNvPr id="29" name="Câu hỏi"/>
          <p:cNvSpPr/>
          <p:nvPr/>
        </p:nvSpPr>
        <p:spPr>
          <a:xfrm>
            <a:off x="4435522" y="0"/>
            <a:ext cx="2209800" cy="6858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rgbClr val="00B050"/>
                </a:solidFill>
                <a:latin typeface="Tahoma" pitchFamily="34" charset="0"/>
                <a:cs typeface="Tahoma" pitchFamily="34" charset="0"/>
              </a:rPr>
              <a:t>Câu</a:t>
            </a:r>
            <a:r>
              <a:rPr lang="en-US" sz="2400" b="1" dirty="0">
                <a:solidFill>
                  <a:srgbClr val="00B050"/>
                </a:solidFill>
                <a:latin typeface="Tahoma" pitchFamily="34" charset="0"/>
                <a:cs typeface="Tahoma" pitchFamily="34" charset="0"/>
              </a:rPr>
              <a:t> </a:t>
            </a:r>
            <a:r>
              <a:rPr lang="en-US" sz="2400" b="1" dirty="0" err="1">
                <a:solidFill>
                  <a:srgbClr val="00B050"/>
                </a:solidFill>
                <a:latin typeface="Tahoma" pitchFamily="34" charset="0"/>
                <a:cs typeface="Tahoma" pitchFamily="34" charset="0"/>
              </a:rPr>
              <a:t>hỏi</a:t>
            </a:r>
            <a:r>
              <a:rPr lang="en-US" sz="2400" b="1" dirty="0">
                <a:solidFill>
                  <a:srgbClr val="00B050"/>
                </a:solidFill>
                <a:latin typeface="Tahoma" pitchFamily="34" charset="0"/>
                <a:cs typeface="Tahoma" pitchFamily="34" charset="0"/>
              </a:rPr>
              <a:t> </a:t>
            </a:r>
          </a:p>
        </p:txBody>
      </p:sp>
      <p:sp>
        <p:nvSpPr>
          <p:cNvPr id="30" name="Đáp án"/>
          <p:cNvSpPr/>
          <p:nvPr/>
        </p:nvSpPr>
        <p:spPr>
          <a:xfrm>
            <a:off x="941696" y="3037595"/>
            <a:ext cx="10467832" cy="929138"/>
          </a:xfrm>
          <a:prstGeom prst="roundRect">
            <a:avLst>
              <a:gd name="adj" fmla="val 5000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rgbClr val="FF0000"/>
                </a:solidFill>
                <a:latin typeface="Tahoma" pitchFamily="34" charset="0"/>
                <a:cs typeface="Tahoma" pitchFamily="34" charset="0"/>
              </a:rPr>
              <a:t>Đáp</a:t>
            </a:r>
            <a:r>
              <a:rPr lang="en-US" sz="2400" b="1" dirty="0">
                <a:solidFill>
                  <a:srgbClr val="FF0000"/>
                </a:solidFill>
                <a:latin typeface="Tahoma" pitchFamily="34" charset="0"/>
                <a:cs typeface="Tahoma" pitchFamily="34" charset="0"/>
              </a:rPr>
              <a:t> </a:t>
            </a:r>
            <a:r>
              <a:rPr lang="en-US" sz="2400" b="1" dirty="0" err="1">
                <a:solidFill>
                  <a:srgbClr val="FF0000"/>
                </a:solidFill>
                <a:latin typeface="Tahoma" pitchFamily="34" charset="0"/>
                <a:cs typeface="Tahoma" pitchFamily="34" charset="0"/>
              </a:rPr>
              <a:t>án</a:t>
            </a:r>
            <a:r>
              <a:rPr lang="en-US" sz="2400" b="1" dirty="0">
                <a:solidFill>
                  <a:srgbClr val="FF0000"/>
                </a:solidFill>
                <a:latin typeface="Tahoma" pitchFamily="34" charset="0"/>
                <a:cs typeface="Tahoma" pitchFamily="34" charset="0"/>
              </a:rPr>
              <a:t>: </a:t>
            </a:r>
            <a:r>
              <a:rPr lang="en-US" sz="2400" b="1" dirty="0" err="1">
                <a:solidFill>
                  <a:srgbClr val="FF0000"/>
                </a:solidFill>
                <a:latin typeface="Tahoma" pitchFamily="34" charset="0"/>
                <a:cs typeface="Tahoma" pitchFamily="34" charset="0"/>
              </a:rPr>
              <a:t>Cây</a:t>
            </a:r>
            <a:r>
              <a:rPr lang="en-US" sz="2400" b="1" dirty="0">
                <a:solidFill>
                  <a:srgbClr val="FF0000"/>
                </a:solidFill>
                <a:latin typeface="Tahoma" pitchFamily="34" charset="0"/>
                <a:cs typeface="Tahoma" pitchFamily="34" charset="0"/>
              </a:rPr>
              <a:t> </a:t>
            </a:r>
            <a:r>
              <a:rPr lang="en-US" sz="2400" b="1" dirty="0" err="1">
                <a:solidFill>
                  <a:srgbClr val="FF0000"/>
                </a:solidFill>
                <a:latin typeface="Tahoma" pitchFamily="34" charset="0"/>
                <a:cs typeface="Tahoma" pitchFamily="34" charset="0"/>
              </a:rPr>
              <a:t>tre</a:t>
            </a:r>
            <a:r>
              <a:rPr lang="en-US" sz="2400" b="1" dirty="0">
                <a:solidFill>
                  <a:srgbClr val="FF0000"/>
                </a:solidFill>
                <a:latin typeface="Tahoma" pitchFamily="34" charset="0"/>
                <a:cs typeface="Tahoma" pitchFamily="34" charset="0"/>
              </a:rPr>
              <a:t> </a:t>
            </a:r>
          </a:p>
        </p:txBody>
      </p:sp>
      <p:sp>
        <p:nvSpPr>
          <p:cNvPr id="2" name="Rectangle 1"/>
          <p:cNvSpPr/>
          <p:nvPr/>
        </p:nvSpPr>
        <p:spPr>
          <a:xfrm>
            <a:off x="1888570" y="1022385"/>
            <a:ext cx="8379217" cy="1446550"/>
          </a:xfrm>
          <a:prstGeom prst="rect">
            <a:avLst/>
          </a:prstGeom>
          <a:noFill/>
        </p:spPr>
        <p:txBody>
          <a:bodyPr wrap="none" lIns="91440" tIns="45720" rIns="91440" bIns="45720">
            <a:spAutoFit/>
          </a:bodyPr>
          <a:lstStyle/>
          <a:p>
            <a:pPr lvl="0" algn="ctr"/>
            <a:r>
              <a:rPr lang="en-US" sz="4400" b="1" dirty="0" err="1">
                <a:ln w="0"/>
                <a:solidFill>
                  <a:srgbClr val="00B050"/>
                </a:solidFill>
                <a:latin typeface="Times New Roman" panose="02020603050405020304" pitchFamily="18" charset="0"/>
                <a:cs typeface="Times New Roman" panose="02020603050405020304" pitchFamily="18" charset="0"/>
              </a:rPr>
              <a:t>Trong</a:t>
            </a:r>
            <a:r>
              <a:rPr lang="en-US" sz="4400" b="1" dirty="0">
                <a:ln w="0"/>
                <a:solidFill>
                  <a:srgbClr val="00B050"/>
                </a:solidFill>
                <a:latin typeface="Times New Roman" panose="02020603050405020304" pitchFamily="18" charset="0"/>
                <a:cs typeface="Times New Roman" panose="02020603050405020304" pitchFamily="18" charset="0"/>
              </a:rPr>
              <a:t> </a:t>
            </a:r>
            <a:r>
              <a:rPr lang="en-US" sz="4400" b="1" dirty="0" err="1">
                <a:ln w="0"/>
                <a:solidFill>
                  <a:srgbClr val="00B050"/>
                </a:solidFill>
                <a:latin typeface="Times New Roman" panose="02020603050405020304" pitchFamily="18" charset="0"/>
                <a:cs typeface="Times New Roman" panose="02020603050405020304" pitchFamily="18" charset="0"/>
              </a:rPr>
              <a:t>trắng</a:t>
            </a:r>
            <a:r>
              <a:rPr lang="en-US" sz="4400" b="1" dirty="0">
                <a:ln w="0"/>
                <a:solidFill>
                  <a:srgbClr val="00B050"/>
                </a:solidFill>
                <a:latin typeface="Times New Roman" panose="02020603050405020304" pitchFamily="18" charset="0"/>
                <a:cs typeface="Times New Roman" panose="02020603050405020304" pitchFamily="18" charset="0"/>
              </a:rPr>
              <a:t> </a:t>
            </a:r>
            <a:r>
              <a:rPr lang="en-US" sz="4400" b="1" dirty="0" err="1">
                <a:ln w="0"/>
                <a:solidFill>
                  <a:srgbClr val="00B050"/>
                </a:solidFill>
                <a:latin typeface="Times New Roman" panose="02020603050405020304" pitchFamily="18" charset="0"/>
                <a:cs typeface="Times New Roman" panose="02020603050405020304" pitchFamily="18" charset="0"/>
              </a:rPr>
              <a:t>ngoài</a:t>
            </a:r>
            <a:r>
              <a:rPr lang="en-US" sz="4400" b="1" dirty="0">
                <a:ln w="0"/>
                <a:solidFill>
                  <a:srgbClr val="00B050"/>
                </a:solidFill>
                <a:latin typeface="Times New Roman" panose="02020603050405020304" pitchFamily="18" charset="0"/>
                <a:cs typeface="Times New Roman" panose="02020603050405020304" pitchFamily="18" charset="0"/>
              </a:rPr>
              <a:t> </a:t>
            </a:r>
            <a:r>
              <a:rPr lang="en-US" sz="4400" b="1" dirty="0" err="1">
                <a:ln w="0"/>
                <a:solidFill>
                  <a:srgbClr val="00B050"/>
                </a:solidFill>
                <a:latin typeface="Times New Roman" panose="02020603050405020304" pitchFamily="18" charset="0"/>
                <a:cs typeface="Times New Roman" panose="02020603050405020304" pitchFamily="18" charset="0"/>
              </a:rPr>
              <a:t>xanh</a:t>
            </a:r>
            <a:r>
              <a:rPr lang="en-US" sz="4400" b="1" dirty="0">
                <a:ln w="0"/>
                <a:solidFill>
                  <a:srgbClr val="00B050"/>
                </a:solidFill>
                <a:latin typeface="Times New Roman" panose="02020603050405020304" pitchFamily="18" charset="0"/>
                <a:cs typeface="Times New Roman" panose="02020603050405020304" pitchFamily="18" charset="0"/>
              </a:rPr>
              <a:t>,</a:t>
            </a:r>
          </a:p>
          <a:p>
            <a:pPr lvl="0" algn="ctr"/>
            <a:r>
              <a:rPr lang="en-US" sz="4400" b="1" dirty="0" err="1">
                <a:ln w="0"/>
                <a:solidFill>
                  <a:srgbClr val="00B050"/>
                </a:solidFill>
                <a:latin typeface="Times New Roman" panose="02020603050405020304" pitchFamily="18" charset="0"/>
                <a:cs typeface="Times New Roman" panose="02020603050405020304" pitchFamily="18" charset="0"/>
              </a:rPr>
              <a:t>Đóng</a:t>
            </a:r>
            <a:r>
              <a:rPr lang="en-US" sz="4400" b="1" dirty="0">
                <a:ln w="0"/>
                <a:solidFill>
                  <a:srgbClr val="00B050"/>
                </a:solidFill>
                <a:latin typeface="Times New Roman" panose="02020603050405020304" pitchFamily="18" charset="0"/>
                <a:cs typeface="Times New Roman" panose="02020603050405020304" pitchFamily="18" charset="0"/>
              </a:rPr>
              <a:t> </a:t>
            </a:r>
            <a:r>
              <a:rPr lang="en-US" sz="4400" b="1" dirty="0" err="1">
                <a:ln w="0"/>
                <a:solidFill>
                  <a:srgbClr val="00B050"/>
                </a:solidFill>
                <a:latin typeface="Times New Roman" panose="02020603050405020304" pitchFamily="18" charset="0"/>
                <a:cs typeface="Times New Roman" panose="02020603050405020304" pitchFamily="18" charset="0"/>
              </a:rPr>
              <a:t>đanh</a:t>
            </a:r>
            <a:r>
              <a:rPr lang="en-US" sz="4400" b="1" dirty="0">
                <a:ln w="0"/>
                <a:solidFill>
                  <a:srgbClr val="00B050"/>
                </a:solidFill>
                <a:latin typeface="Times New Roman" panose="02020603050405020304" pitchFamily="18" charset="0"/>
                <a:cs typeface="Times New Roman" panose="02020603050405020304" pitchFamily="18" charset="0"/>
              </a:rPr>
              <a:t> </a:t>
            </a:r>
            <a:r>
              <a:rPr lang="en-US" sz="4400" b="1" dirty="0" err="1">
                <a:ln w="0"/>
                <a:solidFill>
                  <a:srgbClr val="00B050"/>
                </a:solidFill>
                <a:latin typeface="Times New Roman" panose="02020603050405020304" pitchFamily="18" charset="0"/>
                <a:cs typeface="Times New Roman" panose="02020603050405020304" pitchFamily="18" charset="0"/>
              </a:rPr>
              <a:t>từng</a:t>
            </a:r>
            <a:r>
              <a:rPr lang="en-US" sz="4400" b="1" dirty="0">
                <a:ln w="0"/>
                <a:solidFill>
                  <a:srgbClr val="00B050"/>
                </a:solidFill>
                <a:latin typeface="Times New Roman" panose="02020603050405020304" pitchFamily="18" charset="0"/>
                <a:cs typeface="Times New Roman" panose="02020603050405020304" pitchFamily="18" charset="0"/>
              </a:rPr>
              <a:t> </a:t>
            </a:r>
            <a:r>
              <a:rPr lang="en-US" sz="4400" b="1" dirty="0" err="1">
                <a:ln w="0"/>
                <a:solidFill>
                  <a:srgbClr val="00B050"/>
                </a:solidFill>
                <a:latin typeface="Times New Roman" panose="02020603050405020304" pitchFamily="18" charset="0"/>
                <a:cs typeface="Times New Roman" panose="02020603050405020304" pitchFamily="18" charset="0"/>
              </a:rPr>
              <a:t>khúc</a:t>
            </a:r>
            <a:r>
              <a:rPr lang="en-US" sz="4400" b="1" dirty="0">
                <a:ln w="0"/>
                <a:solidFill>
                  <a:srgbClr val="00B050"/>
                </a:solidFill>
                <a:latin typeface="Times New Roman" panose="02020603050405020304" pitchFamily="18" charset="0"/>
                <a:cs typeface="Times New Roman" panose="02020603050405020304" pitchFamily="18" charset="0"/>
              </a:rPr>
              <a:t> - </a:t>
            </a:r>
            <a:r>
              <a:rPr lang="en-US" sz="4400" b="1" dirty="0" err="1">
                <a:ln w="0"/>
                <a:solidFill>
                  <a:srgbClr val="00B050"/>
                </a:solidFill>
                <a:latin typeface="Times New Roman" panose="02020603050405020304" pitchFamily="18" charset="0"/>
                <a:cs typeface="Times New Roman" panose="02020603050405020304" pitchFamily="18" charset="0"/>
              </a:rPr>
              <a:t>Là</a:t>
            </a:r>
            <a:r>
              <a:rPr lang="en-US" sz="4400" b="1" dirty="0">
                <a:ln w="0"/>
                <a:solidFill>
                  <a:srgbClr val="00B050"/>
                </a:solidFill>
                <a:latin typeface="Times New Roman" panose="02020603050405020304" pitchFamily="18" charset="0"/>
                <a:cs typeface="Times New Roman" panose="02020603050405020304" pitchFamily="18" charset="0"/>
              </a:rPr>
              <a:t> </a:t>
            </a:r>
            <a:r>
              <a:rPr lang="en-US" sz="4400" b="1" dirty="0" err="1">
                <a:ln w="0"/>
                <a:solidFill>
                  <a:srgbClr val="00B050"/>
                </a:solidFill>
                <a:latin typeface="Times New Roman" panose="02020603050405020304" pitchFamily="18" charset="0"/>
                <a:cs typeface="Times New Roman" panose="02020603050405020304" pitchFamily="18" charset="0"/>
              </a:rPr>
              <a:t>cây</a:t>
            </a:r>
            <a:r>
              <a:rPr lang="en-US" sz="4400" b="1" dirty="0">
                <a:ln w="0"/>
                <a:solidFill>
                  <a:srgbClr val="00B050"/>
                </a:solidFill>
                <a:latin typeface="Times New Roman" panose="02020603050405020304" pitchFamily="18" charset="0"/>
                <a:cs typeface="Times New Roman" panose="02020603050405020304" pitchFamily="18" charset="0"/>
              </a:rPr>
              <a:t> </a:t>
            </a:r>
            <a:r>
              <a:rPr lang="en-US" sz="4400" b="1" dirty="0" err="1">
                <a:ln w="0"/>
                <a:solidFill>
                  <a:srgbClr val="00B050"/>
                </a:solidFill>
                <a:latin typeface="Times New Roman" panose="02020603050405020304" pitchFamily="18" charset="0"/>
                <a:cs typeface="Times New Roman" panose="02020603050405020304" pitchFamily="18" charset="0"/>
              </a:rPr>
              <a:t>gì</a:t>
            </a:r>
            <a:r>
              <a:rPr lang="en-US" sz="4400" b="1" dirty="0">
                <a:ln w="0"/>
                <a:solidFill>
                  <a:srgbClr val="00B050"/>
                </a:solidFill>
                <a:latin typeface="Times New Roman" panose="02020603050405020304" pitchFamily="18" charset="0"/>
                <a:cs typeface="Times New Roman" panose="02020603050405020304" pitchFamily="18" charset="0"/>
              </a:rPr>
              <a:t>?</a:t>
            </a:r>
          </a:p>
        </p:txBody>
      </p:sp>
      <p:pic>
        <p:nvPicPr>
          <p:cNvPr id="49" name="Picture 115" descr="ALRMCLOK"/>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434746" y="114737"/>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Oval 176"/>
          <p:cNvSpPr>
            <a:spLocks noChangeArrowheads="1"/>
          </p:cNvSpPr>
          <p:nvPr/>
        </p:nvSpPr>
        <p:spPr bwMode="auto">
          <a:xfrm>
            <a:off x="-1206146"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defRPr/>
            </a:pPr>
            <a:r>
              <a:rPr lang="en-US" altLang="en-US" sz="2800">
                <a:solidFill>
                  <a:srgbClr val="DC2608"/>
                </a:solidFill>
                <a:latin typeface=".VnBlack" panose="020B7200000000000000" pitchFamily="34" charset="0"/>
              </a:rPr>
              <a:t>15</a:t>
            </a:r>
          </a:p>
        </p:txBody>
      </p:sp>
      <p:sp>
        <p:nvSpPr>
          <p:cNvPr id="51" name="Oval 176"/>
          <p:cNvSpPr>
            <a:spLocks noChangeArrowheads="1"/>
          </p:cNvSpPr>
          <p:nvPr/>
        </p:nvSpPr>
        <p:spPr bwMode="auto">
          <a:xfrm>
            <a:off x="-1206146"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defRPr/>
            </a:pPr>
            <a:r>
              <a:rPr lang="en-US" altLang="en-US" sz="2800">
                <a:solidFill>
                  <a:srgbClr val="DC2608"/>
                </a:solidFill>
                <a:latin typeface=".VnBlack" panose="020B7200000000000000" pitchFamily="34" charset="0"/>
              </a:rPr>
              <a:t>14</a:t>
            </a:r>
          </a:p>
        </p:txBody>
      </p:sp>
      <p:sp>
        <p:nvSpPr>
          <p:cNvPr id="52" name="Oval 176"/>
          <p:cNvSpPr>
            <a:spLocks noChangeArrowheads="1"/>
          </p:cNvSpPr>
          <p:nvPr/>
        </p:nvSpPr>
        <p:spPr bwMode="auto">
          <a:xfrm>
            <a:off x="-1206146"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defRPr/>
            </a:pPr>
            <a:r>
              <a:rPr lang="en-US" altLang="en-US" sz="2800">
                <a:solidFill>
                  <a:srgbClr val="DC2608"/>
                </a:solidFill>
                <a:latin typeface=".VnBlack" panose="020B7200000000000000" pitchFamily="34" charset="0"/>
              </a:rPr>
              <a:t>13</a:t>
            </a:r>
          </a:p>
        </p:txBody>
      </p:sp>
      <p:sp>
        <p:nvSpPr>
          <p:cNvPr id="70" name="Oval 176"/>
          <p:cNvSpPr>
            <a:spLocks noChangeArrowheads="1"/>
          </p:cNvSpPr>
          <p:nvPr/>
        </p:nvSpPr>
        <p:spPr bwMode="auto">
          <a:xfrm>
            <a:off x="-1206146"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defRPr/>
            </a:pPr>
            <a:r>
              <a:rPr lang="en-US" altLang="en-US" sz="2800">
                <a:solidFill>
                  <a:srgbClr val="DC2608"/>
                </a:solidFill>
                <a:latin typeface=".VnBlack" panose="020B7200000000000000" pitchFamily="34" charset="0"/>
              </a:rPr>
              <a:t>12</a:t>
            </a:r>
          </a:p>
        </p:txBody>
      </p:sp>
      <p:sp>
        <p:nvSpPr>
          <p:cNvPr id="71" name="Oval 176"/>
          <p:cNvSpPr>
            <a:spLocks noChangeArrowheads="1"/>
          </p:cNvSpPr>
          <p:nvPr/>
        </p:nvSpPr>
        <p:spPr bwMode="auto">
          <a:xfrm>
            <a:off x="-1206146"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defRPr/>
            </a:pPr>
            <a:r>
              <a:rPr lang="en-US" altLang="en-US" sz="2800">
                <a:solidFill>
                  <a:srgbClr val="DC2608"/>
                </a:solidFill>
                <a:latin typeface=".VnBlack" panose="020B7200000000000000" pitchFamily="34" charset="0"/>
              </a:rPr>
              <a:t>11</a:t>
            </a:r>
          </a:p>
        </p:txBody>
      </p:sp>
      <p:sp>
        <p:nvSpPr>
          <p:cNvPr id="72" name="Oval 176"/>
          <p:cNvSpPr>
            <a:spLocks noChangeArrowheads="1"/>
          </p:cNvSpPr>
          <p:nvPr/>
        </p:nvSpPr>
        <p:spPr bwMode="auto">
          <a:xfrm>
            <a:off x="-1206146"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defRPr/>
            </a:pPr>
            <a:r>
              <a:rPr lang="en-US" altLang="en-US" sz="2800">
                <a:solidFill>
                  <a:srgbClr val="DC2608"/>
                </a:solidFill>
                <a:latin typeface=".VnBlack" panose="020B7200000000000000" pitchFamily="34" charset="0"/>
              </a:rPr>
              <a:t>10</a:t>
            </a:r>
          </a:p>
        </p:txBody>
      </p:sp>
      <p:sp>
        <p:nvSpPr>
          <p:cNvPr id="73" name="Oval 176"/>
          <p:cNvSpPr>
            <a:spLocks noChangeArrowheads="1"/>
          </p:cNvSpPr>
          <p:nvPr/>
        </p:nvSpPr>
        <p:spPr bwMode="auto">
          <a:xfrm>
            <a:off x="-1206146"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defRPr/>
            </a:pPr>
            <a:r>
              <a:rPr lang="en-US" altLang="en-US" sz="2800">
                <a:solidFill>
                  <a:srgbClr val="DC2608"/>
                </a:solidFill>
                <a:latin typeface=".VnBlack" panose="020B7200000000000000" pitchFamily="34" charset="0"/>
              </a:rPr>
              <a:t>9</a:t>
            </a:r>
          </a:p>
        </p:txBody>
      </p:sp>
      <p:sp>
        <p:nvSpPr>
          <p:cNvPr id="74" name="Oval 176"/>
          <p:cNvSpPr>
            <a:spLocks noChangeArrowheads="1"/>
          </p:cNvSpPr>
          <p:nvPr/>
        </p:nvSpPr>
        <p:spPr bwMode="auto">
          <a:xfrm>
            <a:off x="-1206146"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defRPr/>
            </a:pPr>
            <a:r>
              <a:rPr lang="en-US" altLang="en-US" sz="2800">
                <a:solidFill>
                  <a:srgbClr val="DC2608"/>
                </a:solidFill>
                <a:latin typeface=".VnBlack" panose="020B7200000000000000" pitchFamily="34" charset="0"/>
              </a:rPr>
              <a:t>8</a:t>
            </a:r>
          </a:p>
        </p:txBody>
      </p:sp>
      <p:sp>
        <p:nvSpPr>
          <p:cNvPr id="75" name="Oval 176"/>
          <p:cNvSpPr>
            <a:spLocks noChangeArrowheads="1"/>
          </p:cNvSpPr>
          <p:nvPr/>
        </p:nvSpPr>
        <p:spPr bwMode="auto">
          <a:xfrm>
            <a:off x="-1206146"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defRPr/>
            </a:pPr>
            <a:r>
              <a:rPr lang="en-US" altLang="en-US" sz="2800">
                <a:solidFill>
                  <a:srgbClr val="DC2608"/>
                </a:solidFill>
                <a:latin typeface=".VnBlack" panose="020B7200000000000000" pitchFamily="34" charset="0"/>
              </a:rPr>
              <a:t>7</a:t>
            </a:r>
          </a:p>
        </p:txBody>
      </p:sp>
      <p:sp>
        <p:nvSpPr>
          <p:cNvPr id="76" name="Oval 176"/>
          <p:cNvSpPr>
            <a:spLocks noChangeArrowheads="1"/>
          </p:cNvSpPr>
          <p:nvPr/>
        </p:nvSpPr>
        <p:spPr bwMode="auto">
          <a:xfrm>
            <a:off x="-1206146"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defRPr/>
            </a:pPr>
            <a:r>
              <a:rPr lang="en-US" altLang="en-US" sz="2800">
                <a:solidFill>
                  <a:srgbClr val="DC2608"/>
                </a:solidFill>
                <a:latin typeface=".VnBlack" panose="020B7200000000000000" pitchFamily="34" charset="0"/>
              </a:rPr>
              <a:t>6</a:t>
            </a:r>
          </a:p>
        </p:txBody>
      </p:sp>
      <p:sp>
        <p:nvSpPr>
          <p:cNvPr id="77" name="Oval 176"/>
          <p:cNvSpPr>
            <a:spLocks noChangeArrowheads="1"/>
          </p:cNvSpPr>
          <p:nvPr/>
        </p:nvSpPr>
        <p:spPr bwMode="auto">
          <a:xfrm>
            <a:off x="-1206146"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defRPr/>
            </a:pPr>
            <a:r>
              <a:rPr lang="en-US" altLang="en-US" sz="2800">
                <a:solidFill>
                  <a:srgbClr val="DC2608"/>
                </a:solidFill>
                <a:latin typeface=".VnBlack" panose="020B7200000000000000" pitchFamily="34" charset="0"/>
              </a:rPr>
              <a:t>5</a:t>
            </a:r>
          </a:p>
        </p:txBody>
      </p:sp>
      <p:sp>
        <p:nvSpPr>
          <p:cNvPr id="78" name="Oval 176"/>
          <p:cNvSpPr>
            <a:spLocks noChangeArrowheads="1"/>
          </p:cNvSpPr>
          <p:nvPr/>
        </p:nvSpPr>
        <p:spPr bwMode="auto">
          <a:xfrm>
            <a:off x="-1206146"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defRPr/>
            </a:pPr>
            <a:r>
              <a:rPr lang="en-US" altLang="en-US" sz="2800">
                <a:solidFill>
                  <a:srgbClr val="DC2608"/>
                </a:solidFill>
                <a:latin typeface=".VnBlack" panose="020B7200000000000000" pitchFamily="34" charset="0"/>
              </a:rPr>
              <a:t>4</a:t>
            </a:r>
          </a:p>
        </p:txBody>
      </p:sp>
      <p:sp>
        <p:nvSpPr>
          <p:cNvPr id="79" name="Oval 176"/>
          <p:cNvSpPr>
            <a:spLocks noChangeArrowheads="1"/>
          </p:cNvSpPr>
          <p:nvPr/>
        </p:nvSpPr>
        <p:spPr bwMode="auto">
          <a:xfrm>
            <a:off x="-1206146"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defRPr/>
            </a:pPr>
            <a:r>
              <a:rPr lang="en-US" altLang="en-US" sz="2800">
                <a:solidFill>
                  <a:srgbClr val="DC2608"/>
                </a:solidFill>
                <a:latin typeface=".VnBlack" panose="020B7200000000000000" pitchFamily="34" charset="0"/>
              </a:rPr>
              <a:t>3</a:t>
            </a:r>
          </a:p>
        </p:txBody>
      </p:sp>
      <p:sp>
        <p:nvSpPr>
          <p:cNvPr id="80" name="Oval 176"/>
          <p:cNvSpPr>
            <a:spLocks noChangeArrowheads="1"/>
          </p:cNvSpPr>
          <p:nvPr/>
        </p:nvSpPr>
        <p:spPr bwMode="auto">
          <a:xfrm>
            <a:off x="-1206146"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defRPr/>
            </a:pPr>
            <a:r>
              <a:rPr lang="en-US" altLang="en-US" sz="2800">
                <a:solidFill>
                  <a:srgbClr val="DC2608"/>
                </a:solidFill>
                <a:latin typeface=".VnBlack" panose="020B7200000000000000" pitchFamily="34" charset="0"/>
              </a:rPr>
              <a:t>2</a:t>
            </a:r>
          </a:p>
        </p:txBody>
      </p:sp>
      <p:sp>
        <p:nvSpPr>
          <p:cNvPr id="81" name="Oval 176"/>
          <p:cNvSpPr>
            <a:spLocks noChangeArrowheads="1"/>
          </p:cNvSpPr>
          <p:nvPr/>
        </p:nvSpPr>
        <p:spPr bwMode="auto">
          <a:xfrm>
            <a:off x="-1206146"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defRPr/>
            </a:pPr>
            <a:r>
              <a:rPr lang="en-US" altLang="en-US" sz="2800">
                <a:solidFill>
                  <a:srgbClr val="DC2608"/>
                </a:solidFill>
                <a:latin typeface=".VnBlack" panose="020B7200000000000000" pitchFamily="34" charset="0"/>
              </a:rPr>
              <a:t>1</a:t>
            </a:r>
          </a:p>
        </p:txBody>
      </p:sp>
      <p:sp>
        <p:nvSpPr>
          <p:cNvPr id="82" name="Oval 176"/>
          <p:cNvSpPr>
            <a:spLocks noChangeArrowheads="1"/>
          </p:cNvSpPr>
          <p:nvPr/>
        </p:nvSpPr>
        <p:spPr bwMode="auto">
          <a:xfrm>
            <a:off x="-1206146"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defRPr/>
            </a:pPr>
            <a:r>
              <a:rPr lang="en-US" sz="2800" dirty="0">
                <a:solidFill>
                  <a:srgbClr val="DC2608"/>
                </a:solidFill>
                <a:latin typeface=".VnBlack" pitchFamily="34" charset="0"/>
              </a:rPr>
              <a:t>0</a:t>
            </a:r>
          </a:p>
        </p:txBody>
      </p:sp>
    </p:spTree>
    <p:extLst>
      <p:ext uri="{BB962C8B-B14F-4D97-AF65-F5344CB8AC3E}">
        <p14:creationId xmlns:p14="http://schemas.microsoft.com/office/powerpoint/2010/main" val="327615822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2870" fill="hold"/>
                                        <p:tgtEl>
                                          <p:spTgt spid="15"/>
                                        </p:tgtEl>
                                      </p:cBhvr>
                                    </p:cmd>
                                  </p:childTnLst>
                                </p:cTn>
                              </p:par>
                              <p:par>
                                <p:cTn id="7" presetID="53" presetClass="entr" presetSubtype="16"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anim calcmode="lin" valueType="num">
                                      <p:cBhvr>
                                        <p:cTn id="9" dur="500" fill="hold"/>
                                        <p:tgtEl>
                                          <p:spTgt spid="29"/>
                                        </p:tgtEl>
                                        <p:attrNameLst>
                                          <p:attrName>ppt_w</p:attrName>
                                        </p:attrNameLst>
                                      </p:cBhvr>
                                      <p:tavLst>
                                        <p:tav tm="0">
                                          <p:val>
                                            <p:fltVal val="0"/>
                                          </p:val>
                                        </p:tav>
                                        <p:tav tm="100000">
                                          <p:val>
                                            <p:strVal val="#ppt_w"/>
                                          </p:val>
                                        </p:tav>
                                      </p:tavLst>
                                    </p:anim>
                                    <p:anim calcmode="lin" valueType="num">
                                      <p:cBhvr>
                                        <p:cTn id="10" dur="500" fill="hold"/>
                                        <p:tgtEl>
                                          <p:spTgt spid="29"/>
                                        </p:tgtEl>
                                        <p:attrNameLst>
                                          <p:attrName>ppt_h</p:attrName>
                                        </p:attrNameLst>
                                      </p:cBhvr>
                                      <p:tavLst>
                                        <p:tav tm="0">
                                          <p:val>
                                            <p:fltVal val="0"/>
                                          </p:val>
                                        </p:tav>
                                        <p:tav tm="100000">
                                          <p:val>
                                            <p:strVal val="#ppt_h"/>
                                          </p:val>
                                        </p:tav>
                                      </p:tavLst>
                                    </p:anim>
                                    <p:animEffect transition="in" filter="fade">
                                      <p:cBhvr>
                                        <p:cTn id="11" dur="500"/>
                                        <p:tgtEl>
                                          <p:spTgt spid="29"/>
                                        </p:tgtEl>
                                      </p:cBhvr>
                                    </p:animEffect>
                                  </p:childTnLst>
                                  <p:subTnLst>
                                    <p:audio>
                                      <p:cMediaNode>
                                        <p:cTn display="0" masterRel="sameClick">
                                          <p:stCondLst>
                                            <p:cond evt="begin" delay="0">
                                              <p:tn val="7"/>
                                            </p:cond>
                                          </p:stCondLst>
                                          <p:endCondLst>
                                            <p:cond evt="onStopAudio" delay="0">
                                              <p:tgtEl>
                                                <p:sldTgt/>
                                              </p:tgtEl>
                                            </p:cond>
                                          </p:endCondLst>
                                        </p:cTn>
                                        <p:tgtEl>
                                          <p:sndTgt r:embed="rId4" name="type.wav"/>
                                        </p:tgtEl>
                                      </p:cMediaNode>
                                    </p:audio>
                                  </p:subTnLst>
                                </p:cTn>
                              </p:par>
                              <p:par>
                                <p:cTn id="12" presetID="53" presetClass="entr" presetSubtype="16" fill="hold" grpId="0" nodeType="with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p:cTn id="14" dur="500" fill="hold"/>
                                        <p:tgtEl>
                                          <p:spTgt spid="28"/>
                                        </p:tgtEl>
                                        <p:attrNameLst>
                                          <p:attrName>ppt_w</p:attrName>
                                        </p:attrNameLst>
                                      </p:cBhvr>
                                      <p:tavLst>
                                        <p:tav tm="0">
                                          <p:val>
                                            <p:fltVal val="0"/>
                                          </p:val>
                                        </p:tav>
                                        <p:tav tm="100000">
                                          <p:val>
                                            <p:strVal val="#ppt_w"/>
                                          </p:val>
                                        </p:tav>
                                      </p:tavLst>
                                    </p:anim>
                                    <p:anim calcmode="lin" valueType="num">
                                      <p:cBhvr>
                                        <p:cTn id="15" dur="500" fill="hold"/>
                                        <p:tgtEl>
                                          <p:spTgt spid="28"/>
                                        </p:tgtEl>
                                        <p:attrNameLst>
                                          <p:attrName>ppt_h</p:attrName>
                                        </p:attrNameLst>
                                      </p:cBhvr>
                                      <p:tavLst>
                                        <p:tav tm="0">
                                          <p:val>
                                            <p:fltVal val="0"/>
                                          </p:val>
                                        </p:tav>
                                        <p:tav tm="100000">
                                          <p:val>
                                            <p:strVal val="#ppt_h"/>
                                          </p:val>
                                        </p:tav>
                                      </p:tavLst>
                                    </p:anim>
                                    <p:animEffect transition="in" filter="fade">
                                      <p:cBhvr>
                                        <p:cTn id="16" dur="500"/>
                                        <p:tgtEl>
                                          <p:spTgt spid="28"/>
                                        </p:tgtEl>
                                      </p:cBhvr>
                                    </p:animEffect>
                                  </p:childTnLst>
                                  <p:subTnLst>
                                    <p:audio>
                                      <p:cMediaNode>
                                        <p:cTn display="0" masterRel="sameClick">
                                          <p:stCondLst>
                                            <p:cond evt="begin" delay="0">
                                              <p:tn val="12"/>
                                            </p:cond>
                                          </p:stCondLst>
                                          <p:endCondLst>
                                            <p:cond evt="onStopAudio" delay="0">
                                              <p:tgtEl>
                                                <p:sldTgt/>
                                              </p:tgtEl>
                                            </p:cond>
                                          </p:endCondLst>
                                        </p:cTn>
                                        <p:tgtEl>
                                          <p:sndTgt r:embed="rId4" name="type.wav"/>
                                        </p:tgtEl>
                                      </p:cMediaNode>
                                    </p:audio>
                                  </p:subTnLst>
                                </p:cTn>
                              </p:par>
                              <p:par>
                                <p:cTn id="17" presetID="3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fltVal val="0"/>
                                          </p:val>
                                        </p:tav>
                                        <p:tav tm="100000">
                                          <p:val>
                                            <p:strVal val="#ppt_w"/>
                                          </p:val>
                                        </p:tav>
                                      </p:tavLst>
                                    </p:anim>
                                    <p:anim calcmode="lin" valueType="num">
                                      <p:cBhvr>
                                        <p:cTn id="20" dur="1000" fill="hold"/>
                                        <p:tgtEl>
                                          <p:spTgt spid="2"/>
                                        </p:tgtEl>
                                        <p:attrNameLst>
                                          <p:attrName>ppt_h</p:attrName>
                                        </p:attrNameLst>
                                      </p:cBhvr>
                                      <p:tavLst>
                                        <p:tav tm="0">
                                          <p:val>
                                            <p:fltVal val="0"/>
                                          </p:val>
                                        </p:tav>
                                        <p:tav tm="100000">
                                          <p:val>
                                            <p:strVal val="#ppt_h"/>
                                          </p:val>
                                        </p:tav>
                                      </p:tavLst>
                                    </p:anim>
                                    <p:anim calcmode="lin" valueType="num">
                                      <p:cBhvr>
                                        <p:cTn id="21" dur="1000" fill="hold"/>
                                        <p:tgtEl>
                                          <p:spTgt spid="2"/>
                                        </p:tgtEl>
                                        <p:attrNameLst>
                                          <p:attrName>style.rotation</p:attrName>
                                        </p:attrNameLst>
                                      </p:cBhvr>
                                      <p:tavLst>
                                        <p:tav tm="0">
                                          <p:val>
                                            <p:fltVal val="90"/>
                                          </p:val>
                                        </p:tav>
                                        <p:tav tm="100000">
                                          <p:val>
                                            <p:fltVal val="0"/>
                                          </p:val>
                                        </p:tav>
                                      </p:tavLst>
                                    </p:anim>
                                    <p:animEffect transition="in" filter="fade">
                                      <p:cBhvr>
                                        <p:cTn id="22"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23" fill="hold" display="0">
                  <p:stCondLst>
                    <p:cond delay="indefinite"/>
                  </p:stCondLst>
                  <p:endCondLst>
                    <p:cond evt="onStopAudio" delay="0">
                      <p:tgtEl>
                        <p:sldTgt/>
                      </p:tgtEl>
                    </p:cond>
                  </p:endCondLst>
                </p:cTn>
                <p:tgtEl>
                  <p:spTgt spid="15"/>
                </p:tgtEl>
              </p:cMediaNode>
            </p:audio>
            <p:seq concurrent="1" nextAc="seek">
              <p:cTn id="24" restart="whenNotActive" fill="hold" evtFilter="cancelBubble" nodeType="interactiveSeq">
                <p:stCondLst>
                  <p:cond evt="onClick" delay="0">
                    <p:tgtEl>
                      <p:spTgt spid="22"/>
                    </p:tgtEl>
                  </p:cond>
                </p:stCondLst>
                <p:endSync evt="end" delay="0">
                  <p:rtn val="all"/>
                </p:endSync>
                <p:childTnLst>
                  <p:par>
                    <p:cTn id="25" fill="hold">
                      <p:stCondLst>
                        <p:cond delay="0"/>
                      </p:stCondLst>
                      <p:childTnLst>
                        <p:par>
                          <p:cTn id="26" fill="hold">
                            <p:stCondLst>
                              <p:cond delay="0"/>
                            </p:stCondLst>
                            <p:childTnLst>
                              <p:par>
                                <p:cTn id="27" presetID="63" presetClass="path" presetSubtype="0" accel="50000" decel="50000" fill="hold" nodeType="clickEffect">
                                  <p:stCondLst>
                                    <p:cond delay="0"/>
                                  </p:stCondLst>
                                  <p:childTnLst>
                                    <p:animMotion origin="layout" path="M 2.08333E-7 -3.7037E-6 L 0.09714 -0.00601 " pathEditMode="relative" rAng="0" ptsTypes="AA">
                                      <p:cBhvr>
                                        <p:cTn id="28" dur="2000" fill="hold"/>
                                        <p:tgtEl>
                                          <p:spTgt spid="26"/>
                                        </p:tgtEl>
                                        <p:attrNameLst>
                                          <p:attrName>ppt_x</p:attrName>
                                          <p:attrName>ppt_y</p:attrName>
                                        </p:attrNameLst>
                                      </p:cBhvr>
                                      <p:rCtr x="4857" y="-301"/>
                                    </p:animMotion>
                                  </p:childTnLst>
                                  <p:subTnLst>
                                    <p:audio>
                                      <p:cMediaNode>
                                        <p:cTn display="0" masterRel="sameClick">
                                          <p:stCondLst>
                                            <p:cond evt="begin" delay="0">
                                              <p:tn val="27"/>
                                            </p:cond>
                                          </p:stCondLst>
                                          <p:endCondLst>
                                            <p:cond evt="onStopAudio" delay="0">
                                              <p:tgtEl>
                                                <p:sldTgt/>
                                              </p:tgtEl>
                                            </p:cond>
                                          </p:endCondLst>
                                        </p:cTn>
                                        <p:tgtEl>
                                          <p:sndTgt r:embed="rId5" name="yaaa (online-audio-converter.com).wav"/>
                                        </p:tgtEl>
                                      </p:cMediaNode>
                                    </p:audio>
                                  </p:subTnLst>
                                </p:cTn>
                              </p:par>
                            </p:childTnLst>
                          </p:cTn>
                        </p:par>
                      </p:childTnLst>
                    </p:cTn>
                  </p:par>
                </p:childTnLst>
              </p:cTn>
              <p:nextCondLst>
                <p:cond evt="onClick" delay="0">
                  <p:tgtEl>
                    <p:spTgt spid="22"/>
                  </p:tgtEl>
                </p:cond>
              </p:nextCondLst>
            </p:seq>
            <p:seq concurrent="1" nextAc="seek">
              <p:cTn id="29" restart="whenNotActive" fill="hold" evtFilter="cancelBubble" nodeType="interactiveSeq">
                <p:stCondLst>
                  <p:cond evt="onClick" delay="0">
                    <p:tgtEl>
                      <p:spTgt spid="19"/>
                    </p:tgtEl>
                  </p:cond>
                </p:stCondLst>
                <p:endSync evt="end" delay="0">
                  <p:rtn val="all"/>
                </p:endSync>
                <p:childTnLst>
                  <p:par>
                    <p:cTn id="30" fill="hold">
                      <p:stCondLst>
                        <p:cond delay="0"/>
                      </p:stCondLst>
                      <p:childTnLst>
                        <p:par>
                          <p:cTn id="31" fill="hold">
                            <p:stCondLst>
                              <p:cond delay="0"/>
                            </p:stCondLst>
                            <p:childTnLst>
                              <p:par>
                                <p:cTn id="32" presetID="35" presetClass="path" presetSubtype="0" accel="50000" decel="50000" fill="hold" nodeType="clickEffect">
                                  <p:stCondLst>
                                    <p:cond delay="0"/>
                                  </p:stCondLst>
                                  <p:childTnLst>
                                    <p:animMotion origin="layout" path="M 2.08333E-7 -3.7037E-6 L -0.09714 -0.00601 " pathEditMode="relative" rAng="0" ptsTypes="AA">
                                      <p:cBhvr>
                                        <p:cTn id="33" dur="2000" fill="hold"/>
                                        <p:tgtEl>
                                          <p:spTgt spid="26"/>
                                        </p:tgtEl>
                                        <p:attrNameLst>
                                          <p:attrName>ppt_x</p:attrName>
                                          <p:attrName>ppt_y</p:attrName>
                                        </p:attrNameLst>
                                      </p:cBhvr>
                                      <p:rCtr x="-4857" y="-301"/>
                                    </p:animMotion>
                                  </p:childTnLst>
                                  <p:subTnLst>
                                    <p:audio>
                                      <p:cMediaNode>
                                        <p:cTn display="0" masterRel="sameClick">
                                          <p:stCondLst>
                                            <p:cond evt="begin" delay="0">
                                              <p:tn val="32"/>
                                            </p:cond>
                                          </p:stCondLst>
                                          <p:endCondLst>
                                            <p:cond evt="onStopAudio" delay="0">
                                              <p:tgtEl>
                                                <p:sldTgt/>
                                              </p:tgtEl>
                                            </p:cond>
                                          </p:endCondLst>
                                        </p:cTn>
                                        <p:tgtEl>
                                          <p:sndTgt r:embed="rId5" name="yaaa (online-audio-converter.com).wav"/>
                                        </p:tgtEl>
                                      </p:cMediaNode>
                                    </p:audio>
                                  </p:subTnLst>
                                </p:cTn>
                              </p:par>
                            </p:childTnLst>
                          </p:cTn>
                        </p:par>
                      </p:childTnLst>
                    </p:cTn>
                  </p:par>
                </p:childTnLst>
              </p:cTn>
              <p:nextCondLst>
                <p:cond evt="onClick" delay="0">
                  <p:tgtEl>
                    <p:spTgt spid="19"/>
                  </p:tgtEl>
                </p:cond>
              </p:nextCondLst>
            </p:seq>
            <p:seq concurrent="1" nextAc="seek">
              <p:cTn id="34" restart="whenNotActive" fill="hold" evtFilter="cancelBubble" nodeType="interactiveSeq">
                <p:stCondLst>
                  <p:cond evt="onClick" delay="0">
                    <p:tgtEl>
                      <p:spTgt spid="29"/>
                    </p:tgtEl>
                  </p:cond>
                </p:stCondLst>
                <p:endSync evt="end" delay="0">
                  <p:rtn val="all"/>
                </p:endSync>
                <p:childTnLst>
                  <p:par>
                    <p:cTn id="35" fill="hold">
                      <p:stCondLst>
                        <p:cond delay="0"/>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30"/>
                                        </p:tgtEl>
                                        <p:attrNameLst>
                                          <p:attrName>style.visibility</p:attrName>
                                        </p:attrNameLst>
                                      </p:cBhvr>
                                      <p:to>
                                        <p:strVal val="visible"/>
                                      </p:to>
                                    </p:set>
                                    <p:anim calcmode="lin" valueType="num">
                                      <p:cBhvr>
                                        <p:cTn id="39" dur="500" fill="hold"/>
                                        <p:tgtEl>
                                          <p:spTgt spid="30"/>
                                        </p:tgtEl>
                                        <p:attrNameLst>
                                          <p:attrName>ppt_w</p:attrName>
                                        </p:attrNameLst>
                                      </p:cBhvr>
                                      <p:tavLst>
                                        <p:tav tm="0">
                                          <p:val>
                                            <p:fltVal val="0"/>
                                          </p:val>
                                        </p:tav>
                                        <p:tav tm="100000">
                                          <p:val>
                                            <p:strVal val="#ppt_w"/>
                                          </p:val>
                                        </p:tav>
                                      </p:tavLst>
                                    </p:anim>
                                    <p:anim calcmode="lin" valueType="num">
                                      <p:cBhvr>
                                        <p:cTn id="40" dur="500" fill="hold"/>
                                        <p:tgtEl>
                                          <p:spTgt spid="30"/>
                                        </p:tgtEl>
                                        <p:attrNameLst>
                                          <p:attrName>ppt_h</p:attrName>
                                        </p:attrNameLst>
                                      </p:cBhvr>
                                      <p:tavLst>
                                        <p:tav tm="0">
                                          <p:val>
                                            <p:fltVal val="0"/>
                                          </p:val>
                                        </p:tav>
                                        <p:tav tm="100000">
                                          <p:val>
                                            <p:strVal val="#ppt_h"/>
                                          </p:val>
                                        </p:tav>
                                      </p:tavLst>
                                    </p:anim>
                                    <p:animEffect transition="in" filter="fade">
                                      <p:cBhvr>
                                        <p:cTn id="41" dur="500"/>
                                        <p:tgtEl>
                                          <p:spTgt spid="30"/>
                                        </p:tgtEl>
                                      </p:cBhvr>
                                    </p:animEffect>
                                  </p:childTnLst>
                                  <p:subTnLst>
                                    <p:audio>
                                      <p:cMediaNode>
                                        <p:cTn display="0" masterRel="sameClick">
                                          <p:stCondLst>
                                            <p:cond evt="begin" delay="0">
                                              <p:tn val="37"/>
                                            </p:cond>
                                          </p:stCondLst>
                                          <p:endCondLst>
                                            <p:cond evt="onStopAudio" delay="0">
                                              <p:tgtEl>
                                                <p:sldTgt/>
                                              </p:tgtEl>
                                            </p:cond>
                                          </p:endCondLst>
                                        </p:cTn>
                                        <p:tgtEl>
                                          <p:sndTgt r:embed="rId6" name="applause.wav"/>
                                        </p:tgtEl>
                                      </p:cMediaNode>
                                    </p:audio>
                                  </p:subTnLst>
                                </p:cTn>
                              </p:par>
                            </p:childTnLst>
                          </p:cTn>
                        </p:par>
                      </p:childTnLst>
                    </p:cTn>
                  </p:par>
                </p:childTnLst>
              </p:cTn>
              <p:nextCondLst>
                <p:cond evt="onClick" delay="0">
                  <p:tgtEl>
                    <p:spTgt spid="29"/>
                  </p:tgtEl>
                </p:cond>
              </p:nextCondLst>
            </p:seq>
            <p:seq concurrent="1" nextAc="seek">
              <p:cTn id="42" restart="whenNotActive" fill="hold" evtFilter="cancelBubble" nodeType="interactiveSeq">
                <p:stCondLst>
                  <p:cond evt="onClick" delay="0">
                    <p:tgtEl>
                      <p:spTgt spid="49"/>
                    </p:tgtEl>
                  </p:cond>
                </p:stCondLst>
                <p:endSync evt="end" delay="0">
                  <p:rtn val="all"/>
                </p:endSync>
                <p:childTnLst>
                  <p:par>
                    <p:cTn id="43" fill="hold">
                      <p:stCondLst>
                        <p:cond delay="0"/>
                      </p:stCondLst>
                      <p:childTnLst>
                        <p:par>
                          <p:cTn id="44" fill="hold">
                            <p:stCondLst>
                              <p:cond delay="0"/>
                            </p:stCondLst>
                            <p:childTnLst>
                              <p:par>
                                <p:cTn id="45" presetID="1" presetClass="entr" presetSubtype="0" fill="hold" grpId="0" nodeType="afterEffect">
                                  <p:stCondLst>
                                    <p:cond delay="1000"/>
                                  </p:stCondLst>
                                  <p:childTnLst>
                                    <p:set>
                                      <p:cBhvr>
                                        <p:cTn id="46"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7" name="beep.wav"/>
                                        </p:tgtEl>
                                      </p:cMediaNode>
                                    </p:audio>
                                  </p:subTnLst>
                                </p:cTn>
                              </p:par>
                            </p:childTnLst>
                          </p:cTn>
                        </p:par>
                        <p:par>
                          <p:cTn id="47" fill="hold">
                            <p:stCondLst>
                              <p:cond delay="1000"/>
                            </p:stCondLst>
                            <p:childTnLst>
                              <p:par>
                                <p:cTn id="48" presetID="1" presetClass="entr" presetSubtype="0" fill="hold" grpId="0" nodeType="afterEffect">
                                  <p:stCondLst>
                                    <p:cond delay="1000"/>
                                  </p:stCondLst>
                                  <p:childTnLst>
                                    <p:set>
                                      <p:cBhvr>
                                        <p:cTn id="49"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7" name="beep.wav"/>
                                        </p:tgtEl>
                                      </p:cMediaNode>
                                    </p:audio>
                                  </p:subTnLst>
                                </p:cTn>
                              </p:par>
                            </p:childTnLst>
                          </p:cTn>
                        </p:par>
                        <p:par>
                          <p:cTn id="50" fill="hold">
                            <p:stCondLst>
                              <p:cond delay="2000"/>
                            </p:stCondLst>
                            <p:childTnLst>
                              <p:par>
                                <p:cTn id="51" presetID="1" presetClass="entr" presetSubtype="0" fill="hold" grpId="0" nodeType="afterEffect">
                                  <p:stCondLst>
                                    <p:cond delay="1000"/>
                                  </p:stCondLst>
                                  <p:childTnLst>
                                    <p:set>
                                      <p:cBhvr>
                                        <p:cTn id="52"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7" name="beep.wav"/>
                                        </p:tgtEl>
                                      </p:cMediaNode>
                                    </p:audio>
                                  </p:subTnLst>
                                </p:cTn>
                              </p:par>
                            </p:childTnLst>
                          </p:cTn>
                        </p:par>
                        <p:par>
                          <p:cTn id="53" fill="hold">
                            <p:stCondLst>
                              <p:cond delay="3000"/>
                            </p:stCondLst>
                            <p:childTnLst>
                              <p:par>
                                <p:cTn id="54" presetID="1" presetClass="entr" presetSubtype="0" fill="hold" grpId="0" nodeType="afterEffect">
                                  <p:stCondLst>
                                    <p:cond delay="1000"/>
                                  </p:stCondLst>
                                  <p:childTnLst>
                                    <p:set>
                                      <p:cBhvr>
                                        <p:cTn id="55" dur="1" fill="hold">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7" name="beep.wav"/>
                                        </p:tgtEl>
                                      </p:cMediaNode>
                                    </p:audio>
                                  </p:subTnLst>
                                </p:cTn>
                              </p:par>
                            </p:childTnLst>
                          </p:cTn>
                        </p:par>
                        <p:par>
                          <p:cTn id="56" fill="hold">
                            <p:stCondLst>
                              <p:cond delay="4000"/>
                            </p:stCondLst>
                            <p:childTnLst>
                              <p:par>
                                <p:cTn id="57" presetID="1" presetClass="entr" presetSubtype="0" fill="hold" grpId="0" nodeType="afterEffect">
                                  <p:stCondLst>
                                    <p:cond delay="1000"/>
                                  </p:stCondLst>
                                  <p:childTnLst>
                                    <p:set>
                                      <p:cBhvr>
                                        <p:cTn id="58" dur="1" fill="hold">
                                          <p:stCondLst>
                                            <p:cond delay="0"/>
                                          </p:stCondLst>
                                        </p:cTn>
                                        <p:tgtEl>
                                          <p:spTgt spid="71"/>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7" name="beep.wav"/>
                                        </p:tgtEl>
                                      </p:cMediaNode>
                                    </p:audio>
                                  </p:subTnLst>
                                </p:cTn>
                              </p:par>
                            </p:childTnLst>
                          </p:cTn>
                        </p:par>
                        <p:par>
                          <p:cTn id="59" fill="hold">
                            <p:stCondLst>
                              <p:cond delay="5000"/>
                            </p:stCondLst>
                            <p:childTnLst>
                              <p:par>
                                <p:cTn id="60" presetID="1" presetClass="entr" presetSubtype="0" fill="hold" grpId="0" nodeType="afterEffect">
                                  <p:stCondLst>
                                    <p:cond delay="1000"/>
                                  </p:stCondLst>
                                  <p:childTnLst>
                                    <p:set>
                                      <p:cBhvr>
                                        <p:cTn id="61" dur="1" fill="hold">
                                          <p:stCondLst>
                                            <p:cond delay="0"/>
                                          </p:stCondLst>
                                        </p:cTn>
                                        <p:tgtEl>
                                          <p:spTgt spid="72"/>
                                        </p:tgtEl>
                                        <p:attrNameLst>
                                          <p:attrName>style.visibility</p:attrName>
                                        </p:attrNameLst>
                                      </p:cBhvr>
                                      <p:to>
                                        <p:strVal val="visible"/>
                                      </p:to>
                                    </p:set>
                                  </p:childTnLst>
                                  <p:subTnLst>
                                    <p:audio>
                                      <p:cMediaNode>
                                        <p:cTn display="0" masterRel="sameClick">
                                          <p:stCondLst>
                                            <p:cond evt="begin" delay="0">
                                              <p:tn val="60"/>
                                            </p:cond>
                                          </p:stCondLst>
                                          <p:endCondLst>
                                            <p:cond evt="onStopAudio" delay="0">
                                              <p:tgtEl>
                                                <p:sldTgt/>
                                              </p:tgtEl>
                                            </p:cond>
                                          </p:endCondLst>
                                        </p:cTn>
                                        <p:tgtEl>
                                          <p:sndTgt r:embed="rId7" name="beep.wav"/>
                                        </p:tgtEl>
                                      </p:cMediaNode>
                                    </p:audio>
                                  </p:subTnLst>
                                </p:cTn>
                              </p:par>
                            </p:childTnLst>
                          </p:cTn>
                        </p:par>
                        <p:par>
                          <p:cTn id="62" fill="hold">
                            <p:stCondLst>
                              <p:cond delay="6000"/>
                            </p:stCondLst>
                            <p:childTnLst>
                              <p:par>
                                <p:cTn id="63" presetID="1" presetClass="entr" presetSubtype="0" fill="hold" grpId="0" nodeType="afterEffect">
                                  <p:stCondLst>
                                    <p:cond delay="1000"/>
                                  </p:stCondLst>
                                  <p:childTnLst>
                                    <p:set>
                                      <p:cBhvr>
                                        <p:cTn id="64" dur="1" fill="hold">
                                          <p:stCondLst>
                                            <p:cond delay="0"/>
                                          </p:stCondLst>
                                        </p:cTn>
                                        <p:tgtEl>
                                          <p:spTgt spid="73"/>
                                        </p:tgtEl>
                                        <p:attrNameLst>
                                          <p:attrName>style.visibility</p:attrName>
                                        </p:attrNameLst>
                                      </p:cBhvr>
                                      <p:to>
                                        <p:strVal val="visible"/>
                                      </p:to>
                                    </p:set>
                                  </p:childTnLst>
                                  <p:subTnLst>
                                    <p:audio>
                                      <p:cMediaNode>
                                        <p:cTn display="0" masterRel="sameClick">
                                          <p:stCondLst>
                                            <p:cond evt="begin" delay="0">
                                              <p:tn val="63"/>
                                            </p:cond>
                                          </p:stCondLst>
                                          <p:endCondLst>
                                            <p:cond evt="onStopAudio" delay="0">
                                              <p:tgtEl>
                                                <p:sldTgt/>
                                              </p:tgtEl>
                                            </p:cond>
                                          </p:endCondLst>
                                        </p:cTn>
                                        <p:tgtEl>
                                          <p:sndTgt r:embed="rId7" name="beep.wav"/>
                                        </p:tgtEl>
                                      </p:cMediaNode>
                                    </p:audio>
                                  </p:subTnLst>
                                </p:cTn>
                              </p:par>
                            </p:childTnLst>
                          </p:cTn>
                        </p:par>
                        <p:par>
                          <p:cTn id="65" fill="hold">
                            <p:stCondLst>
                              <p:cond delay="7000"/>
                            </p:stCondLst>
                            <p:childTnLst>
                              <p:par>
                                <p:cTn id="66" presetID="1" presetClass="entr" presetSubtype="0" fill="hold" grpId="0" nodeType="afterEffect">
                                  <p:stCondLst>
                                    <p:cond delay="1000"/>
                                  </p:stCondLst>
                                  <p:childTnLst>
                                    <p:set>
                                      <p:cBhvr>
                                        <p:cTn id="67" dur="1" fill="hold">
                                          <p:stCondLst>
                                            <p:cond delay="0"/>
                                          </p:stCondLst>
                                        </p:cTn>
                                        <p:tgtEl>
                                          <p:spTgt spid="74"/>
                                        </p:tgtEl>
                                        <p:attrNameLst>
                                          <p:attrName>style.visibility</p:attrName>
                                        </p:attrNameLst>
                                      </p:cBhvr>
                                      <p:to>
                                        <p:strVal val="visible"/>
                                      </p:to>
                                    </p:set>
                                  </p:childTnLst>
                                  <p:subTnLst>
                                    <p:audio>
                                      <p:cMediaNode>
                                        <p:cTn display="0" masterRel="sameClick">
                                          <p:stCondLst>
                                            <p:cond evt="begin" delay="0">
                                              <p:tn val="66"/>
                                            </p:cond>
                                          </p:stCondLst>
                                          <p:endCondLst>
                                            <p:cond evt="onStopAudio" delay="0">
                                              <p:tgtEl>
                                                <p:sldTgt/>
                                              </p:tgtEl>
                                            </p:cond>
                                          </p:endCondLst>
                                        </p:cTn>
                                        <p:tgtEl>
                                          <p:sndTgt r:embed="rId7" name="beep.wav"/>
                                        </p:tgtEl>
                                      </p:cMediaNode>
                                    </p:audio>
                                  </p:subTnLst>
                                </p:cTn>
                              </p:par>
                            </p:childTnLst>
                          </p:cTn>
                        </p:par>
                        <p:par>
                          <p:cTn id="68" fill="hold">
                            <p:stCondLst>
                              <p:cond delay="8000"/>
                            </p:stCondLst>
                            <p:childTnLst>
                              <p:par>
                                <p:cTn id="69" presetID="1" presetClass="entr" presetSubtype="0" fill="hold" grpId="0" nodeType="afterEffect">
                                  <p:stCondLst>
                                    <p:cond delay="1000"/>
                                  </p:stCondLst>
                                  <p:childTnLst>
                                    <p:set>
                                      <p:cBhvr>
                                        <p:cTn id="70" dur="1" fill="hold">
                                          <p:stCondLst>
                                            <p:cond delay="0"/>
                                          </p:stCondLst>
                                        </p:cTn>
                                        <p:tgtEl>
                                          <p:spTgt spid="75"/>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7" name="beep.wav"/>
                                        </p:tgtEl>
                                      </p:cMediaNode>
                                    </p:audio>
                                  </p:subTnLst>
                                </p:cTn>
                              </p:par>
                            </p:childTnLst>
                          </p:cTn>
                        </p:par>
                        <p:par>
                          <p:cTn id="71" fill="hold">
                            <p:stCondLst>
                              <p:cond delay="9000"/>
                            </p:stCondLst>
                            <p:childTnLst>
                              <p:par>
                                <p:cTn id="72" presetID="1" presetClass="entr" presetSubtype="0" fill="hold" grpId="0" nodeType="afterEffect">
                                  <p:stCondLst>
                                    <p:cond delay="1000"/>
                                  </p:stCondLst>
                                  <p:childTnLst>
                                    <p:set>
                                      <p:cBhvr>
                                        <p:cTn id="73" dur="1" fill="hold">
                                          <p:stCondLst>
                                            <p:cond delay="0"/>
                                          </p:stCondLst>
                                        </p:cTn>
                                        <p:tgtEl>
                                          <p:spTgt spid="76"/>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7" name="beep.wav"/>
                                        </p:tgtEl>
                                      </p:cMediaNode>
                                    </p:audio>
                                  </p:subTnLst>
                                </p:cTn>
                              </p:par>
                            </p:childTnLst>
                          </p:cTn>
                        </p:par>
                        <p:par>
                          <p:cTn id="74" fill="hold">
                            <p:stCondLst>
                              <p:cond delay="10000"/>
                            </p:stCondLst>
                            <p:childTnLst>
                              <p:par>
                                <p:cTn id="75" presetID="1" presetClass="entr" presetSubtype="0" fill="hold" grpId="0" nodeType="afterEffect">
                                  <p:stCondLst>
                                    <p:cond delay="1000"/>
                                  </p:stCondLst>
                                  <p:childTnLst>
                                    <p:set>
                                      <p:cBhvr>
                                        <p:cTn id="76" dur="1" fill="hold">
                                          <p:stCondLst>
                                            <p:cond delay="0"/>
                                          </p:stCondLst>
                                        </p:cTn>
                                        <p:tgtEl>
                                          <p:spTgt spid="77"/>
                                        </p:tgtEl>
                                        <p:attrNameLst>
                                          <p:attrName>style.visibility</p:attrName>
                                        </p:attrNameLst>
                                      </p:cBhvr>
                                      <p:to>
                                        <p:strVal val="visible"/>
                                      </p:to>
                                    </p:set>
                                  </p:childTnLst>
                                  <p:subTnLst>
                                    <p:audio>
                                      <p:cMediaNode>
                                        <p:cTn display="0" masterRel="sameClick">
                                          <p:stCondLst>
                                            <p:cond evt="begin" delay="0">
                                              <p:tn val="75"/>
                                            </p:cond>
                                          </p:stCondLst>
                                          <p:endCondLst>
                                            <p:cond evt="onStopAudio" delay="0">
                                              <p:tgtEl>
                                                <p:sldTgt/>
                                              </p:tgtEl>
                                            </p:cond>
                                          </p:endCondLst>
                                        </p:cTn>
                                        <p:tgtEl>
                                          <p:sndTgt r:embed="rId7" name="beep.wav"/>
                                        </p:tgtEl>
                                      </p:cMediaNode>
                                    </p:audio>
                                  </p:subTnLst>
                                </p:cTn>
                              </p:par>
                            </p:childTnLst>
                          </p:cTn>
                        </p:par>
                        <p:par>
                          <p:cTn id="77" fill="hold">
                            <p:stCondLst>
                              <p:cond delay="11000"/>
                            </p:stCondLst>
                            <p:childTnLst>
                              <p:par>
                                <p:cTn id="78" presetID="1" presetClass="entr" presetSubtype="0" fill="hold" grpId="0" nodeType="afterEffect">
                                  <p:stCondLst>
                                    <p:cond delay="1000"/>
                                  </p:stCondLst>
                                  <p:childTnLst>
                                    <p:set>
                                      <p:cBhvr>
                                        <p:cTn id="79" dur="1" fill="hold">
                                          <p:stCondLst>
                                            <p:cond delay="0"/>
                                          </p:stCondLst>
                                        </p:cTn>
                                        <p:tgtEl>
                                          <p:spTgt spid="78"/>
                                        </p:tgtEl>
                                        <p:attrNameLst>
                                          <p:attrName>style.visibility</p:attrName>
                                        </p:attrNameLst>
                                      </p:cBhvr>
                                      <p:to>
                                        <p:strVal val="visible"/>
                                      </p:to>
                                    </p:set>
                                  </p:childTnLst>
                                  <p:subTnLst>
                                    <p:audio>
                                      <p:cMediaNode>
                                        <p:cTn display="0" masterRel="sameClick">
                                          <p:stCondLst>
                                            <p:cond evt="begin" delay="0">
                                              <p:tn val="78"/>
                                            </p:cond>
                                          </p:stCondLst>
                                          <p:endCondLst>
                                            <p:cond evt="onStopAudio" delay="0">
                                              <p:tgtEl>
                                                <p:sldTgt/>
                                              </p:tgtEl>
                                            </p:cond>
                                          </p:endCondLst>
                                        </p:cTn>
                                        <p:tgtEl>
                                          <p:sndTgt r:embed="rId7" name="beep.wav"/>
                                        </p:tgtEl>
                                      </p:cMediaNode>
                                    </p:audio>
                                  </p:subTnLst>
                                </p:cTn>
                              </p:par>
                            </p:childTnLst>
                          </p:cTn>
                        </p:par>
                        <p:par>
                          <p:cTn id="80" fill="hold">
                            <p:stCondLst>
                              <p:cond delay="12000"/>
                            </p:stCondLst>
                            <p:childTnLst>
                              <p:par>
                                <p:cTn id="81" presetID="1" presetClass="entr" presetSubtype="0" fill="hold" grpId="0" nodeType="afterEffect">
                                  <p:stCondLst>
                                    <p:cond delay="1000"/>
                                  </p:stCondLst>
                                  <p:childTnLst>
                                    <p:set>
                                      <p:cBhvr>
                                        <p:cTn id="82" dur="1" fill="hold">
                                          <p:stCondLst>
                                            <p:cond delay="0"/>
                                          </p:stCondLst>
                                        </p:cTn>
                                        <p:tgtEl>
                                          <p:spTgt spid="79"/>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7" name="beep.wav"/>
                                        </p:tgtEl>
                                      </p:cMediaNode>
                                    </p:audio>
                                  </p:subTnLst>
                                </p:cTn>
                              </p:par>
                            </p:childTnLst>
                          </p:cTn>
                        </p:par>
                        <p:par>
                          <p:cTn id="83" fill="hold">
                            <p:stCondLst>
                              <p:cond delay="13000"/>
                            </p:stCondLst>
                            <p:childTnLst>
                              <p:par>
                                <p:cTn id="84" presetID="1" presetClass="entr" presetSubtype="0" fill="hold" grpId="0" nodeType="afterEffect">
                                  <p:stCondLst>
                                    <p:cond delay="1000"/>
                                  </p:stCondLst>
                                  <p:childTnLst>
                                    <p:set>
                                      <p:cBhvr>
                                        <p:cTn id="85" dur="1" fill="hold">
                                          <p:stCondLst>
                                            <p:cond delay="0"/>
                                          </p:stCondLst>
                                        </p:cTn>
                                        <p:tgtEl>
                                          <p:spTgt spid="80"/>
                                        </p:tgtEl>
                                        <p:attrNameLst>
                                          <p:attrName>style.visibility</p:attrName>
                                        </p:attrNameLst>
                                      </p:cBhvr>
                                      <p:to>
                                        <p:strVal val="visible"/>
                                      </p:to>
                                    </p:set>
                                  </p:childTnLst>
                                  <p:subTnLst>
                                    <p:audio>
                                      <p:cMediaNode>
                                        <p:cTn display="0" masterRel="sameClick">
                                          <p:stCondLst>
                                            <p:cond evt="begin" delay="0">
                                              <p:tn val="84"/>
                                            </p:cond>
                                          </p:stCondLst>
                                          <p:endCondLst>
                                            <p:cond evt="onStopAudio" delay="0">
                                              <p:tgtEl>
                                                <p:sldTgt/>
                                              </p:tgtEl>
                                            </p:cond>
                                          </p:endCondLst>
                                        </p:cTn>
                                        <p:tgtEl>
                                          <p:sndTgt r:embed="rId7" name="beep.wav"/>
                                        </p:tgtEl>
                                      </p:cMediaNode>
                                    </p:audio>
                                  </p:subTnLst>
                                </p:cTn>
                              </p:par>
                            </p:childTnLst>
                          </p:cTn>
                        </p:par>
                        <p:par>
                          <p:cTn id="86" fill="hold">
                            <p:stCondLst>
                              <p:cond delay="14000"/>
                            </p:stCondLst>
                            <p:childTnLst>
                              <p:par>
                                <p:cTn id="87" presetID="1" presetClass="entr" presetSubtype="0" fill="hold" grpId="0" nodeType="afterEffect">
                                  <p:stCondLst>
                                    <p:cond delay="1000"/>
                                  </p:stCondLst>
                                  <p:childTnLst>
                                    <p:set>
                                      <p:cBhvr>
                                        <p:cTn id="88" dur="1" fill="hold">
                                          <p:stCondLst>
                                            <p:cond delay="0"/>
                                          </p:stCondLst>
                                        </p:cTn>
                                        <p:tgtEl>
                                          <p:spTgt spid="81"/>
                                        </p:tgtEl>
                                        <p:attrNameLst>
                                          <p:attrName>style.visibility</p:attrName>
                                        </p:attrNameLst>
                                      </p:cBhvr>
                                      <p:to>
                                        <p:strVal val="visible"/>
                                      </p:to>
                                    </p:set>
                                  </p:childTnLst>
                                  <p:subTnLst>
                                    <p:audio>
                                      <p:cMediaNode>
                                        <p:cTn display="0" masterRel="sameClick">
                                          <p:stCondLst>
                                            <p:cond evt="begin" delay="0">
                                              <p:tn val="87"/>
                                            </p:cond>
                                          </p:stCondLst>
                                          <p:endCondLst>
                                            <p:cond evt="onStopAudio" delay="0">
                                              <p:tgtEl>
                                                <p:sldTgt/>
                                              </p:tgtEl>
                                            </p:cond>
                                          </p:endCondLst>
                                        </p:cTn>
                                        <p:tgtEl>
                                          <p:sndTgt r:embed="rId7" name="beep.wav"/>
                                        </p:tgtEl>
                                      </p:cMediaNode>
                                    </p:audio>
                                  </p:subTnLst>
                                </p:cTn>
                              </p:par>
                            </p:childTnLst>
                          </p:cTn>
                        </p:par>
                        <p:par>
                          <p:cTn id="89" fill="hold">
                            <p:stCondLst>
                              <p:cond delay="15000"/>
                            </p:stCondLst>
                            <p:childTnLst>
                              <p:par>
                                <p:cTn id="90" presetID="1" presetClass="entr" presetSubtype="0" fill="hold" grpId="0" nodeType="afterEffect">
                                  <p:stCondLst>
                                    <p:cond delay="1000"/>
                                  </p:stCondLst>
                                  <p:childTnLst>
                                    <p:set>
                                      <p:cBhvr>
                                        <p:cTn id="91" dur="1" fill="hold">
                                          <p:stCondLst>
                                            <p:cond delay="0"/>
                                          </p:stCondLst>
                                        </p:cTn>
                                        <p:tgtEl>
                                          <p:spTgt spid="82"/>
                                        </p:tgtEl>
                                        <p:attrNameLst>
                                          <p:attrName>style.visibility</p:attrName>
                                        </p:attrNameLst>
                                      </p:cBhvr>
                                      <p:to>
                                        <p:strVal val="visible"/>
                                      </p:to>
                                    </p:set>
                                  </p:childTnLst>
                                  <p:subTnLst>
                                    <p:audio>
                                      <p:cMediaNode>
                                        <p:cTn display="0" masterRel="sameClick">
                                          <p:stCondLst>
                                            <p:cond evt="begin" delay="0">
                                              <p:tn val="90"/>
                                            </p:cond>
                                          </p:stCondLst>
                                          <p:endCondLst>
                                            <p:cond evt="onStopAudio" delay="0">
                                              <p:tgtEl>
                                                <p:sldTgt/>
                                              </p:tgtEl>
                                            </p:cond>
                                          </p:endCondLst>
                                        </p:cTn>
                                        <p:tgtEl>
                                          <p:sndTgt r:embed="rId8" name="GUN.wav"/>
                                        </p:tgtEl>
                                      </p:cMediaNode>
                                    </p:audio>
                                  </p:subTnLst>
                                </p:cTn>
                              </p:par>
                            </p:childTnLst>
                          </p:cTn>
                        </p:par>
                      </p:childTnLst>
                    </p:cTn>
                  </p:par>
                </p:childTnLst>
              </p:cTn>
              <p:nextCondLst>
                <p:cond evt="onClick" delay="0">
                  <p:tgtEl>
                    <p:spTgt spid="49"/>
                  </p:tgtEl>
                </p:cond>
              </p:nextCondLst>
            </p:seq>
          </p:childTnLst>
        </p:cTn>
      </p:par>
    </p:tnLst>
    <p:bldLst>
      <p:bldP spid="28" grpId="0" animBg="1"/>
      <p:bldP spid="29" grpId="0" animBg="1"/>
      <p:bldP spid="30" grpId="0" animBg="1"/>
      <p:bldP spid="2" grpId="0"/>
      <p:bldP spid="50" grpId="0" animBg="1"/>
      <p:bldP spid="51" grpId="0" animBg="1"/>
      <p:bldP spid="52"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9" cstate="print">
            <a:extLst>
              <a:ext uri="{28A0092B-C50C-407E-A947-70E740481C1C}">
                <a14:useLocalDpi xmlns:a14="http://schemas.microsoft.com/office/drawing/2010/main" val="0"/>
              </a:ext>
            </a:extLst>
          </a:blip>
          <a:srcRect l="-105" t="2331" r="1" b="53511"/>
          <a:stretch/>
        </p:blipFill>
        <p:spPr>
          <a:xfrm>
            <a:off x="-68240" y="4"/>
            <a:ext cx="12260240" cy="5053169"/>
          </a:xfrm>
          <a:prstGeom prst="rect">
            <a:avLst/>
          </a:prstGeom>
          <a:ln>
            <a:noFill/>
          </a:ln>
          <a:effectLst>
            <a:softEdge rad="112500"/>
          </a:effectLst>
        </p:spPr>
      </p:pic>
      <p:cxnSp>
        <p:nvCxnSpPr>
          <p:cNvPr id="8" name="7 Conector recto"/>
          <p:cNvCxnSpPr/>
          <p:nvPr/>
        </p:nvCxnSpPr>
        <p:spPr>
          <a:xfrm flipH="1">
            <a:off x="6061880" y="5053173"/>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26" name="ảnh kéo"/>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90283" y="4269096"/>
            <a:ext cx="8752048" cy="2487735"/>
          </a:xfrm>
          <a:prstGeom prst="rect">
            <a:avLst/>
          </a:prstGeom>
          <a:effectLst>
            <a:outerShdw blurRad="76200" dist="139700" dir="18900000" sy="23000" kx="-1200000" algn="bl" rotWithShape="0">
              <a:prstClr val="black">
                <a:alpha val="20000"/>
              </a:prstClr>
            </a:outerShdw>
          </a:effectLst>
        </p:spPr>
      </p:pic>
      <p:pic>
        <p:nvPicPr>
          <p:cNvPr id="15" name="Apprehensive_at_Bes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866307" y="-911959"/>
            <a:ext cx="609600" cy="609600"/>
          </a:xfrm>
          <a:prstGeom prst="rect">
            <a:avLst/>
          </a:prstGeom>
        </p:spPr>
      </p:pic>
      <p:pic>
        <p:nvPicPr>
          <p:cNvPr id="22" name="Đội B"/>
          <p:cNvPicPr>
            <a:picLocks noChangeAspect="1"/>
          </p:cNvPicPr>
          <p:nvPr/>
        </p:nvPicPr>
        <p:blipFill rotWithShape="1">
          <a:blip r:embed="rId12">
            <a:extLst>
              <a:ext uri="{BEBA8EAE-BF5A-486C-A8C5-ECC9F3942E4B}">
                <a14:imgProps xmlns:a14="http://schemas.microsoft.com/office/drawing/2010/main">
                  <a14:imgLayer r:embed="rId13">
                    <a14:imgEffect>
                      <a14:backgroundRemoval t="9896" b="100000" l="9883" r="89971"/>
                    </a14:imgEffect>
                  </a14:imgLayer>
                </a14:imgProps>
              </a:ext>
            </a:extLst>
          </a:blip>
          <a:srcRect l="30643" t="31195" r="31012" b="4112"/>
          <a:stretch/>
        </p:blipFill>
        <p:spPr>
          <a:xfrm>
            <a:off x="12424072" y="5355532"/>
            <a:ext cx="1325091" cy="1401299"/>
          </a:xfrm>
          <a:prstGeom prst="rect">
            <a:avLst/>
          </a:prstGeom>
        </p:spPr>
      </p:pic>
      <p:pic>
        <p:nvPicPr>
          <p:cNvPr id="19" name="Đội A"/>
          <p:cNvPicPr>
            <a:picLocks noChangeAspect="1"/>
          </p:cNvPicPr>
          <p:nvPr/>
        </p:nvPicPr>
        <p:blipFill rotWithShape="1">
          <a:blip r:embed="rId14">
            <a:extLst>
              <a:ext uri="{BEBA8EAE-BF5A-486C-A8C5-ECC9F3942E4B}">
                <a14:imgProps xmlns:a14="http://schemas.microsoft.com/office/drawing/2010/main">
                  <a14:imgLayer r:embed="rId15">
                    <a14:imgEffect>
                      <a14:backgroundRemoval t="10000" b="90000" l="10000" r="90000"/>
                    </a14:imgEffect>
                  </a14:imgLayer>
                </a14:imgProps>
              </a:ext>
            </a:extLst>
          </a:blip>
          <a:srcRect l="24108" t="17379" r="35452" b="16393"/>
          <a:stretch/>
        </p:blipFill>
        <p:spPr>
          <a:xfrm>
            <a:off x="-1618673" y="5470358"/>
            <a:ext cx="1274482" cy="1478256"/>
          </a:xfrm>
          <a:prstGeom prst="rect">
            <a:avLst/>
          </a:prstGeom>
        </p:spPr>
      </p:pic>
      <p:sp>
        <p:nvSpPr>
          <p:cNvPr id="28" name="Nội dung CH"/>
          <p:cNvSpPr/>
          <p:nvPr/>
        </p:nvSpPr>
        <p:spPr>
          <a:xfrm>
            <a:off x="533400" y="685804"/>
            <a:ext cx="11258266" cy="3390901"/>
          </a:xfrm>
          <a:prstGeom prst="roundRect">
            <a:avLst/>
          </a:prstGeom>
          <a:solidFill>
            <a:schemeClr val="accent3">
              <a:lumMod val="20000"/>
              <a:lumOff val="80000"/>
              <a:alpha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50000"/>
              </a:lnSpc>
              <a:defRPr/>
            </a:pPr>
            <a:r>
              <a:rPr lang="vi-VN" sz="2400" b="1" dirty="0">
                <a:solidFill>
                  <a:srgbClr val="7030A0"/>
                </a:solidFill>
                <a:latin typeface="Tahoma" pitchFamily="34" charset="0"/>
                <a:cs typeface="Tahoma" pitchFamily="34" charset="0"/>
              </a:rPr>
              <a:t> </a:t>
            </a:r>
            <a:endParaRPr lang="en-US" sz="2400" b="1" dirty="0">
              <a:solidFill>
                <a:srgbClr val="7030A0"/>
              </a:solidFill>
              <a:latin typeface="Tahoma" pitchFamily="34" charset="0"/>
              <a:cs typeface="Tahoma" pitchFamily="34" charset="0"/>
            </a:endParaRPr>
          </a:p>
          <a:p>
            <a:pPr algn="ctr">
              <a:lnSpc>
                <a:spcPct val="150000"/>
              </a:lnSpc>
              <a:defRPr/>
            </a:pPr>
            <a:r>
              <a:rPr lang="vi-VN" sz="2800" b="1" dirty="0">
                <a:solidFill>
                  <a:srgbClr val="FFFFFF"/>
                </a:solidFill>
                <a:latin typeface="Arial" panose="020B0604020202020204" pitchFamily="34" charset="0"/>
              </a:rPr>
              <a:t> </a:t>
            </a:r>
            <a:endParaRPr lang="en-US" sz="2800" b="1" dirty="0">
              <a:solidFill>
                <a:srgbClr val="FFFFFF"/>
              </a:solidFill>
              <a:latin typeface="Tahoma" pitchFamily="34" charset="0"/>
              <a:cs typeface="Tahoma" pitchFamily="34" charset="0"/>
            </a:endParaRPr>
          </a:p>
        </p:txBody>
      </p:sp>
      <p:sp>
        <p:nvSpPr>
          <p:cNvPr id="29" name="Câu hỏi"/>
          <p:cNvSpPr/>
          <p:nvPr/>
        </p:nvSpPr>
        <p:spPr>
          <a:xfrm>
            <a:off x="4435522" y="0"/>
            <a:ext cx="2209800" cy="6858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rgbClr val="00B050"/>
                </a:solidFill>
                <a:latin typeface="Tahoma" pitchFamily="34" charset="0"/>
                <a:cs typeface="Tahoma" pitchFamily="34" charset="0"/>
              </a:rPr>
              <a:t>Câu</a:t>
            </a:r>
            <a:r>
              <a:rPr lang="en-US" sz="2400" b="1" dirty="0">
                <a:solidFill>
                  <a:srgbClr val="00B050"/>
                </a:solidFill>
                <a:latin typeface="Tahoma" pitchFamily="34" charset="0"/>
                <a:cs typeface="Tahoma" pitchFamily="34" charset="0"/>
              </a:rPr>
              <a:t> </a:t>
            </a:r>
            <a:r>
              <a:rPr lang="en-US" sz="2400" b="1" dirty="0" err="1">
                <a:solidFill>
                  <a:srgbClr val="00B050"/>
                </a:solidFill>
                <a:latin typeface="Tahoma" pitchFamily="34" charset="0"/>
                <a:cs typeface="Tahoma" pitchFamily="34" charset="0"/>
              </a:rPr>
              <a:t>hỏi</a:t>
            </a:r>
            <a:r>
              <a:rPr lang="en-US" sz="2400" b="1" dirty="0">
                <a:solidFill>
                  <a:srgbClr val="00B050"/>
                </a:solidFill>
                <a:latin typeface="Tahoma" pitchFamily="34" charset="0"/>
                <a:cs typeface="Tahoma" pitchFamily="34" charset="0"/>
              </a:rPr>
              <a:t> </a:t>
            </a:r>
          </a:p>
        </p:txBody>
      </p:sp>
      <p:sp>
        <p:nvSpPr>
          <p:cNvPr id="30" name="Đáp án"/>
          <p:cNvSpPr/>
          <p:nvPr/>
        </p:nvSpPr>
        <p:spPr>
          <a:xfrm>
            <a:off x="941696" y="3037595"/>
            <a:ext cx="10467832" cy="929138"/>
          </a:xfrm>
          <a:prstGeom prst="roundRect">
            <a:avLst>
              <a:gd name="adj" fmla="val 5000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rgbClr val="FF0000"/>
                </a:solidFill>
                <a:latin typeface="Tahoma" pitchFamily="34" charset="0"/>
                <a:cs typeface="Tahoma" pitchFamily="34" charset="0"/>
              </a:rPr>
              <a:t>Đáp</a:t>
            </a:r>
            <a:r>
              <a:rPr lang="en-US" sz="2400" b="1" dirty="0">
                <a:solidFill>
                  <a:srgbClr val="FF0000"/>
                </a:solidFill>
                <a:latin typeface="Tahoma" pitchFamily="34" charset="0"/>
                <a:cs typeface="Tahoma" pitchFamily="34" charset="0"/>
              </a:rPr>
              <a:t> </a:t>
            </a:r>
            <a:r>
              <a:rPr lang="en-US" sz="2400" b="1" dirty="0" err="1">
                <a:solidFill>
                  <a:srgbClr val="FF0000"/>
                </a:solidFill>
                <a:latin typeface="Tahoma" pitchFamily="34" charset="0"/>
                <a:cs typeface="Tahoma" pitchFamily="34" charset="0"/>
              </a:rPr>
              <a:t>án</a:t>
            </a:r>
            <a:r>
              <a:rPr lang="en-US" sz="2400" b="1" dirty="0">
                <a:solidFill>
                  <a:srgbClr val="FF0000"/>
                </a:solidFill>
                <a:latin typeface="Tahoma" pitchFamily="34" charset="0"/>
                <a:cs typeface="Tahoma" pitchFamily="34" charset="0"/>
              </a:rPr>
              <a:t>: </a:t>
            </a:r>
            <a:r>
              <a:rPr lang="en-US" sz="2400" b="1" dirty="0" err="1">
                <a:solidFill>
                  <a:srgbClr val="FF0000"/>
                </a:solidFill>
                <a:latin typeface="Tahoma" pitchFamily="34" charset="0"/>
                <a:cs typeface="Tahoma" pitchFamily="34" charset="0"/>
              </a:rPr>
              <a:t>Đôi</a:t>
            </a:r>
            <a:r>
              <a:rPr lang="en-US" sz="2400" b="1" dirty="0">
                <a:solidFill>
                  <a:srgbClr val="FF0000"/>
                </a:solidFill>
                <a:latin typeface="Tahoma" pitchFamily="34" charset="0"/>
                <a:cs typeface="Tahoma" pitchFamily="34" charset="0"/>
              </a:rPr>
              <a:t> </a:t>
            </a:r>
            <a:r>
              <a:rPr lang="en-US" sz="2400" b="1" dirty="0" err="1">
                <a:solidFill>
                  <a:srgbClr val="FF0000"/>
                </a:solidFill>
                <a:latin typeface="Tahoma" pitchFamily="34" charset="0"/>
                <a:cs typeface="Tahoma" pitchFamily="34" charset="0"/>
              </a:rPr>
              <a:t>đũa</a:t>
            </a:r>
            <a:endParaRPr lang="en-US" sz="2400" b="1" dirty="0">
              <a:solidFill>
                <a:srgbClr val="FF0000"/>
              </a:solidFill>
              <a:latin typeface="Tahoma" pitchFamily="34" charset="0"/>
              <a:cs typeface="Tahoma" pitchFamily="34" charset="0"/>
            </a:endParaRPr>
          </a:p>
        </p:txBody>
      </p:sp>
      <p:sp>
        <p:nvSpPr>
          <p:cNvPr id="2" name="Rectangle 1"/>
          <p:cNvSpPr/>
          <p:nvPr/>
        </p:nvSpPr>
        <p:spPr>
          <a:xfrm>
            <a:off x="2202755" y="1022385"/>
            <a:ext cx="7750840" cy="1446550"/>
          </a:xfrm>
          <a:prstGeom prst="rect">
            <a:avLst/>
          </a:prstGeom>
          <a:noFill/>
        </p:spPr>
        <p:txBody>
          <a:bodyPr wrap="none" lIns="91440" tIns="45720" rIns="91440" bIns="45720">
            <a:spAutoFit/>
          </a:bodyPr>
          <a:lstStyle/>
          <a:p>
            <a:pPr lvl="0" algn="ctr"/>
            <a:r>
              <a:rPr lang="en-US" sz="4400" b="1" dirty="0" err="1">
                <a:ln w="0"/>
                <a:solidFill>
                  <a:srgbClr val="00B050"/>
                </a:solidFill>
                <a:latin typeface="Times New Roman" panose="02020603050405020304" pitchFamily="18" charset="0"/>
                <a:cs typeface="Times New Roman" panose="02020603050405020304" pitchFamily="18" charset="0"/>
              </a:rPr>
              <a:t>Chúng</a:t>
            </a:r>
            <a:r>
              <a:rPr lang="en-US" sz="4400" b="1" dirty="0">
                <a:ln w="0"/>
                <a:solidFill>
                  <a:srgbClr val="00B050"/>
                </a:solidFill>
                <a:latin typeface="Times New Roman" panose="02020603050405020304" pitchFamily="18" charset="0"/>
                <a:cs typeface="Times New Roman" panose="02020603050405020304" pitchFamily="18" charset="0"/>
              </a:rPr>
              <a:t> </a:t>
            </a:r>
            <a:r>
              <a:rPr lang="en-US" sz="4400" b="1" dirty="0" err="1">
                <a:ln w="0"/>
                <a:solidFill>
                  <a:srgbClr val="00B050"/>
                </a:solidFill>
                <a:latin typeface="Times New Roman" panose="02020603050405020304" pitchFamily="18" charset="0"/>
                <a:cs typeface="Times New Roman" panose="02020603050405020304" pitchFamily="18" charset="0"/>
              </a:rPr>
              <a:t>tớ</a:t>
            </a:r>
            <a:r>
              <a:rPr lang="en-US" sz="4400" b="1" dirty="0">
                <a:ln w="0"/>
                <a:solidFill>
                  <a:srgbClr val="00B050"/>
                </a:solidFill>
                <a:latin typeface="Times New Roman" panose="02020603050405020304" pitchFamily="18" charset="0"/>
                <a:cs typeface="Times New Roman" panose="02020603050405020304" pitchFamily="18" charset="0"/>
              </a:rPr>
              <a:t> </a:t>
            </a:r>
            <a:r>
              <a:rPr lang="en-US" sz="4400" b="1" dirty="0" err="1">
                <a:ln w="0"/>
                <a:solidFill>
                  <a:srgbClr val="00B050"/>
                </a:solidFill>
                <a:latin typeface="Times New Roman" panose="02020603050405020304" pitchFamily="18" charset="0"/>
                <a:cs typeface="Times New Roman" panose="02020603050405020304" pitchFamily="18" charset="0"/>
              </a:rPr>
              <a:t>là</a:t>
            </a:r>
            <a:r>
              <a:rPr lang="en-US" sz="4400" b="1" dirty="0">
                <a:ln w="0"/>
                <a:solidFill>
                  <a:srgbClr val="00B050"/>
                </a:solidFill>
                <a:latin typeface="Times New Roman" panose="02020603050405020304" pitchFamily="18" charset="0"/>
                <a:cs typeface="Times New Roman" panose="02020603050405020304" pitchFamily="18" charset="0"/>
              </a:rPr>
              <a:t> </a:t>
            </a:r>
            <a:r>
              <a:rPr lang="en-US" sz="4400" b="1" dirty="0" err="1">
                <a:ln w="0"/>
                <a:solidFill>
                  <a:srgbClr val="00B050"/>
                </a:solidFill>
                <a:latin typeface="Times New Roman" panose="02020603050405020304" pitchFamily="18" charset="0"/>
                <a:cs typeface="Times New Roman" panose="02020603050405020304" pitchFamily="18" charset="0"/>
              </a:rPr>
              <a:t>một</a:t>
            </a:r>
            <a:r>
              <a:rPr lang="en-US" sz="4400" b="1" dirty="0">
                <a:ln w="0"/>
                <a:solidFill>
                  <a:srgbClr val="00B050"/>
                </a:solidFill>
                <a:latin typeface="Times New Roman" panose="02020603050405020304" pitchFamily="18" charset="0"/>
                <a:cs typeface="Times New Roman" panose="02020603050405020304" pitchFamily="18" charset="0"/>
              </a:rPr>
              <a:t> </a:t>
            </a:r>
            <a:r>
              <a:rPr lang="en-US" sz="4400" b="1" dirty="0" err="1">
                <a:ln w="0"/>
                <a:solidFill>
                  <a:srgbClr val="00B050"/>
                </a:solidFill>
                <a:latin typeface="Times New Roman" panose="02020603050405020304" pitchFamily="18" charset="0"/>
                <a:cs typeface="Times New Roman" panose="02020603050405020304" pitchFamily="18" charset="0"/>
              </a:rPr>
              <a:t>cặp</a:t>
            </a:r>
            <a:r>
              <a:rPr lang="en-US" sz="4400" b="1" dirty="0">
                <a:ln w="0"/>
                <a:solidFill>
                  <a:srgbClr val="00B050"/>
                </a:solidFill>
                <a:latin typeface="Times New Roman" panose="02020603050405020304" pitchFamily="18" charset="0"/>
                <a:cs typeface="Times New Roman" panose="02020603050405020304" pitchFamily="18" charset="0"/>
              </a:rPr>
              <a:t>,</a:t>
            </a:r>
          </a:p>
          <a:p>
            <a:pPr lvl="0" algn="ctr"/>
            <a:r>
              <a:rPr lang="en-US" sz="4400" b="1" dirty="0" err="1">
                <a:ln w="0"/>
                <a:solidFill>
                  <a:srgbClr val="00B050"/>
                </a:solidFill>
                <a:latin typeface="Times New Roman" panose="02020603050405020304" pitchFamily="18" charset="0"/>
                <a:cs typeface="Times New Roman" panose="02020603050405020304" pitchFamily="18" charset="0"/>
              </a:rPr>
              <a:t>Chuyên</a:t>
            </a:r>
            <a:r>
              <a:rPr lang="en-US" sz="4400" b="1" dirty="0">
                <a:ln w="0"/>
                <a:solidFill>
                  <a:srgbClr val="00B050"/>
                </a:solidFill>
                <a:latin typeface="Times New Roman" panose="02020603050405020304" pitchFamily="18" charset="0"/>
                <a:cs typeface="Times New Roman" panose="02020603050405020304" pitchFamily="18" charset="0"/>
              </a:rPr>
              <a:t> </a:t>
            </a:r>
            <a:r>
              <a:rPr lang="en-US" sz="4400" b="1" dirty="0" err="1">
                <a:ln w="0"/>
                <a:solidFill>
                  <a:srgbClr val="00B050"/>
                </a:solidFill>
                <a:latin typeface="Times New Roman" panose="02020603050405020304" pitchFamily="18" charset="0"/>
                <a:cs typeface="Times New Roman" panose="02020603050405020304" pitchFamily="18" charset="0"/>
              </a:rPr>
              <a:t>để</a:t>
            </a:r>
            <a:r>
              <a:rPr lang="en-US" sz="4400" b="1" dirty="0">
                <a:ln w="0"/>
                <a:solidFill>
                  <a:srgbClr val="00B050"/>
                </a:solidFill>
                <a:latin typeface="Times New Roman" panose="02020603050405020304" pitchFamily="18" charset="0"/>
                <a:cs typeface="Times New Roman" panose="02020603050405020304" pitchFamily="18" charset="0"/>
              </a:rPr>
              <a:t> </a:t>
            </a:r>
            <a:r>
              <a:rPr lang="en-US" sz="4400" b="1" dirty="0" err="1">
                <a:ln w="0"/>
                <a:solidFill>
                  <a:srgbClr val="00B050"/>
                </a:solidFill>
                <a:latin typeface="Times New Roman" panose="02020603050405020304" pitchFamily="18" charset="0"/>
                <a:cs typeface="Times New Roman" panose="02020603050405020304" pitchFamily="18" charset="0"/>
              </a:rPr>
              <a:t>gắp</a:t>
            </a:r>
            <a:r>
              <a:rPr lang="en-US" sz="4400" b="1" dirty="0">
                <a:ln w="0"/>
                <a:solidFill>
                  <a:srgbClr val="00B050"/>
                </a:solidFill>
                <a:latin typeface="Times New Roman" panose="02020603050405020304" pitchFamily="18" charset="0"/>
                <a:cs typeface="Times New Roman" panose="02020603050405020304" pitchFamily="18" charset="0"/>
              </a:rPr>
              <a:t> </a:t>
            </a:r>
            <a:r>
              <a:rPr lang="en-US" sz="4400" b="1" dirty="0" err="1">
                <a:ln w="0"/>
                <a:solidFill>
                  <a:srgbClr val="00B050"/>
                </a:solidFill>
                <a:latin typeface="Times New Roman" panose="02020603050405020304" pitchFamily="18" charset="0"/>
                <a:cs typeface="Times New Roman" panose="02020603050405020304" pitchFamily="18" charset="0"/>
              </a:rPr>
              <a:t>thức</a:t>
            </a:r>
            <a:r>
              <a:rPr lang="en-US" sz="4400" b="1" dirty="0">
                <a:ln w="0"/>
                <a:solidFill>
                  <a:srgbClr val="00B050"/>
                </a:solidFill>
                <a:latin typeface="Times New Roman" panose="02020603050405020304" pitchFamily="18" charset="0"/>
                <a:cs typeface="Times New Roman" panose="02020603050405020304" pitchFamily="18" charset="0"/>
              </a:rPr>
              <a:t> </a:t>
            </a:r>
            <a:r>
              <a:rPr lang="en-US" sz="4400" b="1" dirty="0" err="1">
                <a:ln w="0"/>
                <a:solidFill>
                  <a:srgbClr val="00B050"/>
                </a:solidFill>
                <a:latin typeface="Times New Roman" panose="02020603050405020304" pitchFamily="18" charset="0"/>
                <a:cs typeface="Times New Roman" panose="02020603050405020304" pitchFamily="18" charset="0"/>
              </a:rPr>
              <a:t>ăn</a:t>
            </a:r>
            <a:r>
              <a:rPr lang="en-US" sz="4400" b="1" dirty="0">
                <a:ln w="0"/>
                <a:solidFill>
                  <a:srgbClr val="00B050"/>
                </a:solidFill>
                <a:latin typeface="Times New Roman" panose="02020603050405020304" pitchFamily="18" charset="0"/>
                <a:cs typeface="Times New Roman" panose="02020603050405020304" pitchFamily="18" charset="0"/>
              </a:rPr>
              <a:t> - </a:t>
            </a:r>
            <a:r>
              <a:rPr lang="en-US" sz="4400" b="1" dirty="0" err="1">
                <a:ln w="0"/>
                <a:solidFill>
                  <a:srgbClr val="00B050"/>
                </a:solidFill>
                <a:latin typeface="Times New Roman" panose="02020603050405020304" pitchFamily="18" charset="0"/>
                <a:cs typeface="Times New Roman" panose="02020603050405020304" pitchFamily="18" charset="0"/>
              </a:rPr>
              <a:t>Là</a:t>
            </a:r>
            <a:r>
              <a:rPr lang="en-US" sz="4400" b="1" dirty="0">
                <a:ln w="0"/>
                <a:solidFill>
                  <a:srgbClr val="00B050"/>
                </a:solidFill>
                <a:latin typeface="Times New Roman" panose="02020603050405020304" pitchFamily="18" charset="0"/>
                <a:cs typeface="Times New Roman" panose="02020603050405020304" pitchFamily="18" charset="0"/>
              </a:rPr>
              <a:t> </a:t>
            </a:r>
            <a:r>
              <a:rPr lang="en-US" sz="4400" b="1" dirty="0" err="1">
                <a:ln w="0"/>
                <a:solidFill>
                  <a:srgbClr val="00B050"/>
                </a:solidFill>
                <a:latin typeface="Times New Roman" panose="02020603050405020304" pitchFamily="18" charset="0"/>
                <a:cs typeface="Times New Roman" panose="02020603050405020304" pitchFamily="18" charset="0"/>
              </a:rPr>
              <a:t>gì</a:t>
            </a:r>
            <a:r>
              <a:rPr lang="en-US" sz="4400" b="1" dirty="0">
                <a:ln w="0"/>
                <a:solidFill>
                  <a:srgbClr val="00B050"/>
                </a:solidFill>
                <a:latin typeface="Times New Roman" panose="02020603050405020304" pitchFamily="18" charset="0"/>
                <a:cs typeface="Times New Roman" panose="02020603050405020304" pitchFamily="18" charset="0"/>
              </a:rPr>
              <a:t>?</a:t>
            </a:r>
          </a:p>
        </p:txBody>
      </p:sp>
      <p:pic>
        <p:nvPicPr>
          <p:cNvPr id="49" name="Picture 115" descr="ALRMCLOK"/>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434746" y="114737"/>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Oval 176"/>
          <p:cNvSpPr>
            <a:spLocks noChangeArrowheads="1"/>
          </p:cNvSpPr>
          <p:nvPr/>
        </p:nvSpPr>
        <p:spPr bwMode="auto">
          <a:xfrm>
            <a:off x="-1206146"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defRPr/>
            </a:pPr>
            <a:r>
              <a:rPr lang="en-US" altLang="en-US" sz="2800">
                <a:solidFill>
                  <a:srgbClr val="DC2608"/>
                </a:solidFill>
                <a:latin typeface=".VnBlack" panose="020B7200000000000000" pitchFamily="34" charset="0"/>
              </a:rPr>
              <a:t>15</a:t>
            </a:r>
          </a:p>
        </p:txBody>
      </p:sp>
      <p:sp>
        <p:nvSpPr>
          <p:cNvPr id="51" name="Oval 176"/>
          <p:cNvSpPr>
            <a:spLocks noChangeArrowheads="1"/>
          </p:cNvSpPr>
          <p:nvPr/>
        </p:nvSpPr>
        <p:spPr bwMode="auto">
          <a:xfrm>
            <a:off x="-1206146"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defRPr/>
            </a:pPr>
            <a:r>
              <a:rPr lang="en-US" altLang="en-US" sz="2800">
                <a:solidFill>
                  <a:srgbClr val="DC2608"/>
                </a:solidFill>
                <a:latin typeface=".VnBlack" panose="020B7200000000000000" pitchFamily="34" charset="0"/>
              </a:rPr>
              <a:t>14</a:t>
            </a:r>
          </a:p>
        </p:txBody>
      </p:sp>
      <p:sp>
        <p:nvSpPr>
          <p:cNvPr id="52" name="Oval 176"/>
          <p:cNvSpPr>
            <a:spLocks noChangeArrowheads="1"/>
          </p:cNvSpPr>
          <p:nvPr/>
        </p:nvSpPr>
        <p:spPr bwMode="auto">
          <a:xfrm>
            <a:off x="-1206146"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defRPr/>
            </a:pPr>
            <a:r>
              <a:rPr lang="en-US" altLang="en-US" sz="2800">
                <a:solidFill>
                  <a:srgbClr val="DC2608"/>
                </a:solidFill>
                <a:latin typeface=".VnBlack" panose="020B7200000000000000" pitchFamily="34" charset="0"/>
              </a:rPr>
              <a:t>13</a:t>
            </a:r>
          </a:p>
        </p:txBody>
      </p:sp>
      <p:sp>
        <p:nvSpPr>
          <p:cNvPr id="70" name="Oval 176"/>
          <p:cNvSpPr>
            <a:spLocks noChangeArrowheads="1"/>
          </p:cNvSpPr>
          <p:nvPr/>
        </p:nvSpPr>
        <p:spPr bwMode="auto">
          <a:xfrm>
            <a:off x="-1206146"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defRPr/>
            </a:pPr>
            <a:r>
              <a:rPr lang="en-US" altLang="en-US" sz="2800">
                <a:solidFill>
                  <a:srgbClr val="DC2608"/>
                </a:solidFill>
                <a:latin typeface=".VnBlack" panose="020B7200000000000000" pitchFamily="34" charset="0"/>
              </a:rPr>
              <a:t>12</a:t>
            </a:r>
          </a:p>
        </p:txBody>
      </p:sp>
      <p:sp>
        <p:nvSpPr>
          <p:cNvPr id="71" name="Oval 176"/>
          <p:cNvSpPr>
            <a:spLocks noChangeArrowheads="1"/>
          </p:cNvSpPr>
          <p:nvPr/>
        </p:nvSpPr>
        <p:spPr bwMode="auto">
          <a:xfrm>
            <a:off x="-1206146"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defRPr/>
            </a:pPr>
            <a:r>
              <a:rPr lang="en-US" altLang="en-US" sz="2800">
                <a:solidFill>
                  <a:srgbClr val="DC2608"/>
                </a:solidFill>
                <a:latin typeface=".VnBlack" panose="020B7200000000000000" pitchFamily="34" charset="0"/>
              </a:rPr>
              <a:t>11</a:t>
            </a:r>
          </a:p>
        </p:txBody>
      </p:sp>
      <p:sp>
        <p:nvSpPr>
          <p:cNvPr id="72" name="Oval 176"/>
          <p:cNvSpPr>
            <a:spLocks noChangeArrowheads="1"/>
          </p:cNvSpPr>
          <p:nvPr/>
        </p:nvSpPr>
        <p:spPr bwMode="auto">
          <a:xfrm>
            <a:off x="-1206146"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defRPr/>
            </a:pPr>
            <a:r>
              <a:rPr lang="en-US" altLang="en-US" sz="2800">
                <a:solidFill>
                  <a:srgbClr val="DC2608"/>
                </a:solidFill>
                <a:latin typeface=".VnBlack" panose="020B7200000000000000" pitchFamily="34" charset="0"/>
              </a:rPr>
              <a:t>10</a:t>
            </a:r>
          </a:p>
        </p:txBody>
      </p:sp>
      <p:sp>
        <p:nvSpPr>
          <p:cNvPr id="73" name="Oval 176"/>
          <p:cNvSpPr>
            <a:spLocks noChangeArrowheads="1"/>
          </p:cNvSpPr>
          <p:nvPr/>
        </p:nvSpPr>
        <p:spPr bwMode="auto">
          <a:xfrm>
            <a:off x="-1206146"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defRPr/>
            </a:pPr>
            <a:r>
              <a:rPr lang="en-US" altLang="en-US" sz="2800">
                <a:solidFill>
                  <a:srgbClr val="DC2608"/>
                </a:solidFill>
                <a:latin typeface=".VnBlack" panose="020B7200000000000000" pitchFamily="34" charset="0"/>
              </a:rPr>
              <a:t>9</a:t>
            </a:r>
          </a:p>
        </p:txBody>
      </p:sp>
      <p:sp>
        <p:nvSpPr>
          <p:cNvPr id="74" name="Oval 176"/>
          <p:cNvSpPr>
            <a:spLocks noChangeArrowheads="1"/>
          </p:cNvSpPr>
          <p:nvPr/>
        </p:nvSpPr>
        <p:spPr bwMode="auto">
          <a:xfrm>
            <a:off x="-1206146"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defRPr/>
            </a:pPr>
            <a:r>
              <a:rPr lang="en-US" altLang="en-US" sz="2800">
                <a:solidFill>
                  <a:srgbClr val="DC2608"/>
                </a:solidFill>
                <a:latin typeface=".VnBlack" panose="020B7200000000000000" pitchFamily="34" charset="0"/>
              </a:rPr>
              <a:t>8</a:t>
            </a:r>
          </a:p>
        </p:txBody>
      </p:sp>
      <p:sp>
        <p:nvSpPr>
          <p:cNvPr id="75" name="Oval 176"/>
          <p:cNvSpPr>
            <a:spLocks noChangeArrowheads="1"/>
          </p:cNvSpPr>
          <p:nvPr/>
        </p:nvSpPr>
        <p:spPr bwMode="auto">
          <a:xfrm>
            <a:off x="-1206146"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defRPr/>
            </a:pPr>
            <a:r>
              <a:rPr lang="en-US" altLang="en-US" sz="2800">
                <a:solidFill>
                  <a:srgbClr val="DC2608"/>
                </a:solidFill>
                <a:latin typeface=".VnBlack" panose="020B7200000000000000" pitchFamily="34" charset="0"/>
              </a:rPr>
              <a:t>7</a:t>
            </a:r>
          </a:p>
        </p:txBody>
      </p:sp>
      <p:sp>
        <p:nvSpPr>
          <p:cNvPr id="76" name="Oval 176"/>
          <p:cNvSpPr>
            <a:spLocks noChangeArrowheads="1"/>
          </p:cNvSpPr>
          <p:nvPr/>
        </p:nvSpPr>
        <p:spPr bwMode="auto">
          <a:xfrm>
            <a:off x="-1206146"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defRPr/>
            </a:pPr>
            <a:r>
              <a:rPr lang="en-US" altLang="en-US" sz="2800">
                <a:solidFill>
                  <a:srgbClr val="DC2608"/>
                </a:solidFill>
                <a:latin typeface=".VnBlack" panose="020B7200000000000000" pitchFamily="34" charset="0"/>
              </a:rPr>
              <a:t>6</a:t>
            </a:r>
          </a:p>
        </p:txBody>
      </p:sp>
      <p:sp>
        <p:nvSpPr>
          <p:cNvPr id="77" name="Oval 176"/>
          <p:cNvSpPr>
            <a:spLocks noChangeArrowheads="1"/>
          </p:cNvSpPr>
          <p:nvPr/>
        </p:nvSpPr>
        <p:spPr bwMode="auto">
          <a:xfrm>
            <a:off x="-1206146"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defRPr/>
            </a:pPr>
            <a:r>
              <a:rPr lang="en-US" altLang="en-US" sz="2800">
                <a:solidFill>
                  <a:srgbClr val="DC2608"/>
                </a:solidFill>
                <a:latin typeface=".VnBlack" panose="020B7200000000000000" pitchFamily="34" charset="0"/>
              </a:rPr>
              <a:t>5</a:t>
            </a:r>
          </a:p>
        </p:txBody>
      </p:sp>
      <p:sp>
        <p:nvSpPr>
          <p:cNvPr id="78" name="Oval 176"/>
          <p:cNvSpPr>
            <a:spLocks noChangeArrowheads="1"/>
          </p:cNvSpPr>
          <p:nvPr/>
        </p:nvSpPr>
        <p:spPr bwMode="auto">
          <a:xfrm>
            <a:off x="-1206146"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defRPr/>
            </a:pPr>
            <a:r>
              <a:rPr lang="en-US" altLang="en-US" sz="2800">
                <a:solidFill>
                  <a:srgbClr val="DC2608"/>
                </a:solidFill>
                <a:latin typeface=".VnBlack" panose="020B7200000000000000" pitchFamily="34" charset="0"/>
              </a:rPr>
              <a:t>4</a:t>
            </a:r>
          </a:p>
        </p:txBody>
      </p:sp>
      <p:sp>
        <p:nvSpPr>
          <p:cNvPr id="79" name="Oval 176"/>
          <p:cNvSpPr>
            <a:spLocks noChangeArrowheads="1"/>
          </p:cNvSpPr>
          <p:nvPr/>
        </p:nvSpPr>
        <p:spPr bwMode="auto">
          <a:xfrm>
            <a:off x="-1206146"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defRPr/>
            </a:pPr>
            <a:r>
              <a:rPr lang="en-US" altLang="en-US" sz="2800">
                <a:solidFill>
                  <a:srgbClr val="DC2608"/>
                </a:solidFill>
                <a:latin typeface=".VnBlack" panose="020B7200000000000000" pitchFamily="34" charset="0"/>
              </a:rPr>
              <a:t>3</a:t>
            </a:r>
          </a:p>
        </p:txBody>
      </p:sp>
      <p:sp>
        <p:nvSpPr>
          <p:cNvPr id="80" name="Oval 176"/>
          <p:cNvSpPr>
            <a:spLocks noChangeArrowheads="1"/>
          </p:cNvSpPr>
          <p:nvPr/>
        </p:nvSpPr>
        <p:spPr bwMode="auto">
          <a:xfrm>
            <a:off x="-1206146"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defRPr/>
            </a:pPr>
            <a:r>
              <a:rPr lang="en-US" altLang="en-US" sz="2800">
                <a:solidFill>
                  <a:srgbClr val="DC2608"/>
                </a:solidFill>
                <a:latin typeface=".VnBlack" panose="020B7200000000000000" pitchFamily="34" charset="0"/>
              </a:rPr>
              <a:t>2</a:t>
            </a:r>
          </a:p>
        </p:txBody>
      </p:sp>
      <p:sp>
        <p:nvSpPr>
          <p:cNvPr id="81" name="Oval 176"/>
          <p:cNvSpPr>
            <a:spLocks noChangeArrowheads="1"/>
          </p:cNvSpPr>
          <p:nvPr/>
        </p:nvSpPr>
        <p:spPr bwMode="auto">
          <a:xfrm>
            <a:off x="-1206146"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defRPr/>
            </a:pPr>
            <a:r>
              <a:rPr lang="en-US" altLang="en-US" sz="2800">
                <a:solidFill>
                  <a:srgbClr val="DC2608"/>
                </a:solidFill>
                <a:latin typeface=".VnBlack" panose="020B7200000000000000" pitchFamily="34" charset="0"/>
              </a:rPr>
              <a:t>1</a:t>
            </a:r>
          </a:p>
        </p:txBody>
      </p:sp>
      <p:sp>
        <p:nvSpPr>
          <p:cNvPr id="82" name="Oval 176"/>
          <p:cNvSpPr>
            <a:spLocks noChangeArrowheads="1"/>
          </p:cNvSpPr>
          <p:nvPr/>
        </p:nvSpPr>
        <p:spPr bwMode="auto">
          <a:xfrm>
            <a:off x="-1206146"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defRPr/>
            </a:pPr>
            <a:r>
              <a:rPr lang="en-US" sz="2800" dirty="0">
                <a:solidFill>
                  <a:srgbClr val="DC2608"/>
                </a:solidFill>
                <a:latin typeface=".VnBlack" pitchFamily="34" charset="0"/>
              </a:rPr>
              <a:t>0</a:t>
            </a:r>
          </a:p>
        </p:txBody>
      </p:sp>
    </p:spTree>
    <p:extLst>
      <p:ext uri="{BB962C8B-B14F-4D97-AF65-F5344CB8AC3E}">
        <p14:creationId xmlns:p14="http://schemas.microsoft.com/office/powerpoint/2010/main" val="15730307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2870" fill="hold"/>
                                        <p:tgtEl>
                                          <p:spTgt spid="15"/>
                                        </p:tgtEl>
                                      </p:cBhvr>
                                    </p:cmd>
                                  </p:childTnLst>
                                </p:cTn>
                              </p:par>
                              <p:par>
                                <p:cTn id="7" presetID="53" presetClass="entr" presetSubtype="16"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anim calcmode="lin" valueType="num">
                                      <p:cBhvr>
                                        <p:cTn id="9" dur="500" fill="hold"/>
                                        <p:tgtEl>
                                          <p:spTgt spid="29"/>
                                        </p:tgtEl>
                                        <p:attrNameLst>
                                          <p:attrName>ppt_w</p:attrName>
                                        </p:attrNameLst>
                                      </p:cBhvr>
                                      <p:tavLst>
                                        <p:tav tm="0">
                                          <p:val>
                                            <p:fltVal val="0"/>
                                          </p:val>
                                        </p:tav>
                                        <p:tav tm="100000">
                                          <p:val>
                                            <p:strVal val="#ppt_w"/>
                                          </p:val>
                                        </p:tav>
                                      </p:tavLst>
                                    </p:anim>
                                    <p:anim calcmode="lin" valueType="num">
                                      <p:cBhvr>
                                        <p:cTn id="10" dur="500" fill="hold"/>
                                        <p:tgtEl>
                                          <p:spTgt spid="29"/>
                                        </p:tgtEl>
                                        <p:attrNameLst>
                                          <p:attrName>ppt_h</p:attrName>
                                        </p:attrNameLst>
                                      </p:cBhvr>
                                      <p:tavLst>
                                        <p:tav tm="0">
                                          <p:val>
                                            <p:fltVal val="0"/>
                                          </p:val>
                                        </p:tav>
                                        <p:tav tm="100000">
                                          <p:val>
                                            <p:strVal val="#ppt_h"/>
                                          </p:val>
                                        </p:tav>
                                      </p:tavLst>
                                    </p:anim>
                                    <p:animEffect transition="in" filter="fade">
                                      <p:cBhvr>
                                        <p:cTn id="11" dur="500"/>
                                        <p:tgtEl>
                                          <p:spTgt spid="29"/>
                                        </p:tgtEl>
                                      </p:cBhvr>
                                    </p:animEffect>
                                  </p:childTnLst>
                                  <p:subTnLst>
                                    <p:audio>
                                      <p:cMediaNode>
                                        <p:cTn display="0" masterRel="sameClick">
                                          <p:stCondLst>
                                            <p:cond evt="begin" delay="0">
                                              <p:tn val="7"/>
                                            </p:cond>
                                          </p:stCondLst>
                                          <p:endCondLst>
                                            <p:cond evt="onStopAudio" delay="0">
                                              <p:tgtEl>
                                                <p:sldTgt/>
                                              </p:tgtEl>
                                            </p:cond>
                                          </p:endCondLst>
                                        </p:cTn>
                                        <p:tgtEl>
                                          <p:sndTgt r:embed="rId4" name="type.wav"/>
                                        </p:tgtEl>
                                      </p:cMediaNode>
                                    </p:audio>
                                  </p:subTnLst>
                                </p:cTn>
                              </p:par>
                              <p:par>
                                <p:cTn id="12" presetID="53" presetClass="entr" presetSubtype="16" fill="hold" grpId="0" nodeType="with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p:cTn id="14" dur="500" fill="hold"/>
                                        <p:tgtEl>
                                          <p:spTgt spid="28"/>
                                        </p:tgtEl>
                                        <p:attrNameLst>
                                          <p:attrName>ppt_w</p:attrName>
                                        </p:attrNameLst>
                                      </p:cBhvr>
                                      <p:tavLst>
                                        <p:tav tm="0">
                                          <p:val>
                                            <p:fltVal val="0"/>
                                          </p:val>
                                        </p:tav>
                                        <p:tav tm="100000">
                                          <p:val>
                                            <p:strVal val="#ppt_w"/>
                                          </p:val>
                                        </p:tav>
                                      </p:tavLst>
                                    </p:anim>
                                    <p:anim calcmode="lin" valueType="num">
                                      <p:cBhvr>
                                        <p:cTn id="15" dur="500" fill="hold"/>
                                        <p:tgtEl>
                                          <p:spTgt spid="28"/>
                                        </p:tgtEl>
                                        <p:attrNameLst>
                                          <p:attrName>ppt_h</p:attrName>
                                        </p:attrNameLst>
                                      </p:cBhvr>
                                      <p:tavLst>
                                        <p:tav tm="0">
                                          <p:val>
                                            <p:fltVal val="0"/>
                                          </p:val>
                                        </p:tav>
                                        <p:tav tm="100000">
                                          <p:val>
                                            <p:strVal val="#ppt_h"/>
                                          </p:val>
                                        </p:tav>
                                      </p:tavLst>
                                    </p:anim>
                                    <p:animEffect transition="in" filter="fade">
                                      <p:cBhvr>
                                        <p:cTn id="16" dur="500"/>
                                        <p:tgtEl>
                                          <p:spTgt spid="28"/>
                                        </p:tgtEl>
                                      </p:cBhvr>
                                    </p:animEffect>
                                  </p:childTnLst>
                                  <p:subTnLst>
                                    <p:audio>
                                      <p:cMediaNode>
                                        <p:cTn display="0" masterRel="sameClick">
                                          <p:stCondLst>
                                            <p:cond evt="begin" delay="0">
                                              <p:tn val="12"/>
                                            </p:cond>
                                          </p:stCondLst>
                                          <p:endCondLst>
                                            <p:cond evt="onStopAudio" delay="0">
                                              <p:tgtEl>
                                                <p:sldTgt/>
                                              </p:tgtEl>
                                            </p:cond>
                                          </p:endCondLst>
                                        </p:cTn>
                                        <p:tgtEl>
                                          <p:sndTgt r:embed="rId4" name="type.wav"/>
                                        </p:tgtEl>
                                      </p:cMediaNode>
                                    </p:audio>
                                  </p:subTnLst>
                                </p:cTn>
                              </p:par>
                              <p:par>
                                <p:cTn id="17" presetID="3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fltVal val="0"/>
                                          </p:val>
                                        </p:tav>
                                        <p:tav tm="100000">
                                          <p:val>
                                            <p:strVal val="#ppt_w"/>
                                          </p:val>
                                        </p:tav>
                                      </p:tavLst>
                                    </p:anim>
                                    <p:anim calcmode="lin" valueType="num">
                                      <p:cBhvr>
                                        <p:cTn id="20" dur="1000" fill="hold"/>
                                        <p:tgtEl>
                                          <p:spTgt spid="2"/>
                                        </p:tgtEl>
                                        <p:attrNameLst>
                                          <p:attrName>ppt_h</p:attrName>
                                        </p:attrNameLst>
                                      </p:cBhvr>
                                      <p:tavLst>
                                        <p:tav tm="0">
                                          <p:val>
                                            <p:fltVal val="0"/>
                                          </p:val>
                                        </p:tav>
                                        <p:tav tm="100000">
                                          <p:val>
                                            <p:strVal val="#ppt_h"/>
                                          </p:val>
                                        </p:tav>
                                      </p:tavLst>
                                    </p:anim>
                                    <p:anim calcmode="lin" valueType="num">
                                      <p:cBhvr>
                                        <p:cTn id="21" dur="1000" fill="hold"/>
                                        <p:tgtEl>
                                          <p:spTgt spid="2"/>
                                        </p:tgtEl>
                                        <p:attrNameLst>
                                          <p:attrName>style.rotation</p:attrName>
                                        </p:attrNameLst>
                                      </p:cBhvr>
                                      <p:tavLst>
                                        <p:tav tm="0">
                                          <p:val>
                                            <p:fltVal val="90"/>
                                          </p:val>
                                        </p:tav>
                                        <p:tav tm="100000">
                                          <p:val>
                                            <p:fltVal val="0"/>
                                          </p:val>
                                        </p:tav>
                                      </p:tavLst>
                                    </p:anim>
                                    <p:animEffect transition="in" filter="fade">
                                      <p:cBhvr>
                                        <p:cTn id="22"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23" fill="hold" display="0">
                  <p:stCondLst>
                    <p:cond delay="indefinite"/>
                  </p:stCondLst>
                  <p:endCondLst>
                    <p:cond evt="onStopAudio" delay="0">
                      <p:tgtEl>
                        <p:sldTgt/>
                      </p:tgtEl>
                    </p:cond>
                  </p:endCondLst>
                </p:cTn>
                <p:tgtEl>
                  <p:spTgt spid="15"/>
                </p:tgtEl>
              </p:cMediaNode>
            </p:audio>
            <p:seq concurrent="1" nextAc="seek">
              <p:cTn id="24" restart="whenNotActive" fill="hold" evtFilter="cancelBubble" nodeType="interactiveSeq">
                <p:stCondLst>
                  <p:cond evt="onClick" delay="0">
                    <p:tgtEl>
                      <p:spTgt spid="22"/>
                    </p:tgtEl>
                  </p:cond>
                </p:stCondLst>
                <p:endSync evt="end" delay="0">
                  <p:rtn val="all"/>
                </p:endSync>
                <p:childTnLst>
                  <p:par>
                    <p:cTn id="25" fill="hold">
                      <p:stCondLst>
                        <p:cond delay="0"/>
                      </p:stCondLst>
                      <p:childTnLst>
                        <p:par>
                          <p:cTn id="26" fill="hold">
                            <p:stCondLst>
                              <p:cond delay="0"/>
                            </p:stCondLst>
                            <p:childTnLst>
                              <p:par>
                                <p:cTn id="27" presetID="63" presetClass="path" presetSubtype="0" accel="50000" decel="50000" fill="hold" nodeType="clickEffect">
                                  <p:stCondLst>
                                    <p:cond delay="0"/>
                                  </p:stCondLst>
                                  <p:childTnLst>
                                    <p:animMotion origin="layout" path="M 2.08333E-7 -3.7037E-6 L 0.09714 -0.00601 " pathEditMode="relative" rAng="0" ptsTypes="AA">
                                      <p:cBhvr>
                                        <p:cTn id="28" dur="2000" fill="hold"/>
                                        <p:tgtEl>
                                          <p:spTgt spid="26"/>
                                        </p:tgtEl>
                                        <p:attrNameLst>
                                          <p:attrName>ppt_x</p:attrName>
                                          <p:attrName>ppt_y</p:attrName>
                                        </p:attrNameLst>
                                      </p:cBhvr>
                                      <p:rCtr x="4857" y="-301"/>
                                    </p:animMotion>
                                  </p:childTnLst>
                                  <p:subTnLst>
                                    <p:audio>
                                      <p:cMediaNode>
                                        <p:cTn display="0" masterRel="sameClick">
                                          <p:stCondLst>
                                            <p:cond evt="begin" delay="0">
                                              <p:tn val="27"/>
                                            </p:cond>
                                          </p:stCondLst>
                                          <p:endCondLst>
                                            <p:cond evt="onStopAudio" delay="0">
                                              <p:tgtEl>
                                                <p:sldTgt/>
                                              </p:tgtEl>
                                            </p:cond>
                                          </p:endCondLst>
                                        </p:cTn>
                                        <p:tgtEl>
                                          <p:sndTgt r:embed="rId5" name="yaaa (online-audio-converter.com).wav"/>
                                        </p:tgtEl>
                                      </p:cMediaNode>
                                    </p:audio>
                                  </p:subTnLst>
                                </p:cTn>
                              </p:par>
                            </p:childTnLst>
                          </p:cTn>
                        </p:par>
                      </p:childTnLst>
                    </p:cTn>
                  </p:par>
                </p:childTnLst>
              </p:cTn>
              <p:nextCondLst>
                <p:cond evt="onClick" delay="0">
                  <p:tgtEl>
                    <p:spTgt spid="22"/>
                  </p:tgtEl>
                </p:cond>
              </p:nextCondLst>
            </p:seq>
            <p:seq concurrent="1" nextAc="seek">
              <p:cTn id="29" restart="whenNotActive" fill="hold" evtFilter="cancelBubble" nodeType="interactiveSeq">
                <p:stCondLst>
                  <p:cond evt="onClick" delay="0">
                    <p:tgtEl>
                      <p:spTgt spid="19"/>
                    </p:tgtEl>
                  </p:cond>
                </p:stCondLst>
                <p:endSync evt="end" delay="0">
                  <p:rtn val="all"/>
                </p:endSync>
                <p:childTnLst>
                  <p:par>
                    <p:cTn id="30" fill="hold">
                      <p:stCondLst>
                        <p:cond delay="0"/>
                      </p:stCondLst>
                      <p:childTnLst>
                        <p:par>
                          <p:cTn id="31" fill="hold">
                            <p:stCondLst>
                              <p:cond delay="0"/>
                            </p:stCondLst>
                            <p:childTnLst>
                              <p:par>
                                <p:cTn id="32" presetID="35" presetClass="path" presetSubtype="0" accel="50000" decel="50000" fill="hold" nodeType="clickEffect">
                                  <p:stCondLst>
                                    <p:cond delay="0"/>
                                  </p:stCondLst>
                                  <p:childTnLst>
                                    <p:animMotion origin="layout" path="M 2.08333E-7 -3.7037E-6 L -0.09714 -0.00601 " pathEditMode="relative" rAng="0" ptsTypes="AA">
                                      <p:cBhvr>
                                        <p:cTn id="33" dur="2000" fill="hold"/>
                                        <p:tgtEl>
                                          <p:spTgt spid="26"/>
                                        </p:tgtEl>
                                        <p:attrNameLst>
                                          <p:attrName>ppt_x</p:attrName>
                                          <p:attrName>ppt_y</p:attrName>
                                        </p:attrNameLst>
                                      </p:cBhvr>
                                      <p:rCtr x="-4857" y="-301"/>
                                    </p:animMotion>
                                  </p:childTnLst>
                                  <p:subTnLst>
                                    <p:audio>
                                      <p:cMediaNode>
                                        <p:cTn display="0" masterRel="sameClick">
                                          <p:stCondLst>
                                            <p:cond evt="begin" delay="0">
                                              <p:tn val="32"/>
                                            </p:cond>
                                          </p:stCondLst>
                                          <p:endCondLst>
                                            <p:cond evt="onStopAudio" delay="0">
                                              <p:tgtEl>
                                                <p:sldTgt/>
                                              </p:tgtEl>
                                            </p:cond>
                                          </p:endCondLst>
                                        </p:cTn>
                                        <p:tgtEl>
                                          <p:sndTgt r:embed="rId5" name="yaaa (online-audio-converter.com).wav"/>
                                        </p:tgtEl>
                                      </p:cMediaNode>
                                    </p:audio>
                                  </p:subTnLst>
                                </p:cTn>
                              </p:par>
                            </p:childTnLst>
                          </p:cTn>
                        </p:par>
                      </p:childTnLst>
                    </p:cTn>
                  </p:par>
                </p:childTnLst>
              </p:cTn>
              <p:nextCondLst>
                <p:cond evt="onClick" delay="0">
                  <p:tgtEl>
                    <p:spTgt spid="19"/>
                  </p:tgtEl>
                </p:cond>
              </p:nextCondLst>
            </p:seq>
            <p:seq concurrent="1" nextAc="seek">
              <p:cTn id="34" restart="whenNotActive" fill="hold" evtFilter="cancelBubble" nodeType="interactiveSeq">
                <p:stCondLst>
                  <p:cond evt="onClick" delay="0">
                    <p:tgtEl>
                      <p:spTgt spid="29"/>
                    </p:tgtEl>
                  </p:cond>
                </p:stCondLst>
                <p:endSync evt="end" delay="0">
                  <p:rtn val="all"/>
                </p:endSync>
                <p:childTnLst>
                  <p:par>
                    <p:cTn id="35" fill="hold">
                      <p:stCondLst>
                        <p:cond delay="0"/>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30"/>
                                        </p:tgtEl>
                                        <p:attrNameLst>
                                          <p:attrName>style.visibility</p:attrName>
                                        </p:attrNameLst>
                                      </p:cBhvr>
                                      <p:to>
                                        <p:strVal val="visible"/>
                                      </p:to>
                                    </p:set>
                                    <p:anim calcmode="lin" valueType="num">
                                      <p:cBhvr>
                                        <p:cTn id="39" dur="500" fill="hold"/>
                                        <p:tgtEl>
                                          <p:spTgt spid="30"/>
                                        </p:tgtEl>
                                        <p:attrNameLst>
                                          <p:attrName>ppt_w</p:attrName>
                                        </p:attrNameLst>
                                      </p:cBhvr>
                                      <p:tavLst>
                                        <p:tav tm="0">
                                          <p:val>
                                            <p:fltVal val="0"/>
                                          </p:val>
                                        </p:tav>
                                        <p:tav tm="100000">
                                          <p:val>
                                            <p:strVal val="#ppt_w"/>
                                          </p:val>
                                        </p:tav>
                                      </p:tavLst>
                                    </p:anim>
                                    <p:anim calcmode="lin" valueType="num">
                                      <p:cBhvr>
                                        <p:cTn id="40" dur="500" fill="hold"/>
                                        <p:tgtEl>
                                          <p:spTgt spid="30"/>
                                        </p:tgtEl>
                                        <p:attrNameLst>
                                          <p:attrName>ppt_h</p:attrName>
                                        </p:attrNameLst>
                                      </p:cBhvr>
                                      <p:tavLst>
                                        <p:tav tm="0">
                                          <p:val>
                                            <p:fltVal val="0"/>
                                          </p:val>
                                        </p:tav>
                                        <p:tav tm="100000">
                                          <p:val>
                                            <p:strVal val="#ppt_h"/>
                                          </p:val>
                                        </p:tav>
                                      </p:tavLst>
                                    </p:anim>
                                    <p:animEffect transition="in" filter="fade">
                                      <p:cBhvr>
                                        <p:cTn id="41" dur="500"/>
                                        <p:tgtEl>
                                          <p:spTgt spid="30"/>
                                        </p:tgtEl>
                                      </p:cBhvr>
                                    </p:animEffect>
                                  </p:childTnLst>
                                  <p:subTnLst>
                                    <p:audio>
                                      <p:cMediaNode>
                                        <p:cTn display="0" masterRel="sameClick">
                                          <p:stCondLst>
                                            <p:cond evt="begin" delay="0">
                                              <p:tn val="37"/>
                                            </p:cond>
                                          </p:stCondLst>
                                          <p:endCondLst>
                                            <p:cond evt="onStopAudio" delay="0">
                                              <p:tgtEl>
                                                <p:sldTgt/>
                                              </p:tgtEl>
                                            </p:cond>
                                          </p:endCondLst>
                                        </p:cTn>
                                        <p:tgtEl>
                                          <p:sndTgt r:embed="rId6" name="applause.wav"/>
                                        </p:tgtEl>
                                      </p:cMediaNode>
                                    </p:audio>
                                  </p:subTnLst>
                                </p:cTn>
                              </p:par>
                            </p:childTnLst>
                          </p:cTn>
                        </p:par>
                      </p:childTnLst>
                    </p:cTn>
                  </p:par>
                </p:childTnLst>
              </p:cTn>
              <p:nextCondLst>
                <p:cond evt="onClick" delay="0">
                  <p:tgtEl>
                    <p:spTgt spid="29"/>
                  </p:tgtEl>
                </p:cond>
              </p:nextCondLst>
            </p:seq>
            <p:seq concurrent="1" nextAc="seek">
              <p:cTn id="42" restart="whenNotActive" fill="hold" evtFilter="cancelBubble" nodeType="interactiveSeq">
                <p:stCondLst>
                  <p:cond evt="onClick" delay="0">
                    <p:tgtEl>
                      <p:spTgt spid="49"/>
                    </p:tgtEl>
                  </p:cond>
                </p:stCondLst>
                <p:endSync evt="end" delay="0">
                  <p:rtn val="all"/>
                </p:endSync>
                <p:childTnLst>
                  <p:par>
                    <p:cTn id="43" fill="hold">
                      <p:stCondLst>
                        <p:cond delay="0"/>
                      </p:stCondLst>
                      <p:childTnLst>
                        <p:par>
                          <p:cTn id="44" fill="hold">
                            <p:stCondLst>
                              <p:cond delay="0"/>
                            </p:stCondLst>
                            <p:childTnLst>
                              <p:par>
                                <p:cTn id="45" presetID="1" presetClass="entr" presetSubtype="0" fill="hold" grpId="0" nodeType="afterEffect">
                                  <p:stCondLst>
                                    <p:cond delay="1000"/>
                                  </p:stCondLst>
                                  <p:childTnLst>
                                    <p:set>
                                      <p:cBhvr>
                                        <p:cTn id="46"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7" name="beep.wav"/>
                                        </p:tgtEl>
                                      </p:cMediaNode>
                                    </p:audio>
                                  </p:subTnLst>
                                </p:cTn>
                              </p:par>
                            </p:childTnLst>
                          </p:cTn>
                        </p:par>
                        <p:par>
                          <p:cTn id="47" fill="hold">
                            <p:stCondLst>
                              <p:cond delay="1000"/>
                            </p:stCondLst>
                            <p:childTnLst>
                              <p:par>
                                <p:cTn id="48" presetID="1" presetClass="entr" presetSubtype="0" fill="hold" grpId="0" nodeType="afterEffect">
                                  <p:stCondLst>
                                    <p:cond delay="1000"/>
                                  </p:stCondLst>
                                  <p:childTnLst>
                                    <p:set>
                                      <p:cBhvr>
                                        <p:cTn id="49"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7" name="beep.wav"/>
                                        </p:tgtEl>
                                      </p:cMediaNode>
                                    </p:audio>
                                  </p:subTnLst>
                                </p:cTn>
                              </p:par>
                            </p:childTnLst>
                          </p:cTn>
                        </p:par>
                        <p:par>
                          <p:cTn id="50" fill="hold">
                            <p:stCondLst>
                              <p:cond delay="2000"/>
                            </p:stCondLst>
                            <p:childTnLst>
                              <p:par>
                                <p:cTn id="51" presetID="1" presetClass="entr" presetSubtype="0" fill="hold" grpId="0" nodeType="afterEffect">
                                  <p:stCondLst>
                                    <p:cond delay="1000"/>
                                  </p:stCondLst>
                                  <p:childTnLst>
                                    <p:set>
                                      <p:cBhvr>
                                        <p:cTn id="52"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7" name="beep.wav"/>
                                        </p:tgtEl>
                                      </p:cMediaNode>
                                    </p:audio>
                                  </p:subTnLst>
                                </p:cTn>
                              </p:par>
                            </p:childTnLst>
                          </p:cTn>
                        </p:par>
                        <p:par>
                          <p:cTn id="53" fill="hold">
                            <p:stCondLst>
                              <p:cond delay="3000"/>
                            </p:stCondLst>
                            <p:childTnLst>
                              <p:par>
                                <p:cTn id="54" presetID="1" presetClass="entr" presetSubtype="0" fill="hold" grpId="0" nodeType="afterEffect">
                                  <p:stCondLst>
                                    <p:cond delay="1000"/>
                                  </p:stCondLst>
                                  <p:childTnLst>
                                    <p:set>
                                      <p:cBhvr>
                                        <p:cTn id="55" dur="1" fill="hold">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7" name="beep.wav"/>
                                        </p:tgtEl>
                                      </p:cMediaNode>
                                    </p:audio>
                                  </p:subTnLst>
                                </p:cTn>
                              </p:par>
                            </p:childTnLst>
                          </p:cTn>
                        </p:par>
                        <p:par>
                          <p:cTn id="56" fill="hold">
                            <p:stCondLst>
                              <p:cond delay="4000"/>
                            </p:stCondLst>
                            <p:childTnLst>
                              <p:par>
                                <p:cTn id="57" presetID="1" presetClass="entr" presetSubtype="0" fill="hold" grpId="0" nodeType="afterEffect">
                                  <p:stCondLst>
                                    <p:cond delay="1000"/>
                                  </p:stCondLst>
                                  <p:childTnLst>
                                    <p:set>
                                      <p:cBhvr>
                                        <p:cTn id="58" dur="1" fill="hold">
                                          <p:stCondLst>
                                            <p:cond delay="0"/>
                                          </p:stCondLst>
                                        </p:cTn>
                                        <p:tgtEl>
                                          <p:spTgt spid="71"/>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7" name="beep.wav"/>
                                        </p:tgtEl>
                                      </p:cMediaNode>
                                    </p:audio>
                                  </p:subTnLst>
                                </p:cTn>
                              </p:par>
                            </p:childTnLst>
                          </p:cTn>
                        </p:par>
                        <p:par>
                          <p:cTn id="59" fill="hold">
                            <p:stCondLst>
                              <p:cond delay="5000"/>
                            </p:stCondLst>
                            <p:childTnLst>
                              <p:par>
                                <p:cTn id="60" presetID="1" presetClass="entr" presetSubtype="0" fill="hold" grpId="0" nodeType="afterEffect">
                                  <p:stCondLst>
                                    <p:cond delay="1000"/>
                                  </p:stCondLst>
                                  <p:childTnLst>
                                    <p:set>
                                      <p:cBhvr>
                                        <p:cTn id="61" dur="1" fill="hold">
                                          <p:stCondLst>
                                            <p:cond delay="0"/>
                                          </p:stCondLst>
                                        </p:cTn>
                                        <p:tgtEl>
                                          <p:spTgt spid="72"/>
                                        </p:tgtEl>
                                        <p:attrNameLst>
                                          <p:attrName>style.visibility</p:attrName>
                                        </p:attrNameLst>
                                      </p:cBhvr>
                                      <p:to>
                                        <p:strVal val="visible"/>
                                      </p:to>
                                    </p:set>
                                  </p:childTnLst>
                                  <p:subTnLst>
                                    <p:audio>
                                      <p:cMediaNode>
                                        <p:cTn display="0" masterRel="sameClick">
                                          <p:stCondLst>
                                            <p:cond evt="begin" delay="0">
                                              <p:tn val="60"/>
                                            </p:cond>
                                          </p:stCondLst>
                                          <p:endCondLst>
                                            <p:cond evt="onStopAudio" delay="0">
                                              <p:tgtEl>
                                                <p:sldTgt/>
                                              </p:tgtEl>
                                            </p:cond>
                                          </p:endCondLst>
                                        </p:cTn>
                                        <p:tgtEl>
                                          <p:sndTgt r:embed="rId7" name="beep.wav"/>
                                        </p:tgtEl>
                                      </p:cMediaNode>
                                    </p:audio>
                                  </p:subTnLst>
                                </p:cTn>
                              </p:par>
                            </p:childTnLst>
                          </p:cTn>
                        </p:par>
                        <p:par>
                          <p:cTn id="62" fill="hold">
                            <p:stCondLst>
                              <p:cond delay="6000"/>
                            </p:stCondLst>
                            <p:childTnLst>
                              <p:par>
                                <p:cTn id="63" presetID="1" presetClass="entr" presetSubtype="0" fill="hold" grpId="0" nodeType="afterEffect">
                                  <p:stCondLst>
                                    <p:cond delay="1000"/>
                                  </p:stCondLst>
                                  <p:childTnLst>
                                    <p:set>
                                      <p:cBhvr>
                                        <p:cTn id="64" dur="1" fill="hold">
                                          <p:stCondLst>
                                            <p:cond delay="0"/>
                                          </p:stCondLst>
                                        </p:cTn>
                                        <p:tgtEl>
                                          <p:spTgt spid="73"/>
                                        </p:tgtEl>
                                        <p:attrNameLst>
                                          <p:attrName>style.visibility</p:attrName>
                                        </p:attrNameLst>
                                      </p:cBhvr>
                                      <p:to>
                                        <p:strVal val="visible"/>
                                      </p:to>
                                    </p:set>
                                  </p:childTnLst>
                                  <p:subTnLst>
                                    <p:audio>
                                      <p:cMediaNode>
                                        <p:cTn display="0" masterRel="sameClick">
                                          <p:stCondLst>
                                            <p:cond evt="begin" delay="0">
                                              <p:tn val="63"/>
                                            </p:cond>
                                          </p:stCondLst>
                                          <p:endCondLst>
                                            <p:cond evt="onStopAudio" delay="0">
                                              <p:tgtEl>
                                                <p:sldTgt/>
                                              </p:tgtEl>
                                            </p:cond>
                                          </p:endCondLst>
                                        </p:cTn>
                                        <p:tgtEl>
                                          <p:sndTgt r:embed="rId7" name="beep.wav"/>
                                        </p:tgtEl>
                                      </p:cMediaNode>
                                    </p:audio>
                                  </p:subTnLst>
                                </p:cTn>
                              </p:par>
                            </p:childTnLst>
                          </p:cTn>
                        </p:par>
                        <p:par>
                          <p:cTn id="65" fill="hold">
                            <p:stCondLst>
                              <p:cond delay="7000"/>
                            </p:stCondLst>
                            <p:childTnLst>
                              <p:par>
                                <p:cTn id="66" presetID="1" presetClass="entr" presetSubtype="0" fill="hold" grpId="0" nodeType="afterEffect">
                                  <p:stCondLst>
                                    <p:cond delay="1000"/>
                                  </p:stCondLst>
                                  <p:childTnLst>
                                    <p:set>
                                      <p:cBhvr>
                                        <p:cTn id="67" dur="1" fill="hold">
                                          <p:stCondLst>
                                            <p:cond delay="0"/>
                                          </p:stCondLst>
                                        </p:cTn>
                                        <p:tgtEl>
                                          <p:spTgt spid="74"/>
                                        </p:tgtEl>
                                        <p:attrNameLst>
                                          <p:attrName>style.visibility</p:attrName>
                                        </p:attrNameLst>
                                      </p:cBhvr>
                                      <p:to>
                                        <p:strVal val="visible"/>
                                      </p:to>
                                    </p:set>
                                  </p:childTnLst>
                                  <p:subTnLst>
                                    <p:audio>
                                      <p:cMediaNode>
                                        <p:cTn display="0" masterRel="sameClick">
                                          <p:stCondLst>
                                            <p:cond evt="begin" delay="0">
                                              <p:tn val="66"/>
                                            </p:cond>
                                          </p:stCondLst>
                                          <p:endCondLst>
                                            <p:cond evt="onStopAudio" delay="0">
                                              <p:tgtEl>
                                                <p:sldTgt/>
                                              </p:tgtEl>
                                            </p:cond>
                                          </p:endCondLst>
                                        </p:cTn>
                                        <p:tgtEl>
                                          <p:sndTgt r:embed="rId7" name="beep.wav"/>
                                        </p:tgtEl>
                                      </p:cMediaNode>
                                    </p:audio>
                                  </p:subTnLst>
                                </p:cTn>
                              </p:par>
                            </p:childTnLst>
                          </p:cTn>
                        </p:par>
                        <p:par>
                          <p:cTn id="68" fill="hold">
                            <p:stCondLst>
                              <p:cond delay="8000"/>
                            </p:stCondLst>
                            <p:childTnLst>
                              <p:par>
                                <p:cTn id="69" presetID="1" presetClass="entr" presetSubtype="0" fill="hold" grpId="0" nodeType="afterEffect">
                                  <p:stCondLst>
                                    <p:cond delay="1000"/>
                                  </p:stCondLst>
                                  <p:childTnLst>
                                    <p:set>
                                      <p:cBhvr>
                                        <p:cTn id="70" dur="1" fill="hold">
                                          <p:stCondLst>
                                            <p:cond delay="0"/>
                                          </p:stCondLst>
                                        </p:cTn>
                                        <p:tgtEl>
                                          <p:spTgt spid="75"/>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7" name="beep.wav"/>
                                        </p:tgtEl>
                                      </p:cMediaNode>
                                    </p:audio>
                                  </p:subTnLst>
                                </p:cTn>
                              </p:par>
                            </p:childTnLst>
                          </p:cTn>
                        </p:par>
                        <p:par>
                          <p:cTn id="71" fill="hold">
                            <p:stCondLst>
                              <p:cond delay="9000"/>
                            </p:stCondLst>
                            <p:childTnLst>
                              <p:par>
                                <p:cTn id="72" presetID="1" presetClass="entr" presetSubtype="0" fill="hold" grpId="0" nodeType="afterEffect">
                                  <p:stCondLst>
                                    <p:cond delay="1000"/>
                                  </p:stCondLst>
                                  <p:childTnLst>
                                    <p:set>
                                      <p:cBhvr>
                                        <p:cTn id="73" dur="1" fill="hold">
                                          <p:stCondLst>
                                            <p:cond delay="0"/>
                                          </p:stCondLst>
                                        </p:cTn>
                                        <p:tgtEl>
                                          <p:spTgt spid="76"/>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7" name="beep.wav"/>
                                        </p:tgtEl>
                                      </p:cMediaNode>
                                    </p:audio>
                                  </p:subTnLst>
                                </p:cTn>
                              </p:par>
                            </p:childTnLst>
                          </p:cTn>
                        </p:par>
                        <p:par>
                          <p:cTn id="74" fill="hold">
                            <p:stCondLst>
                              <p:cond delay="10000"/>
                            </p:stCondLst>
                            <p:childTnLst>
                              <p:par>
                                <p:cTn id="75" presetID="1" presetClass="entr" presetSubtype="0" fill="hold" grpId="0" nodeType="afterEffect">
                                  <p:stCondLst>
                                    <p:cond delay="1000"/>
                                  </p:stCondLst>
                                  <p:childTnLst>
                                    <p:set>
                                      <p:cBhvr>
                                        <p:cTn id="76" dur="1" fill="hold">
                                          <p:stCondLst>
                                            <p:cond delay="0"/>
                                          </p:stCondLst>
                                        </p:cTn>
                                        <p:tgtEl>
                                          <p:spTgt spid="77"/>
                                        </p:tgtEl>
                                        <p:attrNameLst>
                                          <p:attrName>style.visibility</p:attrName>
                                        </p:attrNameLst>
                                      </p:cBhvr>
                                      <p:to>
                                        <p:strVal val="visible"/>
                                      </p:to>
                                    </p:set>
                                  </p:childTnLst>
                                  <p:subTnLst>
                                    <p:audio>
                                      <p:cMediaNode>
                                        <p:cTn display="0" masterRel="sameClick">
                                          <p:stCondLst>
                                            <p:cond evt="begin" delay="0">
                                              <p:tn val="75"/>
                                            </p:cond>
                                          </p:stCondLst>
                                          <p:endCondLst>
                                            <p:cond evt="onStopAudio" delay="0">
                                              <p:tgtEl>
                                                <p:sldTgt/>
                                              </p:tgtEl>
                                            </p:cond>
                                          </p:endCondLst>
                                        </p:cTn>
                                        <p:tgtEl>
                                          <p:sndTgt r:embed="rId7" name="beep.wav"/>
                                        </p:tgtEl>
                                      </p:cMediaNode>
                                    </p:audio>
                                  </p:subTnLst>
                                </p:cTn>
                              </p:par>
                            </p:childTnLst>
                          </p:cTn>
                        </p:par>
                        <p:par>
                          <p:cTn id="77" fill="hold">
                            <p:stCondLst>
                              <p:cond delay="11000"/>
                            </p:stCondLst>
                            <p:childTnLst>
                              <p:par>
                                <p:cTn id="78" presetID="1" presetClass="entr" presetSubtype="0" fill="hold" grpId="0" nodeType="afterEffect">
                                  <p:stCondLst>
                                    <p:cond delay="1000"/>
                                  </p:stCondLst>
                                  <p:childTnLst>
                                    <p:set>
                                      <p:cBhvr>
                                        <p:cTn id="79" dur="1" fill="hold">
                                          <p:stCondLst>
                                            <p:cond delay="0"/>
                                          </p:stCondLst>
                                        </p:cTn>
                                        <p:tgtEl>
                                          <p:spTgt spid="78"/>
                                        </p:tgtEl>
                                        <p:attrNameLst>
                                          <p:attrName>style.visibility</p:attrName>
                                        </p:attrNameLst>
                                      </p:cBhvr>
                                      <p:to>
                                        <p:strVal val="visible"/>
                                      </p:to>
                                    </p:set>
                                  </p:childTnLst>
                                  <p:subTnLst>
                                    <p:audio>
                                      <p:cMediaNode>
                                        <p:cTn display="0" masterRel="sameClick">
                                          <p:stCondLst>
                                            <p:cond evt="begin" delay="0">
                                              <p:tn val="78"/>
                                            </p:cond>
                                          </p:stCondLst>
                                          <p:endCondLst>
                                            <p:cond evt="onStopAudio" delay="0">
                                              <p:tgtEl>
                                                <p:sldTgt/>
                                              </p:tgtEl>
                                            </p:cond>
                                          </p:endCondLst>
                                        </p:cTn>
                                        <p:tgtEl>
                                          <p:sndTgt r:embed="rId7" name="beep.wav"/>
                                        </p:tgtEl>
                                      </p:cMediaNode>
                                    </p:audio>
                                  </p:subTnLst>
                                </p:cTn>
                              </p:par>
                            </p:childTnLst>
                          </p:cTn>
                        </p:par>
                        <p:par>
                          <p:cTn id="80" fill="hold">
                            <p:stCondLst>
                              <p:cond delay="12000"/>
                            </p:stCondLst>
                            <p:childTnLst>
                              <p:par>
                                <p:cTn id="81" presetID="1" presetClass="entr" presetSubtype="0" fill="hold" grpId="0" nodeType="afterEffect">
                                  <p:stCondLst>
                                    <p:cond delay="1000"/>
                                  </p:stCondLst>
                                  <p:childTnLst>
                                    <p:set>
                                      <p:cBhvr>
                                        <p:cTn id="82" dur="1" fill="hold">
                                          <p:stCondLst>
                                            <p:cond delay="0"/>
                                          </p:stCondLst>
                                        </p:cTn>
                                        <p:tgtEl>
                                          <p:spTgt spid="79"/>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7" name="beep.wav"/>
                                        </p:tgtEl>
                                      </p:cMediaNode>
                                    </p:audio>
                                  </p:subTnLst>
                                </p:cTn>
                              </p:par>
                            </p:childTnLst>
                          </p:cTn>
                        </p:par>
                        <p:par>
                          <p:cTn id="83" fill="hold">
                            <p:stCondLst>
                              <p:cond delay="13000"/>
                            </p:stCondLst>
                            <p:childTnLst>
                              <p:par>
                                <p:cTn id="84" presetID="1" presetClass="entr" presetSubtype="0" fill="hold" grpId="0" nodeType="afterEffect">
                                  <p:stCondLst>
                                    <p:cond delay="1000"/>
                                  </p:stCondLst>
                                  <p:childTnLst>
                                    <p:set>
                                      <p:cBhvr>
                                        <p:cTn id="85" dur="1" fill="hold">
                                          <p:stCondLst>
                                            <p:cond delay="0"/>
                                          </p:stCondLst>
                                        </p:cTn>
                                        <p:tgtEl>
                                          <p:spTgt spid="80"/>
                                        </p:tgtEl>
                                        <p:attrNameLst>
                                          <p:attrName>style.visibility</p:attrName>
                                        </p:attrNameLst>
                                      </p:cBhvr>
                                      <p:to>
                                        <p:strVal val="visible"/>
                                      </p:to>
                                    </p:set>
                                  </p:childTnLst>
                                  <p:subTnLst>
                                    <p:audio>
                                      <p:cMediaNode>
                                        <p:cTn display="0" masterRel="sameClick">
                                          <p:stCondLst>
                                            <p:cond evt="begin" delay="0">
                                              <p:tn val="84"/>
                                            </p:cond>
                                          </p:stCondLst>
                                          <p:endCondLst>
                                            <p:cond evt="onStopAudio" delay="0">
                                              <p:tgtEl>
                                                <p:sldTgt/>
                                              </p:tgtEl>
                                            </p:cond>
                                          </p:endCondLst>
                                        </p:cTn>
                                        <p:tgtEl>
                                          <p:sndTgt r:embed="rId7" name="beep.wav"/>
                                        </p:tgtEl>
                                      </p:cMediaNode>
                                    </p:audio>
                                  </p:subTnLst>
                                </p:cTn>
                              </p:par>
                            </p:childTnLst>
                          </p:cTn>
                        </p:par>
                        <p:par>
                          <p:cTn id="86" fill="hold">
                            <p:stCondLst>
                              <p:cond delay="14000"/>
                            </p:stCondLst>
                            <p:childTnLst>
                              <p:par>
                                <p:cTn id="87" presetID="1" presetClass="entr" presetSubtype="0" fill="hold" grpId="0" nodeType="afterEffect">
                                  <p:stCondLst>
                                    <p:cond delay="1000"/>
                                  </p:stCondLst>
                                  <p:childTnLst>
                                    <p:set>
                                      <p:cBhvr>
                                        <p:cTn id="88" dur="1" fill="hold">
                                          <p:stCondLst>
                                            <p:cond delay="0"/>
                                          </p:stCondLst>
                                        </p:cTn>
                                        <p:tgtEl>
                                          <p:spTgt spid="81"/>
                                        </p:tgtEl>
                                        <p:attrNameLst>
                                          <p:attrName>style.visibility</p:attrName>
                                        </p:attrNameLst>
                                      </p:cBhvr>
                                      <p:to>
                                        <p:strVal val="visible"/>
                                      </p:to>
                                    </p:set>
                                  </p:childTnLst>
                                  <p:subTnLst>
                                    <p:audio>
                                      <p:cMediaNode>
                                        <p:cTn display="0" masterRel="sameClick">
                                          <p:stCondLst>
                                            <p:cond evt="begin" delay="0">
                                              <p:tn val="87"/>
                                            </p:cond>
                                          </p:stCondLst>
                                          <p:endCondLst>
                                            <p:cond evt="onStopAudio" delay="0">
                                              <p:tgtEl>
                                                <p:sldTgt/>
                                              </p:tgtEl>
                                            </p:cond>
                                          </p:endCondLst>
                                        </p:cTn>
                                        <p:tgtEl>
                                          <p:sndTgt r:embed="rId7" name="beep.wav"/>
                                        </p:tgtEl>
                                      </p:cMediaNode>
                                    </p:audio>
                                  </p:subTnLst>
                                </p:cTn>
                              </p:par>
                            </p:childTnLst>
                          </p:cTn>
                        </p:par>
                        <p:par>
                          <p:cTn id="89" fill="hold">
                            <p:stCondLst>
                              <p:cond delay="15000"/>
                            </p:stCondLst>
                            <p:childTnLst>
                              <p:par>
                                <p:cTn id="90" presetID="1" presetClass="entr" presetSubtype="0" fill="hold" grpId="0" nodeType="afterEffect">
                                  <p:stCondLst>
                                    <p:cond delay="1000"/>
                                  </p:stCondLst>
                                  <p:childTnLst>
                                    <p:set>
                                      <p:cBhvr>
                                        <p:cTn id="91" dur="1" fill="hold">
                                          <p:stCondLst>
                                            <p:cond delay="0"/>
                                          </p:stCondLst>
                                        </p:cTn>
                                        <p:tgtEl>
                                          <p:spTgt spid="82"/>
                                        </p:tgtEl>
                                        <p:attrNameLst>
                                          <p:attrName>style.visibility</p:attrName>
                                        </p:attrNameLst>
                                      </p:cBhvr>
                                      <p:to>
                                        <p:strVal val="visible"/>
                                      </p:to>
                                    </p:set>
                                  </p:childTnLst>
                                  <p:subTnLst>
                                    <p:audio>
                                      <p:cMediaNode>
                                        <p:cTn display="0" masterRel="sameClick">
                                          <p:stCondLst>
                                            <p:cond evt="begin" delay="0">
                                              <p:tn val="90"/>
                                            </p:cond>
                                          </p:stCondLst>
                                          <p:endCondLst>
                                            <p:cond evt="onStopAudio" delay="0">
                                              <p:tgtEl>
                                                <p:sldTgt/>
                                              </p:tgtEl>
                                            </p:cond>
                                          </p:endCondLst>
                                        </p:cTn>
                                        <p:tgtEl>
                                          <p:sndTgt r:embed="rId8" name="GUN.wav"/>
                                        </p:tgtEl>
                                      </p:cMediaNode>
                                    </p:audio>
                                  </p:subTnLst>
                                </p:cTn>
                              </p:par>
                            </p:childTnLst>
                          </p:cTn>
                        </p:par>
                      </p:childTnLst>
                    </p:cTn>
                  </p:par>
                </p:childTnLst>
              </p:cTn>
              <p:nextCondLst>
                <p:cond evt="onClick" delay="0">
                  <p:tgtEl>
                    <p:spTgt spid="49"/>
                  </p:tgtEl>
                </p:cond>
              </p:nextCondLst>
            </p:seq>
          </p:childTnLst>
        </p:cTn>
      </p:par>
    </p:tnLst>
    <p:bldLst>
      <p:bldP spid="28" grpId="0" animBg="1"/>
      <p:bldP spid="29" grpId="0" animBg="1"/>
      <p:bldP spid="30" grpId="0" animBg="1"/>
      <p:bldP spid="2" grpId="0"/>
      <p:bldP spid="50" grpId="0" animBg="1"/>
      <p:bldP spid="51" grpId="0" animBg="1"/>
      <p:bldP spid="52"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9" cstate="print">
            <a:extLst>
              <a:ext uri="{28A0092B-C50C-407E-A947-70E740481C1C}">
                <a14:useLocalDpi xmlns:a14="http://schemas.microsoft.com/office/drawing/2010/main" val="0"/>
              </a:ext>
            </a:extLst>
          </a:blip>
          <a:srcRect l="-105" t="2331" r="1" b="53511"/>
          <a:stretch/>
        </p:blipFill>
        <p:spPr>
          <a:xfrm>
            <a:off x="-68240" y="4"/>
            <a:ext cx="12260240" cy="5053169"/>
          </a:xfrm>
          <a:prstGeom prst="rect">
            <a:avLst/>
          </a:prstGeom>
          <a:ln>
            <a:noFill/>
          </a:ln>
          <a:effectLst>
            <a:softEdge rad="112500"/>
          </a:effectLst>
        </p:spPr>
      </p:pic>
      <p:cxnSp>
        <p:nvCxnSpPr>
          <p:cNvPr id="8" name="7 Conector recto"/>
          <p:cNvCxnSpPr/>
          <p:nvPr/>
        </p:nvCxnSpPr>
        <p:spPr>
          <a:xfrm flipH="1">
            <a:off x="6061880" y="5053173"/>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26" name="ảnh kéo"/>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90283" y="4269096"/>
            <a:ext cx="8752048" cy="2487735"/>
          </a:xfrm>
          <a:prstGeom prst="rect">
            <a:avLst/>
          </a:prstGeom>
          <a:effectLst>
            <a:outerShdw blurRad="76200" dist="139700" dir="18900000" sy="23000" kx="-1200000" algn="bl" rotWithShape="0">
              <a:prstClr val="black">
                <a:alpha val="20000"/>
              </a:prstClr>
            </a:outerShdw>
          </a:effectLst>
        </p:spPr>
      </p:pic>
      <p:pic>
        <p:nvPicPr>
          <p:cNvPr id="15" name="Apprehensive_at_Bes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866307" y="-911959"/>
            <a:ext cx="609600" cy="609600"/>
          </a:xfrm>
          <a:prstGeom prst="rect">
            <a:avLst/>
          </a:prstGeom>
        </p:spPr>
      </p:pic>
      <p:pic>
        <p:nvPicPr>
          <p:cNvPr id="22" name="Đội B"/>
          <p:cNvPicPr>
            <a:picLocks noChangeAspect="1"/>
          </p:cNvPicPr>
          <p:nvPr/>
        </p:nvPicPr>
        <p:blipFill rotWithShape="1">
          <a:blip r:embed="rId12">
            <a:extLst>
              <a:ext uri="{BEBA8EAE-BF5A-486C-A8C5-ECC9F3942E4B}">
                <a14:imgProps xmlns:a14="http://schemas.microsoft.com/office/drawing/2010/main">
                  <a14:imgLayer r:embed="rId13">
                    <a14:imgEffect>
                      <a14:backgroundRemoval t="9896" b="100000" l="9883" r="89971"/>
                    </a14:imgEffect>
                  </a14:imgLayer>
                </a14:imgProps>
              </a:ext>
            </a:extLst>
          </a:blip>
          <a:srcRect l="30643" t="31195" r="31012" b="4112"/>
          <a:stretch/>
        </p:blipFill>
        <p:spPr>
          <a:xfrm>
            <a:off x="12424072" y="5355532"/>
            <a:ext cx="1325091" cy="1401299"/>
          </a:xfrm>
          <a:prstGeom prst="rect">
            <a:avLst/>
          </a:prstGeom>
        </p:spPr>
      </p:pic>
      <p:pic>
        <p:nvPicPr>
          <p:cNvPr id="19" name="Đội A"/>
          <p:cNvPicPr>
            <a:picLocks noChangeAspect="1"/>
          </p:cNvPicPr>
          <p:nvPr/>
        </p:nvPicPr>
        <p:blipFill rotWithShape="1">
          <a:blip r:embed="rId14">
            <a:extLst>
              <a:ext uri="{BEBA8EAE-BF5A-486C-A8C5-ECC9F3942E4B}">
                <a14:imgProps xmlns:a14="http://schemas.microsoft.com/office/drawing/2010/main">
                  <a14:imgLayer r:embed="rId15">
                    <a14:imgEffect>
                      <a14:backgroundRemoval t="10000" b="90000" l="10000" r="90000"/>
                    </a14:imgEffect>
                  </a14:imgLayer>
                </a14:imgProps>
              </a:ext>
            </a:extLst>
          </a:blip>
          <a:srcRect l="24108" t="17379" r="35452" b="16393"/>
          <a:stretch/>
        </p:blipFill>
        <p:spPr>
          <a:xfrm>
            <a:off x="-1618673" y="5470358"/>
            <a:ext cx="1274482" cy="1478256"/>
          </a:xfrm>
          <a:prstGeom prst="rect">
            <a:avLst/>
          </a:prstGeom>
        </p:spPr>
      </p:pic>
      <p:sp>
        <p:nvSpPr>
          <p:cNvPr id="28" name="Nội dung CH"/>
          <p:cNvSpPr/>
          <p:nvPr/>
        </p:nvSpPr>
        <p:spPr>
          <a:xfrm>
            <a:off x="533400" y="685804"/>
            <a:ext cx="11258266" cy="3390901"/>
          </a:xfrm>
          <a:prstGeom prst="roundRect">
            <a:avLst/>
          </a:prstGeom>
          <a:solidFill>
            <a:schemeClr val="accent3">
              <a:lumMod val="20000"/>
              <a:lumOff val="80000"/>
              <a:alpha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50000"/>
              </a:lnSpc>
              <a:defRPr/>
            </a:pPr>
            <a:r>
              <a:rPr lang="vi-VN" sz="2400" b="1" dirty="0">
                <a:solidFill>
                  <a:srgbClr val="7030A0"/>
                </a:solidFill>
                <a:latin typeface="Tahoma" pitchFamily="34" charset="0"/>
                <a:cs typeface="Tahoma" pitchFamily="34" charset="0"/>
              </a:rPr>
              <a:t> </a:t>
            </a:r>
            <a:endParaRPr lang="en-US" sz="2400" b="1" dirty="0">
              <a:solidFill>
                <a:srgbClr val="7030A0"/>
              </a:solidFill>
              <a:latin typeface="Tahoma" pitchFamily="34" charset="0"/>
              <a:cs typeface="Tahoma" pitchFamily="34" charset="0"/>
            </a:endParaRPr>
          </a:p>
          <a:p>
            <a:pPr algn="ctr">
              <a:lnSpc>
                <a:spcPct val="150000"/>
              </a:lnSpc>
              <a:defRPr/>
            </a:pPr>
            <a:r>
              <a:rPr lang="vi-VN" sz="2800" b="1" dirty="0">
                <a:solidFill>
                  <a:srgbClr val="FFFFFF"/>
                </a:solidFill>
                <a:latin typeface="Arial" panose="020B0604020202020204" pitchFamily="34" charset="0"/>
              </a:rPr>
              <a:t> </a:t>
            </a:r>
            <a:endParaRPr lang="en-US" sz="2800" b="1" dirty="0">
              <a:solidFill>
                <a:srgbClr val="FFFFFF"/>
              </a:solidFill>
              <a:latin typeface="Tahoma" pitchFamily="34" charset="0"/>
              <a:cs typeface="Tahoma" pitchFamily="34" charset="0"/>
            </a:endParaRPr>
          </a:p>
        </p:txBody>
      </p:sp>
      <p:sp>
        <p:nvSpPr>
          <p:cNvPr id="29" name="Câu hỏi"/>
          <p:cNvSpPr/>
          <p:nvPr/>
        </p:nvSpPr>
        <p:spPr>
          <a:xfrm>
            <a:off x="4435522" y="0"/>
            <a:ext cx="2209800" cy="6858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rgbClr val="00B050"/>
                </a:solidFill>
                <a:latin typeface="Tahoma" pitchFamily="34" charset="0"/>
                <a:cs typeface="Tahoma" pitchFamily="34" charset="0"/>
              </a:rPr>
              <a:t>Câu</a:t>
            </a:r>
            <a:r>
              <a:rPr lang="en-US" sz="2400" b="1" dirty="0">
                <a:solidFill>
                  <a:srgbClr val="00B050"/>
                </a:solidFill>
                <a:latin typeface="Tahoma" pitchFamily="34" charset="0"/>
                <a:cs typeface="Tahoma" pitchFamily="34" charset="0"/>
              </a:rPr>
              <a:t> </a:t>
            </a:r>
            <a:r>
              <a:rPr lang="en-US" sz="2400" b="1" dirty="0" err="1">
                <a:solidFill>
                  <a:srgbClr val="00B050"/>
                </a:solidFill>
                <a:latin typeface="Tahoma" pitchFamily="34" charset="0"/>
                <a:cs typeface="Tahoma" pitchFamily="34" charset="0"/>
              </a:rPr>
              <a:t>hỏi</a:t>
            </a:r>
            <a:r>
              <a:rPr lang="en-US" sz="2400" b="1" dirty="0">
                <a:solidFill>
                  <a:srgbClr val="00B050"/>
                </a:solidFill>
                <a:latin typeface="Tahoma" pitchFamily="34" charset="0"/>
                <a:cs typeface="Tahoma" pitchFamily="34" charset="0"/>
              </a:rPr>
              <a:t> </a:t>
            </a:r>
          </a:p>
        </p:txBody>
      </p:sp>
      <p:sp>
        <p:nvSpPr>
          <p:cNvPr id="30" name="Đáp án"/>
          <p:cNvSpPr/>
          <p:nvPr/>
        </p:nvSpPr>
        <p:spPr>
          <a:xfrm>
            <a:off x="941696" y="3037595"/>
            <a:ext cx="10467832" cy="929138"/>
          </a:xfrm>
          <a:prstGeom prst="roundRect">
            <a:avLst>
              <a:gd name="adj" fmla="val 5000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rgbClr val="FF0000"/>
                </a:solidFill>
                <a:latin typeface="Tahoma" pitchFamily="34" charset="0"/>
                <a:cs typeface="Tahoma" pitchFamily="34" charset="0"/>
              </a:rPr>
              <a:t>Đáp</a:t>
            </a:r>
            <a:r>
              <a:rPr lang="en-US" sz="2400" b="1" dirty="0">
                <a:solidFill>
                  <a:srgbClr val="FF0000"/>
                </a:solidFill>
                <a:latin typeface="Tahoma" pitchFamily="34" charset="0"/>
                <a:cs typeface="Tahoma" pitchFamily="34" charset="0"/>
              </a:rPr>
              <a:t> </a:t>
            </a:r>
            <a:r>
              <a:rPr lang="en-US" sz="2400" b="1" dirty="0" err="1">
                <a:solidFill>
                  <a:srgbClr val="FF0000"/>
                </a:solidFill>
                <a:latin typeface="Tahoma" pitchFamily="34" charset="0"/>
                <a:cs typeface="Tahoma" pitchFamily="34" charset="0"/>
              </a:rPr>
              <a:t>án</a:t>
            </a:r>
            <a:r>
              <a:rPr lang="en-US" sz="2400" b="1" dirty="0">
                <a:solidFill>
                  <a:srgbClr val="FF0000"/>
                </a:solidFill>
                <a:latin typeface="Tahoma" pitchFamily="34" charset="0"/>
                <a:cs typeface="Tahoma" pitchFamily="34" charset="0"/>
              </a:rPr>
              <a:t>: </a:t>
            </a:r>
            <a:r>
              <a:rPr lang="en-US" sz="2400" b="1" dirty="0" err="1">
                <a:solidFill>
                  <a:srgbClr val="FF0000"/>
                </a:solidFill>
                <a:latin typeface="Tahoma" pitchFamily="34" charset="0"/>
                <a:cs typeface="Tahoma" pitchFamily="34" charset="0"/>
              </a:rPr>
              <a:t>Cái</a:t>
            </a:r>
            <a:r>
              <a:rPr lang="en-US" sz="2400" b="1" dirty="0">
                <a:solidFill>
                  <a:srgbClr val="FF0000"/>
                </a:solidFill>
                <a:latin typeface="Tahoma" pitchFamily="34" charset="0"/>
                <a:cs typeface="Tahoma" pitchFamily="34" charset="0"/>
              </a:rPr>
              <a:t> </a:t>
            </a:r>
            <a:r>
              <a:rPr lang="en-US" sz="2400" b="1" dirty="0" err="1">
                <a:solidFill>
                  <a:srgbClr val="FF0000"/>
                </a:solidFill>
                <a:latin typeface="Tahoma" pitchFamily="34" charset="0"/>
                <a:cs typeface="Tahoma" pitchFamily="34" charset="0"/>
              </a:rPr>
              <a:t>bàn</a:t>
            </a:r>
            <a:endParaRPr lang="en-US" sz="2400" b="1" dirty="0">
              <a:solidFill>
                <a:srgbClr val="FF0000"/>
              </a:solidFill>
              <a:latin typeface="Tahoma" pitchFamily="34" charset="0"/>
              <a:cs typeface="Tahoma" pitchFamily="34" charset="0"/>
            </a:endParaRPr>
          </a:p>
        </p:txBody>
      </p:sp>
      <p:sp>
        <p:nvSpPr>
          <p:cNvPr id="2" name="Rectangle 1"/>
          <p:cNvSpPr/>
          <p:nvPr/>
        </p:nvSpPr>
        <p:spPr>
          <a:xfrm>
            <a:off x="2529771" y="1022385"/>
            <a:ext cx="7096815" cy="1446550"/>
          </a:xfrm>
          <a:prstGeom prst="rect">
            <a:avLst/>
          </a:prstGeom>
          <a:noFill/>
        </p:spPr>
        <p:txBody>
          <a:bodyPr wrap="none" lIns="91440" tIns="45720" rIns="91440" bIns="45720">
            <a:spAutoFit/>
          </a:bodyPr>
          <a:lstStyle/>
          <a:p>
            <a:pPr lvl="0" algn="ctr"/>
            <a:r>
              <a:rPr lang="en-US" sz="4400" b="1" dirty="0" err="1">
                <a:ln w="0"/>
                <a:solidFill>
                  <a:srgbClr val="00B050"/>
                </a:solidFill>
                <a:latin typeface="Times New Roman" panose="02020603050405020304" pitchFamily="18" charset="0"/>
                <a:cs typeface="Times New Roman" panose="02020603050405020304" pitchFamily="18" charset="0"/>
              </a:rPr>
              <a:t>Bốn</a:t>
            </a:r>
            <a:r>
              <a:rPr lang="en-US" sz="4400" b="1" dirty="0">
                <a:ln w="0"/>
                <a:solidFill>
                  <a:srgbClr val="00B050"/>
                </a:solidFill>
                <a:latin typeface="Times New Roman" panose="02020603050405020304" pitchFamily="18" charset="0"/>
                <a:cs typeface="Times New Roman" panose="02020603050405020304" pitchFamily="18" charset="0"/>
              </a:rPr>
              <a:t> </a:t>
            </a:r>
            <a:r>
              <a:rPr lang="en-US" sz="4400" b="1" dirty="0" err="1">
                <a:ln w="0"/>
                <a:solidFill>
                  <a:srgbClr val="00B050"/>
                </a:solidFill>
                <a:latin typeface="Times New Roman" panose="02020603050405020304" pitchFamily="18" charset="0"/>
                <a:cs typeface="Times New Roman" panose="02020603050405020304" pitchFamily="18" charset="0"/>
              </a:rPr>
              <a:t>chân</a:t>
            </a:r>
            <a:r>
              <a:rPr lang="en-US" sz="4400" b="1" dirty="0">
                <a:ln w="0"/>
                <a:solidFill>
                  <a:srgbClr val="00B050"/>
                </a:solidFill>
                <a:latin typeface="Times New Roman" panose="02020603050405020304" pitchFamily="18" charset="0"/>
                <a:cs typeface="Times New Roman" panose="02020603050405020304" pitchFamily="18" charset="0"/>
              </a:rPr>
              <a:t> </a:t>
            </a:r>
            <a:r>
              <a:rPr lang="en-US" sz="4400" b="1" dirty="0" err="1">
                <a:ln w="0"/>
                <a:solidFill>
                  <a:srgbClr val="00B050"/>
                </a:solidFill>
                <a:latin typeface="Times New Roman" panose="02020603050405020304" pitchFamily="18" charset="0"/>
                <a:cs typeface="Times New Roman" panose="02020603050405020304" pitchFamily="18" charset="0"/>
              </a:rPr>
              <a:t>bằng</a:t>
            </a:r>
            <a:r>
              <a:rPr lang="en-US" sz="4400" b="1" dirty="0">
                <a:ln w="0"/>
                <a:solidFill>
                  <a:srgbClr val="00B050"/>
                </a:solidFill>
                <a:latin typeface="Times New Roman" panose="02020603050405020304" pitchFamily="18" charset="0"/>
                <a:cs typeface="Times New Roman" panose="02020603050405020304" pitchFamily="18" charset="0"/>
              </a:rPr>
              <a:t> </a:t>
            </a:r>
            <a:r>
              <a:rPr lang="en-US" sz="4400" b="1" dirty="0" err="1">
                <a:ln w="0"/>
                <a:solidFill>
                  <a:srgbClr val="00B050"/>
                </a:solidFill>
                <a:latin typeface="Times New Roman" panose="02020603050405020304" pitchFamily="18" charset="0"/>
                <a:cs typeface="Times New Roman" panose="02020603050405020304" pitchFamily="18" charset="0"/>
              </a:rPr>
              <a:t>nhau</a:t>
            </a:r>
            <a:r>
              <a:rPr lang="en-US" sz="4400" b="1" dirty="0">
                <a:ln w="0"/>
                <a:solidFill>
                  <a:srgbClr val="00B050"/>
                </a:solidFill>
                <a:latin typeface="Times New Roman" panose="02020603050405020304" pitchFamily="18" charset="0"/>
                <a:cs typeface="Times New Roman" panose="02020603050405020304" pitchFamily="18" charset="0"/>
              </a:rPr>
              <a:t>,</a:t>
            </a:r>
          </a:p>
          <a:p>
            <a:pPr lvl="0" algn="ctr"/>
            <a:r>
              <a:rPr lang="en-US" sz="4400" b="1" dirty="0">
                <a:ln w="0"/>
                <a:solidFill>
                  <a:srgbClr val="00B050"/>
                </a:solidFill>
                <a:latin typeface="Times New Roman" panose="02020603050405020304" pitchFamily="18" charset="0"/>
                <a:cs typeface="Times New Roman" panose="02020603050405020304" pitchFamily="18" charset="0"/>
              </a:rPr>
              <a:t>Hai </a:t>
            </a:r>
            <a:r>
              <a:rPr lang="en-US" sz="4400" b="1" dirty="0" err="1">
                <a:ln w="0"/>
                <a:solidFill>
                  <a:srgbClr val="00B050"/>
                </a:solidFill>
                <a:latin typeface="Times New Roman" panose="02020603050405020304" pitchFamily="18" charset="0"/>
                <a:cs typeface="Times New Roman" panose="02020603050405020304" pitchFamily="18" charset="0"/>
              </a:rPr>
              <a:t>đầu</a:t>
            </a:r>
            <a:r>
              <a:rPr lang="en-US" sz="4400" b="1" dirty="0">
                <a:ln w="0"/>
                <a:solidFill>
                  <a:srgbClr val="00B050"/>
                </a:solidFill>
                <a:latin typeface="Times New Roman" panose="02020603050405020304" pitchFamily="18" charset="0"/>
                <a:cs typeface="Times New Roman" panose="02020603050405020304" pitchFamily="18" charset="0"/>
              </a:rPr>
              <a:t> </a:t>
            </a:r>
            <a:r>
              <a:rPr lang="en-US" sz="4400" b="1" dirty="0" err="1">
                <a:ln w="0"/>
                <a:solidFill>
                  <a:srgbClr val="00B050"/>
                </a:solidFill>
                <a:latin typeface="Times New Roman" panose="02020603050405020304" pitchFamily="18" charset="0"/>
                <a:cs typeface="Times New Roman" panose="02020603050405020304" pitchFamily="18" charset="0"/>
              </a:rPr>
              <a:t>một</a:t>
            </a:r>
            <a:r>
              <a:rPr lang="en-US" sz="4400" b="1" dirty="0">
                <a:ln w="0"/>
                <a:solidFill>
                  <a:srgbClr val="00B050"/>
                </a:solidFill>
                <a:latin typeface="Times New Roman" panose="02020603050405020304" pitchFamily="18" charset="0"/>
                <a:cs typeface="Times New Roman" panose="02020603050405020304" pitchFamily="18" charset="0"/>
              </a:rPr>
              <a:t> </a:t>
            </a:r>
            <a:r>
              <a:rPr lang="en-US" sz="4400" b="1" dirty="0" err="1">
                <a:ln w="0"/>
                <a:solidFill>
                  <a:srgbClr val="00B050"/>
                </a:solidFill>
                <a:latin typeface="Times New Roman" panose="02020603050405020304" pitchFamily="18" charset="0"/>
                <a:cs typeface="Times New Roman" panose="02020603050405020304" pitchFamily="18" charset="0"/>
              </a:rPr>
              <a:t>mặt</a:t>
            </a:r>
            <a:r>
              <a:rPr lang="en-US" sz="4400" b="1" dirty="0">
                <a:ln w="0"/>
                <a:solidFill>
                  <a:srgbClr val="00B050"/>
                </a:solidFill>
                <a:latin typeface="Times New Roman" panose="02020603050405020304" pitchFamily="18" charset="0"/>
                <a:cs typeface="Times New Roman" panose="02020603050405020304" pitchFamily="18" charset="0"/>
              </a:rPr>
              <a:t> - </a:t>
            </a:r>
            <a:r>
              <a:rPr lang="en-US" sz="4400" b="1" dirty="0" err="1">
                <a:ln w="0"/>
                <a:solidFill>
                  <a:srgbClr val="00B050"/>
                </a:solidFill>
                <a:latin typeface="Times New Roman" panose="02020603050405020304" pitchFamily="18" charset="0"/>
                <a:cs typeface="Times New Roman" panose="02020603050405020304" pitchFamily="18" charset="0"/>
              </a:rPr>
              <a:t>Là</a:t>
            </a:r>
            <a:r>
              <a:rPr lang="en-US" sz="4400" b="1" dirty="0">
                <a:ln w="0"/>
                <a:solidFill>
                  <a:srgbClr val="00B050"/>
                </a:solidFill>
                <a:latin typeface="Times New Roman" panose="02020603050405020304" pitchFamily="18" charset="0"/>
                <a:cs typeface="Times New Roman" panose="02020603050405020304" pitchFamily="18" charset="0"/>
              </a:rPr>
              <a:t> </a:t>
            </a:r>
            <a:r>
              <a:rPr lang="en-US" sz="4400" b="1" dirty="0" err="1">
                <a:ln w="0"/>
                <a:solidFill>
                  <a:srgbClr val="00B050"/>
                </a:solidFill>
                <a:latin typeface="Times New Roman" panose="02020603050405020304" pitchFamily="18" charset="0"/>
                <a:cs typeface="Times New Roman" panose="02020603050405020304" pitchFamily="18" charset="0"/>
              </a:rPr>
              <a:t>cái</a:t>
            </a:r>
            <a:r>
              <a:rPr lang="en-US" sz="4400" b="1" dirty="0">
                <a:ln w="0"/>
                <a:solidFill>
                  <a:srgbClr val="00B050"/>
                </a:solidFill>
                <a:latin typeface="Times New Roman" panose="02020603050405020304" pitchFamily="18" charset="0"/>
                <a:cs typeface="Times New Roman" panose="02020603050405020304" pitchFamily="18" charset="0"/>
              </a:rPr>
              <a:t> </a:t>
            </a:r>
            <a:r>
              <a:rPr lang="en-US" sz="4400" b="1" dirty="0" err="1">
                <a:ln w="0"/>
                <a:solidFill>
                  <a:srgbClr val="00B050"/>
                </a:solidFill>
                <a:latin typeface="Times New Roman" panose="02020603050405020304" pitchFamily="18" charset="0"/>
                <a:cs typeface="Times New Roman" panose="02020603050405020304" pitchFamily="18" charset="0"/>
              </a:rPr>
              <a:t>gì</a:t>
            </a:r>
            <a:r>
              <a:rPr lang="en-US" sz="4400" b="1" dirty="0">
                <a:ln w="0"/>
                <a:solidFill>
                  <a:srgbClr val="00B050"/>
                </a:solidFill>
                <a:latin typeface="Times New Roman" panose="02020603050405020304" pitchFamily="18" charset="0"/>
                <a:cs typeface="Times New Roman" panose="02020603050405020304" pitchFamily="18" charset="0"/>
              </a:rPr>
              <a:t>?</a:t>
            </a:r>
          </a:p>
        </p:txBody>
      </p:sp>
      <p:pic>
        <p:nvPicPr>
          <p:cNvPr id="49" name="Picture 115" descr="ALRMCLOK"/>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434746" y="114737"/>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Oval 176"/>
          <p:cNvSpPr>
            <a:spLocks noChangeArrowheads="1"/>
          </p:cNvSpPr>
          <p:nvPr/>
        </p:nvSpPr>
        <p:spPr bwMode="auto">
          <a:xfrm>
            <a:off x="-1206146"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defRPr/>
            </a:pPr>
            <a:r>
              <a:rPr lang="en-US" altLang="en-US" sz="2800">
                <a:solidFill>
                  <a:srgbClr val="DC2608"/>
                </a:solidFill>
                <a:latin typeface=".VnBlack" panose="020B7200000000000000" pitchFamily="34" charset="0"/>
              </a:rPr>
              <a:t>15</a:t>
            </a:r>
          </a:p>
        </p:txBody>
      </p:sp>
      <p:sp>
        <p:nvSpPr>
          <p:cNvPr id="51" name="Oval 176"/>
          <p:cNvSpPr>
            <a:spLocks noChangeArrowheads="1"/>
          </p:cNvSpPr>
          <p:nvPr/>
        </p:nvSpPr>
        <p:spPr bwMode="auto">
          <a:xfrm>
            <a:off x="-1206146"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defRPr/>
            </a:pPr>
            <a:r>
              <a:rPr lang="en-US" altLang="en-US" sz="2800">
                <a:solidFill>
                  <a:srgbClr val="DC2608"/>
                </a:solidFill>
                <a:latin typeface=".VnBlack" panose="020B7200000000000000" pitchFamily="34" charset="0"/>
              </a:rPr>
              <a:t>14</a:t>
            </a:r>
          </a:p>
        </p:txBody>
      </p:sp>
      <p:sp>
        <p:nvSpPr>
          <p:cNvPr id="52" name="Oval 176"/>
          <p:cNvSpPr>
            <a:spLocks noChangeArrowheads="1"/>
          </p:cNvSpPr>
          <p:nvPr/>
        </p:nvSpPr>
        <p:spPr bwMode="auto">
          <a:xfrm>
            <a:off x="-1206146"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defRPr/>
            </a:pPr>
            <a:r>
              <a:rPr lang="en-US" altLang="en-US" sz="2800">
                <a:solidFill>
                  <a:srgbClr val="DC2608"/>
                </a:solidFill>
                <a:latin typeface=".VnBlack" panose="020B7200000000000000" pitchFamily="34" charset="0"/>
              </a:rPr>
              <a:t>13</a:t>
            </a:r>
          </a:p>
        </p:txBody>
      </p:sp>
      <p:sp>
        <p:nvSpPr>
          <p:cNvPr id="70" name="Oval 176"/>
          <p:cNvSpPr>
            <a:spLocks noChangeArrowheads="1"/>
          </p:cNvSpPr>
          <p:nvPr/>
        </p:nvSpPr>
        <p:spPr bwMode="auto">
          <a:xfrm>
            <a:off x="-1206146"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defRPr/>
            </a:pPr>
            <a:r>
              <a:rPr lang="en-US" altLang="en-US" sz="2800">
                <a:solidFill>
                  <a:srgbClr val="DC2608"/>
                </a:solidFill>
                <a:latin typeface=".VnBlack" panose="020B7200000000000000" pitchFamily="34" charset="0"/>
              </a:rPr>
              <a:t>12</a:t>
            </a:r>
          </a:p>
        </p:txBody>
      </p:sp>
      <p:sp>
        <p:nvSpPr>
          <p:cNvPr id="71" name="Oval 176"/>
          <p:cNvSpPr>
            <a:spLocks noChangeArrowheads="1"/>
          </p:cNvSpPr>
          <p:nvPr/>
        </p:nvSpPr>
        <p:spPr bwMode="auto">
          <a:xfrm>
            <a:off x="-1206146"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defRPr/>
            </a:pPr>
            <a:r>
              <a:rPr lang="en-US" altLang="en-US" sz="2800">
                <a:solidFill>
                  <a:srgbClr val="DC2608"/>
                </a:solidFill>
                <a:latin typeface=".VnBlack" panose="020B7200000000000000" pitchFamily="34" charset="0"/>
              </a:rPr>
              <a:t>11</a:t>
            </a:r>
          </a:p>
        </p:txBody>
      </p:sp>
      <p:sp>
        <p:nvSpPr>
          <p:cNvPr id="72" name="Oval 176"/>
          <p:cNvSpPr>
            <a:spLocks noChangeArrowheads="1"/>
          </p:cNvSpPr>
          <p:nvPr/>
        </p:nvSpPr>
        <p:spPr bwMode="auto">
          <a:xfrm>
            <a:off x="-1206146"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defRPr/>
            </a:pPr>
            <a:r>
              <a:rPr lang="en-US" altLang="en-US" sz="2800">
                <a:solidFill>
                  <a:srgbClr val="DC2608"/>
                </a:solidFill>
                <a:latin typeface=".VnBlack" panose="020B7200000000000000" pitchFamily="34" charset="0"/>
              </a:rPr>
              <a:t>10</a:t>
            </a:r>
          </a:p>
        </p:txBody>
      </p:sp>
      <p:sp>
        <p:nvSpPr>
          <p:cNvPr id="73" name="Oval 176"/>
          <p:cNvSpPr>
            <a:spLocks noChangeArrowheads="1"/>
          </p:cNvSpPr>
          <p:nvPr/>
        </p:nvSpPr>
        <p:spPr bwMode="auto">
          <a:xfrm>
            <a:off x="-1206146"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defRPr/>
            </a:pPr>
            <a:r>
              <a:rPr lang="en-US" altLang="en-US" sz="2800">
                <a:solidFill>
                  <a:srgbClr val="DC2608"/>
                </a:solidFill>
                <a:latin typeface=".VnBlack" panose="020B7200000000000000" pitchFamily="34" charset="0"/>
              </a:rPr>
              <a:t>9</a:t>
            </a:r>
          </a:p>
        </p:txBody>
      </p:sp>
      <p:sp>
        <p:nvSpPr>
          <p:cNvPr id="74" name="Oval 176"/>
          <p:cNvSpPr>
            <a:spLocks noChangeArrowheads="1"/>
          </p:cNvSpPr>
          <p:nvPr/>
        </p:nvSpPr>
        <p:spPr bwMode="auto">
          <a:xfrm>
            <a:off x="-1206146"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defRPr/>
            </a:pPr>
            <a:r>
              <a:rPr lang="en-US" altLang="en-US" sz="2800">
                <a:solidFill>
                  <a:srgbClr val="DC2608"/>
                </a:solidFill>
                <a:latin typeface=".VnBlack" panose="020B7200000000000000" pitchFamily="34" charset="0"/>
              </a:rPr>
              <a:t>8</a:t>
            </a:r>
          </a:p>
        </p:txBody>
      </p:sp>
      <p:sp>
        <p:nvSpPr>
          <p:cNvPr id="75" name="Oval 176"/>
          <p:cNvSpPr>
            <a:spLocks noChangeArrowheads="1"/>
          </p:cNvSpPr>
          <p:nvPr/>
        </p:nvSpPr>
        <p:spPr bwMode="auto">
          <a:xfrm>
            <a:off x="-1206146"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defRPr/>
            </a:pPr>
            <a:r>
              <a:rPr lang="en-US" altLang="en-US" sz="2800">
                <a:solidFill>
                  <a:srgbClr val="DC2608"/>
                </a:solidFill>
                <a:latin typeface=".VnBlack" panose="020B7200000000000000" pitchFamily="34" charset="0"/>
              </a:rPr>
              <a:t>7</a:t>
            </a:r>
          </a:p>
        </p:txBody>
      </p:sp>
      <p:sp>
        <p:nvSpPr>
          <p:cNvPr id="76" name="Oval 176"/>
          <p:cNvSpPr>
            <a:spLocks noChangeArrowheads="1"/>
          </p:cNvSpPr>
          <p:nvPr/>
        </p:nvSpPr>
        <p:spPr bwMode="auto">
          <a:xfrm>
            <a:off x="-1206146"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defRPr/>
            </a:pPr>
            <a:r>
              <a:rPr lang="en-US" altLang="en-US" sz="2800">
                <a:solidFill>
                  <a:srgbClr val="DC2608"/>
                </a:solidFill>
                <a:latin typeface=".VnBlack" panose="020B7200000000000000" pitchFamily="34" charset="0"/>
              </a:rPr>
              <a:t>6</a:t>
            </a:r>
          </a:p>
        </p:txBody>
      </p:sp>
      <p:sp>
        <p:nvSpPr>
          <p:cNvPr id="77" name="Oval 176"/>
          <p:cNvSpPr>
            <a:spLocks noChangeArrowheads="1"/>
          </p:cNvSpPr>
          <p:nvPr/>
        </p:nvSpPr>
        <p:spPr bwMode="auto">
          <a:xfrm>
            <a:off x="-1206146"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defRPr/>
            </a:pPr>
            <a:r>
              <a:rPr lang="en-US" altLang="en-US" sz="2800">
                <a:solidFill>
                  <a:srgbClr val="DC2608"/>
                </a:solidFill>
                <a:latin typeface=".VnBlack" panose="020B7200000000000000" pitchFamily="34" charset="0"/>
              </a:rPr>
              <a:t>5</a:t>
            </a:r>
          </a:p>
        </p:txBody>
      </p:sp>
      <p:sp>
        <p:nvSpPr>
          <p:cNvPr id="78" name="Oval 176"/>
          <p:cNvSpPr>
            <a:spLocks noChangeArrowheads="1"/>
          </p:cNvSpPr>
          <p:nvPr/>
        </p:nvSpPr>
        <p:spPr bwMode="auto">
          <a:xfrm>
            <a:off x="-1206146"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defRPr/>
            </a:pPr>
            <a:r>
              <a:rPr lang="en-US" altLang="en-US" sz="2800">
                <a:solidFill>
                  <a:srgbClr val="DC2608"/>
                </a:solidFill>
                <a:latin typeface=".VnBlack" panose="020B7200000000000000" pitchFamily="34" charset="0"/>
              </a:rPr>
              <a:t>4</a:t>
            </a:r>
          </a:p>
        </p:txBody>
      </p:sp>
      <p:sp>
        <p:nvSpPr>
          <p:cNvPr id="79" name="Oval 176"/>
          <p:cNvSpPr>
            <a:spLocks noChangeArrowheads="1"/>
          </p:cNvSpPr>
          <p:nvPr/>
        </p:nvSpPr>
        <p:spPr bwMode="auto">
          <a:xfrm>
            <a:off x="-1206146"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defRPr/>
            </a:pPr>
            <a:r>
              <a:rPr lang="en-US" altLang="en-US" sz="2800">
                <a:solidFill>
                  <a:srgbClr val="DC2608"/>
                </a:solidFill>
                <a:latin typeface=".VnBlack" panose="020B7200000000000000" pitchFamily="34" charset="0"/>
              </a:rPr>
              <a:t>3</a:t>
            </a:r>
          </a:p>
        </p:txBody>
      </p:sp>
      <p:sp>
        <p:nvSpPr>
          <p:cNvPr id="80" name="Oval 176"/>
          <p:cNvSpPr>
            <a:spLocks noChangeArrowheads="1"/>
          </p:cNvSpPr>
          <p:nvPr/>
        </p:nvSpPr>
        <p:spPr bwMode="auto">
          <a:xfrm>
            <a:off x="-1206146"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defRPr/>
            </a:pPr>
            <a:r>
              <a:rPr lang="en-US" altLang="en-US" sz="2800">
                <a:solidFill>
                  <a:srgbClr val="DC2608"/>
                </a:solidFill>
                <a:latin typeface=".VnBlack" panose="020B7200000000000000" pitchFamily="34" charset="0"/>
              </a:rPr>
              <a:t>2</a:t>
            </a:r>
          </a:p>
        </p:txBody>
      </p:sp>
      <p:sp>
        <p:nvSpPr>
          <p:cNvPr id="81" name="Oval 176"/>
          <p:cNvSpPr>
            <a:spLocks noChangeArrowheads="1"/>
          </p:cNvSpPr>
          <p:nvPr/>
        </p:nvSpPr>
        <p:spPr bwMode="auto">
          <a:xfrm>
            <a:off x="-1206146"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defRPr/>
            </a:pPr>
            <a:r>
              <a:rPr lang="en-US" altLang="en-US" sz="2800">
                <a:solidFill>
                  <a:srgbClr val="DC2608"/>
                </a:solidFill>
                <a:latin typeface=".VnBlack" panose="020B7200000000000000" pitchFamily="34" charset="0"/>
              </a:rPr>
              <a:t>1</a:t>
            </a:r>
          </a:p>
        </p:txBody>
      </p:sp>
      <p:sp>
        <p:nvSpPr>
          <p:cNvPr id="82" name="Oval 176"/>
          <p:cNvSpPr>
            <a:spLocks noChangeArrowheads="1"/>
          </p:cNvSpPr>
          <p:nvPr/>
        </p:nvSpPr>
        <p:spPr bwMode="auto">
          <a:xfrm>
            <a:off x="-1206146"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defRPr/>
            </a:pPr>
            <a:r>
              <a:rPr lang="en-US" sz="2800" dirty="0">
                <a:solidFill>
                  <a:srgbClr val="DC2608"/>
                </a:solidFill>
                <a:latin typeface=".VnBlack" pitchFamily="34" charset="0"/>
              </a:rPr>
              <a:t>0</a:t>
            </a:r>
          </a:p>
        </p:txBody>
      </p:sp>
    </p:spTree>
    <p:extLst>
      <p:ext uri="{BB962C8B-B14F-4D97-AF65-F5344CB8AC3E}">
        <p14:creationId xmlns:p14="http://schemas.microsoft.com/office/powerpoint/2010/main" val="130925567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2870" fill="hold"/>
                                        <p:tgtEl>
                                          <p:spTgt spid="15"/>
                                        </p:tgtEl>
                                      </p:cBhvr>
                                    </p:cmd>
                                  </p:childTnLst>
                                </p:cTn>
                              </p:par>
                              <p:par>
                                <p:cTn id="7" presetID="53" presetClass="entr" presetSubtype="16"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anim calcmode="lin" valueType="num">
                                      <p:cBhvr>
                                        <p:cTn id="9" dur="500" fill="hold"/>
                                        <p:tgtEl>
                                          <p:spTgt spid="29"/>
                                        </p:tgtEl>
                                        <p:attrNameLst>
                                          <p:attrName>ppt_w</p:attrName>
                                        </p:attrNameLst>
                                      </p:cBhvr>
                                      <p:tavLst>
                                        <p:tav tm="0">
                                          <p:val>
                                            <p:fltVal val="0"/>
                                          </p:val>
                                        </p:tav>
                                        <p:tav tm="100000">
                                          <p:val>
                                            <p:strVal val="#ppt_w"/>
                                          </p:val>
                                        </p:tav>
                                      </p:tavLst>
                                    </p:anim>
                                    <p:anim calcmode="lin" valueType="num">
                                      <p:cBhvr>
                                        <p:cTn id="10" dur="500" fill="hold"/>
                                        <p:tgtEl>
                                          <p:spTgt spid="29"/>
                                        </p:tgtEl>
                                        <p:attrNameLst>
                                          <p:attrName>ppt_h</p:attrName>
                                        </p:attrNameLst>
                                      </p:cBhvr>
                                      <p:tavLst>
                                        <p:tav tm="0">
                                          <p:val>
                                            <p:fltVal val="0"/>
                                          </p:val>
                                        </p:tav>
                                        <p:tav tm="100000">
                                          <p:val>
                                            <p:strVal val="#ppt_h"/>
                                          </p:val>
                                        </p:tav>
                                      </p:tavLst>
                                    </p:anim>
                                    <p:animEffect transition="in" filter="fade">
                                      <p:cBhvr>
                                        <p:cTn id="11" dur="500"/>
                                        <p:tgtEl>
                                          <p:spTgt spid="29"/>
                                        </p:tgtEl>
                                      </p:cBhvr>
                                    </p:animEffect>
                                  </p:childTnLst>
                                  <p:subTnLst>
                                    <p:audio>
                                      <p:cMediaNode>
                                        <p:cTn display="0" masterRel="sameClick">
                                          <p:stCondLst>
                                            <p:cond evt="begin" delay="0">
                                              <p:tn val="7"/>
                                            </p:cond>
                                          </p:stCondLst>
                                          <p:endCondLst>
                                            <p:cond evt="onStopAudio" delay="0">
                                              <p:tgtEl>
                                                <p:sldTgt/>
                                              </p:tgtEl>
                                            </p:cond>
                                          </p:endCondLst>
                                        </p:cTn>
                                        <p:tgtEl>
                                          <p:sndTgt r:embed="rId4" name="type.wav"/>
                                        </p:tgtEl>
                                      </p:cMediaNode>
                                    </p:audio>
                                  </p:subTnLst>
                                </p:cTn>
                              </p:par>
                              <p:par>
                                <p:cTn id="12" presetID="53" presetClass="entr" presetSubtype="16" fill="hold" grpId="0" nodeType="with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p:cTn id="14" dur="500" fill="hold"/>
                                        <p:tgtEl>
                                          <p:spTgt spid="28"/>
                                        </p:tgtEl>
                                        <p:attrNameLst>
                                          <p:attrName>ppt_w</p:attrName>
                                        </p:attrNameLst>
                                      </p:cBhvr>
                                      <p:tavLst>
                                        <p:tav tm="0">
                                          <p:val>
                                            <p:fltVal val="0"/>
                                          </p:val>
                                        </p:tav>
                                        <p:tav tm="100000">
                                          <p:val>
                                            <p:strVal val="#ppt_w"/>
                                          </p:val>
                                        </p:tav>
                                      </p:tavLst>
                                    </p:anim>
                                    <p:anim calcmode="lin" valueType="num">
                                      <p:cBhvr>
                                        <p:cTn id="15" dur="500" fill="hold"/>
                                        <p:tgtEl>
                                          <p:spTgt spid="28"/>
                                        </p:tgtEl>
                                        <p:attrNameLst>
                                          <p:attrName>ppt_h</p:attrName>
                                        </p:attrNameLst>
                                      </p:cBhvr>
                                      <p:tavLst>
                                        <p:tav tm="0">
                                          <p:val>
                                            <p:fltVal val="0"/>
                                          </p:val>
                                        </p:tav>
                                        <p:tav tm="100000">
                                          <p:val>
                                            <p:strVal val="#ppt_h"/>
                                          </p:val>
                                        </p:tav>
                                      </p:tavLst>
                                    </p:anim>
                                    <p:animEffect transition="in" filter="fade">
                                      <p:cBhvr>
                                        <p:cTn id="16" dur="500"/>
                                        <p:tgtEl>
                                          <p:spTgt spid="28"/>
                                        </p:tgtEl>
                                      </p:cBhvr>
                                    </p:animEffect>
                                  </p:childTnLst>
                                  <p:subTnLst>
                                    <p:audio>
                                      <p:cMediaNode>
                                        <p:cTn display="0" masterRel="sameClick">
                                          <p:stCondLst>
                                            <p:cond evt="begin" delay="0">
                                              <p:tn val="12"/>
                                            </p:cond>
                                          </p:stCondLst>
                                          <p:endCondLst>
                                            <p:cond evt="onStopAudio" delay="0">
                                              <p:tgtEl>
                                                <p:sldTgt/>
                                              </p:tgtEl>
                                            </p:cond>
                                          </p:endCondLst>
                                        </p:cTn>
                                        <p:tgtEl>
                                          <p:sndTgt r:embed="rId4" name="type.wav"/>
                                        </p:tgtEl>
                                      </p:cMediaNode>
                                    </p:audio>
                                  </p:subTnLst>
                                </p:cTn>
                              </p:par>
                              <p:par>
                                <p:cTn id="17" presetID="3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fltVal val="0"/>
                                          </p:val>
                                        </p:tav>
                                        <p:tav tm="100000">
                                          <p:val>
                                            <p:strVal val="#ppt_w"/>
                                          </p:val>
                                        </p:tav>
                                      </p:tavLst>
                                    </p:anim>
                                    <p:anim calcmode="lin" valueType="num">
                                      <p:cBhvr>
                                        <p:cTn id="20" dur="1000" fill="hold"/>
                                        <p:tgtEl>
                                          <p:spTgt spid="2"/>
                                        </p:tgtEl>
                                        <p:attrNameLst>
                                          <p:attrName>ppt_h</p:attrName>
                                        </p:attrNameLst>
                                      </p:cBhvr>
                                      <p:tavLst>
                                        <p:tav tm="0">
                                          <p:val>
                                            <p:fltVal val="0"/>
                                          </p:val>
                                        </p:tav>
                                        <p:tav tm="100000">
                                          <p:val>
                                            <p:strVal val="#ppt_h"/>
                                          </p:val>
                                        </p:tav>
                                      </p:tavLst>
                                    </p:anim>
                                    <p:anim calcmode="lin" valueType="num">
                                      <p:cBhvr>
                                        <p:cTn id="21" dur="1000" fill="hold"/>
                                        <p:tgtEl>
                                          <p:spTgt spid="2"/>
                                        </p:tgtEl>
                                        <p:attrNameLst>
                                          <p:attrName>style.rotation</p:attrName>
                                        </p:attrNameLst>
                                      </p:cBhvr>
                                      <p:tavLst>
                                        <p:tav tm="0">
                                          <p:val>
                                            <p:fltVal val="90"/>
                                          </p:val>
                                        </p:tav>
                                        <p:tav tm="100000">
                                          <p:val>
                                            <p:fltVal val="0"/>
                                          </p:val>
                                        </p:tav>
                                      </p:tavLst>
                                    </p:anim>
                                    <p:animEffect transition="in" filter="fade">
                                      <p:cBhvr>
                                        <p:cTn id="22"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23" fill="hold" display="0">
                  <p:stCondLst>
                    <p:cond delay="indefinite"/>
                  </p:stCondLst>
                  <p:endCondLst>
                    <p:cond evt="onStopAudio" delay="0">
                      <p:tgtEl>
                        <p:sldTgt/>
                      </p:tgtEl>
                    </p:cond>
                  </p:endCondLst>
                </p:cTn>
                <p:tgtEl>
                  <p:spTgt spid="15"/>
                </p:tgtEl>
              </p:cMediaNode>
            </p:audio>
            <p:seq concurrent="1" nextAc="seek">
              <p:cTn id="24" restart="whenNotActive" fill="hold" evtFilter="cancelBubble" nodeType="interactiveSeq">
                <p:stCondLst>
                  <p:cond evt="onClick" delay="0">
                    <p:tgtEl>
                      <p:spTgt spid="22"/>
                    </p:tgtEl>
                  </p:cond>
                </p:stCondLst>
                <p:endSync evt="end" delay="0">
                  <p:rtn val="all"/>
                </p:endSync>
                <p:childTnLst>
                  <p:par>
                    <p:cTn id="25" fill="hold">
                      <p:stCondLst>
                        <p:cond delay="0"/>
                      </p:stCondLst>
                      <p:childTnLst>
                        <p:par>
                          <p:cTn id="26" fill="hold">
                            <p:stCondLst>
                              <p:cond delay="0"/>
                            </p:stCondLst>
                            <p:childTnLst>
                              <p:par>
                                <p:cTn id="27" presetID="63" presetClass="path" presetSubtype="0" accel="50000" decel="50000" fill="hold" nodeType="clickEffect">
                                  <p:stCondLst>
                                    <p:cond delay="0"/>
                                  </p:stCondLst>
                                  <p:childTnLst>
                                    <p:animMotion origin="layout" path="M 2.08333E-7 -3.7037E-6 L 0.09714 -0.00601 " pathEditMode="relative" rAng="0" ptsTypes="AA">
                                      <p:cBhvr>
                                        <p:cTn id="28" dur="2000" fill="hold"/>
                                        <p:tgtEl>
                                          <p:spTgt spid="26"/>
                                        </p:tgtEl>
                                        <p:attrNameLst>
                                          <p:attrName>ppt_x</p:attrName>
                                          <p:attrName>ppt_y</p:attrName>
                                        </p:attrNameLst>
                                      </p:cBhvr>
                                      <p:rCtr x="4857" y="-301"/>
                                    </p:animMotion>
                                  </p:childTnLst>
                                  <p:subTnLst>
                                    <p:audio>
                                      <p:cMediaNode>
                                        <p:cTn display="0" masterRel="sameClick">
                                          <p:stCondLst>
                                            <p:cond evt="begin" delay="0">
                                              <p:tn val="27"/>
                                            </p:cond>
                                          </p:stCondLst>
                                          <p:endCondLst>
                                            <p:cond evt="onStopAudio" delay="0">
                                              <p:tgtEl>
                                                <p:sldTgt/>
                                              </p:tgtEl>
                                            </p:cond>
                                          </p:endCondLst>
                                        </p:cTn>
                                        <p:tgtEl>
                                          <p:sndTgt r:embed="rId5" name="yaaa (online-audio-converter.com).wav"/>
                                        </p:tgtEl>
                                      </p:cMediaNode>
                                    </p:audio>
                                  </p:subTnLst>
                                </p:cTn>
                              </p:par>
                            </p:childTnLst>
                          </p:cTn>
                        </p:par>
                      </p:childTnLst>
                    </p:cTn>
                  </p:par>
                </p:childTnLst>
              </p:cTn>
              <p:nextCondLst>
                <p:cond evt="onClick" delay="0">
                  <p:tgtEl>
                    <p:spTgt spid="22"/>
                  </p:tgtEl>
                </p:cond>
              </p:nextCondLst>
            </p:seq>
            <p:seq concurrent="1" nextAc="seek">
              <p:cTn id="29" restart="whenNotActive" fill="hold" evtFilter="cancelBubble" nodeType="interactiveSeq">
                <p:stCondLst>
                  <p:cond evt="onClick" delay="0">
                    <p:tgtEl>
                      <p:spTgt spid="19"/>
                    </p:tgtEl>
                  </p:cond>
                </p:stCondLst>
                <p:endSync evt="end" delay="0">
                  <p:rtn val="all"/>
                </p:endSync>
                <p:childTnLst>
                  <p:par>
                    <p:cTn id="30" fill="hold">
                      <p:stCondLst>
                        <p:cond delay="0"/>
                      </p:stCondLst>
                      <p:childTnLst>
                        <p:par>
                          <p:cTn id="31" fill="hold">
                            <p:stCondLst>
                              <p:cond delay="0"/>
                            </p:stCondLst>
                            <p:childTnLst>
                              <p:par>
                                <p:cTn id="32" presetID="35" presetClass="path" presetSubtype="0" accel="50000" decel="50000" fill="hold" nodeType="clickEffect">
                                  <p:stCondLst>
                                    <p:cond delay="0"/>
                                  </p:stCondLst>
                                  <p:childTnLst>
                                    <p:animMotion origin="layout" path="M 2.08333E-7 -3.7037E-6 L -0.09714 -0.00601 " pathEditMode="relative" rAng="0" ptsTypes="AA">
                                      <p:cBhvr>
                                        <p:cTn id="33" dur="2000" fill="hold"/>
                                        <p:tgtEl>
                                          <p:spTgt spid="26"/>
                                        </p:tgtEl>
                                        <p:attrNameLst>
                                          <p:attrName>ppt_x</p:attrName>
                                          <p:attrName>ppt_y</p:attrName>
                                        </p:attrNameLst>
                                      </p:cBhvr>
                                      <p:rCtr x="-4857" y="-301"/>
                                    </p:animMotion>
                                  </p:childTnLst>
                                  <p:subTnLst>
                                    <p:audio>
                                      <p:cMediaNode>
                                        <p:cTn display="0" masterRel="sameClick">
                                          <p:stCondLst>
                                            <p:cond evt="begin" delay="0">
                                              <p:tn val="32"/>
                                            </p:cond>
                                          </p:stCondLst>
                                          <p:endCondLst>
                                            <p:cond evt="onStopAudio" delay="0">
                                              <p:tgtEl>
                                                <p:sldTgt/>
                                              </p:tgtEl>
                                            </p:cond>
                                          </p:endCondLst>
                                        </p:cTn>
                                        <p:tgtEl>
                                          <p:sndTgt r:embed="rId5" name="yaaa (online-audio-converter.com).wav"/>
                                        </p:tgtEl>
                                      </p:cMediaNode>
                                    </p:audio>
                                  </p:subTnLst>
                                </p:cTn>
                              </p:par>
                            </p:childTnLst>
                          </p:cTn>
                        </p:par>
                      </p:childTnLst>
                    </p:cTn>
                  </p:par>
                </p:childTnLst>
              </p:cTn>
              <p:nextCondLst>
                <p:cond evt="onClick" delay="0">
                  <p:tgtEl>
                    <p:spTgt spid="19"/>
                  </p:tgtEl>
                </p:cond>
              </p:nextCondLst>
            </p:seq>
            <p:seq concurrent="1" nextAc="seek">
              <p:cTn id="34" restart="whenNotActive" fill="hold" evtFilter="cancelBubble" nodeType="interactiveSeq">
                <p:stCondLst>
                  <p:cond evt="onClick" delay="0">
                    <p:tgtEl>
                      <p:spTgt spid="29"/>
                    </p:tgtEl>
                  </p:cond>
                </p:stCondLst>
                <p:endSync evt="end" delay="0">
                  <p:rtn val="all"/>
                </p:endSync>
                <p:childTnLst>
                  <p:par>
                    <p:cTn id="35" fill="hold">
                      <p:stCondLst>
                        <p:cond delay="0"/>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30"/>
                                        </p:tgtEl>
                                        <p:attrNameLst>
                                          <p:attrName>style.visibility</p:attrName>
                                        </p:attrNameLst>
                                      </p:cBhvr>
                                      <p:to>
                                        <p:strVal val="visible"/>
                                      </p:to>
                                    </p:set>
                                    <p:anim calcmode="lin" valueType="num">
                                      <p:cBhvr>
                                        <p:cTn id="39" dur="500" fill="hold"/>
                                        <p:tgtEl>
                                          <p:spTgt spid="30"/>
                                        </p:tgtEl>
                                        <p:attrNameLst>
                                          <p:attrName>ppt_w</p:attrName>
                                        </p:attrNameLst>
                                      </p:cBhvr>
                                      <p:tavLst>
                                        <p:tav tm="0">
                                          <p:val>
                                            <p:fltVal val="0"/>
                                          </p:val>
                                        </p:tav>
                                        <p:tav tm="100000">
                                          <p:val>
                                            <p:strVal val="#ppt_w"/>
                                          </p:val>
                                        </p:tav>
                                      </p:tavLst>
                                    </p:anim>
                                    <p:anim calcmode="lin" valueType="num">
                                      <p:cBhvr>
                                        <p:cTn id="40" dur="500" fill="hold"/>
                                        <p:tgtEl>
                                          <p:spTgt spid="30"/>
                                        </p:tgtEl>
                                        <p:attrNameLst>
                                          <p:attrName>ppt_h</p:attrName>
                                        </p:attrNameLst>
                                      </p:cBhvr>
                                      <p:tavLst>
                                        <p:tav tm="0">
                                          <p:val>
                                            <p:fltVal val="0"/>
                                          </p:val>
                                        </p:tav>
                                        <p:tav tm="100000">
                                          <p:val>
                                            <p:strVal val="#ppt_h"/>
                                          </p:val>
                                        </p:tav>
                                      </p:tavLst>
                                    </p:anim>
                                    <p:animEffect transition="in" filter="fade">
                                      <p:cBhvr>
                                        <p:cTn id="41" dur="500"/>
                                        <p:tgtEl>
                                          <p:spTgt spid="30"/>
                                        </p:tgtEl>
                                      </p:cBhvr>
                                    </p:animEffect>
                                  </p:childTnLst>
                                  <p:subTnLst>
                                    <p:audio>
                                      <p:cMediaNode>
                                        <p:cTn display="0" masterRel="sameClick">
                                          <p:stCondLst>
                                            <p:cond evt="begin" delay="0">
                                              <p:tn val="37"/>
                                            </p:cond>
                                          </p:stCondLst>
                                          <p:endCondLst>
                                            <p:cond evt="onStopAudio" delay="0">
                                              <p:tgtEl>
                                                <p:sldTgt/>
                                              </p:tgtEl>
                                            </p:cond>
                                          </p:endCondLst>
                                        </p:cTn>
                                        <p:tgtEl>
                                          <p:sndTgt r:embed="rId6" name="applause.wav"/>
                                        </p:tgtEl>
                                      </p:cMediaNode>
                                    </p:audio>
                                  </p:subTnLst>
                                </p:cTn>
                              </p:par>
                            </p:childTnLst>
                          </p:cTn>
                        </p:par>
                      </p:childTnLst>
                    </p:cTn>
                  </p:par>
                </p:childTnLst>
              </p:cTn>
              <p:nextCondLst>
                <p:cond evt="onClick" delay="0">
                  <p:tgtEl>
                    <p:spTgt spid="29"/>
                  </p:tgtEl>
                </p:cond>
              </p:nextCondLst>
            </p:seq>
            <p:seq concurrent="1" nextAc="seek">
              <p:cTn id="42" restart="whenNotActive" fill="hold" evtFilter="cancelBubble" nodeType="interactiveSeq">
                <p:stCondLst>
                  <p:cond evt="onClick" delay="0">
                    <p:tgtEl>
                      <p:spTgt spid="49"/>
                    </p:tgtEl>
                  </p:cond>
                </p:stCondLst>
                <p:endSync evt="end" delay="0">
                  <p:rtn val="all"/>
                </p:endSync>
                <p:childTnLst>
                  <p:par>
                    <p:cTn id="43" fill="hold">
                      <p:stCondLst>
                        <p:cond delay="0"/>
                      </p:stCondLst>
                      <p:childTnLst>
                        <p:par>
                          <p:cTn id="44" fill="hold">
                            <p:stCondLst>
                              <p:cond delay="0"/>
                            </p:stCondLst>
                            <p:childTnLst>
                              <p:par>
                                <p:cTn id="45" presetID="1" presetClass="entr" presetSubtype="0" fill="hold" grpId="0" nodeType="afterEffect">
                                  <p:stCondLst>
                                    <p:cond delay="1000"/>
                                  </p:stCondLst>
                                  <p:childTnLst>
                                    <p:set>
                                      <p:cBhvr>
                                        <p:cTn id="46"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7" name="beep.wav"/>
                                        </p:tgtEl>
                                      </p:cMediaNode>
                                    </p:audio>
                                  </p:subTnLst>
                                </p:cTn>
                              </p:par>
                            </p:childTnLst>
                          </p:cTn>
                        </p:par>
                        <p:par>
                          <p:cTn id="47" fill="hold">
                            <p:stCondLst>
                              <p:cond delay="1000"/>
                            </p:stCondLst>
                            <p:childTnLst>
                              <p:par>
                                <p:cTn id="48" presetID="1" presetClass="entr" presetSubtype="0" fill="hold" grpId="0" nodeType="afterEffect">
                                  <p:stCondLst>
                                    <p:cond delay="1000"/>
                                  </p:stCondLst>
                                  <p:childTnLst>
                                    <p:set>
                                      <p:cBhvr>
                                        <p:cTn id="49"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7" name="beep.wav"/>
                                        </p:tgtEl>
                                      </p:cMediaNode>
                                    </p:audio>
                                  </p:subTnLst>
                                </p:cTn>
                              </p:par>
                            </p:childTnLst>
                          </p:cTn>
                        </p:par>
                        <p:par>
                          <p:cTn id="50" fill="hold">
                            <p:stCondLst>
                              <p:cond delay="2000"/>
                            </p:stCondLst>
                            <p:childTnLst>
                              <p:par>
                                <p:cTn id="51" presetID="1" presetClass="entr" presetSubtype="0" fill="hold" grpId="0" nodeType="afterEffect">
                                  <p:stCondLst>
                                    <p:cond delay="1000"/>
                                  </p:stCondLst>
                                  <p:childTnLst>
                                    <p:set>
                                      <p:cBhvr>
                                        <p:cTn id="52"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7" name="beep.wav"/>
                                        </p:tgtEl>
                                      </p:cMediaNode>
                                    </p:audio>
                                  </p:subTnLst>
                                </p:cTn>
                              </p:par>
                            </p:childTnLst>
                          </p:cTn>
                        </p:par>
                        <p:par>
                          <p:cTn id="53" fill="hold">
                            <p:stCondLst>
                              <p:cond delay="3000"/>
                            </p:stCondLst>
                            <p:childTnLst>
                              <p:par>
                                <p:cTn id="54" presetID="1" presetClass="entr" presetSubtype="0" fill="hold" grpId="0" nodeType="afterEffect">
                                  <p:stCondLst>
                                    <p:cond delay="1000"/>
                                  </p:stCondLst>
                                  <p:childTnLst>
                                    <p:set>
                                      <p:cBhvr>
                                        <p:cTn id="55" dur="1" fill="hold">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7" name="beep.wav"/>
                                        </p:tgtEl>
                                      </p:cMediaNode>
                                    </p:audio>
                                  </p:subTnLst>
                                </p:cTn>
                              </p:par>
                            </p:childTnLst>
                          </p:cTn>
                        </p:par>
                        <p:par>
                          <p:cTn id="56" fill="hold">
                            <p:stCondLst>
                              <p:cond delay="4000"/>
                            </p:stCondLst>
                            <p:childTnLst>
                              <p:par>
                                <p:cTn id="57" presetID="1" presetClass="entr" presetSubtype="0" fill="hold" grpId="0" nodeType="afterEffect">
                                  <p:stCondLst>
                                    <p:cond delay="1000"/>
                                  </p:stCondLst>
                                  <p:childTnLst>
                                    <p:set>
                                      <p:cBhvr>
                                        <p:cTn id="58" dur="1" fill="hold">
                                          <p:stCondLst>
                                            <p:cond delay="0"/>
                                          </p:stCondLst>
                                        </p:cTn>
                                        <p:tgtEl>
                                          <p:spTgt spid="71"/>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7" name="beep.wav"/>
                                        </p:tgtEl>
                                      </p:cMediaNode>
                                    </p:audio>
                                  </p:subTnLst>
                                </p:cTn>
                              </p:par>
                            </p:childTnLst>
                          </p:cTn>
                        </p:par>
                        <p:par>
                          <p:cTn id="59" fill="hold">
                            <p:stCondLst>
                              <p:cond delay="5000"/>
                            </p:stCondLst>
                            <p:childTnLst>
                              <p:par>
                                <p:cTn id="60" presetID="1" presetClass="entr" presetSubtype="0" fill="hold" grpId="0" nodeType="afterEffect">
                                  <p:stCondLst>
                                    <p:cond delay="1000"/>
                                  </p:stCondLst>
                                  <p:childTnLst>
                                    <p:set>
                                      <p:cBhvr>
                                        <p:cTn id="61" dur="1" fill="hold">
                                          <p:stCondLst>
                                            <p:cond delay="0"/>
                                          </p:stCondLst>
                                        </p:cTn>
                                        <p:tgtEl>
                                          <p:spTgt spid="72"/>
                                        </p:tgtEl>
                                        <p:attrNameLst>
                                          <p:attrName>style.visibility</p:attrName>
                                        </p:attrNameLst>
                                      </p:cBhvr>
                                      <p:to>
                                        <p:strVal val="visible"/>
                                      </p:to>
                                    </p:set>
                                  </p:childTnLst>
                                  <p:subTnLst>
                                    <p:audio>
                                      <p:cMediaNode>
                                        <p:cTn display="0" masterRel="sameClick">
                                          <p:stCondLst>
                                            <p:cond evt="begin" delay="0">
                                              <p:tn val="60"/>
                                            </p:cond>
                                          </p:stCondLst>
                                          <p:endCondLst>
                                            <p:cond evt="onStopAudio" delay="0">
                                              <p:tgtEl>
                                                <p:sldTgt/>
                                              </p:tgtEl>
                                            </p:cond>
                                          </p:endCondLst>
                                        </p:cTn>
                                        <p:tgtEl>
                                          <p:sndTgt r:embed="rId7" name="beep.wav"/>
                                        </p:tgtEl>
                                      </p:cMediaNode>
                                    </p:audio>
                                  </p:subTnLst>
                                </p:cTn>
                              </p:par>
                            </p:childTnLst>
                          </p:cTn>
                        </p:par>
                        <p:par>
                          <p:cTn id="62" fill="hold">
                            <p:stCondLst>
                              <p:cond delay="6000"/>
                            </p:stCondLst>
                            <p:childTnLst>
                              <p:par>
                                <p:cTn id="63" presetID="1" presetClass="entr" presetSubtype="0" fill="hold" grpId="0" nodeType="afterEffect">
                                  <p:stCondLst>
                                    <p:cond delay="1000"/>
                                  </p:stCondLst>
                                  <p:childTnLst>
                                    <p:set>
                                      <p:cBhvr>
                                        <p:cTn id="64" dur="1" fill="hold">
                                          <p:stCondLst>
                                            <p:cond delay="0"/>
                                          </p:stCondLst>
                                        </p:cTn>
                                        <p:tgtEl>
                                          <p:spTgt spid="73"/>
                                        </p:tgtEl>
                                        <p:attrNameLst>
                                          <p:attrName>style.visibility</p:attrName>
                                        </p:attrNameLst>
                                      </p:cBhvr>
                                      <p:to>
                                        <p:strVal val="visible"/>
                                      </p:to>
                                    </p:set>
                                  </p:childTnLst>
                                  <p:subTnLst>
                                    <p:audio>
                                      <p:cMediaNode>
                                        <p:cTn display="0" masterRel="sameClick">
                                          <p:stCondLst>
                                            <p:cond evt="begin" delay="0">
                                              <p:tn val="63"/>
                                            </p:cond>
                                          </p:stCondLst>
                                          <p:endCondLst>
                                            <p:cond evt="onStopAudio" delay="0">
                                              <p:tgtEl>
                                                <p:sldTgt/>
                                              </p:tgtEl>
                                            </p:cond>
                                          </p:endCondLst>
                                        </p:cTn>
                                        <p:tgtEl>
                                          <p:sndTgt r:embed="rId7" name="beep.wav"/>
                                        </p:tgtEl>
                                      </p:cMediaNode>
                                    </p:audio>
                                  </p:subTnLst>
                                </p:cTn>
                              </p:par>
                            </p:childTnLst>
                          </p:cTn>
                        </p:par>
                        <p:par>
                          <p:cTn id="65" fill="hold">
                            <p:stCondLst>
                              <p:cond delay="7000"/>
                            </p:stCondLst>
                            <p:childTnLst>
                              <p:par>
                                <p:cTn id="66" presetID="1" presetClass="entr" presetSubtype="0" fill="hold" grpId="0" nodeType="afterEffect">
                                  <p:stCondLst>
                                    <p:cond delay="1000"/>
                                  </p:stCondLst>
                                  <p:childTnLst>
                                    <p:set>
                                      <p:cBhvr>
                                        <p:cTn id="67" dur="1" fill="hold">
                                          <p:stCondLst>
                                            <p:cond delay="0"/>
                                          </p:stCondLst>
                                        </p:cTn>
                                        <p:tgtEl>
                                          <p:spTgt spid="74"/>
                                        </p:tgtEl>
                                        <p:attrNameLst>
                                          <p:attrName>style.visibility</p:attrName>
                                        </p:attrNameLst>
                                      </p:cBhvr>
                                      <p:to>
                                        <p:strVal val="visible"/>
                                      </p:to>
                                    </p:set>
                                  </p:childTnLst>
                                  <p:subTnLst>
                                    <p:audio>
                                      <p:cMediaNode>
                                        <p:cTn display="0" masterRel="sameClick">
                                          <p:stCondLst>
                                            <p:cond evt="begin" delay="0">
                                              <p:tn val="66"/>
                                            </p:cond>
                                          </p:stCondLst>
                                          <p:endCondLst>
                                            <p:cond evt="onStopAudio" delay="0">
                                              <p:tgtEl>
                                                <p:sldTgt/>
                                              </p:tgtEl>
                                            </p:cond>
                                          </p:endCondLst>
                                        </p:cTn>
                                        <p:tgtEl>
                                          <p:sndTgt r:embed="rId7" name="beep.wav"/>
                                        </p:tgtEl>
                                      </p:cMediaNode>
                                    </p:audio>
                                  </p:subTnLst>
                                </p:cTn>
                              </p:par>
                            </p:childTnLst>
                          </p:cTn>
                        </p:par>
                        <p:par>
                          <p:cTn id="68" fill="hold">
                            <p:stCondLst>
                              <p:cond delay="8000"/>
                            </p:stCondLst>
                            <p:childTnLst>
                              <p:par>
                                <p:cTn id="69" presetID="1" presetClass="entr" presetSubtype="0" fill="hold" grpId="0" nodeType="afterEffect">
                                  <p:stCondLst>
                                    <p:cond delay="1000"/>
                                  </p:stCondLst>
                                  <p:childTnLst>
                                    <p:set>
                                      <p:cBhvr>
                                        <p:cTn id="70" dur="1" fill="hold">
                                          <p:stCondLst>
                                            <p:cond delay="0"/>
                                          </p:stCondLst>
                                        </p:cTn>
                                        <p:tgtEl>
                                          <p:spTgt spid="75"/>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7" name="beep.wav"/>
                                        </p:tgtEl>
                                      </p:cMediaNode>
                                    </p:audio>
                                  </p:subTnLst>
                                </p:cTn>
                              </p:par>
                            </p:childTnLst>
                          </p:cTn>
                        </p:par>
                        <p:par>
                          <p:cTn id="71" fill="hold">
                            <p:stCondLst>
                              <p:cond delay="9000"/>
                            </p:stCondLst>
                            <p:childTnLst>
                              <p:par>
                                <p:cTn id="72" presetID="1" presetClass="entr" presetSubtype="0" fill="hold" grpId="0" nodeType="afterEffect">
                                  <p:stCondLst>
                                    <p:cond delay="1000"/>
                                  </p:stCondLst>
                                  <p:childTnLst>
                                    <p:set>
                                      <p:cBhvr>
                                        <p:cTn id="73" dur="1" fill="hold">
                                          <p:stCondLst>
                                            <p:cond delay="0"/>
                                          </p:stCondLst>
                                        </p:cTn>
                                        <p:tgtEl>
                                          <p:spTgt spid="76"/>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7" name="beep.wav"/>
                                        </p:tgtEl>
                                      </p:cMediaNode>
                                    </p:audio>
                                  </p:subTnLst>
                                </p:cTn>
                              </p:par>
                            </p:childTnLst>
                          </p:cTn>
                        </p:par>
                        <p:par>
                          <p:cTn id="74" fill="hold">
                            <p:stCondLst>
                              <p:cond delay="10000"/>
                            </p:stCondLst>
                            <p:childTnLst>
                              <p:par>
                                <p:cTn id="75" presetID="1" presetClass="entr" presetSubtype="0" fill="hold" grpId="0" nodeType="afterEffect">
                                  <p:stCondLst>
                                    <p:cond delay="1000"/>
                                  </p:stCondLst>
                                  <p:childTnLst>
                                    <p:set>
                                      <p:cBhvr>
                                        <p:cTn id="76" dur="1" fill="hold">
                                          <p:stCondLst>
                                            <p:cond delay="0"/>
                                          </p:stCondLst>
                                        </p:cTn>
                                        <p:tgtEl>
                                          <p:spTgt spid="77"/>
                                        </p:tgtEl>
                                        <p:attrNameLst>
                                          <p:attrName>style.visibility</p:attrName>
                                        </p:attrNameLst>
                                      </p:cBhvr>
                                      <p:to>
                                        <p:strVal val="visible"/>
                                      </p:to>
                                    </p:set>
                                  </p:childTnLst>
                                  <p:subTnLst>
                                    <p:audio>
                                      <p:cMediaNode>
                                        <p:cTn display="0" masterRel="sameClick">
                                          <p:stCondLst>
                                            <p:cond evt="begin" delay="0">
                                              <p:tn val="75"/>
                                            </p:cond>
                                          </p:stCondLst>
                                          <p:endCondLst>
                                            <p:cond evt="onStopAudio" delay="0">
                                              <p:tgtEl>
                                                <p:sldTgt/>
                                              </p:tgtEl>
                                            </p:cond>
                                          </p:endCondLst>
                                        </p:cTn>
                                        <p:tgtEl>
                                          <p:sndTgt r:embed="rId7" name="beep.wav"/>
                                        </p:tgtEl>
                                      </p:cMediaNode>
                                    </p:audio>
                                  </p:subTnLst>
                                </p:cTn>
                              </p:par>
                            </p:childTnLst>
                          </p:cTn>
                        </p:par>
                        <p:par>
                          <p:cTn id="77" fill="hold">
                            <p:stCondLst>
                              <p:cond delay="11000"/>
                            </p:stCondLst>
                            <p:childTnLst>
                              <p:par>
                                <p:cTn id="78" presetID="1" presetClass="entr" presetSubtype="0" fill="hold" grpId="0" nodeType="afterEffect">
                                  <p:stCondLst>
                                    <p:cond delay="1000"/>
                                  </p:stCondLst>
                                  <p:childTnLst>
                                    <p:set>
                                      <p:cBhvr>
                                        <p:cTn id="79" dur="1" fill="hold">
                                          <p:stCondLst>
                                            <p:cond delay="0"/>
                                          </p:stCondLst>
                                        </p:cTn>
                                        <p:tgtEl>
                                          <p:spTgt spid="78"/>
                                        </p:tgtEl>
                                        <p:attrNameLst>
                                          <p:attrName>style.visibility</p:attrName>
                                        </p:attrNameLst>
                                      </p:cBhvr>
                                      <p:to>
                                        <p:strVal val="visible"/>
                                      </p:to>
                                    </p:set>
                                  </p:childTnLst>
                                  <p:subTnLst>
                                    <p:audio>
                                      <p:cMediaNode>
                                        <p:cTn display="0" masterRel="sameClick">
                                          <p:stCondLst>
                                            <p:cond evt="begin" delay="0">
                                              <p:tn val="78"/>
                                            </p:cond>
                                          </p:stCondLst>
                                          <p:endCondLst>
                                            <p:cond evt="onStopAudio" delay="0">
                                              <p:tgtEl>
                                                <p:sldTgt/>
                                              </p:tgtEl>
                                            </p:cond>
                                          </p:endCondLst>
                                        </p:cTn>
                                        <p:tgtEl>
                                          <p:sndTgt r:embed="rId7" name="beep.wav"/>
                                        </p:tgtEl>
                                      </p:cMediaNode>
                                    </p:audio>
                                  </p:subTnLst>
                                </p:cTn>
                              </p:par>
                            </p:childTnLst>
                          </p:cTn>
                        </p:par>
                        <p:par>
                          <p:cTn id="80" fill="hold">
                            <p:stCondLst>
                              <p:cond delay="12000"/>
                            </p:stCondLst>
                            <p:childTnLst>
                              <p:par>
                                <p:cTn id="81" presetID="1" presetClass="entr" presetSubtype="0" fill="hold" grpId="0" nodeType="afterEffect">
                                  <p:stCondLst>
                                    <p:cond delay="1000"/>
                                  </p:stCondLst>
                                  <p:childTnLst>
                                    <p:set>
                                      <p:cBhvr>
                                        <p:cTn id="82" dur="1" fill="hold">
                                          <p:stCondLst>
                                            <p:cond delay="0"/>
                                          </p:stCondLst>
                                        </p:cTn>
                                        <p:tgtEl>
                                          <p:spTgt spid="79"/>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7" name="beep.wav"/>
                                        </p:tgtEl>
                                      </p:cMediaNode>
                                    </p:audio>
                                  </p:subTnLst>
                                </p:cTn>
                              </p:par>
                            </p:childTnLst>
                          </p:cTn>
                        </p:par>
                        <p:par>
                          <p:cTn id="83" fill="hold">
                            <p:stCondLst>
                              <p:cond delay="13000"/>
                            </p:stCondLst>
                            <p:childTnLst>
                              <p:par>
                                <p:cTn id="84" presetID="1" presetClass="entr" presetSubtype="0" fill="hold" grpId="0" nodeType="afterEffect">
                                  <p:stCondLst>
                                    <p:cond delay="1000"/>
                                  </p:stCondLst>
                                  <p:childTnLst>
                                    <p:set>
                                      <p:cBhvr>
                                        <p:cTn id="85" dur="1" fill="hold">
                                          <p:stCondLst>
                                            <p:cond delay="0"/>
                                          </p:stCondLst>
                                        </p:cTn>
                                        <p:tgtEl>
                                          <p:spTgt spid="80"/>
                                        </p:tgtEl>
                                        <p:attrNameLst>
                                          <p:attrName>style.visibility</p:attrName>
                                        </p:attrNameLst>
                                      </p:cBhvr>
                                      <p:to>
                                        <p:strVal val="visible"/>
                                      </p:to>
                                    </p:set>
                                  </p:childTnLst>
                                  <p:subTnLst>
                                    <p:audio>
                                      <p:cMediaNode>
                                        <p:cTn display="0" masterRel="sameClick">
                                          <p:stCondLst>
                                            <p:cond evt="begin" delay="0">
                                              <p:tn val="84"/>
                                            </p:cond>
                                          </p:stCondLst>
                                          <p:endCondLst>
                                            <p:cond evt="onStopAudio" delay="0">
                                              <p:tgtEl>
                                                <p:sldTgt/>
                                              </p:tgtEl>
                                            </p:cond>
                                          </p:endCondLst>
                                        </p:cTn>
                                        <p:tgtEl>
                                          <p:sndTgt r:embed="rId7" name="beep.wav"/>
                                        </p:tgtEl>
                                      </p:cMediaNode>
                                    </p:audio>
                                  </p:subTnLst>
                                </p:cTn>
                              </p:par>
                            </p:childTnLst>
                          </p:cTn>
                        </p:par>
                        <p:par>
                          <p:cTn id="86" fill="hold">
                            <p:stCondLst>
                              <p:cond delay="14000"/>
                            </p:stCondLst>
                            <p:childTnLst>
                              <p:par>
                                <p:cTn id="87" presetID="1" presetClass="entr" presetSubtype="0" fill="hold" grpId="0" nodeType="afterEffect">
                                  <p:stCondLst>
                                    <p:cond delay="1000"/>
                                  </p:stCondLst>
                                  <p:childTnLst>
                                    <p:set>
                                      <p:cBhvr>
                                        <p:cTn id="88" dur="1" fill="hold">
                                          <p:stCondLst>
                                            <p:cond delay="0"/>
                                          </p:stCondLst>
                                        </p:cTn>
                                        <p:tgtEl>
                                          <p:spTgt spid="81"/>
                                        </p:tgtEl>
                                        <p:attrNameLst>
                                          <p:attrName>style.visibility</p:attrName>
                                        </p:attrNameLst>
                                      </p:cBhvr>
                                      <p:to>
                                        <p:strVal val="visible"/>
                                      </p:to>
                                    </p:set>
                                  </p:childTnLst>
                                  <p:subTnLst>
                                    <p:audio>
                                      <p:cMediaNode>
                                        <p:cTn display="0" masterRel="sameClick">
                                          <p:stCondLst>
                                            <p:cond evt="begin" delay="0">
                                              <p:tn val="87"/>
                                            </p:cond>
                                          </p:stCondLst>
                                          <p:endCondLst>
                                            <p:cond evt="onStopAudio" delay="0">
                                              <p:tgtEl>
                                                <p:sldTgt/>
                                              </p:tgtEl>
                                            </p:cond>
                                          </p:endCondLst>
                                        </p:cTn>
                                        <p:tgtEl>
                                          <p:sndTgt r:embed="rId7" name="beep.wav"/>
                                        </p:tgtEl>
                                      </p:cMediaNode>
                                    </p:audio>
                                  </p:subTnLst>
                                </p:cTn>
                              </p:par>
                            </p:childTnLst>
                          </p:cTn>
                        </p:par>
                        <p:par>
                          <p:cTn id="89" fill="hold">
                            <p:stCondLst>
                              <p:cond delay="15000"/>
                            </p:stCondLst>
                            <p:childTnLst>
                              <p:par>
                                <p:cTn id="90" presetID="1" presetClass="entr" presetSubtype="0" fill="hold" grpId="0" nodeType="afterEffect">
                                  <p:stCondLst>
                                    <p:cond delay="1000"/>
                                  </p:stCondLst>
                                  <p:childTnLst>
                                    <p:set>
                                      <p:cBhvr>
                                        <p:cTn id="91" dur="1" fill="hold">
                                          <p:stCondLst>
                                            <p:cond delay="0"/>
                                          </p:stCondLst>
                                        </p:cTn>
                                        <p:tgtEl>
                                          <p:spTgt spid="82"/>
                                        </p:tgtEl>
                                        <p:attrNameLst>
                                          <p:attrName>style.visibility</p:attrName>
                                        </p:attrNameLst>
                                      </p:cBhvr>
                                      <p:to>
                                        <p:strVal val="visible"/>
                                      </p:to>
                                    </p:set>
                                  </p:childTnLst>
                                  <p:subTnLst>
                                    <p:audio>
                                      <p:cMediaNode>
                                        <p:cTn display="0" masterRel="sameClick">
                                          <p:stCondLst>
                                            <p:cond evt="begin" delay="0">
                                              <p:tn val="90"/>
                                            </p:cond>
                                          </p:stCondLst>
                                          <p:endCondLst>
                                            <p:cond evt="onStopAudio" delay="0">
                                              <p:tgtEl>
                                                <p:sldTgt/>
                                              </p:tgtEl>
                                            </p:cond>
                                          </p:endCondLst>
                                        </p:cTn>
                                        <p:tgtEl>
                                          <p:sndTgt r:embed="rId8" name="GUN.wav"/>
                                        </p:tgtEl>
                                      </p:cMediaNode>
                                    </p:audio>
                                  </p:subTnLst>
                                </p:cTn>
                              </p:par>
                            </p:childTnLst>
                          </p:cTn>
                        </p:par>
                      </p:childTnLst>
                    </p:cTn>
                  </p:par>
                </p:childTnLst>
              </p:cTn>
              <p:nextCondLst>
                <p:cond evt="onClick" delay="0">
                  <p:tgtEl>
                    <p:spTgt spid="49"/>
                  </p:tgtEl>
                </p:cond>
              </p:nextCondLst>
            </p:seq>
          </p:childTnLst>
        </p:cTn>
      </p:par>
    </p:tnLst>
    <p:bldLst>
      <p:bldP spid="28" grpId="0" animBg="1"/>
      <p:bldP spid="29" grpId="0" animBg="1"/>
      <p:bldP spid="30" grpId="0" animBg="1"/>
      <p:bldP spid="2" grpId="0"/>
      <p:bldP spid="50" grpId="0" animBg="1"/>
      <p:bldP spid="51" grpId="0" animBg="1"/>
      <p:bldP spid="52"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27C27E7-3EBB-44E4-B587-606D4BE648FB}"/>
              </a:ext>
            </a:extLst>
          </p:cNvPr>
          <p:cNvSpPr txBox="1"/>
          <p:nvPr/>
        </p:nvSpPr>
        <p:spPr>
          <a:xfrm>
            <a:off x="2810544" y="2690037"/>
            <a:ext cx="6804837" cy="1754326"/>
          </a:xfrm>
          <a:prstGeom prst="rect">
            <a:avLst/>
          </a:prstGeom>
          <a:noFill/>
        </p:spPr>
        <p:txBody>
          <a:bodyPr wrap="square" rtlCol="0">
            <a:spAutoFit/>
          </a:bodyPr>
          <a:lstStyle/>
          <a:p>
            <a:pPr algn="ctr"/>
            <a:r>
              <a:rPr lang="en-US" sz="5400" dirty="0" err="1">
                <a:solidFill>
                  <a:srgbClr val="0070C0"/>
                </a:solidFill>
              </a:rPr>
              <a:t>Tiết</a:t>
            </a:r>
            <a:r>
              <a:rPr lang="en-US" sz="5400">
                <a:solidFill>
                  <a:srgbClr val="0070C0"/>
                </a:solidFill>
              </a:rPr>
              <a:t> 5:</a:t>
            </a:r>
            <a:endParaRPr lang="en-US" sz="5400" dirty="0">
              <a:solidFill>
                <a:srgbClr val="0070C0"/>
              </a:solidFill>
            </a:endParaRPr>
          </a:p>
          <a:p>
            <a:pPr algn="ctr"/>
            <a:r>
              <a:rPr lang="vi-VN" sz="5400" dirty="0">
                <a:solidFill>
                  <a:srgbClr val="0070C0"/>
                </a:solidFill>
              </a:rPr>
              <a:t>Luyện viết đoạn</a:t>
            </a:r>
            <a:endParaRPr lang="en-US" sz="5400" dirty="0">
              <a:solidFill>
                <a:srgbClr val="0070C0"/>
              </a:solidFill>
            </a:endParaRPr>
          </a:p>
        </p:txBody>
      </p:sp>
    </p:spTree>
    <p:extLst>
      <p:ext uri="{BB962C8B-B14F-4D97-AF65-F5344CB8AC3E}">
        <p14:creationId xmlns:p14="http://schemas.microsoft.com/office/powerpoint/2010/main" val="29072102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81A45A-BB2E-4820-8251-88BCB79E06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6687" y="6427"/>
            <a:ext cx="12578687" cy="6768703"/>
          </a:xfrm>
          <a:prstGeom prst="rect">
            <a:avLst/>
          </a:prstGeom>
        </p:spPr>
      </p:pic>
      <p:sp>
        <p:nvSpPr>
          <p:cNvPr id="7" name="TextBox 6">
            <a:extLst>
              <a:ext uri="{FF2B5EF4-FFF2-40B4-BE49-F238E27FC236}">
                <a16:creationId xmlns:a16="http://schemas.microsoft.com/office/drawing/2014/main" id="{8335C7F1-7D73-42EF-972E-05DE2BB5909A}"/>
              </a:ext>
            </a:extLst>
          </p:cNvPr>
          <p:cNvSpPr txBox="1"/>
          <p:nvPr/>
        </p:nvSpPr>
        <p:spPr>
          <a:xfrm>
            <a:off x="-136401" y="960181"/>
            <a:ext cx="7813745" cy="553357"/>
          </a:xfrm>
          <a:prstGeom prst="rect">
            <a:avLst/>
          </a:prstGeom>
          <a:noFill/>
        </p:spPr>
        <p:txBody>
          <a:bodyPr wrap="square" lIns="91440" tIns="45720" rIns="91440" bIns="45720" anchor="t">
            <a:spAutoFit/>
          </a:bodyPr>
          <a:lstStyle/>
          <a:p>
            <a:pPr algn="ctr" defTabSz="1172809">
              <a:lnSpc>
                <a:spcPct val="107000"/>
              </a:lnSpc>
              <a:spcAft>
                <a:spcPts val="1369"/>
              </a:spcAft>
              <a:defRPr/>
            </a:pPr>
            <a:r>
              <a:rPr lang="en-US" sz="2800" b="1" dirty="0" err="1">
                <a:solidFill>
                  <a:srgbClr val="FFFFFF"/>
                </a:solidFill>
                <a:latin typeface="HP001 4 hàng" panose="020B0603050302020204" pitchFamily="34" charset="0"/>
                <a:ea typeface="Calibri" panose="020F0502020204030204" pitchFamily="34" charset="0"/>
                <a:cs typeface="Times New Roman" panose="02020603050405020304" pitchFamily="18" charset="0"/>
              </a:rPr>
              <a:t>Thứ</a:t>
            </a:r>
            <a:r>
              <a:rPr lang="en-US" sz="2800" b="1" dirty="0">
                <a:solidFill>
                  <a:srgbClr val="FFFFFF"/>
                </a:solidFill>
                <a:latin typeface="HP001 4 hàng" panose="020B0603050302020204" pitchFamily="34" charset="0"/>
                <a:ea typeface="Calibri" panose="020F0502020204030204" pitchFamily="34" charset="0"/>
                <a:cs typeface="Times New Roman" panose="02020603050405020304" pitchFamily="18" charset="0"/>
              </a:rPr>
              <a:t> </a:t>
            </a:r>
            <a:r>
              <a:rPr lang="en-US" sz="2800" b="1" dirty="0" err="1">
                <a:solidFill>
                  <a:srgbClr val="FFFFFF"/>
                </a:solidFill>
                <a:latin typeface="HP001 4 hàng" panose="020B0603050302020204" pitchFamily="34" charset="0"/>
                <a:ea typeface="Calibri" panose="020F0502020204030204" pitchFamily="34" charset="0"/>
                <a:cs typeface="Times New Roman" panose="02020603050405020304" pitchFamily="18" charset="0"/>
              </a:rPr>
              <a:t>sáu</a:t>
            </a:r>
            <a:r>
              <a:rPr lang="en-US" sz="2800" b="1" dirty="0">
                <a:solidFill>
                  <a:srgbClr val="FFFFFF"/>
                </a:solidFill>
                <a:latin typeface="HP001 4 hàng" panose="020B0603050302020204" pitchFamily="34" charset="0"/>
                <a:ea typeface="Calibri" panose="020F0502020204030204" pitchFamily="34" charset="0"/>
                <a:cs typeface="Times New Roman" panose="02020603050405020304" pitchFamily="18" charset="0"/>
              </a:rPr>
              <a:t> </a:t>
            </a:r>
            <a:r>
              <a:rPr lang="en-US" sz="2800" b="1" dirty="0" err="1">
                <a:solidFill>
                  <a:srgbClr val="FFFFFF"/>
                </a:solidFill>
                <a:latin typeface="HP001 4 hàng" panose="020B0603050302020204" pitchFamily="34" charset="0"/>
                <a:ea typeface="Calibri" panose="020F0502020204030204" pitchFamily="34" charset="0"/>
                <a:cs typeface="Times New Roman" panose="02020603050405020304" pitchFamily="18" charset="0"/>
              </a:rPr>
              <a:t>ngày</a:t>
            </a:r>
            <a:r>
              <a:rPr lang="en-US" sz="2800" b="1" dirty="0">
                <a:solidFill>
                  <a:srgbClr val="FFFFFF"/>
                </a:solidFill>
                <a:latin typeface="HP001 4 hàng" panose="020B0603050302020204" pitchFamily="34" charset="0"/>
                <a:ea typeface="Calibri" panose="020F0502020204030204" pitchFamily="34" charset="0"/>
                <a:cs typeface="Times New Roman" panose="02020603050405020304" pitchFamily="18" charset="0"/>
              </a:rPr>
              <a:t> 6 </a:t>
            </a:r>
            <a:r>
              <a:rPr lang="en-US" sz="2800" b="1" dirty="0" err="1">
                <a:solidFill>
                  <a:srgbClr val="FFFFFF"/>
                </a:solidFill>
                <a:latin typeface="HP001 4 hàng" panose="020B0603050302020204" pitchFamily="34" charset="0"/>
                <a:ea typeface="Calibri" panose="020F0502020204030204" pitchFamily="34" charset="0"/>
                <a:cs typeface="Times New Roman" panose="02020603050405020304" pitchFamily="18" charset="0"/>
              </a:rPr>
              <a:t>tháng</a:t>
            </a:r>
            <a:r>
              <a:rPr lang="en-US" sz="2800" b="1" dirty="0">
                <a:solidFill>
                  <a:srgbClr val="FFFFFF"/>
                </a:solidFill>
                <a:latin typeface="HP001 4 hàng" panose="020B0603050302020204" pitchFamily="34" charset="0"/>
                <a:ea typeface="Calibri" panose="020F0502020204030204" pitchFamily="34" charset="0"/>
                <a:cs typeface="Times New Roman" panose="02020603050405020304" pitchFamily="18" charset="0"/>
              </a:rPr>
              <a:t> 5 </a:t>
            </a:r>
            <a:r>
              <a:rPr lang="en-US" sz="2800" b="1" dirty="0" err="1">
                <a:solidFill>
                  <a:srgbClr val="FFFFFF"/>
                </a:solidFill>
                <a:latin typeface="HP001 4 hàng" panose="020B0603050302020204" pitchFamily="34" charset="0"/>
                <a:ea typeface="Calibri" panose="020F0502020204030204" pitchFamily="34" charset="0"/>
                <a:cs typeface="Times New Roman" panose="02020603050405020304" pitchFamily="18" charset="0"/>
              </a:rPr>
              <a:t>năm</a:t>
            </a:r>
            <a:r>
              <a:rPr lang="en-US" sz="2800" b="1" dirty="0">
                <a:solidFill>
                  <a:srgbClr val="FFFFFF"/>
                </a:solidFill>
                <a:latin typeface="HP001 4 hàng" panose="020B0603050302020204" pitchFamily="34" charset="0"/>
                <a:ea typeface="Calibri" panose="020F0502020204030204" pitchFamily="34" charset="0"/>
                <a:cs typeface="Times New Roman" panose="02020603050405020304" pitchFamily="18" charset="0"/>
              </a:rPr>
              <a:t> 2022</a:t>
            </a:r>
          </a:p>
        </p:txBody>
      </p:sp>
      <p:sp>
        <p:nvSpPr>
          <p:cNvPr id="8" name="TextBox 7">
            <a:extLst>
              <a:ext uri="{FF2B5EF4-FFF2-40B4-BE49-F238E27FC236}">
                <a16:creationId xmlns:a16="http://schemas.microsoft.com/office/drawing/2014/main" id="{86A14355-88C9-4328-B899-C6DA64E46706}"/>
              </a:ext>
            </a:extLst>
          </p:cNvPr>
          <p:cNvSpPr txBox="1"/>
          <p:nvPr/>
        </p:nvSpPr>
        <p:spPr>
          <a:xfrm>
            <a:off x="3770475" y="1659940"/>
            <a:ext cx="4368555" cy="523220"/>
          </a:xfrm>
          <a:prstGeom prst="rect">
            <a:avLst/>
          </a:prstGeom>
          <a:noFill/>
        </p:spPr>
        <p:txBody>
          <a:bodyPr wrap="square" rtlCol="0">
            <a:spAutoFit/>
          </a:bodyPr>
          <a:lstStyle/>
          <a:p>
            <a:pPr defTabSz="1172809">
              <a:defRPr/>
            </a:pPr>
            <a:r>
              <a:rPr lang="en-US" sz="2800" b="1" dirty="0" err="1">
                <a:solidFill>
                  <a:prstClr val="white"/>
                </a:solidFill>
                <a:latin typeface="HP001 4 hàng" panose="020B0603050302020204" pitchFamily="34" charset="0"/>
                <a:cs typeface="Times New Roman" panose="02020603050405020304" pitchFamily="18" charset="0"/>
              </a:rPr>
              <a:t>Luyện</a:t>
            </a:r>
            <a:r>
              <a:rPr lang="en-US" sz="2800" b="1" dirty="0">
                <a:solidFill>
                  <a:prstClr val="white"/>
                </a:solidFill>
                <a:latin typeface="HP001 4 hàng" panose="020B0603050302020204" pitchFamily="34" charset="0"/>
                <a:cs typeface="Times New Roman" panose="02020603050405020304" pitchFamily="18" charset="0"/>
              </a:rPr>
              <a:t> </a:t>
            </a:r>
            <a:r>
              <a:rPr lang="en-US" sz="2800" b="1" dirty="0" err="1">
                <a:solidFill>
                  <a:prstClr val="white"/>
                </a:solidFill>
                <a:latin typeface="HP001 4 hàng" panose="020B0603050302020204" pitchFamily="34" charset="0"/>
                <a:cs typeface="Times New Roman" panose="02020603050405020304" pitchFamily="18" charset="0"/>
              </a:rPr>
              <a:t>tập</a:t>
            </a:r>
            <a:endParaRPr lang="en-US" sz="2800" b="1" dirty="0">
              <a:solidFill>
                <a:prstClr val="white"/>
              </a:solidFill>
              <a:latin typeface="HP001 4 hàng" panose="020B060305030202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58AD016A-8A09-FC41-8ACD-4987508E4CA9}"/>
              </a:ext>
            </a:extLst>
          </p:cNvPr>
          <p:cNvSpPr txBox="1"/>
          <p:nvPr/>
        </p:nvSpPr>
        <p:spPr>
          <a:xfrm>
            <a:off x="722978" y="2114920"/>
            <a:ext cx="10809381" cy="738664"/>
          </a:xfrm>
          <a:prstGeom prst="rect">
            <a:avLst/>
          </a:prstGeom>
          <a:noFill/>
        </p:spPr>
        <p:txBody>
          <a:bodyPr wrap="square" lIns="91440" tIns="45720" rIns="91440" bIns="45720" rtlCol="0" anchor="t">
            <a:spAutoFit/>
          </a:bodyPr>
          <a:lstStyle/>
          <a:p>
            <a:pPr algn="ctr">
              <a:lnSpc>
                <a:spcPct val="150000"/>
              </a:lnSpc>
              <a:spcAft>
                <a:spcPts val="800"/>
              </a:spcAft>
            </a:pPr>
            <a:r>
              <a:rPr lang="en-US" sz="2800" b="1" dirty="0" err="1">
                <a:solidFill>
                  <a:schemeClr val="bg1"/>
                </a:solidFill>
                <a:latin typeface="HP001 4 hàng" panose="020B0603050302020204" pitchFamily="34" charset="0"/>
                <a:cs typeface="Times New Roman" panose="02020603050405020304" pitchFamily="18" charset="0"/>
              </a:rPr>
              <a:t>Viết</a:t>
            </a:r>
            <a:r>
              <a:rPr lang="en-US" sz="2800" b="1" dirty="0">
                <a:solidFill>
                  <a:schemeClr val="bg1"/>
                </a:solidFill>
                <a:latin typeface="HP001 4 hàng" panose="020B0603050302020204" pitchFamily="34" charset="0"/>
                <a:cs typeface="Times New Roman" panose="02020603050405020304" pitchFamily="18" charset="0"/>
              </a:rPr>
              <a:t> </a:t>
            </a:r>
            <a:r>
              <a:rPr lang="en-US" sz="2800" b="1" dirty="0" err="1">
                <a:solidFill>
                  <a:schemeClr val="bg1"/>
                </a:solidFill>
                <a:latin typeface="HP001 4 hàng" panose="020B0603050302020204" pitchFamily="34" charset="0"/>
                <a:cs typeface="Times New Roman" panose="02020603050405020304" pitchFamily="18" charset="0"/>
              </a:rPr>
              <a:t>đoạn</a:t>
            </a:r>
            <a:r>
              <a:rPr lang="en-US" sz="2800" b="1" dirty="0">
                <a:solidFill>
                  <a:schemeClr val="bg1"/>
                </a:solidFill>
                <a:latin typeface="HP001 4 hàng" panose="020B0603050302020204" pitchFamily="34" charset="0"/>
                <a:cs typeface="Times New Roman" panose="02020603050405020304" pitchFamily="18" charset="0"/>
              </a:rPr>
              <a:t> </a:t>
            </a:r>
            <a:r>
              <a:rPr lang="en-US" sz="2800" b="1" dirty="0" err="1">
                <a:solidFill>
                  <a:schemeClr val="bg1"/>
                </a:solidFill>
                <a:latin typeface="HP001 4 hàng" panose="020B0603050302020204" pitchFamily="34" charset="0"/>
                <a:cs typeface="Times New Roman" panose="02020603050405020304" pitchFamily="18" charset="0"/>
              </a:rPr>
              <a:t>văn</a:t>
            </a:r>
            <a:r>
              <a:rPr lang="en-US" sz="2800" b="1" dirty="0">
                <a:solidFill>
                  <a:schemeClr val="bg1"/>
                </a:solidFill>
                <a:latin typeface="HP001 4 hàng" panose="020B0603050302020204" pitchFamily="34" charset="0"/>
                <a:cs typeface="Times New Roman" panose="02020603050405020304" pitchFamily="18" charset="0"/>
              </a:rPr>
              <a:t> </a:t>
            </a:r>
            <a:r>
              <a:rPr lang="en-US" sz="2800" b="1" dirty="0" err="1">
                <a:solidFill>
                  <a:schemeClr val="bg1"/>
                </a:solidFill>
                <a:latin typeface="HP001 4 hàng" panose="020B0603050302020204" pitchFamily="34" charset="0"/>
                <a:cs typeface="Times New Roman" panose="02020603050405020304" pitchFamily="18" charset="0"/>
              </a:rPr>
              <a:t>giới</a:t>
            </a:r>
            <a:r>
              <a:rPr lang="en-US" sz="2800" b="1" dirty="0">
                <a:solidFill>
                  <a:schemeClr val="bg1"/>
                </a:solidFill>
                <a:latin typeface="HP001 4 hàng" panose="020B0603050302020204" pitchFamily="34" charset="0"/>
                <a:cs typeface="Times New Roman" panose="02020603050405020304" pitchFamily="18" charset="0"/>
              </a:rPr>
              <a:t> </a:t>
            </a:r>
            <a:r>
              <a:rPr lang="en-US" sz="2800" b="1" dirty="0" err="1">
                <a:solidFill>
                  <a:schemeClr val="bg1"/>
                </a:solidFill>
                <a:latin typeface="HP001 4 hàng" panose="020B0603050302020204" pitchFamily="34" charset="0"/>
                <a:cs typeface="Times New Roman" panose="02020603050405020304" pitchFamily="18" charset="0"/>
              </a:rPr>
              <a:t>thiệu</a:t>
            </a:r>
            <a:r>
              <a:rPr lang="en-US" sz="2800" b="1" dirty="0">
                <a:solidFill>
                  <a:schemeClr val="bg1"/>
                </a:solidFill>
                <a:latin typeface="HP001 4 hàng" panose="020B0603050302020204" pitchFamily="34" charset="0"/>
                <a:cs typeface="Times New Roman" panose="02020603050405020304" pitchFamily="18" charset="0"/>
              </a:rPr>
              <a:t> </a:t>
            </a:r>
            <a:r>
              <a:rPr lang="en-US" sz="2800" b="1" dirty="0" err="1">
                <a:solidFill>
                  <a:schemeClr val="bg1"/>
                </a:solidFill>
                <a:latin typeface="HP001 4 hàng" panose="020B0603050302020204" pitchFamily="34" charset="0"/>
                <a:cs typeface="Times New Roman" panose="02020603050405020304" pitchFamily="18" charset="0"/>
              </a:rPr>
              <a:t>một</a:t>
            </a:r>
            <a:r>
              <a:rPr lang="en-US" sz="2800" b="1" dirty="0">
                <a:solidFill>
                  <a:schemeClr val="bg1"/>
                </a:solidFill>
                <a:latin typeface="HP001 4 hàng" panose="020B0603050302020204" pitchFamily="34" charset="0"/>
                <a:cs typeface="Times New Roman" panose="02020603050405020304" pitchFamily="18" charset="0"/>
              </a:rPr>
              <a:t> </a:t>
            </a:r>
            <a:r>
              <a:rPr lang="en-US" sz="2800" b="1" dirty="0" err="1">
                <a:solidFill>
                  <a:schemeClr val="bg1"/>
                </a:solidFill>
                <a:latin typeface="HP001 4 hàng" panose="020B0603050302020204" pitchFamily="34" charset="0"/>
                <a:cs typeface="Times New Roman" panose="02020603050405020304" pitchFamily="18" charset="0"/>
              </a:rPr>
              <a:t>đồ</a:t>
            </a:r>
            <a:r>
              <a:rPr lang="en-US" sz="2800" b="1" dirty="0">
                <a:solidFill>
                  <a:schemeClr val="bg1"/>
                </a:solidFill>
                <a:latin typeface="HP001 4 hàng" panose="020B0603050302020204" pitchFamily="34" charset="0"/>
                <a:cs typeface="Times New Roman" panose="02020603050405020304" pitchFamily="18" charset="0"/>
              </a:rPr>
              <a:t> </a:t>
            </a:r>
            <a:r>
              <a:rPr lang="en-US" sz="2800" b="1" dirty="0" err="1">
                <a:solidFill>
                  <a:schemeClr val="bg1"/>
                </a:solidFill>
                <a:latin typeface="HP001 4 hàng" panose="020B0603050302020204" pitchFamily="34" charset="0"/>
                <a:cs typeface="Times New Roman" panose="02020603050405020304" pitchFamily="18" charset="0"/>
              </a:rPr>
              <a:t>vật</a:t>
            </a:r>
            <a:r>
              <a:rPr lang="en-US" sz="2800" b="1" dirty="0">
                <a:solidFill>
                  <a:schemeClr val="bg1"/>
                </a:solidFill>
                <a:latin typeface="HP001 4 hàng" panose="020B0603050302020204" pitchFamily="34" charset="0"/>
                <a:cs typeface="Times New Roman" panose="02020603050405020304" pitchFamily="18" charset="0"/>
              </a:rPr>
              <a:t> </a:t>
            </a:r>
            <a:r>
              <a:rPr lang="en-US" sz="2800" b="1" dirty="0" err="1">
                <a:solidFill>
                  <a:schemeClr val="bg1"/>
                </a:solidFill>
                <a:latin typeface="HP001 4 hàng" panose="020B0603050302020204" pitchFamily="34" charset="0"/>
                <a:cs typeface="Times New Roman" panose="02020603050405020304" pitchFamily="18" charset="0"/>
              </a:rPr>
              <a:t>được</a:t>
            </a:r>
            <a:r>
              <a:rPr lang="en-US" sz="2800" b="1" dirty="0">
                <a:solidFill>
                  <a:schemeClr val="bg1"/>
                </a:solidFill>
                <a:latin typeface="HP001 4 hàng" panose="020B0603050302020204" pitchFamily="34" charset="0"/>
                <a:cs typeface="Times New Roman" panose="02020603050405020304" pitchFamily="18" charset="0"/>
              </a:rPr>
              <a:t> </a:t>
            </a:r>
            <a:r>
              <a:rPr lang="en-US" sz="2800" b="1" dirty="0" err="1">
                <a:solidFill>
                  <a:schemeClr val="bg1"/>
                </a:solidFill>
                <a:latin typeface="HP001 4 hàng" panose="020B0603050302020204" pitchFamily="34" charset="0"/>
                <a:cs typeface="Times New Roman" panose="02020603050405020304" pitchFamily="18" charset="0"/>
              </a:rPr>
              <a:t>làm</a:t>
            </a:r>
            <a:r>
              <a:rPr lang="en-US" sz="2800" b="1" dirty="0">
                <a:solidFill>
                  <a:schemeClr val="bg1"/>
                </a:solidFill>
                <a:latin typeface="HP001 4 hàng" panose="020B0603050302020204" pitchFamily="34" charset="0"/>
                <a:cs typeface="Times New Roman" panose="02020603050405020304" pitchFamily="18" charset="0"/>
              </a:rPr>
              <a:t> </a:t>
            </a:r>
            <a:r>
              <a:rPr lang="en-US" sz="2800" b="1" dirty="0" err="1">
                <a:solidFill>
                  <a:schemeClr val="bg1"/>
                </a:solidFill>
                <a:latin typeface="HP001 4 hàng" panose="020B0603050302020204" pitchFamily="34" charset="0"/>
                <a:cs typeface="Times New Roman" panose="02020603050405020304" pitchFamily="18" charset="0"/>
              </a:rPr>
              <a:t>bằng</a:t>
            </a:r>
            <a:r>
              <a:rPr lang="en-US" sz="2800" b="1" dirty="0">
                <a:solidFill>
                  <a:schemeClr val="bg1"/>
                </a:solidFill>
                <a:latin typeface="HP001 4 hàng" panose="020B0603050302020204" pitchFamily="34" charset="0"/>
                <a:cs typeface="Times New Roman" panose="02020603050405020304" pitchFamily="18" charset="0"/>
              </a:rPr>
              <a:t> </a:t>
            </a:r>
            <a:r>
              <a:rPr lang="en-US" sz="2800" b="1" dirty="0" err="1">
                <a:solidFill>
                  <a:schemeClr val="bg1"/>
                </a:solidFill>
                <a:latin typeface="HP001 4 hàng" panose="020B0603050302020204" pitchFamily="34" charset="0"/>
                <a:cs typeface="Times New Roman" panose="02020603050405020304" pitchFamily="18" charset="0"/>
              </a:rPr>
              <a:t>tre</a:t>
            </a:r>
            <a:r>
              <a:rPr lang="en-US" sz="2800" b="1" dirty="0">
                <a:solidFill>
                  <a:schemeClr val="bg1"/>
                </a:solidFill>
                <a:latin typeface="HP001 4 hàng" panose="020B0603050302020204" pitchFamily="34" charset="0"/>
                <a:cs typeface="Times New Roman" panose="02020603050405020304" pitchFamily="18" charset="0"/>
              </a:rPr>
              <a:t> </a:t>
            </a:r>
            <a:r>
              <a:rPr lang="en-US" sz="2800" b="1" dirty="0" err="1">
                <a:solidFill>
                  <a:schemeClr val="bg1"/>
                </a:solidFill>
                <a:latin typeface="HP001 4 hàng" panose="020B0603050302020204" pitchFamily="34" charset="0"/>
                <a:cs typeface="Times New Roman" panose="02020603050405020304" pitchFamily="18" charset="0"/>
              </a:rPr>
              <a:t>hoặc</a:t>
            </a:r>
            <a:r>
              <a:rPr lang="en-US" sz="2800" b="1" dirty="0">
                <a:solidFill>
                  <a:schemeClr val="bg1"/>
                </a:solidFill>
                <a:latin typeface="HP001 4 hàng" panose="020B0603050302020204" pitchFamily="34" charset="0"/>
                <a:cs typeface="Times New Roman" panose="02020603050405020304" pitchFamily="18" charset="0"/>
              </a:rPr>
              <a:t> </a:t>
            </a:r>
            <a:r>
              <a:rPr lang="en-US" sz="2800" b="1" dirty="0" err="1">
                <a:solidFill>
                  <a:schemeClr val="bg1"/>
                </a:solidFill>
                <a:latin typeface="HP001 4 hàng" panose="020B0603050302020204" pitchFamily="34" charset="0"/>
                <a:cs typeface="Times New Roman" panose="02020603050405020304" pitchFamily="18" charset="0"/>
              </a:rPr>
              <a:t>gỗ</a:t>
            </a:r>
            <a:endParaRPr lang="vi-VN" sz="2800" b="1" dirty="0">
              <a:solidFill>
                <a:schemeClr val="bg1"/>
              </a:solidFill>
              <a:latin typeface="HP001 4 hàng" panose="020B06030503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72101728"/>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A5A90C3-E1FB-ED49-BFFC-CAB366C51CC7}"/>
              </a:ext>
            </a:extLst>
          </p:cNvPr>
          <p:cNvSpPr txBox="1"/>
          <p:nvPr/>
        </p:nvSpPr>
        <p:spPr>
          <a:xfrm>
            <a:off x="1815152" y="1558729"/>
            <a:ext cx="8679976" cy="2831801"/>
          </a:xfrm>
          <a:prstGeom prst="rect">
            <a:avLst/>
          </a:prstGeom>
          <a:noFill/>
        </p:spPr>
        <p:txBody>
          <a:bodyPr wrap="square" rtlCol="0">
            <a:spAutoFit/>
          </a:bodyPr>
          <a:lstStyle/>
          <a:p>
            <a:pPr algn="ctr">
              <a:defRPr/>
            </a:pPr>
            <a:r>
              <a:rPr lang="en-US" sz="2800" b="1" kern="0" dirty="0">
                <a:solidFill>
                  <a:srgbClr val="FF0000"/>
                </a:solidFill>
                <a:latin typeface="Times New Roman" panose="02020603050405020304" pitchFamily="18" charset="0"/>
                <a:cs typeface="Times New Roman" panose="02020603050405020304" pitchFamily="18" charset="0"/>
              </a:rPr>
              <a:t>YÊU CẦU CẦN ĐẠT</a:t>
            </a:r>
          </a:p>
          <a:p>
            <a:pPr algn="just">
              <a:lnSpc>
                <a:spcPct val="115000"/>
              </a:lnSpc>
            </a:pPr>
            <a:r>
              <a:rPr lang="vi-VN" sz="2800" b="1" dirty="0">
                <a:latin typeface="Times New Roman" panose="02020603050405020304" pitchFamily="18" charset="0"/>
                <a:ea typeface="Times New Roman" panose="02020603050405020304" pitchFamily="18" charset="0"/>
              </a:rPr>
              <a:t>- </a:t>
            </a:r>
            <a:r>
              <a:rPr lang="vi-VN" sz="2800" dirty="0">
                <a:latin typeface="Times New Roman" panose="02020603050405020304" pitchFamily="18" charset="0"/>
                <a:ea typeface="Times New Roman" panose="02020603050405020304" pitchFamily="18" charset="0"/>
              </a:rPr>
              <a:t>Nêu được tên các đồ vật làm bằng tre, gỗ và công dụng của chúng.</a:t>
            </a:r>
            <a:endParaRPr lang="en-US" sz="2400" dirty="0">
              <a:latin typeface="Times New Roman" panose="02020603050405020304" pitchFamily="18" charset="0"/>
              <a:ea typeface="Times New Roman" panose="02020603050405020304" pitchFamily="18" charset="0"/>
            </a:endParaRPr>
          </a:p>
          <a:p>
            <a:r>
              <a:rPr lang="vi-VN" sz="2800" dirty="0">
                <a:latin typeface="Times New Roman" panose="02020603050405020304" pitchFamily="18" charset="0"/>
                <a:ea typeface="Times New Roman" panose="02020603050405020304" pitchFamily="18" charset="0"/>
              </a:rPr>
              <a:t>- </a:t>
            </a:r>
            <a:r>
              <a:rPr lang="vi-VN" sz="2800" dirty="0">
                <a:solidFill>
                  <a:srgbClr val="000000"/>
                </a:solidFill>
                <a:latin typeface="Times New Roman" panose="02020603050405020304" pitchFamily="18" charset="0"/>
                <a:ea typeface="Times New Roman" panose="02020603050405020304" pitchFamily="18" charset="0"/>
              </a:rPr>
              <a:t>Viết được một đoạn văn 4 – 5 câu giới thiệu một đồ vật được làm từ tre hoặc gỗ.</a:t>
            </a:r>
            <a:endParaRPr lang="en-US" sz="2400" dirty="0">
              <a:latin typeface="Times New Roman" panose="02020603050405020304" pitchFamily="18" charset="0"/>
              <a:ea typeface="Times New Roman" panose="02020603050405020304" pitchFamily="18" charset="0"/>
            </a:endParaRPr>
          </a:p>
          <a:p>
            <a:pPr algn="just">
              <a:lnSpc>
                <a:spcPct val="115000"/>
              </a:lnSpc>
            </a:pPr>
            <a:r>
              <a:rPr lang="en-US" sz="2800" b="1" kern="0" dirty="0">
                <a:solidFill>
                  <a:srgbClr val="FF0000"/>
                </a:solidFill>
                <a:latin typeface="Times New Roman" panose="02020603050405020304" pitchFamily="18" charset="0"/>
                <a:cs typeface="Times New Roman" panose="02020603050405020304" pitchFamily="18" charset="0"/>
              </a:rPr>
              <a:t> </a:t>
            </a:r>
            <a:r>
              <a:rPr lang="vi-VN" sz="2800" b="1" dirty="0">
                <a:latin typeface="Times New Roman" panose="02020603050405020304" pitchFamily="18" charset="0"/>
                <a:ea typeface="Times New Roman" panose="02020603050405020304" pitchFamily="18" charset="0"/>
              </a:rPr>
              <a:t>-</a:t>
            </a:r>
            <a:r>
              <a:rPr lang="en-US" sz="2800" b="1"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rPr>
              <a:t> ý </a:t>
            </a:r>
            <a:r>
              <a:rPr lang="en-US" sz="2800" dirty="0" err="1">
                <a:latin typeface="Times New Roman" panose="02020603050405020304" pitchFamily="18" charset="0"/>
                <a:ea typeface="Times New Roman" panose="02020603050405020304" pitchFamily="18" charset="0"/>
              </a:rPr>
              <a:t>thức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giữ</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gìn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bảo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vệ</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đồ</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vật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bằng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tre</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hoặc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gỗ</a:t>
            </a:r>
            <a:endParaRPr lang="vi-VN" sz="2800" kern="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18260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ppt_x</p:attrName>
                                        </p:attrNameLst>
                                      </p:cBhvr>
                                      <p:tavLst>
                                        <p:tav tm="0">
                                          <p:val>
                                            <p:strVal val="#ppt_x-#ppt_w*1.125000"/>
                                          </p:val>
                                        </p:tav>
                                        <p:tav tm="100000">
                                          <p:val>
                                            <p:strVal val="#ppt_x"/>
                                          </p:val>
                                        </p:tav>
                                      </p:tavLst>
                                    </p:anim>
                                    <p:animEffect transition="in" filter="wipe(right)">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6.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7.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heme/theme1.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https://www.freeppt7.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主题">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Office 主题​​">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575</TotalTime>
  <Words>1078</Words>
  <Application>Microsoft Office PowerPoint</Application>
  <PresentationFormat>Widescreen</PresentationFormat>
  <Paragraphs>142</Paragraphs>
  <Slides>20</Slides>
  <Notes>6</Notes>
  <HiddenSlides>0</HiddenSlides>
  <MMClips>5</MMClips>
  <ScaleCrop>false</ScaleCrop>
  <HeadingPairs>
    <vt:vector size="6" baseType="variant">
      <vt:variant>
        <vt:lpstr>Fonts Used</vt:lpstr>
      </vt:variant>
      <vt:variant>
        <vt:i4>11</vt:i4>
      </vt:variant>
      <vt:variant>
        <vt:lpstr>Theme</vt:lpstr>
      </vt:variant>
      <vt:variant>
        <vt:i4>7</vt:i4>
      </vt:variant>
      <vt:variant>
        <vt:lpstr>Slide Titles</vt:lpstr>
      </vt:variant>
      <vt:variant>
        <vt:i4>20</vt:i4>
      </vt:variant>
    </vt:vector>
  </HeadingPairs>
  <TitlesOfParts>
    <vt:vector size="38" baseType="lpstr">
      <vt:lpstr>等线</vt:lpstr>
      <vt:lpstr>微软雅黑</vt:lpstr>
      <vt:lpstr>.VnBlack</vt:lpstr>
      <vt:lpstr>Arial</vt:lpstr>
      <vt:lpstr>Arial-Rounded</vt:lpstr>
      <vt:lpstr>Calibri</vt:lpstr>
      <vt:lpstr>Calibri Light</vt:lpstr>
      <vt:lpstr>HP001 4 hàng</vt:lpstr>
      <vt:lpstr>Tahoma</vt:lpstr>
      <vt:lpstr>Times New Roman</vt:lpstr>
      <vt:lpstr>Wingdings</vt:lpstr>
      <vt:lpstr>2_Office 主题</vt:lpstr>
      <vt:lpstr>https://www.freeppt7.com</vt:lpstr>
      <vt:lpstr>3_Office 主题</vt:lpstr>
      <vt:lpstr>1_Tema de Office</vt:lpstr>
      <vt:lpstr>Office Theme</vt:lpstr>
      <vt:lpstr>1_Office 主题</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Nguyen Kim Chi</cp:lastModifiedBy>
  <cp:revision>49</cp:revision>
  <dcterms:created xsi:type="dcterms:W3CDTF">2021-07-20T01:55:21Z</dcterms:created>
  <dcterms:modified xsi:type="dcterms:W3CDTF">2022-05-02T03:29:09Z</dcterms:modified>
</cp:coreProperties>
</file>