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8" r:id="rId4"/>
    <p:sldMasterId id="2147483704" r:id="rId5"/>
    <p:sldMasterId id="2147483717" r:id="rId6"/>
  </p:sldMasterIdLst>
  <p:notesMasterIdLst>
    <p:notesMasterId r:id="rId19"/>
  </p:notesMasterIdLst>
  <p:sldIdLst>
    <p:sldId id="257" r:id="rId7"/>
    <p:sldId id="3408" r:id="rId8"/>
    <p:sldId id="361" r:id="rId9"/>
    <p:sldId id="265" r:id="rId10"/>
    <p:sldId id="3403" r:id="rId11"/>
    <p:sldId id="3406" r:id="rId12"/>
    <p:sldId id="3407" r:id="rId13"/>
    <p:sldId id="3405" r:id="rId14"/>
    <p:sldId id="2920" r:id="rId15"/>
    <p:sldId id="3404" r:id="rId16"/>
    <p:sldId id="3409" r:id="rId17"/>
    <p:sldId id="340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4C152-CB9E-49D8-A9D9-324920F6481A}" type="datetimeFigureOut">
              <a:rPr lang="en-US" smtClean="0"/>
              <a:t>24/4/2022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92CE1-A2F2-485D-BD6B-43BC18F994C0}" type="slidenum">
              <a:rPr lang="en-US" smtClean="0"/>
              <a:t>‹#›</a:t>
            </a:fld>
            <a:endParaRPr lang="en-US"/>
          </a:p>
        </p:txBody>
      </p:sp>
    </p:spTree>
    <p:extLst>
      <p:ext uri="{BB962C8B-B14F-4D97-AF65-F5344CB8AC3E}">
        <p14:creationId xmlns:p14="http://schemas.microsoft.com/office/powerpoint/2010/main" val="388509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9</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366853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43629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A03BF-BDB9-4A45-9B59-55A59E96C1D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286403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92326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13587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64202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06352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CBF6AAF-EBE8-4BA6-9CE0-0A4490A0F2F1}"/>
              </a:ext>
            </a:extLst>
          </p:cNvPr>
          <p:cNvSpPr>
            <a:spLocks noGrp="1"/>
          </p:cNvSpPr>
          <p:nvPr>
            <p:ph type="dt" sz="half" idx="10"/>
          </p:nvPr>
        </p:nvSpPr>
        <p:spPr/>
        <p:txBody>
          <a:bodyPr/>
          <a:lstStyle>
            <a:lvl1pPr>
              <a:defRPr/>
            </a:lvl1pPr>
          </a:lstStyle>
          <a:p>
            <a:pPr>
              <a:defRPr/>
            </a:pPr>
            <a:fld id="{74A44005-491F-4ADB-8929-A6A576E06C24}" type="datetimeFigureOut">
              <a:rPr lang="zh-CN" altLang="en-US"/>
              <a:pPr>
                <a:defRPr/>
              </a:pPr>
              <a:t>2022/4/24</a:t>
            </a:fld>
            <a:endParaRPr lang="zh-CN" altLang="en-US"/>
          </a:p>
        </p:txBody>
      </p:sp>
      <p:sp>
        <p:nvSpPr>
          <p:cNvPr id="5" name="页脚占位符 4">
            <a:extLst>
              <a:ext uri="{FF2B5EF4-FFF2-40B4-BE49-F238E27FC236}">
                <a16:creationId xmlns:a16="http://schemas.microsoft.com/office/drawing/2014/main" id="{8468E031-0CA0-464E-AE7D-DE5C9DC70C3F}"/>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D18DCEE-07B6-4F73-9ADF-4905301CD9B3}"/>
              </a:ext>
            </a:extLst>
          </p:cNvPr>
          <p:cNvSpPr>
            <a:spLocks noGrp="1"/>
          </p:cNvSpPr>
          <p:nvPr>
            <p:ph type="sldNum" sz="quarter" idx="12"/>
          </p:nvPr>
        </p:nvSpPr>
        <p:spPr/>
        <p:txBody>
          <a:bodyPr/>
          <a:lstStyle>
            <a:lvl1pPr>
              <a:defRPr/>
            </a:lvl1pPr>
          </a:lstStyle>
          <a:p>
            <a:pPr>
              <a:defRPr/>
            </a:pPr>
            <a:fld id="{4BAF95B7-AF74-4F24-B7FF-E0826487F923}" type="slidenum">
              <a:rPr lang="zh-CN" altLang="en-US"/>
              <a:pPr>
                <a:defRPr/>
              </a:pPr>
              <a:t>‹#›</a:t>
            </a:fld>
            <a:endParaRPr lang="zh-CN" altLang="en-US"/>
          </a:p>
        </p:txBody>
      </p:sp>
    </p:spTree>
    <p:extLst>
      <p:ext uri="{BB962C8B-B14F-4D97-AF65-F5344CB8AC3E}">
        <p14:creationId xmlns:p14="http://schemas.microsoft.com/office/powerpoint/2010/main" val="795447186"/>
      </p:ext>
    </p:extLst>
  </p:cSld>
  <p:clrMapOvr>
    <a:masterClrMapping/>
  </p:clrMapOvr>
  <p:transition spd="slow" advClick="0" advTm="0">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8E78C0C-F076-4EC8-AE3B-1B557D940D1E}"/>
              </a:ext>
            </a:extLst>
          </p:cNvPr>
          <p:cNvSpPr>
            <a:spLocks noGrp="1"/>
          </p:cNvSpPr>
          <p:nvPr>
            <p:ph type="dt" sz="half" idx="10"/>
          </p:nvPr>
        </p:nvSpPr>
        <p:spPr/>
        <p:txBody>
          <a:bodyPr/>
          <a:lstStyle>
            <a:lvl1pPr>
              <a:defRPr/>
            </a:lvl1pPr>
          </a:lstStyle>
          <a:p>
            <a:pPr>
              <a:defRPr/>
            </a:pPr>
            <a:fld id="{E0686DA7-3446-417F-9FB3-E9C34F1F8903}" type="datetimeFigureOut">
              <a:rPr lang="zh-CN" altLang="en-US"/>
              <a:pPr>
                <a:defRPr/>
              </a:pPr>
              <a:t>2022/4/24</a:t>
            </a:fld>
            <a:endParaRPr lang="zh-CN" altLang="en-US"/>
          </a:p>
        </p:txBody>
      </p:sp>
      <p:sp>
        <p:nvSpPr>
          <p:cNvPr id="5" name="页脚占位符 4">
            <a:extLst>
              <a:ext uri="{FF2B5EF4-FFF2-40B4-BE49-F238E27FC236}">
                <a16:creationId xmlns:a16="http://schemas.microsoft.com/office/drawing/2014/main" id="{9D0CED0E-B43E-40BE-A4B5-B041CCE89955}"/>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5F8C3D1-3446-4E32-9E1C-C534504D1BA8}"/>
              </a:ext>
            </a:extLst>
          </p:cNvPr>
          <p:cNvSpPr>
            <a:spLocks noGrp="1"/>
          </p:cNvSpPr>
          <p:nvPr>
            <p:ph type="sldNum" sz="quarter" idx="12"/>
          </p:nvPr>
        </p:nvSpPr>
        <p:spPr/>
        <p:txBody>
          <a:bodyPr/>
          <a:lstStyle>
            <a:lvl1pPr>
              <a:defRPr/>
            </a:lvl1pPr>
          </a:lstStyle>
          <a:p>
            <a:pPr>
              <a:defRPr/>
            </a:pPr>
            <a:fld id="{0E3D3FBD-68E2-4DC6-950B-B0540DB3CAA0}" type="slidenum">
              <a:rPr lang="zh-CN" altLang="en-US"/>
              <a:pPr>
                <a:defRPr/>
              </a:pPr>
              <a:t>‹#›</a:t>
            </a:fld>
            <a:endParaRPr lang="zh-CN" altLang="en-US"/>
          </a:p>
        </p:txBody>
      </p:sp>
    </p:spTree>
    <p:extLst>
      <p:ext uri="{BB962C8B-B14F-4D97-AF65-F5344CB8AC3E}">
        <p14:creationId xmlns:p14="http://schemas.microsoft.com/office/powerpoint/2010/main" val="2265408361"/>
      </p:ext>
    </p:extLst>
  </p:cSld>
  <p:clrMapOvr>
    <a:masterClrMapping/>
  </p:clrMapOvr>
  <p:transition spd="slow" advClick="0" advTm="0">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291F767-22F1-4785-9310-24E2C35BCBFE}"/>
              </a:ext>
            </a:extLst>
          </p:cNvPr>
          <p:cNvSpPr>
            <a:spLocks noGrp="1"/>
          </p:cNvSpPr>
          <p:nvPr>
            <p:ph type="dt" sz="half" idx="10"/>
          </p:nvPr>
        </p:nvSpPr>
        <p:spPr/>
        <p:txBody>
          <a:bodyPr/>
          <a:lstStyle>
            <a:lvl1pPr>
              <a:defRPr/>
            </a:lvl1pPr>
          </a:lstStyle>
          <a:p>
            <a:pPr>
              <a:defRPr/>
            </a:pPr>
            <a:fld id="{75171F85-F021-48E9-BB6B-2924F9D3CDEE}" type="datetimeFigureOut">
              <a:rPr lang="zh-CN" altLang="en-US"/>
              <a:pPr>
                <a:defRPr/>
              </a:pPr>
              <a:t>2022/4/24</a:t>
            </a:fld>
            <a:endParaRPr lang="zh-CN" altLang="en-US"/>
          </a:p>
        </p:txBody>
      </p:sp>
      <p:sp>
        <p:nvSpPr>
          <p:cNvPr id="5" name="页脚占位符 4">
            <a:extLst>
              <a:ext uri="{FF2B5EF4-FFF2-40B4-BE49-F238E27FC236}">
                <a16:creationId xmlns:a16="http://schemas.microsoft.com/office/drawing/2014/main" id="{79CD57F8-C6F1-4E58-9C17-0DBF2F392FD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9C575B4-C588-4EBA-B8A9-B2BC44DBB2AE}"/>
              </a:ext>
            </a:extLst>
          </p:cNvPr>
          <p:cNvSpPr>
            <a:spLocks noGrp="1"/>
          </p:cNvSpPr>
          <p:nvPr>
            <p:ph type="sldNum" sz="quarter" idx="12"/>
          </p:nvPr>
        </p:nvSpPr>
        <p:spPr/>
        <p:txBody>
          <a:bodyPr/>
          <a:lstStyle>
            <a:lvl1pPr>
              <a:defRPr/>
            </a:lvl1pPr>
          </a:lstStyle>
          <a:p>
            <a:pPr>
              <a:defRPr/>
            </a:pPr>
            <a:fld id="{F5CE101A-360A-49B2-BDE2-11BDFECFC0B7}" type="slidenum">
              <a:rPr lang="zh-CN" altLang="en-US"/>
              <a:pPr>
                <a:defRPr/>
              </a:pPr>
              <a:t>‹#›</a:t>
            </a:fld>
            <a:endParaRPr lang="zh-CN" altLang="en-US"/>
          </a:p>
        </p:txBody>
      </p:sp>
    </p:spTree>
    <p:extLst>
      <p:ext uri="{BB962C8B-B14F-4D97-AF65-F5344CB8AC3E}">
        <p14:creationId xmlns:p14="http://schemas.microsoft.com/office/powerpoint/2010/main" val="3177657811"/>
      </p:ext>
    </p:extLst>
  </p:cSld>
  <p:clrMapOvr>
    <a:masterClrMapping/>
  </p:clrMapOvr>
  <p:transition spd="slow" advClick="0" advTm="0">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矩形 8"/>
          <p:cNvSpPr/>
          <p:nvPr userDrawn="1"/>
        </p:nvSpPr>
        <p:spPr>
          <a:xfrm>
            <a:off x="8712796" y="3660335"/>
            <a:ext cx="775136" cy="230832"/>
          </a:xfrm>
          <a:prstGeom prst="rect">
            <a:avLst/>
          </a:prstGeom>
        </p:spPr>
        <p:txBody>
          <a:bodyPr wrap="square">
            <a:spAutoFit/>
          </a:bodyPr>
          <a:lstStyle/>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eaLnBrk="1" fontAlgn="auto" hangingPunct="1">
              <a:spcBef>
                <a:spcPts val="0"/>
              </a:spcBef>
              <a:spcAft>
                <a:spcPts val="0"/>
              </a:spcAft>
            </a:pPr>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pPr eaLnBrk="1" fontAlgn="auto" hangingPunct="1">
              <a:spcBef>
                <a:spcPts val="0"/>
              </a:spcBef>
              <a:spcAft>
                <a:spcPts val="0"/>
              </a:spcAft>
            </a:pPr>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eaLnBrk="1" fontAlgn="auto" hangingPunct="1">
              <a:spcBef>
                <a:spcPts val="0"/>
              </a:spcBef>
              <a:spcAft>
                <a:spcPts val="0"/>
              </a:spcAft>
            </a:pPr>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pPr eaLnBrk="1" fontAlgn="auto" hangingPunct="1">
              <a:spcBef>
                <a:spcPts val="0"/>
              </a:spcBef>
              <a:spcAft>
                <a:spcPts val="0"/>
              </a:spcAft>
            </a:pPr>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pPr eaLnBrk="1" fontAlgn="auto" hangingPunct="1">
              <a:spcBef>
                <a:spcPts val="0"/>
              </a:spcBef>
              <a:spcAft>
                <a:spcPts val="0"/>
              </a:spcAft>
            </a:pPr>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pPr eaLnBrk="1" fontAlgn="auto" hangingPunct="1">
              <a:spcBef>
                <a:spcPts val="0"/>
              </a:spcBef>
              <a:spcAft>
                <a:spcPts val="0"/>
              </a:spcAft>
            </a:pPr>
            <a:r>
              <a:rPr lang="en-US" altLang="zh-CN" sz="100" dirty="0">
                <a:solidFill>
                  <a:prstClr val="white"/>
                </a:solidFill>
                <a:latin typeface="Calibri"/>
                <a:ea typeface="宋体"/>
              </a:rPr>
              <a:t> </a:t>
            </a: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E74B609-0641-41FF-84FD-9616F5E61339}"/>
              </a:ext>
            </a:extLst>
          </p:cNvPr>
          <p:cNvSpPr>
            <a:spLocks noGrp="1"/>
          </p:cNvSpPr>
          <p:nvPr>
            <p:ph type="dt" sz="half" idx="10"/>
          </p:nvPr>
        </p:nvSpPr>
        <p:spPr/>
        <p:txBody>
          <a:bodyPr/>
          <a:lstStyle>
            <a:lvl1pPr>
              <a:defRPr/>
            </a:lvl1pPr>
          </a:lstStyle>
          <a:p>
            <a:pPr>
              <a:defRPr/>
            </a:pPr>
            <a:fld id="{A2192AB9-AB77-4044-9089-48A14947FD6F}" type="datetimeFigureOut">
              <a:rPr lang="zh-CN" altLang="en-US"/>
              <a:pPr>
                <a:defRPr/>
              </a:pPr>
              <a:t>2022/4/24</a:t>
            </a:fld>
            <a:endParaRPr lang="zh-CN" altLang="en-US"/>
          </a:p>
        </p:txBody>
      </p:sp>
      <p:sp>
        <p:nvSpPr>
          <p:cNvPr id="6" name="页脚占位符 4">
            <a:extLst>
              <a:ext uri="{FF2B5EF4-FFF2-40B4-BE49-F238E27FC236}">
                <a16:creationId xmlns:a16="http://schemas.microsoft.com/office/drawing/2014/main" id="{B5EE7F08-AA64-4726-BE71-EF35FE55D249}"/>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CBC846B-DF3E-4BA7-9114-C8AC598B730F}"/>
              </a:ext>
            </a:extLst>
          </p:cNvPr>
          <p:cNvSpPr>
            <a:spLocks noGrp="1"/>
          </p:cNvSpPr>
          <p:nvPr>
            <p:ph type="sldNum" sz="quarter" idx="12"/>
          </p:nvPr>
        </p:nvSpPr>
        <p:spPr/>
        <p:txBody>
          <a:bodyPr/>
          <a:lstStyle>
            <a:lvl1pPr>
              <a:defRPr/>
            </a:lvl1pPr>
          </a:lstStyle>
          <a:p>
            <a:pPr>
              <a:defRPr/>
            </a:pPr>
            <a:fld id="{8638ECD6-8DA6-47E8-82EB-1538BF369560}" type="slidenum">
              <a:rPr lang="zh-CN" altLang="en-US"/>
              <a:pPr>
                <a:defRPr/>
              </a:pPr>
              <a:t>‹#›</a:t>
            </a:fld>
            <a:endParaRPr lang="zh-CN" altLang="en-US"/>
          </a:p>
        </p:txBody>
      </p:sp>
    </p:spTree>
    <p:extLst>
      <p:ext uri="{BB962C8B-B14F-4D97-AF65-F5344CB8AC3E}">
        <p14:creationId xmlns:p14="http://schemas.microsoft.com/office/powerpoint/2010/main" val="4069751899"/>
      </p:ext>
    </p:extLst>
  </p:cSld>
  <p:clrMapOvr>
    <a:masterClrMapping/>
  </p:clrMapOvr>
  <p:transition spd="slow" advClick="0" advTm="0">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08D50B94-4FCF-4A7B-A924-8E36A9F43EB7}"/>
              </a:ext>
            </a:extLst>
          </p:cNvPr>
          <p:cNvSpPr>
            <a:spLocks noGrp="1"/>
          </p:cNvSpPr>
          <p:nvPr>
            <p:ph type="dt" sz="half" idx="10"/>
          </p:nvPr>
        </p:nvSpPr>
        <p:spPr/>
        <p:txBody>
          <a:bodyPr/>
          <a:lstStyle>
            <a:lvl1pPr>
              <a:defRPr/>
            </a:lvl1pPr>
          </a:lstStyle>
          <a:p>
            <a:pPr>
              <a:defRPr/>
            </a:pPr>
            <a:fld id="{198882A2-ED13-4A87-8D25-C0BB56A59C96}" type="datetimeFigureOut">
              <a:rPr lang="zh-CN" altLang="en-US"/>
              <a:pPr>
                <a:defRPr/>
              </a:pPr>
              <a:t>2022/4/24</a:t>
            </a:fld>
            <a:endParaRPr lang="zh-CN" altLang="en-US"/>
          </a:p>
        </p:txBody>
      </p:sp>
      <p:sp>
        <p:nvSpPr>
          <p:cNvPr id="8" name="页脚占位符 4">
            <a:extLst>
              <a:ext uri="{FF2B5EF4-FFF2-40B4-BE49-F238E27FC236}">
                <a16:creationId xmlns:a16="http://schemas.microsoft.com/office/drawing/2014/main" id="{DD7D702A-DA6E-4ECF-88B9-685667AB3225}"/>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394DCC49-3D0D-45BE-9E00-5C48EEF9809A}"/>
              </a:ext>
            </a:extLst>
          </p:cNvPr>
          <p:cNvSpPr>
            <a:spLocks noGrp="1"/>
          </p:cNvSpPr>
          <p:nvPr>
            <p:ph type="sldNum" sz="quarter" idx="12"/>
          </p:nvPr>
        </p:nvSpPr>
        <p:spPr/>
        <p:txBody>
          <a:bodyPr/>
          <a:lstStyle>
            <a:lvl1pPr>
              <a:defRPr/>
            </a:lvl1pPr>
          </a:lstStyle>
          <a:p>
            <a:pPr>
              <a:defRPr/>
            </a:pPr>
            <a:fld id="{B5045F94-1EF7-46DE-ADB9-BDA483E0F1D9}" type="slidenum">
              <a:rPr lang="zh-CN" altLang="en-US"/>
              <a:pPr>
                <a:defRPr/>
              </a:pPr>
              <a:t>‹#›</a:t>
            </a:fld>
            <a:endParaRPr lang="zh-CN" altLang="en-US"/>
          </a:p>
        </p:txBody>
      </p:sp>
    </p:spTree>
    <p:extLst>
      <p:ext uri="{BB962C8B-B14F-4D97-AF65-F5344CB8AC3E}">
        <p14:creationId xmlns:p14="http://schemas.microsoft.com/office/powerpoint/2010/main" val="758898861"/>
      </p:ext>
    </p:extLst>
  </p:cSld>
  <p:clrMapOvr>
    <a:masterClrMapping/>
  </p:clrMapOvr>
  <p:transition spd="slow" advClick="0" advTm="0">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12A2EA3-96E5-44FE-B0F5-79F089B4EC7B}"/>
              </a:ext>
            </a:extLst>
          </p:cNvPr>
          <p:cNvSpPr>
            <a:spLocks noGrp="1"/>
          </p:cNvSpPr>
          <p:nvPr>
            <p:ph type="dt" sz="half" idx="10"/>
          </p:nvPr>
        </p:nvSpPr>
        <p:spPr/>
        <p:txBody>
          <a:bodyPr/>
          <a:lstStyle>
            <a:lvl1pPr>
              <a:defRPr/>
            </a:lvl1pPr>
          </a:lstStyle>
          <a:p>
            <a:pPr>
              <a:defRPr/>
            </a:pPr>
            <a:fld id="{FDE77F85-66DD-4863-8375-C15B6176C033}" type="datetimeFigureOut">
              <a:rPr lang="zh-CN" altLang="en-US"/>
              <a:pPr>
                <a:defRPr/>
              </a:pPr>
              <a:t>2022/4/24</a:t>
            </a:fld>
            <a:endParaRPr lang="zh-CN" altLang="en-US"/>
          </a:p>
        </p:txBody>
      </p:sp>
      <p:sp>
        <p:nvSpPr>
          <p:cNvPr id="4" name="页脚占位符 4">
            <a:extLst>
              <a:ext uri="{FF2B5EF4-FFF2-40B4-BE49-F238E27FC236}">
                <a16:creationId xmlns:a16="http://schemas.microsoft.com/office/drawing/2014/main" id="{8517F8F8-15F6-4AA7-B02A-AA7C844671EC}"/>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E1419E46-EC10-495E-9F4D-24F13721BDBB}"/>
              </a:ext>
            </a:extLst>
          </p:cNvPr>
          <p:cNvSpPr>
            <a:spLocks noGrp="1"/>
          </p:cNvSpPr>
          <p:nvPr>
            <p:ph type="sldNum" sz="quarter" idx="12"/>
          </p:nvPr>
        </p:nvSpPr>
        <p:spPr/>
        <p:txBody>
          <a:bodyPr/>
          <a:lstStyle>
            <a:lvl1pPr>
              <a:defRPr/>
            </a:lvl1pPr>
          </a:lstStyle>
          <a:p>
            <a:pPr>
              <a:defRPr/>
            </a:pPr>
            <a:fld id="{4127F447-CC35-4472-BADC-C2DCC72ACD09}" type="slidenum">
              <a:rPr lang="zh-CN" altLang="en-US"/>
              <a:pPr>
                <a:defRPr/>
              </a:pPr>
              <a:t>‹#›</a:t>
            </a:fld>
            <a:endParaRPr lang="zh-CN" altLang="en-US"/>
          </a:p>
        </p:txBody>
      </p:sp>
    </p:spTree>
    <p:extLst>
      <p:ext uri="{BB962C8B-B14F-4D97-AF65-F5344CB8AC3E}">
        <p14:creationId xmlns:p14="http://schemas.microsoft.com/office/powerpoint/2010/main" val="2291345059"/>
      </p:ext>
    </p:extLst>
  </p:cSld>
  <p:clrMapOvr>
    <a:masterClrMapping/>
  </p:clrMapOvr>
  <p:transition spd="slow" advClick="0" advTm="0">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5CF8266-BDEB-4782-9DE6-2E13843D418A}"/>
              </a:ext>
            </a:extLst>
          </p:cNvPr>
          <p:cNvSpPr/>
          <p:nvPr userDrawn="1"/>
        </p:nvSpPr>
        <p:spPr>
          <a:xfrm>
            <a:off x="0" y="0"/>
            <a:ext cx="12192000" cy="6858000"/>
          </a:xfrm>
          <a:prstGeom prst="rect">
            <a:avLst/>
          </a:prstGeom>
          <a:solidFill>
            <a:srgbClr val="BDC2C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日期占位符 1">
            <a:extLst>
              <a:ext uri="{FF2B5EF4-FFF2-40B4-BE49-F238E27FC236}">
                <a16:creationId xmlns:a16="http://schemas.microsoft.com/office/drawing/2014/main" id="{1F09F9CC-173D-4333-88C2-E0134A61794D}"/>
              </a:ext>
            </a:extLst>
          </p:cNvPr>
          <p:cNvSpPr>
            <a:spLocks noGrp="1"/>
          </p:cNvSpPr>
          <p:nvPr>
            <p:ph type="dt" sz="half" idx="10"/>
          </p:nvPr>
        </p:nvSpPr>
        <p:spPr/>
        <p:txBody>
          <a:bodyPr/>
          <a:lstStyle>
            <a:lvl1pPr>
              <a:defRPr/>
            </a:lvl1pPr>
          </a:lstStyle>
          <a:p>
            <a:pPr>
              <a:defRPr/>
            </a:pPr>
            <a:fld id="{390DD9D0-5B05-481D-BEA5-84714C70DA19}" type="datetimeFigureOut">
              <a:rPr lang="zh-CN" altLang="en-US"/>
              <a:pPr>
                <a:defRPr/>
              </a:pPr>
              <a:t>2022/4/24</a:t>
            </a:fld>
            <a:endParaRPr lang="zh-CN" altLang="en-US"/>
          </a:p>
        </p:txBody>
      </p:sp>
      <p:sp>
        <p:nvSpPr>
          <p:cNvPr id="4" name="页脚占位符 2">
            <a:extLst>
              <a:ext uri="{FF2B5EF4-FFF2-40B4-BE49-F238E27FC236}">
                <a16:creationId xmlns:a16="http://schemas.microsoft.com/office/drawing/2014/main" id="{756F8FB7-8AD0-4A5D-ACE9-9692570168E1}"/>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D01234FF-EF6A-491C-BCD4-D9F94DA5BD11}"/>
              </a:ext>
            </a:extLst>
          </p:cNvPr>
          <p:cNvSpPr>
            <a:spLocks noGrp="1"/>
          </p:cNvSpPr>
          <p:nvPr>
            <p:ph type="sldNum" sz="quarter" idx="12"/>
          </p:nvPr>
        </p:nvSpPr>
        <p:spPr/>
        <p:txBody>
          <a:bodyPr/>
          <a:lstStyle>
            <a:lvl1pPr>
              <a:defRPr/>
            </a:lvl1pPr>
          </a:lstStyle>
          <a:p>
            <a:pPr>
              <a:defRPr/>
            </a:pPr>
            <a:fld id="{1B0F7FA0-7FF1-4FC3-B763-B73535AB9315}" type="slidenum">
              <a:rPr lang="zh-CN" altLang="en-US"/>
              <a:pPr>
                <a:defRPr/>
              </a:pPr>
              <a:t>‹#›</a:t>
            </a:fld>
            <a:endParaRPr lang="zh-CN" altLang="en-US"/>
          </a:p>
        </p:txBody>
      </p:sp>
    </p:spTree>
    <p:extLst>
      <p:ext uri="{BB962C8B-B14F-4D97-AF65-F5344CB8AC3E}">
        <p14:creationId xmlns:p14="http://schemas.microsoft.com/office/powerpoint/2010/main" val="492897777"/>
      </p:ext>
    </p:extLst>
  </p:cSld>
  <p:clrMapOvr>
    <a:masterClrMapping/>
  </p:clrMapOvr>
  <p:transition spd="slow" advClick="0" advTm="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946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E707A86-C416-4166-9BFD-A2FCB506CB4A}"/>
              </a:ext>
            </a:extLst>
          </p:cNvPr>
          <p:cNvSpPr>
            <a:spLocks noGrp="1"/>
          </p:cNvSpPr>
          <p:nvPr>
            <p:ph type="dt" sz="half" idx="10"/>
          </p:nvPr>
        </p:nvSpPr>
        <p:spPr/>
        <p:txBody>
          <a:bodyPr/>
          <a:lstStyle>
            <a:lvl1pPr>
              <a:defRPr/>
            </a:lvl1pPr>
          </a:lstStyle>
          <a:p>
            <a:pPr>
              <a:defRPr/>
            </a:pPr>
            <a:fld id="{4EA6FCE4-8E40-4168-A56D-D54C8044A839}" type="datetimeFigureOut">
              <a:rPr lang="zh-CN" altLang="en-US"/>
              <a:pPr>
                <a:defRPr/>
              </a:pPr>
              <a:t>2022/4/24</a:t>
            </a:fld>
            <a:endParaRPr lang="zh-CN" altLang="en-US"/>
          </a:p>
        </p:txBody>
      </p:sp>
      <p:sp>
        <p:nvSpPr>
          <p:cNvPr id="6" name="页脚占位符 4">
            <a:extLst>
              <a:ext uri="{FF2B5EF4-FFF2-40B4-BE49-F238E27FC236}">
                <a16:creationId xmlns:a16="http://schemas.microsoft.com/office/drawing/2014/main" id="{DC690F22-CFF1-4432-89A3-C49089752AEC}"/>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78F7FD3-0EF7-4D78-B831-CB7210FD24E6}"/>
              </a:ext>
            </a:extLst>
          </p:cNvPr>
          <p:cNvSpPr>
            <a:spLocks noGrp="1"/>
          </p:cNvSpPr>
          <p:nvPr>
            <p:ph type="sldNum" sz="quarter" idx="12"/>
          </p:nvPr>
        </p:nvSpPr>
        <p:spPr/>
        <p:txBody>
          <a:bodyPr/>
          <a:lstStyle>
            <a:lvl1pPr>
              <a:defRPr/>
            </a:lvl1pPr>
          </a:lstStyle>
          <a:p>
            <a:pPr>
              <a:defRPr/>
            </a:pPr>
            <a:fld id="{725AC4C0-CD2F-4D25-A923-E60FF14E11E9}" type="slidenum">
              <a:rPr lang="zh-CN" altLang="en-US"/>
              <a:pPr>
                <a:defRPr/>
              </a:pPr>
              <a:t>‹#›</a:t>
            </a:fld>
            <a:endParaRPr lang="zh-CN" altLang="en-US"/>
          </a:p>
        </p:txBody>
      </p:sp>
    </p:spTree>
    <p:extLst>
      <p:ext uri="{BB962C8B-B14F-4D97-AF65-F5344CB8AC3E}">
        <p14:creationId xmlns:p14="http://schemas.microsoft.com/office/powerpoint/2010/main" val="2448348607"/>
      </p:ext>
    </p:extLst>
  </p:cSld>
  <p:clrMapOvr>
    <a:masterClrMapping/>
  </p:clrMapOvr>
  <p:transition spd="slow" advClick="0" advTm="0">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DF2A4BB-9E82-4E3A-8C5C-E5C4CEE2EEB6}"/>
              </a:ext>
            </a:extLst>
          </p:cNvPr>
          <p:cNvSpPr>
            <a:spLocks noGrp="1"/>
          </p:cNvSpPr>
          <p:nvPr>
            <p:ph type="dt" sz="half" idx="10"/>
          </p:nvPr>
        </p:nvSpPr>
        <p:spPr/>
        <p:txBody>
          <a:bodyPr/>
          <a:lstStyle>
            <a:lvl1pPr>
              <a:defRPr/>
            </a:lvl1pPr>
          </a:lstStyle>
          <a:p>
            <a:pPr>
              <a:defRPr/>
            </a:pPr>
            <a:fld id="{5D9CBEB4-153F-47CE-A3C9-54F2181F20DF}" type="datetimeFigureOut">
              <a:rPr lang="zh-CN" altLang="en-US"/>
              <a:pPr>
                <a:defRPr/>
              </a:pPr>
              <a:t>2022/4/24</a:t>
            </a:fld>
            <a:endParaRPr lang="zh-CN" altLang="en-US"/>
          </a:p>
        </p:txBody>
      </p:sp>
      <p:sp>
        <p:nvSpPr>
          <p:cNvPr id="6" name="页脚占位符 4">
            <a:extLst>
              <a:ext uri="{FF2B5EF4-FFF2-40B4-BE49-F238E27FC236}">
                <a16:creationId xmlns:a16="http://schemas.microsoft.com/office/drawing/2014/main" id="{834E54B6-2D46-4EAE-AF33-FEBC71066B2F}"/>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3CC058-2996-48DB-AAB5-B5175FA53CAB}"/>
              </a:ext>
            </a:extLst>
          </p:cNvPr>
          <p:cNvSpPr>
            <a:spLocks noGrp="1"/>
          </p:cNvSpPr>
          <p:nvPr>
            <p:ph type="sldNum" sz="quarter" idx="12"/>
          </p:nvPr>
        </p:nvSpPr>
        <p:spPr/>
        <p:txBody>
          <a:bodyPr/>
          <a:lstStyle>
            <a:lvl1pPr>
              <a:defRPr/>
            </a:lvl1pPr>
          </a:lstStyle>
          <a:p>
            <a:pPr>
              <a:defRPr/>
            </a:pPr>
            <a:fld id="{4A33A370-FBEC-42AB-AB07-05FBF86D7516}" type="slidenum">
              <a:rPr lang="zh-CN" altLang="en-US"/>
              <a:pPr>
                <a:defRPr/>
              </a:pPr>
              <a:t>‹#›</a:t>
            </a:fld>
            <a:endParaRPr lang="zh-CN" altLang="en-US"/>
          </a:p>
        </p:txBody>
      </p:sp>
    </p:spTree>
    <p:extLst>
      <p:ext uri="{BB962C8B-B14F-4D97-AF65-F5344CB8AC3E}">
        <p14:creationId xmlns:p14="http://schemas.microsoft.com/office/powerpoint/2010/main" val="3287746282"/>
      </p:ext>
    </p:extLst>
  </p:cSld>
  <p:clrMapOvr>
    <a:masterClrMapping/>
  </p:clrMapOvr>
  <p:transition spd="slow" advClick="0" advTm="0">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8994D26-521E-40DA-9471-B6C1627E1DBD}"/>
              </a:ext>
            </a:extLst>
          </p:cNvPr>
          <p:cNvSpPr>
            <a:spLocks noGrp="1"/>
          </p:cNvSpPr>
          <p:nvPr>
            <p:ph type="dt" sz="half" idx="10"/>
          </p:nvPr>
        </p:nvSpPr>
        <p:spPr/>
        <p:txBody>
          <a:bodyPr/>
          <a:lstStyle>
            <a:lvl1pPr>
              <a:defRPr/>
            </a:lvl1pPr>
          </a:lstStyle>
          <a:p>
            <a:pPr>
              <a:defRPr/>
            </a:pPr>
            <a:fld id="{FE5DB8C0-222C-463C-8E56-759B012FC676}" type="datetimeFigureOut">
              <a:rPr lang="zh-CN" altLang="en-US"/>
              <a:pPr>
                <a:defRPr/>
              </a:pPr>
              <a:t>2022/4/24</a:t>
            </a:fld>
            <a:endParaRPr lang="zh-CN" altLang="en-US"/>
          </a:p>
        </p:txBody>
      </p:sp>
      <p:sp>
        <p:nvSpPr>
          <p:cNvPr id="5" name="页脚占位符 4">
            <a:extLst>
              <a:ext uri="{FF2B5EF4-FFF2-40B4-BE49-F238E27FC236}">
                <a16:creationId xmlns:a16="http://schemas.microsoft.com/office/drawing/2014/main" id="{AB6B5E64-DA01-4B5E-9DB6-477D003F799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606B5EF-D83E-4077-9386-576DBEE54CD4}"/>
              </a:ext>
            </a:extLst>
          </p:cNvPr>
          <p:cNvSpPr>
            <a:spLocks noGrp="1"/>
          </p:cNvSpPr>
          <p:nvPr>
            <p:ph type="sldNum" sz="quarter" idx="12"/>
          </p:nvPr>
        </p:nvSpPr>
        <p:spPr/>
        <p:txBody>
          <a:bodyPr/>
          <a:lstStyle>
            <a:lvl1pPr>
              <a:defRPr/>
            </a:lvl1pPr>
          </a:lstStyle>
          <a:p>
            <a:pPr>
              <a:defRPr/>
            </a:pPr>
            <a:fld id="{B2DC5514-7CD0-42C8-B21E-80E374F8230F}" type="slidenum">
              <a:rPr lang="zh-CN" altLang="en-US"/>
              <a:pPr>
                <a:defRPr/>
              </a:pPr>
              <a:t>‹#›</a:t>
            </a:fld>
            <a:endParaRPr lang="zh-CN" altLang="en-US"/>
          </a:p>
        </p:txBody>
      </p:sp>
    </p:spTree>
    <p:extLst>
      <p:ext uri="{BB962C8B-B14F-4D97-AF65-F5344CB8AC3E}">
        <p14:creationId xmlns:p14="http://schemas.microsoft.com/office/powerpoint/2010/main" val="692031806"/>
      </p:ext>
    </p:extLst>
  </p:cSld>
  <p:clrMapOvr>
    <a:masterClrMapping/>
  </p:clrMapOvr>
  <p:transition spd="slow" advClick="0" advTm="0">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CF7E16E-6075-4FBD-9CA5-A9282A288F0D}"/>
              </a:ext>
            </a:extLst>
          </p:cNvPr>
          <p:cNvSpPr>
            <a:spLocks noGrp="1"/>
          </p:cNvSpPr>
          <p:nvPr>
            <p:ph type="dt" sz="half" idx="10"/>
          </p:nvPr>
        </p:nvSpPr>
        <p:spPr/>
        <p:txBody>
          <a:bodyPr/>
          <a:lstStyle>
            <a:lvl1pPr>
              <a:defRPr/>
            </a:lvl1pPr>
          </a:lstStyle>
          <a:p>
            <a:pPr>
              <a:defRPr/>
            </a:pPr>
            <a:fld id="{4ACF6F99-27A4-4DD0-BF62-F88B30BA8608}" type="datetimeFigureOut">
              <a:rPr lang="zh-CN" altLang="en-US"/>
              <a:pPr>
                <a:defRPr/>
              </a:pPr>
              <a:t>2022/4/24</a:t>
            </a:fld>
            <a:endParaRPr lang="zh-CN" altLang="en-US"/>
          </a:p>
        </p:txBody>
      </p:sp>
      <p:sp>
        <p:nvSpPr>
          <p:cNvPr id="5" name="页脚占位符 4">
            <a:extLst>
              <a:ext uri="{FF2B5EF4-FFF2-40B4-BE49-F238E27FC236}">
                <a16:creationId xmlns:a16="http://schemas.microsoft.com/office/drawing/2014/main" id="{9B5D28AD-CFCA-4CBC-AF8F-2B5C2A97B3A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7E8E1AE-6CAE-4303-9883-411E19F0B7E9}"/>
              </a:ext>
            </a:extLst>
          </p:cNvPr>
          <p:cNvSpPr>
            <a:spLocks noGrp="1"/>
          </p:cNvSpPr>
          <p:nvPr>
            <p:ph type="sldNum" sz="quarter" idx="12"/>
          </p:nvPr>
        </p:nvSpPr>
        <p:spPr/>
        <p:txBody>
          <a:bodyPr/>
          <a:lstStyle>
            <a:lvl1pPr>
              <a:defRPr/>
            </a:lvl1pPr>
          </a:lstStyle>
          <a:p>
            <a:pPr>
              <a:defRPr/>
            </a:pPr>
            <a:fld id="{B40E3AC6-ECA8-49FB-9D1A-87E00A9C4D9A}" type="slidenum">
              <a:rPr lang="zh-CN" altLang="en-US"/>
              <a:pPr>
                <a:defRPr/>
              </a:pPr>
              <a:t>‹#›</a:t>
            </a:fld>
            <a:endParaRPr lang="zh-CN" altLang="en-US"/>
          </a:p>
        </p:txBody>
      </p:sp>
    </p:spTree>
    <p:extLst>
      <p:ext uri="{BB962C8B-B14F-4D97-AF65-F5344CB8AC3E}">
        <p14:creationId xmlns:p14="http://schemas.microsoft.com/office/powerpoint/2010/main" val="1420425824"/>
      </p:ext>
    </p:extLst>
  </p:cSld>
  <p:clrMapOvr>
    <a:masterClrMapping/>
  </p:clrMapOvr>
  <p:transition spd="slow" advClick="0" advTm="0">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1_标题幻灯片">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637"/>
          </a:xfrm>
          <a:prstGeom prst="rect">
            <a:avLst/>
          </a:prstGeom>
        </p:spPr>
      </p:pic>
      <p:sp>
        <p:nvSpPr>
          <p:cNvPr id="3" name="矩形 2"/>
          <p:cNvSpPr/>
          <p:nvPr userDrawn="1"/>
        </p:nvSpPr>
        <p:spPr>
          <a:xfrm>
            <a:off x="1358153" y="3334871"/>
            <a:ext cx="1089212" cy="1331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10273552" y="2252383"/>
            <a:ext cx="1156447" cy="216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userDrawn="1"/>
        </p:nvSpPr>
        <p:spPr>
          <a:xfrm>
            <a:off x="7292788" y="4666129"/>
            <a:ext cx="1156447" cy="441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userDrawn="1"/>
        </p:nvSpPr>
        <p:spPr>
          <a:xfrm>
            <a:off x="5204011" y="1810872"/>
            <a:ext cx="1156447" cy="441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userDrawn="1"/>
        </p:nvSpPr>
        <p:spPr>
          <a:xfrm>
            <a:off x="7292787" y="1670798"/>
            <a:ext cx="1156447" cy="58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2893992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508719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172947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9513346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2022/4/24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966800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2022/4/24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82753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77333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2022/4/24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2364526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2022/4/24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987800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2022/4/24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07199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2022/4/24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4313502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7258269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299658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53093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24/4/2022</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188116523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24/4/2022</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52173377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03933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525575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65013473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9"/>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2022/4/24</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20285636"/>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9"/>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2022/4/24</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685034513"/>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4"/>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2022/4/24</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663882548"/>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2022/4/24</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7272727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69" y="1482091"/>
            <a:ext cx="5220971"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4"/>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8" y="1482091"/>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8" y="2368554"/>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2022/4/24</a:t>
            </a:fld>
            <a:endParaRPr lang="zh-CN" altLang="en-US"/>
          </a:p>
        </p:txBody>
      </p:sp>
      <p:sp>
        <p:nvSpPr>
          <p:cNvPr id="8" name="页脚占位符 7"/>
          <p:cNvSpPr>
            <a:spLocks noGrp="1"/>
          </p:cNvSpPr>
          <p:nvPr>
            <p:ph type="ftr" sz="quarter" idx="11"/>
          </p:nvPr>
        </p:nvSpPr>
        <p:spPr>
          <a:xfrm>
            <a:off x="4038600" y="6356354"/>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11" name="矩形 10"/>
          <p:cNvSpPr/>
          <p:nvPr userDrawn="1"/>
        </p:nvSpPr>
        <p:spPr>
          <a:xfrm>
            <a:off x="8472185" y="4439041"/>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68272403"/>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2022/4/24</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831899638"/>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8"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7"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2"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2022/4/24</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768390685"/>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8"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8"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2022/4/24</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2937835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2022/4/24</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12260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2022/4/24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869582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9"/>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2022/4/24</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58689867"/>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2022/4/24</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83416295"/>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4"/>
            <a:ext cx="2743200" cy="365125"/>
          </a:xfrm>
        </p:spPr>
        <p:txBody>
          <a:bodyPr/>
          <a:lstStyle/>
          <a:p>
            <a:fld id="{FB475AF3-A322-416E-99D7-29F5A7799ECC}" type="datetimeFigureOut">
              <a:rPr lang="zh-CN" altLang="en-US" smtClean="0"/>
              <a:t>2022/4/24</a:t>
            </a:fld>
            <a:endParaRPr lang="zh-CN" altLang="en-US"/>
          </a:p>
        </p:txBody>
      </p:sp>
      <p:sp>
        <p:nvSpPr>
          <p:cNvPr id="3" name="页脚占位符 2"/>
          <p:cNvSpPr>
            <a:spLocks noGrp="1"/>
          </p:cNvSpPr>
          <p:nvPr>
            <p:ph type="ftr" sz="quarter" idx="11"/>
          </p:nvPr>
        </p:nvSpPr>
        <p:spPr>
          <a:xfrm>
            <a:off x="4038600" y="6356354"/>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4"/>
            <a:ext cx="2743200" cy="365125"/>
          </a:xfrm>
        </p:spPr>
        <p:txBody>
          <a:bodyPr/>
          <a:lstStyle/>
          <a:p>
            <a:fld id="{10B49C96-558A-49EC-AD52-79C3D5970B39}" type="slidenum">
              <a:rPr lang="zh-CN" altLang="en-US" smtClean="0"/>
              <a:t>‹#›</a:t>
            </a:fld>
            <a:endParaRPr lang="zh-CN" altLang="en-US"/>
          </a:p>
        </p:txBody>
      </p:sp>
    </p:spTree>
    <p:extLst>
      <p:ext uri="{BB962C8B-B14F-4D97-AF65-F5344CB8AC3E}">
        <p14:creationId xmlns:p14="http://schemas.microsoft.com/office/powerpoint/2010/main" val="22850404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5377B2-CA8A-472A-8636-8D3357B9B751}" type="datetimeFigureOut">
              <a:rPr lang="en-US" smtClean="0"/>
              <a:t>24/4/2022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35258457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377B2-CA8A-472A-8636-8D3357B9B751}" type="datetimeFigureOut">
              <a:rPr lang="en-US" smtClean="0"/>
              <a:t>24/4/2022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24612547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5377B2-CA8A-472A-8636-8D3357B9B751}" type="datetimeFigureOut">
              <a:rPr lang="en-US" smtClean="0"/>
              <a:t>24/4/2022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2968972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5377B2-CA8A-472A-8636-8D3357B9B751}" type="datetimeFigureOut">
              <a:rPr lang="en-US" smtClean="0"/>
              <a:t>24/4/2022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2301590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5377B2-CA8A-472A-8636-8D3357B9B751}" type="datetimeFigureOut">
              <a:rPr lang="en-US" smtClean="0"/>
              <a:t>24/4/2022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9018960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5377B2-CA8A-472A-8636-8D3357B9B751}" type="datetimeFigureOut">
              <a:rPr lang="en-US" smtClean="0"/>
              <a:t>24/4/2022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38826898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377B2-CA8A-472A-8636-8D3357B9B751}" type="datetimeFigureOut">
              <a:rPr lang="en-US" smtClean="0"/>
              <a:t>24/4/2022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2539266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2022/4/24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665891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5377B2-CA8A-472A-8636-8D3357B9B751}" type="datetimeFigureOut">
              <a:rPr lang="en-US" smtClean="0"/>
              <a:t>24/4/2022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41938500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5377B2-CA8A-472A-8636-8D3357B9B751}" type="datetimeFigureOut">
              <a:rPr lang="en-US" smtClean="0"/>
              <a:t>24/4/2022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42532772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377B2-CA8A-472A-8636-8D3357B9B751}" type="datetimeFigureOut">
              <a:rPr lang="en-US" smtClean="0"/>
              <a:t>24/4/2022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9076720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377B2-CA8A-472A-8636-8D3357B9B751}" type="datetimeFigureOut">
              <a:rPr lang="en-US" smtClean="0"/>
              <a:t>24/4/2022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32597716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7338382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44139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2022/4/24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78" y="-1"/>
            <a:ext cx="12179121" cy="6914345"/>
          </a:xfrm>
          <a:prstGeom prst="rect">
            <a:avLst/>
          </a:prstGeom>
        </p:spPr>
      </p:pic>
    </p:spTree>
    <p:extLst>
      <p:ext uri="{BB962C8B-B14F-4D97-AF65-F5344CB8AC3E}">
        <p14:creationId xmlns:p14="http://schemas.microsoft.com/office/powerpoint/2010/main" val="2751652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7DD7CE"/>
        </a:solidFill>
        <a:effectLst/>
      </p:bgPr>
    </p:bg>
    <p:spTree>
      <p:nvGrpSpPr>
        <p:cNvPr id="1" name=""/>
        <p:cNvGrpSpPr/>
        <p:nvPr/>
      </p:nvGrpSpPr>
      <p:grpSpPr>
        <a:xfrm>
          <a:off x="0" y="0"/>
          <a:ext cx="0" cy="0"/>
          <a:chOff x="0" y="0"/>
          <a:chExt cx="0" cy="0"/>
        </a:xfrm>
      </p:grpSpPr>
      <p:sp>
        <p:nvSpPr>
          <p:cNvPr id="7" name="矩形 6"/>
          <p:cNvSpPr/>
          <p:nvPr userDrawn="1"/>
        </p:nvSpPr>
        <p:spPr>
          <a:xfrm>
            <a:off x="261257" y="261257"/>
            <a:ext cx="11683093" cy="6357257"/>
          </a:xfrm>
          <a:prstGeom prst="rect">
            <a:avLst/>
          </a:prstGeom>
          <a:solidFill>
            <a:schemeClr val="bg1"/>
          </a:solidFill>
          <a:ln>
            <a:no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DAEFEABF-5218-440F-B818-A746A00AEB19}"/>
              </a:ext>
            </a:extLst>
          </p:cNvPr>
          <p:cNvSpPr txBox="1"/>
          <p:nvPr userDrawn="1"/>
        </p:nvSpPr>
        <p:spPr>
          <a:xfrm>
            <a:off x="9247310" y="-15742"/>
            <a:ext cx="6097464" cy="276999"/>
          </a:xfrm>
          <a:prstGeom prst="rect">
            <a:avLst/>
          </a:prstGeom>
          <a:noFill/>
        </p:spPr>
        <p:txBody>
          <a:bodyPr wrap="square">
            <a:spAutoFit/>
          </a:bodyPr>
          <a:lstStyle/>
          <a:p>
            <a:r>
              <a:rPr lang="en-US" sz="1200" i="1" dirty="0" err="1">
                <a:latin typeface="Times New Roman" panose="02020603050405020304" pitchFamily="18" charset="0"/>
                <a:cs typeface="Times New Roman" panose="02020603050405020304" pitchFamily="18" charset="0"/>
              </a:rPr>
              <a:t>Hương</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Thảo</a:t>
            </a:r>
            <a:r>
              <a:rPr lang="en-US" sz="120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4144201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06556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4.jpe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4.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2022/4/24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
        <p:nvSpPr>
          <p:cNvPr id="7" name="TextBox 6">
            <a:extLst>
              <a:ext uri="{FF2B5EF4-FFF2-40B4-BE49-F238E27FC236}">
                <a16:creationId xmlns:a16="http://schemas.microsoft.com/office/drawing/2014/main" id="{9E5AA6BC-A796-4F71-AC64-582843008B0E}"/>
              </a:ext>
            </a:extLst>
          </p:cNvPr>
          <p:cNvSpPr txBox="1"/>
          <p:nvPr userDrawn="1"/>
        </p:nvSpPr>
        <p:spPr>
          <a:xfrm>
            <a:off x="9247310" y="-15742"/>
            <a:ext cx="6097464" cy="276999"/>
          </a:xfrm>
          <a:prstGeom prst="rect">
            <a:avLst/>
          </a:prstGeom>
          <a:noFill/>
        </p:spPr>
        <p:txBody>
          <a:bodyPr wrap="square">
            <a:spAutoFit/>
          </a:bodyPr>
          <a:lstStyle/>
          <a:p>
            <a:r>
              <a:rPr lang="en-US" sz="1200" i="1" dirty="0" err="1">
                <a:latin typeface="Times New Roman" panose="02020603050405020304" pitchFamily="18" charset="0"/>
                <a:cs typeface="Times New Roman" panose="02020603050405020304" pitchFamily="18" charset="0"/>
              </a:rPr>
              <a:t>Hương</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Thảo</a:t>
            </a:r>
            <a:r>
              <a:rPr lang="en-US" sz="120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989130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AB91824E-5681-45C5-BFA7-7BC8998B649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AF5C96A9-61D2-4FD8-9813-C42DB9E1E49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EA93355-122E-4D1B-B4E7-EDC17930C5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C28F643B-9EE8-42D9-860B-940B840B1C2A}" type="datetimeFigureOut">
              <a:rPr lang="zh-CN" altLang="en-US"/>
              <a:pPr>
                <a:defRPr/>
              </a:pPr>
              <a:t>2022/4/24</a:t>
            </a:fld>
            <a:endParaRPr lang="zh-CN" altLang="en-US"/>
          </a:p>
        </p:txBody>
      </p:sp>
      <p:sp>
        <p:nvSpPr>
          <p:cNvPr id="5" name="页脚占位符 4">
            <a:extLst>
              <a:ext uri="{FF2B5EF4-FFF2-40B4-BE49-F238E27FC236}">
                <a16:creationId xmlns:a16="http://schemas.microsoft.com/office/drawing/2014/main" id="{AA9BD860-DF82-417F-A8E0-9F56E682C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1DA04289-3880-4389-BDCD-FE4B5CFA4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552FF246-BA5D-407A-8171-DFA8AC685D0F}" type="slidenum">
              <a:rPr lang="zh-CN" altLang="en-US"/>
              <a:pPr>
                <a:defRPr/>
              </a:pPr>
              <a:t>‹#›</a:t>
            </a:fld>
            <a:endParaRPr lang="zh-CN" altLang="en-US"/>
          </a:p>
        </p:txBody>
      </p:sp>
    </p:spTree>
    <p:extLst>
      <p:ext uri="{BB962C8B-B14F-4D97-AF65-F5344CB8AC3E}">
        <p14:creationId xmlns:p14="http://schemas.microsoft.com/office/powerpoint/2010/main" val="19955881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slow" advClick="0" advTm="0">
    <p:randomBar dir="vert"/>
  </p:transition>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A68B-851B-4497-92DD-AD9676CFD6C7}" type="datetimeFigureOut">
              <a:rPr lang="zh-CN" altLang="en-US" smtClean="0"/>
              <a:t>2022/4/24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F504A-745A-48EA-80ED-493236BBE933}" type="slidenum">
              <a:rPr lang="zh-CN" altLang="en-US" smtClean="0"/>
              <a:t>‹#›</a:t>
            </a:fld>
            <a:endParaRPr lang="zh-CN" altLang="en-US"/>
          </a:p>
        </p:txBody>
      </p:sp>
      <p:sp>
        <p:nvSpPr>
          <p:cNvPr id="7" name="TextBox 6">
            <a:extLst>
              <a:ext uri="{FF2B5EF4-FFF2-40B4-BE49-F238E27FC236}">
                <a16:creationId xmlns:a16="http://schemas.microsoft.com/office/drawing/2014/main" id="{2B1F22F1-B11D-414D-9494-480D40A07E96}"/>
              </a:ext>
            </a:extLst>
          </p:cNvPr>
          <p:cNvSpPr txBox="1"/>
          <p:nvPr userDrawn="1"/>
        </p:nvSpPr>
        <p:spPr>
          <a:xfrm>
            <a:off x="9993125" y="61546"/>
            <a:ext cx="1981985" cy="276999"/>
          </a:xfrm>
          <a:prstGeom prst="rect">
            <a:avLst/>
          </a:prstGeom>
          <a:noFill/>
        </p:spPr>
        <p:txBody>
          <a:bodyPr wrap="square" rtlCol="0">
            <a:spAutoFit/>
          </a:bodyPr>
          <a:lstStyle/>
          <a:p>
            <a:r>
              <a:rPr lang="en-US" sz="1200" i="1" dirty="0"/>
              <a:t>Design by: </a:t>
            </a:r>
            <a:r>
              <a:rPr lang="en-US" sz="1200" i="1" dirty="0" err="1"/>
              <a:t>Hương</a:t>
            </a:r>
            <a:r>
              <a:rPr lang="en-US" sz="1200" i="1" dirty="0"/>
              <a:t> </a:t>
            </a:r>
            <a:r>
              <a:rPr lang="en-US" sz="1200" i="1" dirty="0" err="1"/>
              <a:t>Thảo</a:t>
            </a:r>
            <a:endParaRPr lang="en-US" sz="1200" i="1" dirty="0"/>
          </a:p>
        </p:txBody>
      </p:sp>
    </p:spTree>
    <p:extLst>
      <p:ext uri="{BB962C8B-B14F-4D97-AF65-F5344CB8AC3E}">
        <p14:creationId xmlns:p14="http://schemas.microsoft.com/office/powerpoint/2010/main" val="257452629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49230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58C711-4DFE-4B75-B8B9-4B6627B14C34}"/>
              </a:ext>
            </a:extLst>
          </p:cNvPr>
          <p:cNvSpPr txBox="1"/>
          <p:nvPr userDrawn="1"/>
        </p:nvSpPr>
        <p:spPr>
          <a:xfrm>
            <a:off x="9563100" y="105507"/>
            <a:ext cx="2628900" cy="261610"/>
          </a:xfrm>
          <a:prstGeom prst="rect">
            <a:avLst/>
          </a:prstGeom>
          <a:noFill/>
        </p:spPr>
        <p:txBody>
          <a:bodyPr wrap="square" rtlCol="0">
            <a:spAutoFit/>
          </a:bodyPr>
          <a:lstStyle/>
          <a:p>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57157360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377B2-CA8A-472A-8636-8D3357B9B751}" type="datetimeFigureOut">
              <a:rPr lang="en-US" smtClean="0"/>
              <a:t>24/4/2022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5FC6-8892-4E8C-99EE-B02AC7AED790}" type="slidenum">
              <a:rPr lang="en-US" smtClean="0"/>
              <a:t>‹#›</a:t>
            </a:fld>
            <a:endParaRPr lang="en-US"/>
          </a:p>
        </p:txBody>
      </p:sp>
    </p:spTree>
    <p:extLst>
      <p:ext uri="{BB962C8B-B14F-4D97-AF65-F5344CB8AC3E}">
        <p14:creationId xmlns:p14="http://schemas.microsoft.com/office/powerpoint/2010/main" val="94692103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image" Target="../media/image9.emf"/><Relationship Id="rId1" Type="http://schemas.openxmlformats.org/officeDocument/2006/relationships/slideLayout" Target="../slideLayouts/slideLayout26.xml"/><Relationship Id="rId6" Type="http://schemas.openxmlformats.org/officeDocument/2006/relationships/image" Target="../media/image13.e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6.emf"/></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52.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54.xml"/><Relationship Id="rId6" Type="http://schemas.openxmlformats.org/officeDocument/2006/relationships/hyperlink" Target="http://my.opera.com/Binh-Thuy/albums/showpic.dml?album=208945&amp;picture=3147107"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2"/>
          <a:stretch>
            <a:fillRect/>
          </a:stretch>
        </p:blipFill>
        <p:spPr>
          <a:xfrm rot="20388086">
            <a:off x="4285783" y="413068"/>
            <a:ext cx="1319764" cy="1071391"/>
          </a:xfrm>
          <a:prstGeom prst="rect">
            <a:avLst/>
          </a:prstGeom>
        </p:spPr>
      </p:pic>
      <p:pic>
        <p:nvPicPr>
          <p:cNvPr id="23" name="图片 22"/>
          <p:cNvPicPr>
            <a:picLocks noChangeAspect="1"/>
          </p:cNvPicPr>
          <p:nvPr/>
        </p:nvPicPr>
        <p:blipFill>
          <a:blip r:embed="rId3"/>
          <a:stretch>
            <a:fillRect/>
          </a:stretch>
        </p:blipFill>
        <p:spPr>
          <a:xfrm>
            <a:off x="2711416" y="732515"/>
            <a:ext cx="7221108" cy="5608098"/>
          </a:xfrm>
          <a:prstGeom prst="rect">
            <a:avLst/>
          </a:prstGeom>
          <a:effectLst>
            <a:outerShdw blurRad="50800" dist="38100" dir="2700000" algn="tl" rotWithShape="0">
              <a:prstClr val="black">
                <a:alpha val="40000"/>
              </a:prstClr>
            </a:outerShdw>
          </a:effectLst>
        </p:spPr>
      </p:pic>
      <p:pic>
        <p:nvPicPr>
          <p:cNvPr id="20" name="图片 19"/>
          <p:cNvPicPr>
            <a:picLocks noChangeAspect="1"/>
          </p:cNvPicPr>
          <p:nvPr/>
        </p:nvPicPr>
        <p:blipFill>
          <a:blip r:embed="rId4"/>
          <a:stretch>
            <a:fillRect/>
          </a:stretch>
        </p:blipFill>
        <p:spPr>
          <a:xfrm>
            <a:off x="6708775" y="289916"/>
            <a:ext cx="1592643" cy="914039"/>
          </a:xfrm>
          <a:prstGeom prst="rect">
            <a:avLst/>
          </a:prstGeom>
        </p:spPr>
      </p:pic>
      <p:pic>
        <p:nvPicPr>
          <p:cNvPr id="9" name="图片 8"/>
          <p:cNvPicPr>
            <a:picLocks noChangeAspect="1"/>
          </p:cNvPicPr>
          <p:nvPr/>
        </p:nvPicPr>
        <p:blipFill>
          <a:blip r:embed="rId5"/>
          <a:stretch>
            <a:fillRect/>
          </a:stretch>
        </p:blipFill>
        <p:spPr>
          <a:xfrm>
            <a:off x="10373349" y="1864522"/>
            <a:ext cx="2025823" cy="4993478"/>
          </a:xfrm>
          <a:prstGeom prst="rect">
            <a:avLst/>
          </a:prstGeom>
        </p:spPr>
      </p:pic>
      <p:pic>
        <p:nvPicPr>
          <p:cNvPr id="8" name="图片 7"/>
          <p:cNvPicPr>
            <a:picLocks noChangeAspect="1"/>
          </p:cNvPicPr>
          <p:nvPr/>
        </p:nvPicPr>
        <p:blipFill>
          <a:blip r:embed="rId6"/>
          <a:stretch>
            <a:fillRect/>
          </a:stretch>
        </p:blipFill>
        <p:spPr>
          <a:xfrm>
            <a:off x="674557" y="4264077"/>
            <a:ext cx="11517443" cy="2593923"/>
          </a:xfrm>
          <a:prstGeom prst="rect">
            <a:avLst/>
          </a:prstGeom>
        </p:spPr>
      </p:pic>
      <p:pic>
        <p:nvPicPr>
          <p:cNvPr id="10" name="图片 9"/>
          <p:cNvPicPr>
            <a:picLocks noChangeAspect="1"/>
          </p:cNvPicPr>
          <p:nvPr/>
        </p:nvPicPr>
        <p:blipFill>
          <a:blip r:embed="rId7"/>
          <a:stretch>
            <a:fillRect/>
          </a:stretch>
        </p:blipFill>
        <p:spPr>
          <a:xfrm>
            <a:off x="0" y="-271677"/>
            <a:ext cx="3764906" cy="7129677"/>
          </a:xfrm>
          <a:prstGeom prst="rect">
            <a:avLst/>
          </a:prstGeom>
        </p:spPr>
      </p:pic>
      <p:pic>
        <p:nvPicPr>
          <p:cNvPr id="7" name="图片 6"/>
          <p:cNvPicPr>
            <a:picLocks noChangeAspect="1"/>
          </p:cNvPicPr>
          <p:nvPr/>
        </p:nvPicPr>
        <p:blipFill>
          <a:blip r:embed="rId8"/>
          <a:stretch>
            <a:fillRect/>
          </a:stretch>
        </p:blipFill>
        <p:spPr>
          <a:xfrm>
            <a:off x="6488229" y="-68642"/>
            <a:ext cx="4656021" cy="2328011"/>
          </a:xfrm>
          <a:prstGeom prst="rect">
            <a:avLst/>
          </a:prstGeom>
        </p:spPr>
      </p:pic>
      <p:pic>
        <p:nvPicPr>
          <p:cNvPr id="21" name="图片 20"/>
          <p:cNvPicPr>
            <a:picLocks noChangeAspect="1"/>
          </p:cNvPicPr>
          <p:nvPr/>
        </p:nvPicPr>
        <p:blipFill>
          <a:blip r:embed="rId9"/>
          <a:stretch>
            <a:fillRect/>
          </a:stretch>
        </p:blipFill>
        <p:spPr>
          <a:xfrm>
            <a:off x="1419414" y="268893"/>
            <a:ext cx="1292002" cy="753668"/>
          </a:xfrm>
          <a:prstGeom prst="rect">
            <a:avLst/>
          </a:prstGeom>
        </p:spPr>
      </p:pic>
      <p:pic>
        <p:nvPicPr>
          <p:cNvPr id="22" name="图片 21"/>
          <p:cNvPicPr>
            <a:picLocks noChangeAspect="1"/>
          </p:cNvPicPr>
          <p:nvPr/>
        </p:nvPicPr>
        <p:blipFill>
          <a:blip r:embed="rId10"/>
          <a:stretch>
            <a:fillRect/>
          </a:stretch>
        </p:blipFill>
        <p:spPr>
          <a:xfrm>
            <a:off x="10902042" y="353221"/>
            <a:ext cx="573750" cy="337500"/>
          </a:xfrm>
          <a:prstGeom prst="rect">
            <a:avLst/>
          </a:prstGeom>
        </p:spPr>
      </p:pic>
      <p:sp>
        <p:nvSpPr>
          <p:cNvPr id="18" name="矩形 17"/>
          <p:cNvSpPr/>
          <p:nvPr/>
        </p:nvSpPr>
        <p:spPr>
          <a:xfrm>
            <a:off x="4050456" y="2581871"/>
            <a:ext cx="4523994" cy="175432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400" b="1" dirty="0" err="1">
                <a:solidFill>
                  <a:srgbClr val="FFA400"/>
                </a:solidFill>
                <a:effectLst>
                  <a:innerShdw blurRad="63500" dist="50800" dir="2700000">
                    <a:prstClr val="black">
                      <a:alpha val="50000"/>
                    </a:prstClr>
                  </a:innerShdw>
                </a:effectLst>
                <a:latin typeface="Arial" panose="020B0604020202020204" pitchFamily="34" charset="0"/>
                <a:ea typeface="迷你简雪峰" panose="02010609000101010101" pitchFamily="49" charset="-122"/>
              </a:rPr>
              <a:t>Tuần</a:t>
            </a:r>
            <a:r>
              <a:rPr lang="en-US" altLang="zh-CN" sz="5400" b="1">
                <a:solidFill>
                  <a:srgbClr val="FFA400"/>
                </a:solidFill>
                <a:effectLst>
                  <a:innerShdw blurRad="63500" dist="50800" dir="2700000">
                    <a:prstClr val="black">
                      <a:alpha val="50000"/>
                    </a:prstClr>
                  </a:innerShdw>
                </a:effectLst>
                <a:latin typeface="Arial" panose="020B0604020202020204" pitchFamily="34" charset="0"/>
                <a:ea typeface="迷你简雪峰" panose="02010609000101010101" pitchFamily="49" charset="-122"/>
              </a:rPr>
              <a:t> 31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400" b="1" dirty="0" err="1">
                <a:solidFill>
                  <a:srgbClr val="FFA400"/>
                </a:solidFill>
                <a:effectLst>
                  <a:innerShdw blurRad="63500" dist="50800" dir="2700000">
                    <a:prstClr val="black">
                      <a:alpha val="50000"/>
                    </a:prstClr>
                  </a:innerShdw>
                </a:effectLst>
                <a:latin typeface="Arial" panose="020B0604020202020204" pitchFamily="34" charset="0"/>
                <a:ea typeface="迷你简雪峰" panose="02010609000101010101" pitchFamily="49" charset="-122"/>
              </a:rPr>
              <a:t>Đọc</a:t>
            </a:r>
            <a:r>
              <a:rPr lang="en-US" altLang="zh-CN" sz="5400" b="1" dirty="0">
                <a:solidFill>
                  <a:srgbClr val="FFA400"/>
                </a:solidFill>
                <a:effectLst>
                  <a:innerShdw blurRad="63500" dist="50800" dir="2700000">
                    <a:prstClr val="black">
                      <a:alpha val="50000"/>
                    </a:prstClr>
                  </a:innerShdw>
                </a:effectLst>
                <a:latin typeface="Arial" panose="020B0604020202020204" pitchFamily="34" charset="0"/>
                <a:ea typeface="迷你简雪峰" panose="02010609000101010101" pitchFamily="49" charset="-122"/>
              </a:rPr>
              <a:t> </a:t>
            </a:r>
            <a:r>
              <a:rPr lang="en-US" altLang="zh-CN" sz="5400" b="1" dirty="0" err="1">
                <a:solidFill>
                  <a:srgbClr val="FFA400"/>
                </a:solidFill>
                <a:effectLst>
                  <a:innerShdw blurRad="63500" dist="50800" dir="2700000">
                    <a:prstClr val="black">
                      <a:alpha val="50000"/>
                    </a:prstClr>
                  </a:innerShdw>
                </a:effectLst>
                <a:latin typeface="Arial" panose="020B0604020202020204" pitchFamily="34" charset="0"/>
                <a:ea typeface="迷你简雪峰" panose="02010609000101010101" pitchFamily="49" charset="-122"/>
              </a:rPr>
              <a:t>mở</a:t>
            </a:r>
            <a:r>
              <a:rPr lang="en-US" altLang="zh-CN" sz="5400" b="1" dirty="0">
                <a:solidFill>
                  <a:srgbClr val="FFA400"/>
                </a:solidFill>
                <a:effectLst>
                  <a:innerShdw blurRad="63500" dist="50800" dir="2700000">
                    <a:prstClr val="black">
                      <a:alpha val="50000"/>
                    </a:prstClr>
                  </a:innerShdw>
                </a:effectLst>
                <a:latin typeface="Arial" panose="020B0604020202020204" pitchFamily="34" charset="0"/>
                <a:ea typeface="迷你简雪峰" panose="02010609000101010101" pitchFamily="49" charset="-122"/>
              </a:rPr>
              <a:t> </a:t>
            </a:r>
            <a:r>
              <a:rPr lang="en-US" altLang="zh-CN" sz="5400" b="1" dirty="0" err="1">
                <a:solidFill>
                  <a:srgbClr val="FFA400"/>
                </a:solidFill>
                <a:effectLst>
                  <a:innerShdw blurRad="63500" dist="50800" dir="2700000">
                    <a:prstClr val="black">
                      <a:alpha val="50000"/>
                    </a:prstClr>
                  </a:innerShdw>
                </a:effectLst>
                <a:latin typeface="Arial" panose="020B0604020202020204" pitchFamily="34" charset="0"/>
                <a:ea typeface="迷你简雪峰" panose="02010609000101010101" pitchFamily="49" charset="-122"/>
              </a:rPr>
              <a:t>rộng</a:t>
            </a:r>
            <a:endParaRPr kumimoji="0" lang="zh-CN" altLang="en-US" sz="5400" b="1" i="0" u="none" strike="noStrike" kern="1200" cap="none" spc="0" normalizeH="0" baseline="0" noProof="0" dirty="0">
              <a:ln>
                <a:noFill/>
              </a:ln>
              <a:solidFill>
                <a:srgbClr val="FFA400"/>
              </a:solidFill>
              <a:effectLst>
                <a:innerShdw blurRad="63500" dist="50800" dir="2700000">
                  <a:prstClr val="black">
                    <a:alpha val="50000"/>
                  </a:prstClr>
                </a:innerShdw>
              </a:effectLst>
              <a:uLnTx/>
              <a:uFillTx/>
              <a:latin typeface="Arial" panose="020B0604020202020204" pitchFamily="34" charset="0"/>
              <a:ea typeface="迷你简雪峰" panose="02010609000101010101" pitchFamily="49" charset="-122"/>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BFFFF"/>
        </a:solidFill>
        <a:effectLst/>
      </p:bgPr>
    </p:bg>
    <p:spTree>
      <p:nvGrpSpPr>
        <p:cNvPr id="1" name=""/>
        <p:cNvGrpSpPr/>
        <p:nvPr/>
      </p:nvGrpSpPr>
      <p:grpSpPr>
        <a:xfrm>
          <a:off x="0" y="0"/>
          <a:ext cx="0" cy="0"/>
          <a:chOff x="0" y="0"/>
          <a:chExt cx="0" cy="0"/>
        </a:xfrm>
      </p:grpSpPr>
      <p:sp>
        <p:nvSpPr>
          <p:cNvPr id="2" name="矩形 1"/>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pic>
        <p:nvPicPr>
          <p:cNvPr id="9" name="图片 8"/>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683581" y="56367"/>
            <a:ext cx="11508419" cy="1549970"/>
          </a:xfrm>
          <a:prstGeom prst="rect">
            <a:avLst/>
          </a:prstGeom>
        </p:spPr>
      </p:pic>
      <p:sp>
        <p:nvSpPr>
          <p:cNvPr id="5" name="文本框 4"/>
          <p:cNvSpPr txBox="1">
            <a:spLocks noChangeArrowheads="1"/>
          </p:cNvSpPr>
          <p:nvPr/>
        </p:nvSpPr>
        <p:spPr bwMode="auto">
          <a:xfrm>
            <a:off x="3594895" y="127591"/>
            <a:ext cx="5100408"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CN" sz="36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Viết</a:t>
            </a:r>
            <a:r>
              <a:rPr kumimoji="0" lang="en-US" altLang="zh-CN" sz="36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6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vào</a:t>
            </a:r>
            <a:r>
              <a:rPr kumimoji="0" lang="en-US" altLang="zh-CN" sz="36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6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phiếu</a:t>
            </a:r>
            <a:r>
              <a:rPr kumimoji="0" lang="en-US" altLang="zh-CN" sz="36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6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đọc</a:t>
            </a:r>
            <a:r>
              <a:rPr kumimoji="0" lang="en-US" altLang="zh-CN" sz="36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6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sách</a:t>
            </a:r>
            <a:endParaRPr kumimoji="0" lang="zh-CN" altLang="en-US" sz="36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nvGrpSpPr>
          <p:cNvPr id="7" name="组合 6"/>
          <p:cNvGrpSpPr/>
          <p:nvPr/>
        </p:nvGrpSpPr>
        <p:grpSpPr>
          <a:xfrm>
            <a:off x="970918" y="1384300"/>
            <a:ext cx="10645753" cy="2343150"/>
            <a:chOff x="1021" y="1992"/>
            <a:chExt cx="17377" cy="4228"/>
          </a:xfrm>
        </p:grpSpPr>
        <p:pic>
          <p:nvPicPr>
            <p:cNvPr id="3" name="图片 2" descr="999ba5066198f2db59d550c4dbd2090b"/>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1" y="1992"/>
              <a:ext cx="17377" cy="4228"/>
            </a:xfrm>
            <a:prstGeom prst="rect">
              <a:avLst/>
            </a:prstGeom>
          </p:spPr>
        </p:pic>
        <p:sp>
          <p:nvSpPr>
            <p:cNvPr id="11" name="文本框 10"/>
            <p:cNvSpPr txBox="1"/>
            <p:nvPr/>
          </p:nvSpPr>
          <p:spPr>
            <a:xfrm>
              <a:off x="2112" y="3404"/>
              <a:ext cx="4367" cy="19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Tên</a:t>
              </a:r>
              <a:r>
                <a:rPr kumimoji="0" lang="en-US" altLang="zh-CN"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câu</a:t>
              </a:r>
              <a:r>
                <a:rPr kumimoji="0" lang="en-US" altLang="zh-CN"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chuyện</a:t>
              </a:r>
              <a:endParaRPr kumimoji="0" lang="zh-CN" altLang="en-US"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4" name="文本框 3"/>
            <p:cNvSpPr txBox="1"/>
            <p:nvPr/>
          </p:nvSpPr>
          <p:spPr>
            <a:xfrm>
              <a:off x="7966" y="3420"/>
              <a:ext cx="3888" cy="19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Chi </a:t>
              </a: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tiết</a:t>
              </a:r>
              <a:r>
                <a:rPr kumimoji="0" lang="en-US" altLang="zh-CN"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em</a:t>
              </a:r>
              <a:r>
                <a:rPr kumimoji="0" lang="en-US" altLang="zh-CN"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thích</a:t>
              </a:r>
              <a:endParaRPr kumimoji="0" lang="zh-CN" altLang="en-US"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6" name="文本框 5"/>
            <p:cNvSpPr txBox="1"/>
            <p:nvPr/>
          </p:nvSpPr>
          <p:spPr>
            <a:xfrm>
              <a:off x="13469" y="2821"/>
              <a:ext cx="3888" cy="2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Cảm</a:t>
              </a:r>
              <a:r>
                <a:rPr kumimoji="0" lang="en-US" altLang="zh-CN"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xúc</a:t>
              </a:r>
              <a:r>
                <a:rPr kumimoji="0" lang="en-US" altLang="zh-CN"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của</a:t>
              </a:r>
              <a:r>
                <a:rPr kumimoji="0" lang="en-US" altLang="zh-CN"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em</a:t>
              </a:r>
              <a:r>
                <a:rPr kumimoji="0" lang="en-US" altLang="zh-CN"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sau</a:t>
              </a:r>
              <a:r>
                <a:rPr kumimoji="0" lang="en-US" altLang="zh-CN"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khi</a:t>
              </a:r>
              <a:r>
                <a:rPr kumimoji="0" lang="en-US" altLang="zh-CN"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đọc</a:t>
              </a:r>
              <a:endParaRPr kumimoji="0" lang="zh-CN" altLang="en-US"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pic>
        <p:nvPicPr>
          <p:cNvPr id="8" name="图片 7" descr="8691fc963511599ce3dc24771297d54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36927" y="3727450"/>
            <a:ext cx="5260340" cy="2703830"/>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p:tgtEl>
                                          <p:spTgt spid="8"/>
                                        </p:tgtEl>
                                        <p:attrNameLst>
                                          <p:attrName>ppt_y</p:attrName>
                                        </p:attrNameLst>
                                      </p:cBhvr>
                                      <p:tavLst>
                                        <p:tav tm="0">
                                          <p:val>
                                            <p:strVal val="#ppt_y+#ppt_h*1.125000"/>
                                          </p:val>
                                        </p:tav>
                                        <p:tav tm="100000">
                                          <p:val>
                                            <p:strVal val="#ppt_y"/>
                                          </p:val>
                                        </p:tav>
                                      </p:tavLst>
                                    </p:anim>
                                    <p:animEffect transition="in" filter="wipe(up)">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ABCE2F-6268-4270-805D-061B45BAF1D4}"/>
              </a:ext>
            </a:extLst>
          </p:cNvPr>
          <p:cNvSpPr txBox="1"/>
          <p:nvPr/>
        </p:nvSpPr>
        <p:spPr>
          <a:xfrm>
            <a:off x="736979" y="600501"/>
            <a:ext cx="10877266" cy="31450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YÊU CẦU CẦN ĐẠT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71500" marR="0" lvl="0" indent="-571500" algn="just" defTabSz="914400" rtl="0" eaLnBrk="1" fontAlgn="auto" latinLnBrk="0" hangingPunct="1">
              <a:lnSpc>
                <a:spcPct val="107000"/>
              </a:lnSpc>
              <a:spcBef>
                <a:spcPts val="0"/>
              </a:spcBef>
              <a:spcAft>
                <a:spcPts val="800"/>
              </a:spcAft>
              <a:buClrTx/>
              <a:buSzTx/>
              <a:buFontTx/>
              <a:buChar char="-"/>
              <a:tabLst/>
              <a:defRPr/>
            </a:pPr>
            <a:r>
              <a:rPr kumimoji="0" lang="pl-PL"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 đọc một câu chuyện </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 về Bác Hồ</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571500" marR="0" lvl="0" indent="-571500" algn="just" defTabSz="914400" rtl="0" eaLnBrk="1" fontAlgn="auto" latinLnBrk="0" hangingPunct="1">
              <a:lnSpc>
                <a:spcPct val="107000"/>
              </a:lnSpc>
              <a:spcBef>
                <a:spcPts val="0"/>
              </a:spcBef>
              <a:spcAft>
                <a:spcPts val="800"/>
              </a:spcAft>
              <a:buClrTx/>
              <a:buSzTx/>
              <a:buFontTx/>
              <a:buChar char="-"/>
              <a:tabLst/>
              <a:defRPr/>
            </a:pPr>
            <a:r>
              <a:rPr kumimoji="0" lang="pl-PL"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t>
            </a:r>
            <a:r>
              <a:rPr kumimoji="0" lang="pl-PL"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hia sẻ với bạn bè về câu chuyện mình sưu tầm được</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80037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6EFBC9-1CF6-4147-BAA9-089766BAF222}"/>
              </a:ext>
            </a:extLst>
          </p:cNvPr>
          <p:cNvSpPr txBox="1"/>
          <p:nvPr/>
        </p:nvSpPr>
        <p:spPr>
          <a:xfrm>
            <a:off x="900753" y="1461420"/>
            <a:ext cx="10795379"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solidFill>
                  <a:srgbClr val="FF0000"/>
                </a:solidFill>
                <a:effectLst>
                  <a:outerShdw blurRad="38100" dist="38100" dir="2700000" algn="tl">
                    <a:srgbClr val="000000">
                      <a:alpha val="43137"/>
                    </a:srgbClr>
                  </a:outerShdw>
                </a:effectLst>
                <a:latin typeface="Arial-Rounded"/>
                <a:ea typeface="Arial-Rounded"/>
              </a:rPr>
              <a:t>D</a:t>
            </a:r>
            <a:r>
              <a:rPr kumimoji="0" lang="en-US" sz="4800" b="0"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Rounded"/>
                <a:ea typeface="Arial-Rounded"/>
                <a:cs typeface="+mn-cs"/>
              </a:rPr>
              <a:t>ặn</a:t>
            </a:r>
            <a:r>
              <a:rPr kumimoji="0" lang="en-US" sz="4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Rounded"/>
                <a:ea typeface="Arial-Rounded"/>
                <a:cs typeface="+mn-cs"/>
              </a:rPr>
              <a:t> </a:t>
            </a:r>
            <a:r>
              <a:rPr kumimoji="0" lang="en-US" sz="4800" b="0"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Rounded"/>
                <a:ea typeface="Arial-Rounded"/>
                <a:cs typeface="+mn-cs"/>
              </a:rPr>
              <a:t>dò</a:t>
            </a:r>
            <a:endParaRPr kumimoji="0" lang="en-US" sz="4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Rounded"/>
              <a:ea typeface="Arial-Rounded"/>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effectLst>
                  <a:outerShdw blurRad="38100" dist="38100" dir="2700000" algn="tl">
                    <a:srgbClr val="000000">
                      <a:alpha val="43137"/>
                    </a:srgbClr>
                  </a:outerShdw>
                </a:effectLst>
                <a:latin typeface="Arial-Rounded"/>
                <a:ea typeface="Arial-Rounded"/>
              </a:rPr>
              <a:t>Kể</a:t>
            </a:r>
            <a:r>
              <a:rPr lang="en-US" sz="4000" dirty="0">
                <a:effectLst>
                  <a:outerShdw blurRad="38100" dist="38100" dir="2700000" algn="tl">
                    <a:srgbClr val="000000">
                      <a:alpha val="43137"/>
                    </a:srgbClr>
                  </a:outerShdw>
                </a:effectLst>
                <a:latin typeface="Arial-Rounded"/>
                <a:ea typeface="Arial-Rounded"/>
              </a:rPr>
              <a:t> </a:t>
            </a:r>
            <a:r>
              <a:rPr lang="en-US" sz="4000" dirty="0" err="1">
                <a:effectLst>
                  <a:outerShdw blurRad="38100" dist="38100" dir="2700000" algn="tl">
                    <a:srgbClr val="000000">
                      <a:alpha val="43137"/>
                    </a:srgbClr>
                  </a:outerShdw>
                </a:effectLst>
                <a:latin typeface="Arial-Rounded"/>
                <a:ea typeface="Arial-Rounded"/>
              </a:rPr>
              <a:t>lại</a:t>
            </a:r>
            <a:r>
              <a:rPr lang="en-US" sz="4000" dirty="0">
                <a:effectLst>
                  <a:outerShdw blurRad="38100" dist="38100" dir="2700000" algn="tl">
                    <a:srgbClr val="000000">
                      <a:alpha val="43137"/>
                    </a:srgbClr>
                  </a:outerShdw>
                </a:effectLst>
                <a:latin typeface="Arial-Rounded"/>
                <a:ea typeface="Arial-Rounded"/>
              </a:rPr>
              <a:t> </a:t>
            </a:r>
            <a:r>
              <a:rPr lang="en-US" sz="4000" dirty="0" err="1">
                <a:effectLst>
                  <a:outerShdw blurRad="38100" dist="38100" dir="2700000" algn="tl">
                    <a:srgbClr val="000000">
                      <a:alpha val="43137"/>
                    </a:srgbClr>
                  </a:outerShdw>
                </a:effectLst>
                <a:latin typeface="Arial-Rounded"/>
                <a:ea typeface="Arial-Rounded"/>
              </a:rPr>
              <a:t>câu</a:t>
            </a:r>
            <a:r>
              <a:rPr lang="en-US" sz="4000" dirty="0">
                <a:effectLst>
                  <a:outerShdw blurRad="38100" dist="38100" dir="2700000" algn="tl">
                    <a:srgbClr val="000000">
                      <a:alpha val="43137"/>
                    </a:srgbClr>
                  </a:outerShdw>
                </a:effectLst>
                <a:latin typeface="Arial-Rounded"/>
                <a:ea typeface="Arial-Rounded"/>
              </a:rPr>
              <a:t> </a:t>
            </a:r>
            <a:r>
              <a:rPr lang="en-US" sz="4000" dirty="0" err="1">
                <a:effectLst>
                  <a:outerShdw blurRad="38100" dist="38100" dir="2700000" algn="tl">
                    <a:srgbClr val="000000">
                      <a:alpha val="43137"/>
                    </a:srgbClr>
                  </a:outerShdw>
                </a:effectLst>
                <a:latin typeface="Arial-Rounded"/>
                <a:ea typeface="Arial-Rounded"/>
              </a:rPr>
              <a:t>chuyện</a:t>
            </a:r>
            <a:r>
              <a:rPr lang="en-US" sz="4000" dirty="0">
                <a:effectLst>
                  <a:outerShdw blurRad="38100" dist="38100" dir="2700000" algn="tl">
                    <a:srgbClr val="000000">
                      <a:alpha val="43137"/>
                    </a:srgbClr>
                  </a:outerShdw>
                </a:effectLst>
                <a:latin typeface="Arial-Rounded"/>
                <a:ea typeface="Arial-Rounded"/>
              </a:rPr>
              <a:t> </a:t>
            </a:r>
            <a:r>
              <a:rPr lang="en-US" sz="4000" dirty="0" err="1">
                <a:effectLst>
                  <a:outerShdw blurRad="38100" dist="38100" dir="2700000" algn="tl">
                    <a:srgbClr val="000000">
                      <a:alpha val="43137"/>
                    </a:srgbClr>
                  </a:outerShdw>
                </a:effectLst>
                <a:latin typeface="Arial-Rounded"/>
                <a:ea typeface="Arial-Rounded"/>
              </a:rPr>
              <a:t>cho</a:t>
            </a:r>
            <a:r>
              <a:rPr lang="en-US" sz="4000" dirty="0">
                <a:effectLst>
                  <a:outerShdw blurRad="38100" dist="38100" dir="2700000" algn="tl">
                    <a:srgbClr val="000000">
                      <a:alpha val="43137"/>
                    </a:srgbClr>
                  </a:outerShdw>
                </a:effectLst>
                <a:latin typeface="Arial-Rounded"/>
                <a:ea typeface="Arial-Rounded"/>
              </a:rPr>
              <a:t> </a:t>
            </a:r>
            <a:r>
              <a:rPr lang="en-US" sz="4000" dirty="0" err="1">
                <a:effectLst>
                  <a:outerShdw blurRad="38100" dist="38100" dir="2700000" algn="tl">
                    <a:srgbClr val="000000">
                      <a:alpha val="43137"/>
                    </a:srgbClr>
                  </a:outerShdw>
                </a:effectLst>
                <a:latin typeface="Arial-Rounded"/>
                <a:ea typeface="Arial-Rounded"/>
              </a:rPr>
              <a:t>người</a:t>
            </a:r>
            <a:r>
              <a:rPr lang="en-US" sz="4000" dirty="0">
                <a:effectLst>
                  <a:outerShdw blurRad="38100" dist="38100" dir="2700000" algn="tl">
                    <a:srgbClr val="000000">
                      <a:alpha val="43137"/>
                    </a:srgbClr>
                  </a:outerShdw>
                </a:effectLst>
                <a:latin typeface="Arial-Rounded"/>
                <a:ea typeface="Arial-Rounded"/>
              </a:rPr>
              <a:t> </a:t>
            </a:r>
            <a:r>
              <a:rPr lang="en-US" sz="4000" dirty="0" err="1">
                <a:effectLst>
                  <a:outerShdw blurRad="38100" dist="38100" dir="2700000" algn="tl">
                    <a:srgbClr val="000000">
                      <a:alpha val="43137"/>
                    </a:srgbClr>
                  </a:outerShdw>
                </a:effectLst>
                <a:latin typeface="Arial-Rounded"/>
                <a:ea typeface="Arial-Rounded"/>
              </a:rPr>
              <a:t>thân</a:t>
            </a:r>
            <a:r>
              <a:rPr lang="en-US" sz="4000" dirty="0">
                <a:effectLst>
                  <a:outerShdw blurRad="38100" dist="38100" dir="2700000" algn="tl">
                    <a:srgbClr val="000000">
                      <a:alpha val="43137"/>
                    </a:srgbClr>
                  </a:outerShdw>
                </a:effectLst>
                <a:latin typeface="Arial-Rounded"/>
                <a:ea typeface="Arial-Rounded"/>
              </a:rPr>
              <a:t> </a:t>
            </a:r>
            <a:r>
              <a:rPr lang="en-US" sz="4000" dirty="0" err="1">
                <a:effectLst>
                  <a:outerShdw blurRad="38100" dist="38100" dir="2700000" algn="tl">
                    <a:srgbClr val="000000">
                      <a:alpha val="43137"/>
                    </a:srgbClr>
                  </a:outerShdw>
                </a:effectLst>
                <a:latin typeface="Arial-Rounded"/>
                <a:ea typeface="Arial-Rounded"/>
              </a:rPr>
              <a:t>nghe</a:t>
            </a:r>
            <a:endParaRPr lang="en-US" sz="4000" dirty="0">
              <a:effectLst>
                <a:outerShdw blurRad="38100" dist="38100" dir="2700000" algn="tl">
                  <a:srgbClr val="000000">
                    <a:alpha val="43137"/>
                  </a:srgbClr>
                </a:outerShdw>
              </a:effectLst>
              <a:latin typeface="Arial-Rounded"/>
              <a:ea typeface="Arial-Rounded"/>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Bài</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sau</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Tìm</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đọc</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bài</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thơ</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câu</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chuyện</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viết</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về</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cảnh</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đẹp</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trên</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các</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miền</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đất</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nước</a:t>
            </a:r>
            <a:endPar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ABCE2F-6268-4270-805D-061B45BAF1D4}"/>
              </a:ext>
            </a:extLst>
          </p:cNvPr>
          <p:cNvSpPr txBox="1"/>
          <p:nvPr/>
        </p:nvSpPr>
        <p:spPr>
          <a:xfrm>
            <a:off x="736979" y="600501"/>
            <a:ext cx="10877266" cy="3145092"/>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YÊU CẦU CẦN ĐẠT</a:t>
            </a:r>
          </a:p>
          <a:p>
            <a:pPr algn="ctr"/>
            <a:endParaRPr lang="en-US" sz="3600" b="1" dirty="0">
              <a:latin typeface="Times New Roman" panose="02020603050405020304" pitchFamily="18" charset="0"/>
              <a:cs typeface="Times New Roman" panose="02020603050405020304" pitchFamily="18" charset="0"/>
            </a:endParaRPr>
          </a:p>
          <a:p>
            <a:pPr marL="571500" indent="-571500" algn="just">
              <a:lnSpc>
                <a:spcPct val="107000"/>
              </a:lnSpc>
              <a:spcAft>
                <a:spcPts val="800"/>
              </a:spcAft>
              <a:buFontTx/>
              <a:buChar char="-"/>
            </a:pPr>
            <a:r>
              <a:rPr lang="pl-PL"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Tìm đọc một câu chuyện </a:t>
            </a:r>
            <a:r>
              <a:rPr lang="vi-VN"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kể về Bác Hồ</a:t>
            </a:r>
            <a:endParaRPr lang="en-US"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lgn="just">
              <a:lnSpc>
                <a:spcPct val="107000"/>
              </a:lnSpc>
              <a:spcAft>
                <a:spcPts val="800"/>
              </a:spcAft>
              <a:buFontTx/>
              <a:buChar char="-"/>
            </a:pPr>
            <a:r>
              <a:rPr lang="pl-PL"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pl-PL"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hia sẻ với bạn bè về câu chuyện mình sưu tầm được</a:t>
            </a:r>
            <a:endParaRPr lang="en-US" sz="3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6346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latin typeface="Times New Roman" panose="02020603050405020304" pitchFamily="18" charset="0"/>
              <a:cs typeface="Times New Roman" panose="02020603050405020304" pitchFamily="18" charset="0"/>
            </a:endParaRPr>
          </a:p>
        </p:txBody>
      </p:sp>
      <p:pic>
        <p:nvPicPr>
          <p:cNvPr id="4" name="Picture 11" descr="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801" y="4001294"/>
            <a:ext cx="3754619"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ncode_imageresizer_container_32" descr="thnhi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8505" y="898929"/>
            <a:ext cx="3482219" cy="27710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14" descr="thnhi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99" y="1194684"/>
            <a:ext cx="3839459"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ncode_imageresizer_container_29" descr="thnhi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950" y="1611983"/>
            <a:ext cx="3013631" cy="44965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24" descr="Ho Chi Minh146.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1296" y="4001294"/>
            <a:ext cx="3677043" cy="26567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3B4DFE0F-0237-4D98-8857-DA721D09F886}"/>
              </a:ext>
            </a:extLst>
          </p:cNvPr>
          <p:cNvSpPr txBox="1"/>
          <p:nvPr/>
        </p:nvSpPr>
        <p:spPr>
          <a:xfrm>
            <a:off x="625699" y="382137"/>
            <a:ext cx="9528235"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0124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ppt_x"/>
                                          </p:val>
                                        </p:tav>
                                        <p:tav tm="100000">
                                          <p:val>
                                            <p:strVal val="#ppt_x"/>
                                          </p:val>
                                        </p:tav>
                                      </p:tavLst>
                                    </p:anim>
                                    <p:anim calcmode="lin" valueType="num">
                                      <p:cBhvr additive="base">
                                        <p:cTn id="13" dur="20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4000"/>
                            </p:stCondLst>
                            <p:childTnLst>
                              <p:par>
                                <p:cTn id="15" presetID="18" presetClass="entr" presetSubtype="1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2000"/>
                                        <p:tgtEl>
                                          <p:spTgt spid="8"/>
                                        </p:tgtEl>
                                      </p:cBhvr>
                                    </p:animEffect>
                                  </p:childTnLst>
                                </p:cTn>
                              </p:par>
                            </p:childTnLst>
                          </p:cTn>
                        </p:par>
                        <p:par>
                          <p:cTn id="18" fill="hold">
                            <p:stCondLst>
                              <p:cond delay="6000"/>
                            </p:stCondLst>
                            <p:childTnLst>
                              <p:par>
                                <p:cTn id="19" presetID="18" presetClass="entr" presetSubtype="12"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Left)">
                                      <p:cBhvr>
                                        <p:cTn id="21" dur="2000"/>
                                        <p:tgtEl>
                                          <p:spTgt spid="6"/>
                                        </p:tgtEl>
                                      </p:cBhvr>
                                    </p:animEffect>
                                  </p:childTnLst>
                                </p:cTn>
                              </p:par>
                            </p:childTnLst>
                          </p:cTn>
                        </p:par>
                        <p:par>
                          <p:cTn id="22" fill="hold">
                            <p:stCondLst>
                              <p:cond delay="8000"/>
                            </p:stCondLst>
                            <p:childTnLst>
                              <p:par>
                                <p:cTn id="23" presetID="18" presetClass="entr" presetSubtype="12"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strips(downLeft)">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矩形 92"/>
          <p:cNvSpPr/>
          <p:nvPr/>
        </p:nvSpPr>
        <p:spPr>
          <a:xfrm>
            <a:off x="4141654" y="0"/>
            <a:ext cx="3908692" cy="647700"/>
          </a:xfrm>
          <a:prstGeom prst="rect">
            <a:avLst/>
          </a:prstGeom>
          <a:solidFill>
            <a:srgbClr val="7DD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黑体" panose="02010609060101010101" pitchFamily="49" charset="-122"/>
              <a:cs typeface="+mn-cs"/>
            </a:endParaRPr>
          </a:p>
        </p:txBody>
      </p:sp>
      <p:sp>
        <p:nvSpPr>
          <p:cNvPr id="94" name="等腰三角形 93"/>
          <p:cNvSpPr/>
          <p:nvPr/>
        </p:nvSpPr>
        <p:spPr>
          <a:xfrm flipV="1">
            <a:off x="8035741" y="0"/>
            <a:ext cx="346259" cy="647700"/>
          </a:xfrm>
          <a:prstGeom prst="triangle">
            <a:avLst>
              <a:gd name="adj"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黑体" panose="02010609060101010101" pitchFamily="49" charset="-122"/>
              <a:cs typeface="+mn-cs"/>
            </a:endParaRPr>
          </a:p>
        </p:txBody>
      </p:sp>
      <p:sp>
        <p:nvSpPr>
          <p:cNvPr id="95" name="等腰三角形 94"/>
          <p:cNvSpPr/>
          <p:nvPr/>
        </p:nvSpPr>
        <p:spPr>
          <a:xfrm flipH="1" flipV="1">
            <a:off x="3795395" y="0"/>
            <a:ext cx="346259" cy="647700"/>
          </a:xfrm>
          <a:prstGeom prst="triangle">
            <a:avLst>
              <a:gd name="adj"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黑体" panose="02010609060101010101" pitchFamily="49" charset="-122"/>
              <a:cs typeface="+mn-cs"/>
            </a:endParaRPr>
          </a:p>
        </p:txBody>
      </p:sp>
      <p:sp>
        <p:nvSpPr>
          <p:cNvPr id="8" name="TextBox 7">
            <a:extLst>
              <a:ext uri="{FF2B5EF4-FFF2-40B4-BE49-F238E27FC236}">
                <a16:creationId xmlns:a16="http://schemas.microsoft.com/office/drawing/2014/main" id="{C2AC1ADA-6A84-4790-A6F9-CB84B0513481}"/>
              </a:ext>
            </a:extLst>
          </p:cNvPr>
          <p:cNvSpPr txBox="1"/>
          <p:nvPr/>
        </p:nvSpPr>
        <p:spPr>
          <a:xfrm>
            <a:off x="781466" y="677793"/>
            <a:ext cx="10406487" cy="90159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133"/>
              </a:spcBef>
              <a:spcAft>
                <a:spcPts val="133"/>
              </a:spcAft>
              <a:buClrTx/>
              <a:buSzTx/>
              <a:buFontTx/>
              <a:buNone/>
              <a:tabLst/>
              <a:defRPr/>
            </a:pPr>
            <a:r>
              <a:rPr kumimoji="0" lang="vi-VN" sz="4000" b="1" i="0" u="none" strike="noStrike" kern="1200" cap="none" spc="0" normalizeH="0" baseline="0" noProof="0" dirty="0">
                <a:ln>
                  <a:noFill/>
                </a:ln>
                <a:solidFill>
                  <a:srgbClr val="17479D"/>
                </a:solidFill>
                <a:effectLst/>
                <a:uLnTx/>
                <a:uFillTx/>
                <a:latin typeface="Arial-Rounded"/>
                <a:ea typeface="Arial-Rounded"/>
                <a:cs typeface="+mn-cs"/>
              </a:rPr>
              <a:t>1. </a:t>
            </a:r>
            <a:r>
              <a:rPr kumimoji="0" lang="vi-VN" sz="4000" b="1" i="0" u="none" strike="noStrike" kern="1200" cap="none" spc="0" normalizeH="0" baseline="0" noProof="0" dirty="0">
                <a:ln>
                  <a:noFill/>
                </a:ln>
                <a:solidFill>
                  <a:srgbClr val="181818"/>
                </a:solidFill>
                <a:effectLst/>
                <a:uLnTx/>
                <a:uFillTx/>
                <a:latin typeface="Arial-Rounded"/>
                <a:ea typeface="Arial-Rounded"/>
                <a:cs typeface="+mn-cs"/>
              </a:rPr>
              <a:t>Tìm đọc </a:t>
            </a:r>
            <a:r>
              <a:rPr kumimoji="0" lang="en-US" sz="4000" b="1" i="0" u="none" strike="noStrike" kern="1200" cap="none" spc="0" normalizeH="0" baseline="0" noProof="0" dirty="0" err="1">
                <a:ln>
                  <a:noFill/>
                </a:ln>
                <a:solidFill>
                  <a:srgbClr val="181818"/>
                </a:solidFill>
                <a:effectLst/>
                <a:uLnTx/>
                <a:uFillTx/>
                <a:latin typeface="Arial-Rounded"/>
                <a:ea typeface="Arial-Rounded"/>
                <a:cs typeface="+mn-cs"/>
              </a:rPr>
              <a:t>một</a:t>
            </a:r>
            <a:r>
              <a:rPr kumimoji="0" lang="en-US" sz="4000" b="1" i="0" u="none" strike="noStrike" kern="1200" cap="none" spc="0" normalizeH="0" baseline="0" noProof="0" dirty="0">
                <a:ln>
                  <a:noFill/>
                </a:ln>
                <a:solidFill>
                  <a:srgbClr val="181818"/>
                </a:solidFill>
                <a:effectLst/>
                <a:uLnTx/>
                <a:uFillTx/>
                <a:latin typeface="Arial-Rounded"/>
                <a:ea typeface="Arial-Rounded"/>
                <a:cs typeface="+mn-cs"/>
              </a:rPr>
              <a:t> </a:t>
            </a:r>
            <a:r>
              <a:rPr kumimoji="0" lang="en-US" sz="4000" b="1" i="0" u="none" strike="noStrike" kern="1200" cap="none" spc="0" normalizeH="0" baseline="0" noProof="0" dirty="0" err="1">
                <a:ln>
                  <a:noFill/>
                </a:ln>
                <a:solidFill>
                  <a:srgbClr val="181818"/>
                </a:solidFill>
                <a:effectLst/>
                <a:uLnTx/>
                <a:uFillTx/>
                <a:latin typeface="Arial-Rounded"/>
                <a:ea typeface="Arial-Rounded"/>
                <a:cs typeface="+mn-cs"/>
              </a:rPr>
              <a:t>câu</a:t>
            </a:r>
            <a:r>
              <a:rPr kumimoji="0" lang="en-US" sz="4000" b="1" i="0" u="none" strike="noStrike" kern="1200" cap="none" spc="0" normalizeH="0" baseline="0" noProof="0" dirty="0">
                <a:ln>
                  <a:noFill/>
                </a:ln>
                <a:solidFill>
                  <a:srgbClr val="181818"/>
                </a:solidFill>
                <a:effectLst/>
                <a:uLnTx/>
                <a:uFillTx/>
                <a:latin typeface="Arial-Rounded"/>
                <a:ea typeface="Arial-Rounded"/>
                <a:cs typeface="+mn-cs"/>
              </a:rPr>
              <a:t> </a:t>
            </a:r>
            <a:r>
              <a:rPr kumimoji="0" lang="en-US" sz="4000" b="1" i="0" u="none" strike="noStrike" kern="1200" cap="none" spc="0" normalizeH="0" baseline="0" noProof="0" dirty="0" err="1">
                <a:ln>
                  <a:noFill/>
                </a:ln>
                <a:solidFill>
                  <a:srgbClr val="181818"/>
                </a:solidFill>
                <a:effectLst/>
                <a:uLnTx/>
                <a:uFillTx/>
                <a:latin typeface="Arial-Rounded"/>
                <a:ea typeface="Arial-Rounded"/>
                <a:cs typeface="+mn-cs"/>
              </a:rPr>
              <a:t>chuyện</a:t>
            </a:r>
            <a:r>
              <a:rPr kumimoji="0" lang="en-US" sz="4000" b="1" i="0" u="none" strike="noStrike" kern="1200" cap="none" spc="0" normalizeH="0" baseline="0" noProof="0" dirty="0">
                <a:ln>
                  <a:noFill/>
                </a:ln>
                <a:solidFill>
                  <a:srgbClr val="181818"/>
                </a:solidFill>
                <a:effectLst/>
                <a:uLnTx/>
                <a:uFillTx/>
                <a:latin typeface="Arial-Rounded"/>
                <a:ea typeface="Arial-Rounded"/>
                <a:cs typeface="+mn-cs"/>
              </a:rPr>
              <a:t> </a:t>
            </a:r>
            <a:r>
              <a:rPr kumimoji="0" lang="en-US" sz="4000" b="1" i="0" u="none" strike="noStrike" kern="1200" cap="none" spc="0" normalizeH="0" baseline="0" noProof="0" dirty="0" err="1">
                <a:ln>
                  <a:noFill/>
                </a:ln>
                <a:solidFill>
                  <a:srgbClr val="181818"/>
                </a:solidFill>
                <a:effectLst/>
                <a:uLnTx/>
                <a:uFillTx/>
                <a:latin typeface="Arial-Rounded"/>
                <a:ea typeface="Arial-Rounded"/>
                <a:cs typeface="+mn-cs"/>
              </a:rPr>
              <a:t>kể</a:t>
            </a:r>
            <a:r>
              <a:rPr kumimoji="0" lang="en-US" sz="4000" b="1" i="0" u="none" strike="noStrike" kern="1200" cap="none" spc="0" normalizeH="0" baseline="0" noProof="0" dirty="0">
                <a:ln>
                  <a:noFill/>
                </a:ln>
                <a:solidFill>
                  <a:srgbClr val="181818"/>
                </a:solidFill>
                <a:effectLst/>
                <a:uLnTx/>
                <a:uFillTx/>
                <a:latin typeface="Arial-Rounded"/>
                <a:ea typeface="Arial-Rounded"/>
                <a:cs typeface="+mn-cs"/>
              </a:rPr>
              <a:t> </a:t>
            </a:r>
            <a:r>
              <a:rPr kumimoji="0" lang="en-US" sz="4000" b="1" i="0" u="none" strike="noStrike" kern="1200" cap="none" spc="0" normalizeH="0" baseline="0" noProof="0" dirty="0" err="1">
                <a:ln>
                  <a:noFill/>
                </a:ln>
                <a:solidFill>
                  <a:srgbClr val="181818"/>
                </a:solidFill>
                <a:effectLst/>
                <a:uLnTx/>
                <a:uFillTx/>
                <a:latin typeface="Arial-Rounded"/>
                <a:ea typeface="Arial-Rounded"/>
                <a:cs typeface="+mn-cs"/>
              </a:rPr>
              <a:t>về</a:t>
            </a:r>
            <a:r>
              <a:rPr kumimoji="0" lang="en-US" sz="4000" b="1" i="0" u="none" strike="noStrike" kern="1200" cap="none" spc="0" normalizeH="0" baseline="0" noProof="0" dirty="0">
                <a:ln>
                  <a:noFill/>
                </a:ln>
                <a:solidFill>
                  <a:srgbClr val="181818"/>
                </a:solidFill>
                <a:effectLst/>
                <a:uLnTx/>
                <a:uFillTx/>
                <a:latin typeface="Arial-Rounded"/>
                <a:ea typeface="Arial-Rounded"/>
                <a:cs typeface="+mn-cs"/>
              </a:rPr>
              <a:t> </a:t>
            </a:r>
            <a:r>
              <a:rPr kumimoji="0" lang="en-US" sz="4000" b="1" i="0" u="none" strike="noStrike" kern="1200" cap="none" spc="0" normalizeH="0" baseline="0" noProof="0" dirty="0" err="1">
                <a:ln>
                  <a:noFill/>
                </a:ln>
                <a:solidFill>
                  <a:srgbClr val="181818"/>
                </a:solidFill>
                <a:effectLst/>
                <a:uLnTx/>
                <a:uFillTx/>
                <a:latin typeface="Arial-Rounded"/>
                <a:ea typeface="Arial-Rounded"/>
                <a:cs typeface="+mn-cs"/>
              </a:rPr>
              <a:t>Bác</a:t>
            </a:r>
            <a:r>
              <a:rPr kumimoji="0" lang="en-US" sz="4000" b="1" i="0" u="none" strike="noStrike" kern="1200" cap="none" spc="0" normalizeH="0" baseline="0" noProof="0" dirty="0">
                <a:ln>
                  <a:noFill/>
                </a:ln>
                <a:solidFill>
                  <a:srgbClr val="181818"/>
                </a:solidFill>
                <a:effectLst/>
                <a:uLnTx/>
                <a:uFillTx/>
                <a:latin typeface="Arial-Rounded"/>
                <a:ea typeface="Arial-Rounded"/>
                <a:cs typeface="+mn-cs"/>
              </a:rPr>
              <a:t> </a:t>
            </a:r>
            <a:r>
              <a:rPr kumimoji="0" lang="en-US" sz="4000" b="1" i="0" u="none" strike="noStrike" kern="1200" cap="none" spc="0" normalizeH="0" baseline="0" noProof="0" dirty="0" err="1">
                <a:ln>
                  <a:noFill/>
                </a:ln>
                <a:solidFill>
                  <a:srgbClr val="181818"/>
                </a:solidFill>
                <a:effectLst/>
                <a:uLnTx/>
                <a:uFillTx/>
                <a:latin typeface="Arial-Rounded"/>
                <a:ea typeface="Arial-Rounded"/>
                <a:cs typeface="+mn-cs"/>
              </a:rPr>
              <a:t>Hồ</a:t>
            </a:r>
            <a:r>
              <a:rPr kumimoji="0" lang="en-US" sz="4000" b="1" i="0" u="none" strike="noStrike" kern="1200" cap="none" spc="0" normalizeH="0" baseline="0" noProof="0" dirty="0">
                <a:ln>
                  <a:noFill/>
                </a:ln>
                <a:solidFill>
                  <a:srgbClr val="181818"/>
                </a:solidFill>
                <a:effectLst/>
                <a:uLnTx/>
                <a:uFillTx/>
                <a:latin typeface="Arial-Rounded"/>
                <a:ea typeface="Arial-Rounded"/>
                <a:cs typeface="+mn-cs"/>
              </a:rPr>
              <a:t>. </a:t>
            </a:r>
            <a:endParaRPr kumimoji="0" lang="vi-VN" sz="4000" b="1" i="0" u="none" strike="noStrike" kern="1200" cap="none" spc="0" normalizeH="0" baseline="0" noProof="0" dirty="0">
              <a:ln>
                <a:noFill/>
              </a:ln>
              <a:solidFill>
                <a:srgbClr val="181818"/>
              </a:solidFill>
              <a:effectLst/>
              <a:uLnTx/>
              <a:uFillTx/>
              <a:latin typeface="Arial-Rounded"/>
              <a:ea typeface="Arial-Rounded"/>
              <a:cs typeface="+mn-cs"/>
            </a:endParaRPr>
          </a:p>
        </p:txBody>
      </p:sp>
      <p:pic>
        <p:nvPicPr>
          <p:cNvPr id="10" name="Picture 9">
            <a:extLst>
              <a:ext uri="{FF2B5EF4-FFF2-40B4-BE49-F238E27FC236}">
                <a16:creationId xmlns:a16="http://schemas.microsoft.com/office/drawing/2014/main" id="{82078133-2DA8-44F5-89E7-18A2806293C5}"/>
              </a:ext>
            </a:extLst>
          </p:cNvPr>
          <p:cNvPicPr>
            <a:picLocks noChangeAspect="1"/>
          </p:cNvPicPr>
          <p:nvPr/>
        </p:nvPicPr>
        <p:blipFill>
          <a:blip r:embed="rId2"/>
          <a:stretch>
            <a:fillRect/>
          </a:stretch>
        </p:blipFill>
        <p:spPr>
          <a:xfrm>
            <a:off x="4002135" y="1956543"/>
            <a:ext cx="3561736" cy="3581524"/>
          </a:xfrm>
          <a:prstGeom prst="rect">
            <a:avLst/>
          </a:prstGeom>
        </p:spPr>
      </p:pic>
      <p:sp>
        <p:nvSpPr>
          <p:cNvPr id="11" name="TextBox 10">
            <a:extLst>
              <a:ext uri="{FF2B5EF4-FFF2-40B4-BE49-F238E27FC236}">
                <a16:creationId xmlns:a16="http://schemas.microsoft.com/office/drawing/2014/main" id="{E1E24D1B-1A21-4512-AE46-E1E6C32E71B2}"/>
              </a:ext>
            </a:extLst>
          </p:cNvPr>
          <p:cNvSpPr txBox="1"/>
          <p:nvPr/>
        </p:nvSpPr>
        <p:spPr>
          <a:xfrm>
            <a:off x="3364430" y="-30093"/>
            <a:ext cx="546314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Rounded"/>
                <a:ea typeface="Arial-Rounded"/>
                <a:cs typeface="+mn-cs"/>
              </a:rPr>
              <a:t>ĐỌC MỞ RỘNG</a:t>
            </a:r>
          </a:p>
        </p:txBody>
      </p:sp>
    </p:spTree>
    <p:extLst>
      <p:ext uri="{BB962C8B-B14F-4D97-AF65-F5344CB8AC3E}">
        <p14:creationId xmlns:p14="http://schemas.microsoft.com/office/powerpoint/2010/main" val="395244202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F05885-5752-4B35-A8A2-BC9254F7CE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833" y="421968"/>
            <a:ext cx="10290412" cy="6014063"/>
          </a:xfrm>
          <a:prstGeom prst="rect">
            <a:avLst/>
          </a:prstGeom>
        </p:spPr>
      </p:pic>
    </p:spTree>
    <p:extLst>
      <p:ext uri="{BB962C8B-B14F-4D97-AF65-F5344CB8AC3E}">
        <p14:creationId xmlns:p14="http://schemas.microsoft.com/office/powerpoint/2010/main" val="359861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E5B6C6-7103-4BB4-8000-80CD9C5F35F9}"/>
              </a:ext>
            </a:extLst>
          </p:cNvPr>
          <p:cNvSpPr txBox="1"/>
          <p:nvPr/>
        </p:nvSpPr>
        <p:spPr>
          <a:xfrm>
            <a:off x="664191" y="558126"/>
            <a:ext cx="10863618" cy="5262979"/>
          </a:xfrm>
          <a:prstGeom prst="rect">
            <a:avLst/>
          </a:prstGeom>
          <a:noFill/>
        </p:spPr>
        <p:txBody>
          <a:bodyPr wrap="square">
            <a:spAutoFit/>
          </a:bodyPr>
          <a:lstStyle/>
          <a:p>
            <a:pPr algn="ctr"/>
            <a:r>
              <a:rPr lang="vi-VN" sz="2400" b="1" i="0" dirty="0">
                <a:solidFill>
                  <a:srgbClr val="003399"/>
                </a:solidFill>
                <a:effectLst/>
                <a:latin typeface="Times New Roman" panose="02020603050405020304" pitchFamily="18" charset="0"/>
                <a:cs typeface="Times New Roman" panose="02020603050405020304" pitchFamily="18" charset="0"/>
              </a:rPr>
              <a:t>Truyện Bác Hồ với thiếu nhi: Bài học về chữ tín</a:t>
            </a:r>
          </a:p>
          <a:p>
            <a:pPr algn="l"/>
            <a:r>
              <a:rPr lang="en-US" sz="2400" b="0" i="0" dirty="0">
                <a:effectLst/>
                <a:latin typeface="Times New Roman" panose="02020603050405020304" pitchFamily="18" charset="0"/>
                <a:cs typeface="Times New Roman" panose="02020603050405020304" pitchFamily="18" charset="0"/>
              </a:rPr>
              <a:t>	</a:t>
            </a:r>
            <a:r>
              <a:rPr lang="vi-VN" sz="2400" b="0" i="0" dirty="0">
                <a:effectLst/>
                <a:latin typeface="Times New Roman" panose="02020603050405020304" pitchFamily="18" charset="0"/>
                <a:cs typeface="Times New Roman" panose="02020603050405020304" pitchFamily="18" charset="0"/>
              </a:rPr>
              <a:t>Hồi ở Pác Bó, Bác Hồ sống rất chan hòa với mọi người. Một hôm được tin Bác đi công tác xa, một trong những em bé thường ngày quấn quýt bên Bác chạy đến cầm tay Bác thưa:</a:t>
            </a:r>
          </a:p>
          <a:p>
            <a:pPr algn="l"/>
            <a:r>
              <a:rPr lang="vi-VN" sz="2400" b="0" i="0" dirty="0">
                <a:effectLst/>
                <a:latin typeface="Times New Roman" panose="02020603050405020304" pitchFamily="18" charset="0"/>
                <a:cs typeface="Times New Roman" panose="02020603050405020304" pitchFamily="18" charset="0"/>
              </a:rPr>
              <a:t>- Bác ơi, Bác đi công tác về nhớ mua cho cháu một chiếc vòng bạc nhé!</a:t>
            </a:r>
          </a:p>
          <a:p>
            <a:pPr algn="l"/>
            <a:r>
              <a:rPr lang="vi-VN" sz="2400" b="0" i="0" dirty="0">
                <a:effectLst/>
                <a:latin typeface="Times New Roman" panose="02020603050405020304" pitchFamily="18" charset="0"/>
                <a:cs typeface="Times New Roman" panose="02020603050405020304" pitchFamily="18" charset="0"/>
              </a:rPr>
              <a:t>Bác cúi xuống nhìn em bé âu yếm, xoa đầu em khẽ nói:</a:t>
            </a:r>
          </a:p>
          <a:p>
            <a:pPr algn="l"/>
            <a:r>
              <a:rPr lang="vi-VN" sz="2400" b="0" i="0" dirty="0">
                <a:effectLst/>
                <a:latin typeface="Times New Roman" panose="02020603050405020304" pitchFamily="18" charset="0"/>
                <a:cs typeface="Times New Roman" panose="02020603050405020304" pitchFamily="18" charset="0"/>
              </a:rPr>
              <a:t>- Cháu ở nhà nhớ ngoan ngoãn, khi nào Bác về Bác sẽ mua tặng cháu.</a:t>
            </a:r>
          </a:p>
          <a:p>
            <a:pPr algn="l"/>
            <a:r>
              <a:rPr lang="vi-VN" sz="2400" b="0" i="0" dirty="0">
                <a:effectLst/>
                <a:latin typeface="Times New Roman" panose="02020603050405020304" pitchFamily="18" charset="0"/>
                <a:cs typeface="Times New Roman" panose="02020603050405020304" pitchFamily="18" charset="0"/>
              </a:rPr>
              <a:t>Nói xong Bác vẫy chào mọi người ra đi. Hơn hai năm sau Bác quay trở về, mọi người mừng rỡ ra đón Bác. Ai cũng vui mừng xúm xít hỏi thăm sức khỏe Bác, không một ai còn nhớ đến chuyện năm xưa. Bỗng Bác mở túi lấy ra một chiếc vòng bạc mới tinh trao tận tay em bé – bây giờ đã là một cô bé. Cô bé và mọi người cảm động đến rơi nước mắt. Bác nói:</a:t>
            </a:r>
          </a:p>
          <a:p>
            <a:pPr algn="l"/>
            <a:r>
              <a:rPr lang="vi-VN" sz="2400" b="0" i="0" dirty="0">
                <a:effectLst/>
                <a:latin typeface="Times New Roman" panose="02020603050405020304" pitchFamily="18" charset="0"/>
                <a:cs typeface="Times New Roman" panose="02020603050405020304" pitchFamily="18" charset="0"/>
              </a:rPr>
              <a:t>- Cháu nó nhờ mua tức là nó thích lắm, mình là người lớn đã hứa thì phải làm được, đó là "chữ tín". Chúng ta cần phải giữ trọn niềm tin với mọi người.</a:t>
            </a:r>
          </a:p>
        </p:txBody>
      </p:sp>
    </p:spTree>
    <p:extLst>
      <p:ext uri="{BB962C8B-B14F-4D97-AF65-F5344CB8AC3E}">
        <p14:creationId xmlns:p14="http://schemas.microsoft.com/office/powerpoint/2010/main" val="1827153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39C951-39E8-4618-B73F-6E05195AE772}"/>
              </a:ext>
            </a:extLst>
          </p:cNvPr>
          <p:cNvSpPr txBox="1"/>
          <p:nvPr/>
        </p:nvSpPr>
        <p:spPr>
          <a:xfrm>
            <a:off x="354842" y="513645"/>
            <a:ext cx="11313993" cy="3970318"/>
          </a:xfrm>
          <a:prstGeom prst="rect">
            <a:avLst/>
          </a:prstGeom>
          <a:noFill/>
        </p:spPr>
        <p:txBody>
          <a:bodyPr wrap="square">
            <a:spAutoFit/>
          </a:bodyPr>
          <a:lstStyle/>
          <a:p>
            <a:pPr algn="ctr"/>
            <a:r>
              <a:rPr lang="vi-VN" sz="2800" b="1" i="0" dirty="0">
                <a:solidFill>
                  <a:srgbClr val="003399"/>
                </a:solidFill>
                <a:effectLst/>
                <a:latin typeface="Times New Roman" panose="02020603050405020304" pitchFamily="18" charset="0"/>
                <a:cs typeface="Times New Roman" panose="02020603050405020304" pitchFamily="18" charset="0"/>
              </a:rPr>
              <a:t>Câu chuyện quả táo của Bác Hồ</a:t>
            </a:r>
          </a:p>
          <a:p>
            <a:pPr algn="just"/>
            <a:r>
              <a:rPr lang="en-US" sz="2800" b="0" i="0" dirty="0">
                <a:effectLst/>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Vào một chuyến sang Pháp đàm phán với chính phủ Pháp về những vấn đề liên quan đến vận mệnh của đất nước năm 1946, Bác đã được thị trưởng thành phố Paris mở tiệc tiếp đãi rất long trọng. Khi ra về, Bác lấy trên bàn một quả táo bỏ vào túi khiến mọi người rất ngạc nhiên về hành động đó</a:t>
            </a:r>
          </a:p>
          <a:p>
            <a:pPr algn="just"/>
            <a:r>
              <a:rPr lang="vi-VN" sz="2800" b="0" i="0" dirty="0">
                <a:effectLst/>
                <a:latin typeface="Times New Roman" panose="02020603050405020304" pitchFamily="18" charset="0"/>
                <a:cs typeface="Times New Roman" panose="02020603050405020304" pitchFamily="18" charset="0"/>
              </a:rPr>
              <a:t>Vừa ra đến cửa, Bác thấy có nhiều bà con Việt Kiều và người Pháp đến đón mừng Bác. Bác thấy một người mẹ bế cháu bé trên tay, Bác tiến lại gần bế cháu bé và cho bé quả táo mà bác đã lấy trong bữa tiệc. Mọi người đều cảm động trước tình cảm của Bác Hồ dành cho thiếu nhi</a:t>
            </a:r>
            <a:r>
              <a:rPr lang="en-US" sz="2800" b="0" i="0" dirty="0">
                <a:effectLst/>
                <a:latin typeface="Times New Roman" panose="02020603050405020304" pitchFamily="18" charset="0"/>
                <a:cs typeface="Times New Roman" panose="02020603050405020304" pitchFamily="18" charset="0"/>
              </a:rPr>
              <a:t>.</a:t>
            </a:r>
            <a:endParaRPr lang="vi-VN" sz="28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4092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a:stretch>
            <a:fillRect/>
          </a:stretch>
        </p:blipFill>
        <p:spPr>
          <a:xfrm rot="20388086">
            <a:off x="4285783" y="413068"/>
            <a:ext cx="1319764" cy="1071391"/>
          </a:xfrm>
          <a:prstGeom prst="rect">
            <a:avLst/>
          </a:prstGeom>
        </p:spPr>
      </p:pic>
      <p:pic>
        <p:nvPicPr>
          <p:cNvPr id="23" name="图片 22"/>
          <p:cNvPicPr>
            <a:picLocks noChangeAspect="1"/>
          </p:cNvPicPr>
          <p:nvPr/>
        </p:nvPicPr>
        <p:blipFill>
          <a:blip r:embed="rId3"/>
          <a:stretch>
            <a:fillRect/>
          </a:stretch>
        </p:blipFill>
        <p:spPr>
          <a:xfrm>
            <a:off x="2711416" y="732515"/>
            <a:ext cx="7221108" cy="5608098"/>
          </a:xfrm>
          <a:prstGeom prst="rect">
            <a:avLst/>
          </a:prstGeom>
          <a:effectLst>
            <a:outerShdw blurRad="50800" dist="38100" dir="2700000" algn="tl" rotWithShape="0">
              <a:prstClr val="black">
                <a:alpha val="40000"/>
              </a:prstClr>
            </a:outerShdw>
          </a:effectLst>
        </p:spPr>
      </p:pic>
      <p:pic>
        <p:nvPicPr>
          <p:cNvPr id="20" name="图片 19"/>
          <p:cNvPicPr>
            <a:picLocks noChangeAspect="1"/>
          </p:cNvPicPr>
          <p:nvPr/>
        </p:nvPicPr>
        <p:blipFill>
          <a:blip r:embed="rId4"/>
          <a:stretch>
            <a:fillRect/>
          </a:stretch>
        </p:blipFill>
        <p:spPr>
          <a:xfrm>
            <a:off x="6708775" y="289916"/>
            <a:ext cx="1592643" cy="914039"/>
          </a:xfrm>
          <a:prstGeom prst="rect">
            <a:avLst/>
          </a:prstGeom>
        </p:spPr>
      </p:pic>
      <p:pic>
        <p:nvPicPr>
          <p:cNvPr id="9" name="图片 8"/>
          <p:cNvPicPr>
            <a:picLocks noChangeAspect="1"/>
          </p:cNvPicPr>
          <p:nvPr/>
        </p:nvPicPr>
        <p:blipFill>
          <a:blip r:embed="rId5"/>
          <a:stretch>
            <a:fillRect/>
          </a:stretch>
        </p:blipFill>
        <p:spPr>
          <a:xfrm>
            <a:off x="10373349" y="1864522"/>
            <a:ext cx="2025823" cy="4993478"/>
          </a:xfrm>
          <a:prstGeom prst="rect">
            <a:avLst/>
          </a:prstGeom>
        </p:spPr>
      </p:pic>
      <p:pic>
        <p:nvPicPr>
          <p:cNvPr id="8" name="图片 7"/>
          <p:cNvPicPr>
            <a:picLocks noChangeAspect="1"/>
          </p:cNvPicPr>
          <p:nvPr/>
        </p:nvPicPr>
        <p:blipFill>
          <a:blip r:embed="rId6"/>
          <a:stretch>
            <a:fillRect/>
          </a:stretch>
        </p:blipFill>
        <p:spPr>
          <a:xfrm>
            <a:off x="674557" y="4264077"/>
            <a:ext cx="11517443" cy="2593923"/>
          </a:xfrm>
          <a:prstGeom prst="rect">
            <a:avLst/>
          </a:prstGeom>
        </p:spPr>
      </p:pic>
      <p:pic>
        <p:nvPicPr>
          <p:cNvPr id="10" name="图片 9"/>
          <p:cNvPicPr>
            <a:picLocks noChangeAspect="1"/>
          </p:cNvPicPr>
          <p:nvPr/>
        </p:nvPicPr>
        <p:blipFill>
          <a:blip r:embed="rId7"/>
          <a:stretch>
            <a:fillRect/>
          </a:stretch>
        </p:blipFill>
        <p:spPr>
          <a:xfrm>
            <a:off x="0" y="-271677"/>
            <a:ext cx="3764906" cy="7129677"/>
          </a:xfrm>
          <a:prstGeom prst="rect">
            <a:avLst/>
          </a:prstGeom>
        </p:spPr>
      </p:pic>
      <p:pic>
        <p:nvPicPr>
          <p:cNvPr id="7" name="图片 6"/>
          <p:cNvPicPr>
            <a:picLocks noChangeAspect="1"/>
          </p:cNvPicPr>
          <p:nvPr/>
        </p:nvPicPr>
        <p:blipFill>
          <a:blip r:embed="rId8"/>
          <a:stretch>
            <a:fillRect/>
          </a:stretch>
        </p:blipFill>
        <p:spPr>
          <a:xfrm>
            <a:off x="6488229" y="-68642"/>
            <a:ext cx="4656021" cy="2328011"/>
          </a:xfrm>
          <a:prstGeom prst="rect">
            <a:avLst/>
          </a:prstGeom>
        </p:spPr>
      </p:pic>
      <p:pic>
        <p:nvPicPr>
          <p:cNvPr id="21" name="图片 20"/>
          <p:cNvPicPr>
            <a:picLocks noChangeAspect="1"/>
          </p:cNvPicPr>
          <p:nvPr/>
        </p:nvPicPr>
        <p:blipFill>
          <a:blip r:embed="rId9"/>
          <a:stretch>
            <a:fillRect/>
          </a:stretch>
        </p:blipFill>
        <p:spPr>
          <a:xfrm>
            <a:off x="1419414" y="268893"/>
            <a:ext cx="1292002" cy="753668"/>
          </a:xfrm>
          <a:prstGeom prst="rect">
            <a:avLst/>
          </a:prstGeom>
        </p:spPr>
      </p:pic>
      <p:pic>
        <p:nvPicPr>
          <p:cNvPr id="22" name="图片 21"/>
          <p:cNvPicPr>
            <a:picLocks noChangeAspect="1"/>
          </p:cNvPicPr>
          <p:nvPr/>
        </p:nvPicPr>
        <p:blipFill>
          <a:blip r:embed="rId10"/>
          <a:stretch>
            <a:fillRect/>
          </a:stretch>
        </p:blipFill>
        <p:spPr>
          <a:xfrm>
            <a:off x="10902042" y="353221"/>
            <a:ext cx="573750" cy="337500"/>
          </a:xfrm>
          <a:prstGeom prst="rect">
            <a:avLst/>
          </a:prstGeom>
        </p:spPr>
      </p:pic>
      <p:sp>
        <p:nvSpPr>
          <p:cNvPr id="18" name="矩形 17"/>
          <p:cNvSpPr/>
          <p:nvPr/>
        </p:nvSpPr>
        <p:spPr>
          <a:xfrm>
            <a:off x="3591203" y="2581871"/>
            <a:ext cx="544251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a:solidFill>
                  <a:srgbClr val="002060"/>
                </a:solidFill>
                <a:effectLst>
                  <a:innerShdw blurRad="63500" dist="50800" dir="2700000">
                    <a:prstClr val="black">
                      <a:alpha val="50000"/>
                    </a:prstClr>
                  </a:innerShdw>
                </a:effectLst>
                <a:latin typeface="Times New Roman" panose="02020603050405020304" pitchFamily="18" charset="0"/>
                <a:ea typeface="迷你简雪峰" panose="02010609000101010101" pitchFamily="49" charset="-122"/>
                <a:cs typeface="Times New Roman" panose="02020603050405020304" pitchFamily="18" charset="0"/>
              </a:rPr>
              <a:t>2.Kể lại câu chuyện đã đọc</a:t>
            </a:r>
            <a:endParaRPr kumimoji="0" lang="zh-CN" altLang="en-US" sz="3600" b="1" i="0" u="none" strike="noStrike" kern="1200" cap="none" spc="0" normalizeH="0" baseline="0" noProof="0" dirty="0">
              <a:ln>
                <a:noFill/>
              </a:ln>
              <a:solidFill>
                <a:srgbClr val="002060"/>
              </a:solidFill>
              <a:effectLst>
                <a:innerShdw blurRad="63500" dist="50800" dir="2700000">
                  <a:prstClr val="black">
                    <a:alpha val="50000"/>
                  </a:prstClr>
                </a:innerShdw>
              </a:effectLst>
              <a:uLnTx/>
              <a:uFillTx/>
              <a:latin typeface="Times New Roman" panose="02020603050405020304" pitchFamily="18" charset="0"/>
              <a:ea typeface="迷你简雪峰" panose="02010609000101010101" pitchFamily="49" charset="-122"/>
              <a:cs typeface="Times New Roman" panose="02020603050405020304" pitchFamily="18" charset="0"/>
            </a:endParaRPr>
          </a:p>
        </p:txBody>
      </p:sp>
    </p:spTree>
    <p:extLst>
      <p:ext uri="{BB962C8B-B14F-4D97-AF65-F5344CB8AC3E}">
        <p14:creationId xmlns:p14="http://schemas.microsoft.com/office/powerpoint/2010/main" val="894248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3"/>
          <a:stretch>
            <a:fillRect/>
          </a:stretch>
        </p:blipFill>
        <p:spPr>
          <a:xfrm>
            <a:off x="444500" y="-417276"/>
            <a:ext cx="11303000" cy="7200900"/>
          </a:xfrm>
          <a:prstGeom prst="rect">
            <a:avLst/>
          </a:prstGeom>
          <a:noFill/>
          <a:ln w="9525">
            <a:noFill/>
          </a:ln>
        </p:spPr>
      </p:pic>
      <p:pic>
        <p:nvPicPr>
          <p:cNvPr id="73735" name="图片 73734" descr="PPT素材-18"/>
          <p:cNvPicPr>
            <a:picLocks noChangeAspect="1"/>
          </p:cNvPicPr>
          <p:nvPr/>
        </p:nvPicPr>
        <p:blipFill>
          <a:blip r:embed="rId4"/>
          <a:stretch>
            <a:fillRect/>
          </a:stretch>
        </p:blipFill>
        <p:spPr>
          <a:xfrm>
            <a:off x="8451850" y="3817938"/>
            <a:ext cx="3740150" cy="3206750"/>
          </a:xfrm>
          <a:prstGeom prst="rect">
            <a:avLst/>
          </a:prstGeom>
          <a:noFill/>
          <a:ln w="9525">
            <a:noFill/>
          </a:ln>
        </p:spPr>
      </p:pic>
      <p:sp>
        <p:nvSpPr>
          <p:cNvPr id="67588" name="Text Box 4"/>
          <p:cNvSpPr txBox="1"/>
          <p:nvPr/>
        </p:nvSpPr>
        <p:spPr>
          <a:xfrm>
            <a:off x="1079926" y="1842329"/>
            <a:ext cx="10984695" cy="800215"/>
          </a:xfrm>
          <a:prstGeom prst="rect">
            <a:avLst/>
          </a:prstGeom>
          <a:noFill/>
          <a:ln w="9525">
            <a:noFill/>
          </a:ln>
        </p:spPr>
        <p:txBody>
          <a:bodyPr wrap="square"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a:t>
            </a:r>
            <a:r>
              <a:rPr kumimoji="0" lang="en-US"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cảm</a:t>
            </a:r>
            <a:r>
              <a:rPr kumimoji="0" lang="en-US"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xúc</a:t>
            </a:r>
            <a:r>
              <a:rPr kumimoji="0" lang="en-US"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sau</a:t>
            </a:r>
            <a:r>
              <a:rPr kumimoji="0" lang="en-US"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khi</a:t>
            </a:r>
            <a:r>
              <a:rPr kumimoji="0" lang="en-US"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chuyện</a:t>
            </a:r>
            <a:r>
              <a:rPr lang="en-US" altLang="en-US" sz="4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en-US"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3233389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自定义 9">
      <a:dk1>
        <a:srgbClr val="181818"/>
      </a:dk1>
      <a:lt1>
        <a:srgbClr val="FFFFFF"/>
      </a:lt1>
      <a:dk2>
        <a:srgbClr val="FFFFFF"/>
      </a:dk2>
      <a:lt2>
        <a:srgbClr val="F0F0F0"/>
      </a:lt2>
      <a:accent1>
        <a:srgbClr val="F33B48"/>
      </a:accent1>
      <a:accent2>
        <a:srgbClr val="FFC000"/>
      </a:accent2>
      <a:accent3>
        <a:srgbClr val="00BBD6"/>
      </a:accent3>
      <a:accent4>
        <a:srgbClr val="937862"/>
      </a:accent4>
      <a:accent5>
        <a:srgbClr val="B2D135"/>
      </a:accent5>
      <a:accent6>
        <a:srgbClr val="895881"/>
      </a:accent6>
      <a:hlink>
        <a:srgbClr val="F33B48"/>
      </a:hlink>
      <a:folHlink>
        <a:srgbClr val="BFBFBF"/>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536</Words>
  <Application>Microsoft Office PowerPoint</Application>
  <PresentationFormat>Widescreen</PresentationFormat>
  <Paragraphs>35</Paragraphs>
  <Slides>12</Slides>
  <Notes>3</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12</vt:i4>
      </vt:variant>
    </vt:vector>
  </HeadingPairs>
  <TitlesOfParts>
    <vt:vector size="24" baseType="lpstr">
      <vt:lpstr>微软雅黑</vt:lpstr>
      <vt:lpstr>Arial</vt:lpstr>
      <vt:lpstr>Arial-Rounded</vt:lpstr>
      <vt:lpstr>Calibri</vt:lpstr>
      <vt:lpstr>Calibri Light</vt:lpstr>
      <vt:lpstr>Times New Roman</vt:lpstr>
      <vt:lpstr>1_Office 主题</vt:lpstr>
      <vt:lpstr>第一PPT，www.1ppt.com</vt:lpstr>
      <vt:lpstr>Office 主题</vt:lpstr>
      <vt:lpstr>2_Office 主题</vt:lpstr>
      <vt:lpstr>1_https://www.freeppt7.com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Nguyen Kim Chi</cp:lastModifiedBy>
  <cp:revision>2</cp:revision>
  <dcterms:modified xsi:type="dcterms:W3CDTF">2022-04-24T07:31:30Z</dcterms:modified>
</cp:coreProperties>
</file>