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5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1" r:id="rId2"/>
  </p:sldMasterIdLst>
  <p:notesMasterIdLst>
    <p:notesMasterId r:id="rId10"/>
  </p:notesMasterIdLst>
  <p:sldIdLst>
    <p:sldId id="3398" r:id="rId3"/>
    <p:sldId id="3401" r:id="rId4"/>
    <p:sldId id="417" r:id="rId5"/>
    <p:sldId id="3399" r:id="rId6"/>
    <p:sldId id="263" r:id="rId7"/>
    <p:sldId id="3402" r:id="rId8"/>
    <p:sldId id="3403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0" d="100"/>
          <a:sy n="70" d="100"/>
        </p:scale>
        <p:origin x="73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presProps" Target="presProps.xml"/><Relationship Id="rId5" Type="http://schemas.openxmlformats.org/officeDocument/2006/relationships/slide" Target="slides/slide3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4F18C3-985E-4F7C-865B-8A98510969D1}" type="datetimeFigureOut">
              <a:rPr lang="en-US" smtClean="0"/>
              <a:t>2/4/2022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01AD19-8F04-4526-8EED-44078D4BEB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72389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D71773-5A0B-472D-BACC-ADA20FE383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55868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D71773-5A0B-472D-BACC-ADA20FE383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26489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D71773-5A0B-472D-BACC-ADA20FE383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7595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D71773-5A0B-472D-BACC-ADA20FE383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74394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6.png"/><Relationship Id="rId5" Type="http://schemas.openxmlformats.org/officeDocument/2006/relationships/image" Target="../media/image13.png"/><Relationship Id="rId4" Type="http://schemas.openxmlformats.org/officeDocument/2006/relationships/image" Target="../media/image25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8.png"/><Relationship Id="rId4" Type="http://schemas.openxmlformats.org/officeDocument/2006/relationships/image" Target="../media/image27.jp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3.xml"/><Relationship Id="rId7" Type="http://schemas.openxmlformats.org/officeDocument/2006/relationships/image" Target="../media/image4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Master" Target="../slideMasters/slideMaster1.xml"/><Relationship Id="rId9" Type="http://schemas.openxmlformats.org/officeDocument/2006/relationships/image" Target="../media/image6.png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8.png"/><Relationship Id="rId3" Type="http://schemas.openxmlformats.org/officeDocument/2006/relationships/image" Target="../media/image15.png"/><Relationship Id="rId7" Type="http://schemas.openxmlformats.org/officeDocument/2006/relationships/image" Target="../media/image33.png"/><Relationship Id="rId12" Type="http://schemas.openxmlformats.org/officeDocument/2006/relationships/image" Target="../media/image37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2.png"/><Relationship Id="rId11" Type="http://schemas.openxmlformats.org/officeDocument/2006/relationships/image" Target="../media/image36.png"/><Relationship Id="rId5" Type="http://schemas.openxmlformats.org/officeDocument/2006/relationships/image" Target="../media/image31.png"/><Relationship Id="rId10" Type="http://schemas.openxmlformats.org/officeDocument/2006/relationships/image" Target="../media/image1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2/4/2022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5719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493402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03063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41830839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>
            <a:extLst>
              <a:ext uri="{FF2B5EF4-FFF2-40B4-BE49-F238E27FC236}">
                <a16:creationId xmlns:a16="http://schemas.microsoft.com/office/drawing/2014/main" id="{EF218D41-CACC-45EA-9B9C-2C45D39FBC7D}"/>
              </a:ext>
            </a:extLst>
          </p:cNvPr>
          <p:cNvSpPr/>
          <p:nvPr userDrawn="1"/>
        </p:nvSpPr>
        <p:spPr>
          <a:xfrm>
            <a:off x="395785" y="1201003"/>
            <a:ext cx="10508776" cy="5008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4">
            <a:extLst>
              <a:ext uri="{FF2B5EF4-FFF2-40B4-BE49-F238E27FC236}">
                <a16:creationId xmlns:a16="http://schemas.microsoft.com/office/drawing/2014/main" id="{02083DA8-612E-41DA-A4D1-2ACB2678C6D8}"/>
              </a:ext>
            </a:extLst>
          </p:cNvPr>
          <p:cNvGrpSpPr/>
          <p:nvPr userDrawn="1"/>
        </p:nvGrpSpPr>
        <p:grpSpPr>
          <a:xfrm>
            <a:off x="-418200" y="1324483"/>
            <a:ext cx="1627969" cy="3772305"/>
            <a:chOff x="2822570" y="743589"/>
            <a:chExt cx="1294598" cy="2999823"/>
          </a:xfrm>
        </p:grpSpPr>
        <p:pic>
          <p:nvPicPr>
            <p:cNvPr id="9" name="图片 17">
              <a:extLst>
                <a:ext uri="{FF2B5EF4-FFF2-40B4-BE49-F238E27FC236}">
                  <a16:creationId xmlns:a16="http://schemas.microsoft.com/office/drawing/2014/main" id="{189FBF95-47D8-446F-BB0A-1652EB7CD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3172519" y="3110245"/>
              <a:ext cx="633167" cy="633167"/>
            </a:xfrm>
            <a:prstGeom prst="rect">
              <a:avLst/>
            </a:prstGeom>
          </p:spPr>
        </p:pic>
        <p:pic>
          <p:nvPicPr>
            <p:cNvPr id="10" name="图形 21">
              <a:extLst>
                <a:ext uri="{FF2B5EF4-FFF2-40B4-BE49-F238E27FC236}">
                  <a16:creationId xmlns:a16="http://schemas.microsoft.com/office/drawing/2014/main" id="{8D592D9E-78DF-4E6B-B377-C92906ECC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7931827">
              <a:off x="2374753" y="1191406"/>
              <a:ext cx="2190232" cy="1294598"/>
            </a:xfrm>
            <a:prstGeom prst="rect">
              <a:avLst/>
            </a:prstGeom>
          </p:spPr>
        </p:pic>
      </p:grpSp>
      <p:pic>
        <p:nvPicPr>
          <p:cNvPr id="11" name="图片 20">
            <a:extLst>
              <a:ext uri="{FF2B5EF4-FFF2-40B4-BE49-F238E27FC236}">
                <a16:creationId xmlns:a16="http://schemas.microsoft.com/office/drawing/2014/main" id="{46A1C692-1A89-4E71-82D9-E6FC90E3EB5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370" y="-150126"/>
            <a:ext cx="2257728" cy="3457550"/>
          </a:xfrm>
          <a:prstGeom prst="rect">
            <a:avLst/>
          </a:prstGeom>
        </p:spPr>
      </p:pic>
      <p:sp>
        <p:nvSpPr>
          <p:cNvPr id="13" name="矩形 15">
            <a:extLst>
              <a:ext uri="{FF2B5EF4-FFF2-40B4-BE49-F238E27FC236}">
                <a16:creationId xmlns:a16="http://schemas.microsoft.com/office/drawing/2014/main" id="{4109CCAE-A277-41A5-B571-A07038641370}"/>
              </a:ext>
            </a:extLst>
          </p:cNvPr>
          <p:cNvSpPr/>
          <p:nvPr/>
        </p:nvSpPr>
        <p:spPr>
          <a:xfrm>
            <a:off x="1993312" y="224266"/>
            <a:ext cx="7200913" cy="80510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49893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076672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2">
            <a:extLst>
              <a:ext uri="{FF2B5EF4-FFF2-40B4-BE49-F238E27FC236}">
                <a16:creationId xmlns:a16="http://schemas.microsoft.com/office/drawing/2014/main" id="{82C95F20-6AC4-4CAC-B270-10188A197E0A}"/>
              </a:ext>
            </a:extLst>
          </p:cNvPr>
          <p:cNvSpPr/>
          <p:nvPr userDrawn="1"/>
        </p:nvSpPr>
        <p:spPr>
          <a:xfrm>
            <a:off x="200167" y="464024"/>
            <a:ext cx="11791666" cy="6141492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" fmla="*/ 162302 w 8290700"/>
              <a:gd name="connsiteY0" fmla="*/ 2423774 h 4757900"/>
              <a:gd name="connsiteX1" fmla="*/ 1139129 w 8290700"/>
              <a:gd name="connsiteY1" fmla="*/ 669643 h 4757900"/>
              <a:gd name="connsiteX2" fmla="*/ 4226501 w 8290700"/>
              <a:gd name="connsiteY2" fmla="*/ 89648 h 4757900"/>
              <a:gd name="connsiteX3" fmla="*/ 8290700 w 8290700"/>
              <a:gd name="connsiteY3" fmla="*/ 2423774 h 4757900"/>
              <a:gd name="connsiteX4" fmla="*/ 4226501 w 8290700"/>
              <a:gd name="connsiteY4" fmla="*/ 4757900 h 4757900"/>
              <a:gd name="connsiteX5" fmla="*/ 162302 w 8290700"/>
              <a:gd name="connsiteY5" fmla="*/ 2423774 h 4757900"/>
              <a:gd name="connsiteX0" fmla="*/ 162302 w 8453932"/>
              <a:gd name="connsiteY0" fmla="*/ 2334994 h 4669120"/>
              <a:gd name="connsiteX1" fmla="*/ 1139129 w 8453932"/>
              <a:gd name="connsiteY1" fmla="*/ 580863 h 4669120"/>
              <a:gd name="connsiteX2" fmla="*/ 4226501 w 8453932"/>
              <a:gd name="connsiteY2" fmla="*/ 868 h 4669120"/>
              <a:gd name="connsiteX3" fmla="*/ 7472553 w 8453932"/>
              <a:gd name="connsiteY3" fmla="*/ 677116 h 4669120"/>
              <a:gd name="connsiteX4" fmla="*/ 8290700 w 8453932"/>
              <a:gd name="connsiteY4" fmla="*/ 2334994 h 4669120"/>
              <a:gd name="connsiteX5" fmla="*/ 4226501 w 8453932"/>
              <a:gd name="connsiteY5" fmla="*/ 4669120 h 4669120"/>
              <a:gd name="connsiteX6" fmla="*/ 162302 w 8453932"/>
              <a:gd name="connsiteY6" fmla="*/ 2334994 h 4669120"/>
              <a:gd name="connsiteX0" fmla="*/ 380 w 8292010"/>
              <a:gd name="connsiteY0" fmla="*/ 2334994 h 4737634"/>
              <a:gd name="connsiteX1" fmla="*/ 977207 w 8292010"/>
              <a:gd name="connsiteY1" fmla="*/ 580863 h 4737634"/>
              <a:gd name="connsiteX2" fmla="*/ 4064579 w 8292010"/>
              <a:gd name="connsiteY2" fmla="*/ 868 h 4737634"/>
              <a:gd name="connsiteX3" fmla="*/ 7310631 w 8292010"/>
              <a:gd name="connsiteY3" fmla="*/ 677116 h 4737634"/>
              <a:gd name="connsiteX4" fmla="*/ 8128778 w 8292010"/>
              <a:gd name="connsiteY4" fmla="*/ 2334994 h 4737634"/>
              <a:gd name="connsiteX5" fmla="*/ 4064579 w 8292010"/>
              <a:gd name="connsiteY5" fmla="*/ 4669120 h 4737634"/>
              <a:gd name="connsiteX6" fmla="*/ 1054209 w 8292010"/>
              <a:gd name="connsiteY6" fmla="*/ 3958572 h 4737634"/>
              <a:gd name="connsiteX7" fmla="*/ 380 w 8292010"/>
              <a:gd name="connsiteY7" fmla="*/ 2334994 h 4737634"/>
              <a:gd name="connsiteX0" fmla="*/ 380 w 8160907"/>
              <a:gd name="connsiteY0" fmla="*/ 2334994 h 4676413"/>
              <a:gd name="connsiteX1" fmla="*/ 977207 w 8160907"/>
              <a:gd name="connsiteY1" fmla="*/ 580863 h 4676413"/>
              <a:gd name="connsiteX2" fmla="*/ 4064579 w 8160907"/>
              <a:gd name="connsiteY2" fmla="*/ 868 h 4676413"/>
              <a:gd name="connsiteX3" fmla="*/ 7310631 w 8160907"/>
              <a:gd name="connsiteY3" fmla="*/ 677116 h 4676413"/>
              <a:gd name="connsiteX4" fmla="*/ 8128778 w 8160907"/>
              <a:gd name="connsiteY4" fmla="*/ 2334994 h 4676413"/>
              <a:gd name="connsiteX5" fmla="*/ 7031498 w 8160907"/>
              <a:gd name="connsiteY5" fmla="*/ 4199203 h 4676413"/>
              <a:gd name="connsiteX6" fmla="*/ 4064579 w 8160907"/>
              <a:gd name="connsiteY6" fmla="*/ 4669120 h 4676413"/>
              <a:gd name="connsiteX7" fmla="*/ 1054209 w 8160907"/>
              <a:gd name="connsiteY7" fmla="*/ 3958572 h 4676413"/>
              <a:gd name="connsiteX8" fmla="*/ 380 w 8160907"/>
              <a:gd name="connsiteY8" fmla="*/ 2334994 h 4676413"/>
              <a:gd name="connsiteX0" fmla="*/ 62 w 8160589"/>
              <a:gd name="connsiteY0" fmla="*/ 2334994 h 4670006"/>
              <a:gd name="connsiteX1" fmla="*/ 976889 w 8160589"/>
              <a:gd name="connsiteY1" fmla="*/ 580863 h 4670006"/>
              <a:gd name="connsiteX2" fmla="*/ 4064261 w 8160589"/>
              <a:gd name="connsiteY2" fmla="*/ 868 h 4670006"/>
              <a:gd name="connsiteX3" fmla="*/ 7310313 w 8160589"/>
              <a:gd name="connsiteY3" fmla="*/ 677116 h 4670006"/>
              <a:gd name="connsiteX4" fmla="*/ 8128460 w 8160589"/>
              <a:gd name="connsiteY4" fmla="*/ 2334994 h 4670006"/>
              <a:gd name="connsiteX5" fmla="*/ 7031180 w 8160589"/>
              <a:gd name="connsiteY5" fmla="*/ 4199203 h 4670006"/>
              <a:gd name="connsiteX6" fmla="*/ 4064261 w 8160589"/>
              <a:gd name="connsiteY6" fmla="*/ 4669120 h 4670006"/>
              <a:gd name="connsiteX7" fmla="*/ 948013 w 8160589"/>
              <a:gd name="connsiteY7" fmla="*/ 4131826 h 4670006"/>
              <a:gd name="connsiteX8" fmla="*/ 62 w 8160589"/>
              <a:gd name="connsiteY8" fmla="*/ 2334994 h 4670006"/>
              <a:gd name="connsiteX0" fmla="*/ 3056 w 8163583"/>
              <a:gd name="connsiteY0" fmla="*/ 2353191 h 4688203"/>
              <a:gd name="connsiteX1" fmla="*/ 791407 w 8163583"/>
              <a:gd name="connsiteY1" fmla="*/ 387304 h 4688203"/>
              <a:gd name="connsiteX2" fmla="*/ 4067255 w 8163583"/>
              <a:gd name="connsiteY2" fmla="*/ 19065 h 4688203"/>
              <a:gd name="connsiteX3" fmla="*/ 7313307 w 8163583"/>
              <a:gd name="connsiteY3" fmla="*/ 695313 h 4688203"/>
              <a:gd name="connsiteX4" fmla="*/ 8131454 w 8163583"/>
              <a:gd name="connsiteY4" fmla="*/ 2353191 h 4688203"/>
              <a:gd name="connsiteX5" fmla="*/ 7034174 w 8163583"/>
              <a:gd name="connsiteY5" fmla="*/ 4217400 h 4688203"/>
              <a:gd name="connsiteX6" fmla="*/ 4067255 w 8163583"/>
              <a:gd name="connsiteY6" fmla="*/ 4687317 h 4688203"/>
              <a:gd name="connsiteX7" fmla="*/ 951007 w 8163583"/>
              <a:gd name="connsiteY7" fmla="*/ 4150023 h 4688203"/>
              <a:gd name="connsiteX8" fmla="*/ 3056 w 8163583"/>
              <a:gd name="connsiteY8" fmla="*/ 2353191 h 4688203"/>
              <a:gd name="connsiteX0" fmla="*/ 38786 w 8199313"/>
              <a:gd name="connsiteY0" fmla="*/ 2353191 h 4794578"/>
              <a:gd name="connsiteX1" fmla="*/ 827137 w 8199313"/>
              <a:gd name="connsiteY1" fmla="*/ 387304 h 4794578"/>
              <a:gd name="connsiteX2" fmla="*/ 4102985 w 8199313"/>
              <a:gd name="connsiteY2" fmla="*/ 19065 h 4794578"/>
              <a:gd name="connsiteX3" fmla="*/ 7349037 w 8199313"/>
              <a:gd name="connsiteY3" fmla="*/ 695313 h 4794578"/>
              <a:gd name="connsiteX4" fmla="*/ 8167184 w 8199313"/>
              <a:gd name="connsiteY4" fmla="*/ 2353191 h 4794578"/>
              <a:gd name="connsiteX5" fmla="*/ 7069904 w 8199313"/>
              <a:gd name="connsiteY5" fmla="*/ 4217400 h 4794578"/>
              <a:gd name="connsiteX6" fmla="*/ 4102985 w 8199313"/>
              <a:gd name="connsiteY6" fmla="*/ 4687317 h 4794578"/>
              <a:gd name="connsiteX7" fmla="*/ 549204 w 8199313"/>
              <a:gd name="connsiteY7" fmla="*/ 4563909 h 4794578"/>
              <a:gd name="connsiteX8" fmla="*/ 38786 w 8199313"/>
              <a:gd name="connsiteY8" fmla="*/ 2353191 h 4794578"/>
              <a:gd name="connsiteX0" fmla="*/ 38786 w 8199313"/>
              <a:gd name="connsiteY0" fmla="*/ 2353191 h 4802240"/>
              <a:gd name="connsiteX1" fmla="*/ 827137 w 8199313"/>
              <a:gd name="connsiteY1" fmla="*/ 387304 h 4802240"/>
              <a:gd name="connsiteX2" fmla="*/ 4102985 w 8199313"/>
              <a:gd name="connsiteY2" fmla="*/ 19065 h 4802240"/>
              <a:gd name="connsiteX3" fmla="*/ 7349037 w 8199313"/>
              <a:gd name="connsiteY3" fmla="*/ 695313 h 4802240"/>
              <a:gd name="connsiteX4" fmla="*/ 8167184 w 8199313"/>
              <a:gd name="connsiteY4" fmla="*/ 2353191 h 4802240"/>
              <a:gd name="connsiteX5" fmla="*/ 7460318 w 8199313"/>
              <a:gd name="connsiteY5" fmla="*/ 4602411 h 4802240"/>
              <a:gd name="connsiteX6" fmla="*/ 4102985 w 8199313"/>
              <a:gd name="connsiteY6" fmla="*/ 4687317 h 4802240"/>
              <a:gd name="connsiteX7" fmla="*/ 549204 w 8199313"/>
              <a:gd name="connsiteY7" fmla="*/ 4563909 h 4802240"/>
              <a:gd name="connsiteX8" fmla="*/ 38786 w 8199313"/>
              <a:gd name="connsiteY8" fmla="*/ 2353191 h 4802240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15359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44235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noFill/>
          <a:ln w="19050">
            <a:solidFill>
              <a:schemeClr val="accent5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34659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4712353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2/4/2022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063123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2/4/2022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462744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2/4/2022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0097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图片 2" descr="图片包含 室内, 墙壁&#10;&#10;已生成高可信度的说明">
            <a:extLst>
              <a:ext uri="{FF2B5EF4-FFF2-40B4-BE49-F238E27FC236}">
                <a16:creationId xmlns:a16="http://schemas.microsoft.com/office/drawing/2014/main" id="{3D3BFAC6-E4F7-4285-9F4E-EFC21AFFE8B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9561" y="-321904"/>
            <a:ext cx="9892397" cy="750180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890A358-1FE7-49FE-8C71-27E2C45C82F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0226" y="-242207"/>
            <a:ext cx="5352893" cy="3506145"/>
          </a:xfrm>
          <a:prstGeom prst="rect">
            <a:avLst/>
          </a:prstGeom>
        </p:spPr>
      </p:pic>
      <p:pic>
        <p:nvPicPr>
          <p:cNvPr id="12" name="PA_图片 6">
            <a:extLst>
              <a:ext uri="{FF2B5EF4-FFF2-40B4-BE49-F238E27FC236}">
                <a16:creationId xmlns:a16="http://schemas.microsoft.com/office/drawing/2014/main" id="{1EB92C0C-91B8-4FCE-B507-FFA510A4D8CC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175" y="433160"/>
            <a:ext cx="4229070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>
            <a:extLst>
              <a:ext uri="{FF2B5EF4-FFF2-40B4-BE49-F238E27FC236}">
                <a16:creationId xmlns:a16="http://schemas.microsoft.com/office/drawing/2014/main" id="{D5901FA8-80E5-47CA-B278-792CF245A161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747" y="3859845"/>
            <a:ext cx="2559562" cy="369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97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07927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2022/4/2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05962092"/>
      </p:ext>
    </p:extLst>
  </p:cSld>
  <p:clrMapOvr>
    <a:masterClrMapping/>
  </p:clrMapOvr>
  <p:transition spd="slow">
    <p:cover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2022/4/2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6197645"/>
      </p:ext>
    </p:extLst>
  </p:cSld>
  <p:clrMapOvr>
    <a:masterClrMapping/>
  </p:clrMapOvr>
  <p:transition spd="slow">
    <p:cover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2022/4/2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1888926"/>
      </p:ext>
    </p:extLst>
  </p:cSld>
  <p:clrMapOvr>
    <a:masterClrMapping/>
  </p:clrMapOvr>
  <p:transition spd="slow">
    <p:cover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2022/4/2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3720814"/>
      </p:ext>
    </p:extLst>
  </p:cSld>
  <p:clrMapOvr>
    <a:masterClrMapping/>
  </p:clrMapOvr>
  <p:transition spd="slow">
    <p:cover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2022/4/2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54622642"/>
      </p:ext>
    </p:extLst>
  </p:cSld>
  <p:clrMapOvr>
    <a:masterClrMapping/>
  </p:clrMapOvr>
  <p:transition spd="slow">
    <p:cover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2022/4/2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9984165"/>
      </p:ext>
    </p:extLst>
  </p:cSld>
  <p:clrMapOvr>
    <a:masterClrMapping/>
  </p:clrMapOvr>
  <p:transition spd="slow">
    <p:cover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2022/4/2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30831349"/>
      </p:ext>
    </p:extLst>
  </p:cSld>
  <p:clrMapOvr>
    <a:masterClrMapping/>
  </p:clrMapOvr>
  <p:transition spd="slow">
    <p:cover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2022/4/2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24048025"/>
      </p:ext>
    </p:extLst>
  </p:cSld>
  <p:clrMapOvr>
    <a:masterClrMapping/>
  </p:clrMapOvr>
  <p:transition spd="slow">
    <p:cover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2022/4/2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0279048"/>
      </p:ext>
    </p:extLst>
  </p:cSld>
  <p:clrMapOvr>
    <a:masterClrMapping/>
  </p:clrMapOvr>
  <p:transition spd="slow">
    <p:cover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id="{F0C5347E-219D-4058-A14F-DA8D5D9656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1" y="-30992"/>
            <a:ext cx="11848906" cy="688899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4">
            <a:extLst>
              <a:ext uri="{FF2B5EF4-FFF2-40B4-BE49-F238E27FC236}">
                <a16:creationId xmlns:a16="http://schemas.microsoft.com/office/drawing/2014/main" id="{7A94D1F6-8705-4172-8272-342EA32602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041" y="0"/>
            <a:ext cx="1302586" cy="1207834"/>
          </a:xfrm>
          <a:prstGeom prst="rect">
            <a:avLst/>
          </a:prstGeom>
        </p:spPr>
      </p:pic>
      <p:pic>
        <p:nvPicPr>
          <p:cNvPr id="4" name="图片 35">
            <a:extLst>
              <a:ext uri="{FF2B5EF4-FFF2-40B4-BE49-F238E27FC236}">
                <a16:creationId xmlns:a16="http://schemas.microsoft.com/office/drawing/2014/main" id="{90B4873B-BBB4-4E65-8321-DEBC9EDB251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00" y="1011299"/>
            <a:ext cx="5374251" cy="109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4318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2022/4/2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0179197"/>
      </p:ext>
    </p:extLst>
  </p:cSld>
  <p:clrMapOvr>
    <a:masterClrMapping/>
  </p:clrMapOvr>
  <p:transition spd="slow">
    <p:cover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2022/4/2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26677074"/>
      </p:ext>
    </p:extLst>
  </p:cSld>
  <p:clrMapOvr>
    <a:masterClrMapping/>
  </p:clrMapOvr>
  <p:transition spd="slow">
    <p:cover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955239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2/4/2022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909847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2/4/2022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3864819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391802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504748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2/4/2022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8838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2/4/2022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41411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7FB242-887E-4FBD-BBF2-BE5F9D1D0288}" type="datetimeFigureOut">
              <a:rPr lang="zh-CN" altLang="en-US" smtClean="0"/>
              <a:t>2022/4/2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807635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</p:sldLayoutIdLst>
  <p:transition spd="slow">
    <p:cover/>
  </p:transition>
  <p:txStyles>
    <p:titleStyle>
      <a:lvl1pPr algn="ctr" defTabSz="1219170" rtl="0" eaLnBrk="1" latinLnBrk="0" hangingPunct="1">
        <a:spcBef>
          <a:spcPct val="0"/>
        </a:spcBef>
        <a:buNone/>
        <a:defRPr sz="5867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4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6" Type="http://schemas.microsoft.com/office/2007/relationships/hdphoto" Target="../media/hdphoto2.wdp"/><Relationship Id="rId5" Type="http://schemas.openxmlformats.org/officeDocument/2006/relationships/image" Target="../media/image42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4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4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4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AC976D-A090-4B90-8E62-061913A063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27425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6" r="34400" b="5897"/>
          <a:stretch/>
        </p:blipFill>
        <p:spPr>
          <a:xfrm>
            <a:off x="742596" y="57965"/>
            <a:ext cx="10945188" cy="6049264"/>
          </a:xfrm>
          <a:prstGeom prst="rect">
            <a:avLst/>
          </a:prstGeom>
        </p:spPr>
      </p:pic>
      <p:pic>
        <p:nvPicPr>
          <p:cNvPr id="6" name="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81" t="24563" r="40933" b="26282"/>
          <a:stretch/>
        </p:blipFill>
        <p:spPr>
          <a:xfrm flipH="1">
            <a:off x="239349" y="3082597"/>
            <a:ext cx="2497563" cy="337103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EF09A7A-2079-4987-B074-7689EF20D8AC}"/>
              </a:ext>
            </a:extLst>
          </p:cNvPr>
          <p:cNvSpPr txBox="1"/>
          <p:nvPr/>
        </p:nvSpPr>
        <p:spPr>
          <a:xfrm>
            <a:off x="2864644" y="1645814"/>
            <a:ext cx="7499041" cy="24857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-US" sz="36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YÊU CẦU CẦN ĐẠT</a:t>
            </a:r>
          </a:p>
          <a:p>
            <a:pPr marL="0" marR="0" lvl="0" indent="0" algn="just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Tìm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đọc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được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sách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báo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, </a:t>
            </a: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bản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hướng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dẫn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về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một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đồ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dùng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trong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gia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đình</a:t>
            </a:r>
            <a:endParaRPr kumimoji="0" lang="vi-VN" sz="3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Arial-Rounded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9414440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0419C3E-0FBF-413F-A03B-F7D93C4FA3D0}"/>
              </a:ext>
            </a:extLst>
          </p:cNvPr>
          <p:cNvSpPr txBox="1"/>
          <p:nvPr/>
        </p:nvSpPr>
        <p:spPr>
          <a:xfrm>
            <a:off x="3561135" y="275356"/>
            <a:ext cx="60268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ĐỌC MỞ RỘNG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FE33FA8-445A-4CE2-BF79-385F6ABE41A3}"/>
              </a:ext>
            </a:extLst>
          </p:cNvPr>
          <p:cNvSpPr txBox="1"/>
          <p:nvPr/>
        </p:nvSpPr>
        <p:spPr>
          <a:xfrm>
            <a:off x="3561135" y="1182933"/>
            <a:ext cx="6523797" cy="22075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1219170" rtl="0" eaLnBrk="1" fontAlgn="auto" latinLnBrk="0" hangingPunct="1">
              <a:lnSpc>
                <a:spcPct val="150000"/>
              </a:lnSpc>
              <a:spcBef>
                <a:spcPts val="133"/>
              </a:spcBef>
              <a:spcAft>
                <a:spcPts val="133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1. 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Tìm đọc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sách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,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báo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hoặc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bản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hướng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dẫn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sử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dụng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một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đồ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dùng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trong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gia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đình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(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ti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vi,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máy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tính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,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điện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thoại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,…)</a:t>
            </a:r>
            <a:endParaRPr kumimoji="0" lang="vi-VN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Arial-Rounded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6FDEED1-1773-4A27-8023-007EFCEA2A1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51825"/>
          <a:stretch/>
        </p:blipFill>
        <p:spPr>
          <a:xfrm>
            <a:off x="541329" y="275356"/>
            <a:ext cx="2273123" cy="1814852"/>
          </a:xfrm>
          <a:prstGeom prst="flowChartConnector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BA89AAF-E7D9-47F0-BBA0-2A61FFCAB29A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65923" y="3682056"/>
            <a:ext cx="4532203" cy="250215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935358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6926C28-E24D-45DF-BA6E-72D2048131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1030" y="550417"/>
            <a:ext cx="8842830" cy="5899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0089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6" r="34400" b="5897"/>
          <a:stretch/>
        </p:blipFill>
        <p:spPr>
          <a:xfrm>
            <a:off x="728948" y="404368"/>
            <a:ext cx="10945188" cy="6049264"/>
          </a:xfrm>
          <a:prstGeom prst="rect">
            <a:avLst/>
          </a:prstGeom>
        </p:spPr>
      </p:pic>
      <p:pic>
        <p:nvPicPr>
          <p:cNvPr id="6" name="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81" t="24563" r="40933" b="26282"/>
          <a:stretch/>
        </p:blipFill>
        <p:spPr>
          <a:xfrm flipH="1">
            <a:off x="239349" y="3082597"/>
            <a:ext cx="2497563" cy="337103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EF09A7A-2079-4987-B074-7689EF20D8AC}"/>
              </a:ext>
            </a:extLst>
          </p:cNvPr>
          <p:cNvSpPr txBox="1"/>
          <p:nvPr/>
        </p:nvSpPr>
        <p:spPr>
          <a:xfrm>
            <a:off x="2905587" y="2601157"/>
            <a:ext cx="7499041" cy="2015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defTabSz="1219170">
              <a:lnSpc>
                <a:spcPct val="150000"/>
              </a:lnSpc>
              <a:buClr>
                <a:srgbClr val="000000"/>
              </a:buClr>
              <a:defRPr/>
            </a:pPr>
            <a:r>
              <a:rPr lang="vi-VN" sz="4400" b="1" kern="0" dirty="0">
                <a:solidFill>
                  <a:srgbClr val="17479D"/>
                </a:solidFill>
                <a:latin typeface="+mj-lt"/>
                <a:ea typeface="Arial-Rounded"/>
                <a:cs typeface="Arial"/>
                <a:sym typeface="Arial"/>
              </a:rPr>
              <a:t>2. </a:t>
            </a:r>
            <a:r>
              <a:rPr lang="en-US" sz="4400" kern="0" dirty="0" err="1">
                <a:solidFill>
                  <a:srgbClr val="000000"/>
                </a:solidFill>
                <a:latin typeface="+mj-lt"/>
                <a:ea typeface="Arial-Rounded"/>
                <a:cs typeface="Arial"/>
                <a:sym typeface="Arial"/>
              </a:rPr>
              <a:t>Trao</a:t>
            </a:r>
            <a:r>
              <a:rPr lang="en-US" sz="4400" kern="0" dirty="0">
                <a:solidFill>
                  <a:srgbClr val="000000"/>
                </a:solidFill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+mj-lt"/>
                <a:ea typeface="Arial-Rounded"/>
                <a:cs typeface="Arial"/>
                <a:sym typeface="Arial"/>
              </a:rPr>
              <a:t>đổi</a:t>
            </a:r>
            <a:r>
              <a:rPr lang="en-US" sz="4400" kern="0" dirty="0">
                <a:solidFill>
                  <a:srgbClr val="000000"/>
                </a:solidFill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+mj-lt"/>
                <a:ea typeface="Arial-Rounded"/>
                <a:cs typeface="Arial"/>
                <a:sym typeface="Arial"/>
              </a:rPr>
              <a:t>với</a:t>
            </a:r>
            <a:r>
              <a:rPr lang="en-US" sz="4400" kern="0" dirty="0">
                <a:solidFill>
                  <a:srgbClr val="000000"/>
                </a:solidFill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+mj-lt"/>
                <a:ea typeface="Arial-Rounded"/>
                <a:cs typeface="Arial"/>
                <a:sym typeface="Arial"/>
              </a:rPr>
              <a:t>các</a:t>
            </a:r>
            <a:r>
              <a:rPr lang="en-US" sz="4400" kern="0" dirty="0">
                <a:solidFill>
                  <a:srgbClr val="000000"/>
                </a:solidFill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+mj-lt"/>
                <a:ea typeface="Arial-Rounded"/>
                <a:cs typeface="Arial"/>
                <a:sym typeface="Arial"/>
              </a:rPr>
              <a:t>bạn</a:t>
            </a:r>
            <a:r>
              <a:rPr lang="en-US" sz="4400" kern="0" dirty="0">
                <a:solidFill>
                  <a:srgbClr val="000000"/>
                </a:solidFill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+mj-lt"/>
                <a:ea typeface="Arial-Rounded"/>
                <a:cs typeface="Arial"/>
                <a:sym typeface="Arial"/>
              </a:rPr>
              <a:t>một</a:t>
            </a:r>
            <a:r>
              <a:rPr lang="en-US" sz="4400" kern="0" dirty="0">
                <a:solidFill>
                  <a:srgbClr val="000000"/>
                </a:solidFill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+mj-lt"/>
                <a:ea typeface="Arial-Rounded"/>
                <a:cs typeface="Arial"/>
                <a:sym typeface="Arial"/>
              </a:rPr>
              <a:t>số</a:t>
            </a:r>
            <a:r>
              <a:rPr lang="en-US" sz="4400" kern="0" dirty="0">
                <a:solidFill>
                  <a:srgbClr val="000000"/>
                </a:solidFill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+mj-lt"/>
                <a:ea typeface="Arial-Rounded"/>
                <a:cs typeface="Arial"/>
                <a:sym typeface="Arial"/>
              </a:rPr>
              <a:t>điều</a:t>
            </a:r>
            <a:r>
              <a:rPr lang="en-US" sz="4400" kern="0" dirty="0">
                <a:solidFill>
                  <a:srgbClr val="000000"/>
                </a:solidFill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+mj-lt"/>
                <a:ea typeface="Arial-Rounded"/>
                <a:cs typeface="Arial"/>
                <a:sym typeface="Arial"/>
              </a:rPr>
              <a:t>em</a:t>
            </a:r>
            <a:r>
              <a:rPr lang="en-US" sz="4400" kern="0" dirty="0">
                <a:solidFill>
                  <a:srgbClr val="000000"/>
                </a:solidFill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+mj-lt"/>
                <a:ea typeface="Arial-Rounded"/>
                <a:cs typeface="Arial"/>
                <a:sym typeface="Arial"/>
              </a:rPr>
              <a:t>mới</a:t>
            </a:r>
            <a:r>
              <a:rPr lang="en-US" sz="4400" kern="0" dirty="0">
                <a:solidFill>
                  <a:srgbClr val="000000"/>
                </a:solidFill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+mj-lt"/>
                <a:ea typeface="Arial-Rounded"/>
                <a:cs typeface="Arial"/>
                <a:sym typeface="Arial"/>
              </a:rPr>
              <a:t>đọc</a:t>
            </a:r>
            <a:r>
              <a:rPr lang="en-US" sz="4400" kern="0" dirty="0">
                <a:solidFill>
                  <a:srgbClr val="000000"/>
                </a:solidFill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+mj-lt"/>
                <a:ea typeface="Arial-Rounded"/>
                <a:cs typeface="Arial"/>
                <a:sym typeface="Arial"/>
              </a:rPr>
              <a:t>được</a:t>
            </a:r>
            <a:r>
              <a:rPr lang="en-US" sz="4400" kern="0" dirty="0">
                <a:solidFill>
                  <a:srgbClr val="000000"/>
                </a:solidFill>
                <a:latin typeface="+mj-lt"/>
                <a:ea typeface="Arial-Rounded"/>
                <a:cs typeface="Arial"/>
                <a:sym typeface="Arial"/>
              </a:rPr>
              <a:t>.</a:t>
            </a:r>
            <a:endParaRPr lang="vi-VN" sz="4400" kern="0" dirty="0">
              <a:solidFill>
                <a:srgbClr val="000000"/>
              </a:solidFill>
              <a:latin typeface="+mj-lt"/>
              <a:ea typeface="Arial-Rounded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5268849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6" r="34400" b="5897"/>
          <a:stretch/>
        </p:blipFill>
        <p:spPr>
          <a:xfrm>
            <a:off x="742596" y="57965"/>
            <a:ext cx="10945188" cy="6049264"/>
          </a:xfrm>
          <a:prstGeom prst="rect">
            <a:avLst/>
          </a:prstGeom>
        </p:spPr>
      </p:pic>
      <p:pic>
        <p:nvPicPr>
          <p:cNvPr id="6" name="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81" t="24563" r="40933" b="26282"/>
          <a:stretch/>
        </p:blipFill>
        <p:spPr>
          <a:xfrm flipH="1">
            <a:off x="239349" y="3082597"/>
            <a:ext cx="2497563" cy="337103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EF09A7A-2079-4987-B074-7689EF20D8AC}"/>
              </a:ext>
            </a:extLst>
          </p:cNvPr>
          <p:cNvSpPr txBox="1"/>
          <p:nvPr/>
        </p:nvSpPr>
        <p:spPr>
          <a:xfrm>
            <a:off x="2864644" y="1645814"/>
            <a:ext cx="7499041" cy="24857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YÊU CẦU CẦN ĐẠT</a:t>
            </a:r>
          </a:p>
          <a:p>
            <a:pPr marL="0" marR="0" lvl="0" indent="0" algn="just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Tìm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đọc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được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sách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báo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,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bản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hướng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dẫn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về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một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đồ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dùng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trong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gia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đình</a:t>
            </a:r>
            <a:endParaRPr kumimoji="0" lang="vi-VN" sz="3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Arial-Rounded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6276545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6" r="34400" b="5897"/>
          <a:stretch/>
        </p:blipFill>
        <p:spPr>
          <a:xfrm>
            <a:off x="728948" y="0"/>
            <a:ext cx="10945188" cy="6049264"/>
          </a:xfrm>
          <a:prstGeom prst="rect">
            <a:avLst/>
          </a:prstGeom>
        </p:spPr>
      </p:pic>
      <p:pic>
        <p:nvPicPr>
          <p:cNvPr id="6" name="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81" t="24563" r="40933" b="26282"/>
          <a:stretch/>
        </p:blipFill>
        <p:spPr>
          <a:xfrm flipH="1">
            <a:off x="239349" y="3082597"/>
            <a:ext cx="2497563" cy="337103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EF09A7A-2079-4987-B074-7689EF20D8AC}"/>
              </a:ext>
            </a:extLst>
          </p:cNvPr>
          <p:cNvSpPr txBox="1"/>
          <p:nvPr/>
        </p:nvSpPr>
        <p:spPr>
          <a:xfrm>
            <a:off x="2864644" y="1645814"/>
            <a:ext cx="7499041" cy="33167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-US" sz="36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DẶN DÒ</a:t>
            </a:r>
          </a:p>
          <a:p>
            <a:pPr marL="571500" marR="0" lvl="0" indent="-571500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Char char="-"/>
              <a:tabLst/>
              <a:defRPr/>
            </a:pP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Đọc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bản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hướng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dẫn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về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một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đồ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dùng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trong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gia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đình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cho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bố</a:t>
            </a:r>
            <a:r>
              <a:rPr lang="en-US" sz="36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, </a:t>
            </a:r>
            <a:r>
              <a:rPr lang="en-US" sz="36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mẹ</a:t>
            </a:r>
            <a:r>
              <a:rPr lang="en-US" sz="36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nghe</a:t>
            </a:r>
            <a:endParaRPr lang="en-US" sz="3600" kern="0" dirty="0">
              <a:solidFill>
                <a:srgbClr val="000000"/>
              </a:solidFill>
              <a:latin typeface="Times New Roman" panose="02020603050405020304" pitchFamily="18" charset="0"/>
              <a:ea typeface="Arial-Rounded"/>
              <a:cs typeface="Times New Roman" panose="02020603050405020304" pitchFamily="18" charset="0"/>
              <a:sym typeface="Arial"/>
            </a:endParaRPr>
          </a:p>
          <a:p>
            <a:pPr marL="571500" marR="0" lvl="0" indent="-571500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Char char="-"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Bài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sau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: Mai An </a:t>
            </a:r>
            <a:r>
              <a:rPr kumimoji="0" lang="en-US" sz="3600" b="0" i="0" u="none" strike="noStrike" kern="0" cap="none" spc="0" normalizeH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Tiêm</a:t>
            </a:r>
            <a:endParaRPr kumimoji="0" lang="vi-VN" sz="3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Arial-Rounded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7645193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</TotalTime>
  <Words>115</Words>
  <Application>Microsoft Office PowerPoint</Application>
  <PresentationFormat>Widescreen</PresentationFormat>
  <Paragraphs>14</Paragraphs>
  <Slides>7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7</vt:i4>
      </vt:variant>
    </vt:vector>
  </HeadingPairs>
  <TitlesOfParts>
    <vt:vector size="14" baseType="lpstr">
      <vt:lpstr>等线</vt:lpstr>
      <vt:lpstr>Arial</vt:lpstr>
      <vt:lpstr>Arial-Rounded</vt:lpstr>
      <vt:lpstr>Calibri</vt:lpstr>
      <vt:lpstr>Times New Roman</vt:lpstr>
      <vt:lpstr>1_Office Theme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Nguyen Kim Chi</cp:lastModifiedBy>
  <cp:revision>4</cp:revision>
  <dcterms:created xsi:type="dcterms:W3CDTF">2021-08-06T11:03:59Z</dcterms:created>
  <dcterms:modified xsi:type="dcterms:W3CDTF">2022-04-02T09:06:15Z</dcterms:modified>
</cp:coreProperties>
</file>