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4" r:id="rId2"/>
  </p:sldMasterIdLst>
  <p:notesMasterIdLst>
    <p:notesMasterId r:id="rId11"/>
  </p:notesMasterIdLst>
  <p:sldIdLst>
    <p:sldId id="258" r:id="rId3"/>
    <p:sldId id="2007577071" r:id="rId4"/>
    <p:sldId id="268" r:id="rId5"/>
    <p:sldId id="2007577069" r:id="rId6"/>
    <p:sldId id="263" r:id="rId7"/>
    <p:sldId id="2007577068" r:id="rId8"/>
    <p:sldId id="2007577072" r:id="rId9"/>
    <p:sldId id="20075770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4ED59-9013-45EC-913C-F5C797CA34BE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1FDFF-F105-49FB-8665-9260712B8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1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D71773-5A0B-472D-BACC-ADA20FE383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64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9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47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29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27109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96770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031354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8512138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461522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014513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5933093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977850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97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549978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3821719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9440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48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09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325228" y="5598368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42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7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3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47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34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55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2022/3/26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E065CE-25E6-4600-B38D-DF3E36760140}"/>
              </a:ext>
            </a:extLst>
          </p:cNvPr>
          <p:cNvSpPr txBox="1"/>
          <p:nvPr userDrawn="1"/>
        </p:nvSpPr>
        <p:spPr>
          <a:xfrm>
            <a:off x="9581350" y="18094"/>
            <a:ext cx="285344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i="1" dirty="0" err="1"/>
              <a:t>Hương</a:t>
            </a:r>
            <a:r>
              <a:rPr lang="en-US" sz="1067" i="1" dirty="0"/>
              <a:t> </a:t>
            </a:r>
            <a:r>
              <a:rPr lang="en-US" sz="1067" i="1" dirty="0" err="1"/>
              <a:t>Thảo</a:t>
            </a:r>
            <a:r>
              <a:rPr lang="en-US" sz="1067" i="1" dirty="0"/>
              <a:t>: tranthao121004@gmail.com</a:t>
            </a:r>
          </a:p>
        </p:txBody>
      </p:sp>
    </p:spTree>
    <p:extLst>
      <p:ext uri="{BB962C8B-B14F-4D97-AF65-F5344CB8AC3E}">
        <p14:creationId xmlns:p14="http://schemas.microsoft.com/office/powerpoint/2010/main" val="245406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cover/>
  </p:transition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Tiết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6: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Đọc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mở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rộng</a:t>
            </a:r>
            <a:r>
              <a:rPr kumimoji="0" lang="vi-VN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5400" b="1" dirty="0">
                <a:solidFill>
                  <a:srgbClr val="0070C0"/>
                </a:solidFill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Tuần 28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625544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606049" y="1211249"/>
            <a:ext cx="873763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        </a:t>
            </a:r>
            <a:r>
              <a:rPr kumimoji="0" lang="vi-VN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YÊU CẦU CẦN ĐẠT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4000" b="1" dirty="0">
                <a:solidFill>
                  <a:srgbClr val="0070C0"/>
                </a:solidFill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Tìm đọc được một cuốn sách viết về chuyện lạ đó đây</a:t>
            </a:r>
            <a:endParaRPr kumimoji="0" lang="vi-VN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99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46" y="204604"/>
            <a:ext cx="7015652" cy="128300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865190" y="380558"/>
            <a:ext cx="5479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Đọc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mở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rộng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00" y="2425176"/>
            <a:ext cx="8563953" cy="2786913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892967" y="2593091"/>
            <a:ext cx="2337055" cy="2899878"/>
            <a:chOff x="1468" y="1728"/>
            <a:chExt cx="843" cy="1046"/>
          </a:xfrm>
          <a:solidFill>
            <a:srgbClr val="A77FC6"/>
          </a:solidFill>
        </p:grpSpPr>
        <p:sp>
          <p:nvSpPr>
            <p:cNvPr id="5" name="Freeform 5"/>
            <p:cNvSpPr/>
            <p:nvPr/>
          </p:nvSpPr>
          <p:spPr bwMode="auto">
            <a:xfrm>
              <a:off x="2154" y="1889"/>
              <a:ext cx="157" cy="169"/>
            </a:xfrm>
            <a:custGeom>
              <a:avLst/>
              <a:gdLst>
                <a:gd name="T0" fmla="*/ 38 w 39"/>
                <a:gd name="T1" fmla="*/ 3 h 42"/>
                <a:gd name="T2" fmla="*/ 39 w 39"/>
                <a:gd name="T3" fmla="*/ 9 h 42"/>
                <a:gd name="T4" fmla="*/ 31 w 39"/>
                <a:gd name="T5" fmla="*/ 31 h 42"/>
                <a:gd name="T6" fmla="*/ 23 w 39"/>
                <a:gd name="T7" fmla="*/ 42 h 42"/>
                <a:gd name="T8" fmla="*/ 21 w 39"/>
                <a:gd name="T9" fmla="*/ 39 h 42"/>
                <a:gd name="T10" fmla="*/ 22 w 39"/>
                <a:gd name="T11" fmla="*/ 37 h 42"/>
                <a:gd name="T12" fmla="*/ 27 w 39"/>
                <a:gd name="T13" fmla="*/ 29 h 42"/>
                <a:gd name="T14" fmla="*/ 36 w 39"/>
                <a:gd name="T15" fmla="*/ 10 h 42"/>
                <a:gd name="T16" fmla="*/ 36 w 39"/>
                <a:gd name="T17" fmla="*/ 9 h 42"/>
                <a:gd name="T18" fmla="*/ 35 w 39"/>
                <a:gd name="T19" fmla="*/ 5 h 42"/>
                <a:gd name="T20" fmla="*/ 30 w 39"/>
                <a:gd name="T21" fmla="*/ 3 h 42"/>
                <a:gd name="T22" fmla="*/ 30 w 39"/>
                <a:gd name="T23" fmla="*/ 3 h 42"/>
                <a:gd name="T24" fmla="*/ 12 w 39"/>
                <a:gd name="T25" fmla="*/ 10 h 42"/>
                <a:gd name="T26" fmla="*/ 4 w 39"/>
                <a:gd name="T27" fmla="*/ 15 h 42"/>
                <a:gd name="T28" fmla="*/ 3 w 39"/>
                <a:gd name="T29" fmla="*/ 16 h 42"/>
                <a:gd name="T30" fmla="*/ 0 w 39"/>
                <a:gd name="T31" fmla="*/ 14 h 42"/>
                <a:gd name="T32" fmla="*/ 10 w 39"/>
                <a:gd name="T33" fmla="*/ 7 h 42"/>
                <a:gd name="T34" fmla="*/ 30 w 39"/>
                <a:gd name="T35" fmla="*/ 0 h 42"/>
                <a:gd name="T36" fmla="*/ 30 w 39"/>
                <a:gd name="T37" fmla="*/ 0 h 42"/>
                <a:gd name="T38" fmla="*/ 38 w 39"/>
                <a:gd name="T39" fmla="*/ 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" h="42">
                  <a:moveTo>
                    <a:pt x="38" y="3"/>
                  </a:moveTo>
                  <a:cubicBezTo>
                    <a:pt x="39" y="5"/>
                    <a:pt x="39" y="7"/>
                    <a:pt x="39" y="9"/>
                  </a:cubicBezTo>
                  <a:cubicBezTo>
                    <a:pt x="39" y="16"/>
                    <a:pt x="35" y="25"/>
                    <a:pt x="31" y="31"/>
                  </a:cubicBezTo>
                  <a:cubicBezTo>
                    <a:pt x="27" y="36"/>
                    <a:pt x="24" y="40"/>
                    <a:pt x="23" y="42"/>
                  </a:cubicBezTo>
                  <a:cubicBezTo>
                    <a:pt x="22" y="41"/>
                    <a:pt x="21" y="40"/>
                    <a:pt x="21" y="39"/>
                  </a:cubicBezTo>
                  <a:cubicBezTo>
                    <a:pt x="21" y="38"/>
                    <a:pt x="21" y="38"/>
                    <a:pt x="22" y="37"/>
                  </a:cubicBezTo>
                  <a:cubicBezTo>
                    <a:pt x="23" y="35"/>
                    <a:pt x="25" y="32"/>
                    <a:pt x="27" y="29"/>
                  </a:cubicBezTo>
                  <a:cubicBezTo>
                    <a:pt x="32" y="23"/>
                    <a:pt x="36" y="15"/>
                    <a:pt x="36" y="10"/>
                  </a:cubicBezTo>
                  <a:cubicBezTo>
                    <a:pt x="36" y="10"/>
                    <a:pt x="36" y="9"/>
                    <a:pt x="36" y="9"/>
                  </a:cubicBezTo>
                  <a:cubicBezTo>
                    <a:pt x="36" y="8"/>
                    <a:pt x="35" y="6"/>
                    <a:pt x="35" y="5"/>
                  </a:cubicBezTo>
                  <a:cubicBezTo>
                    <a:pt x="34" y="4"/>
                    <a:pt x="32" y="3"/>
                    <a:pt x="30" y="3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25" y="3"/>
                    <a:pt x="18" y="7"/>
                    <a:pt x="12" y="10"/>
                  </a:cubicBezTo>
                  <a:cubicBezTo>
                    <a:pt x="9" y="12"/>
                    <a:pt x="6" y="14"/>
                    <a:pt x="4" y="15"/>
                  </a:cubicBezTo>
                  <a:cubicBezTo>
                    <a:pt x="4" y="16"/>
                    <a:pt x="3" y="16"/>
                    <a:pt x="3" y="16"/>
                  </a:cubicBezTo>
                  <a:cubicBezTo>
                    <a:pt x="2" y="15"/>
                    <a:pt x="1" y="14"/>
                    <a:pt x="0" y="14"/>
                  </a:cubicBezTo>
                  <a:cubicBezTo>
                    <a:pt x="2" y="12"/>
                    <a:pt x="5" y="10"/>
                    <a:pt x="10" y="7"/>
                  </a:cubicBezTo>
                  <a:cubicBezTo>
                    <a:pt x="16" y="3"/>
                    <a:pt x="24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1"/>
                    <a:pt x="38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2081" y="2058"/>
              <a:ext cx="214" cy="382"/>
            </a:xfrm>
            <a:custGeom>
              <a:avLst/>
              <a:gdLst>
                <a:gd name="T0" fmla="*/ 53 w 53"/>
                <a:gd name="T1" fmla="*/ 41 h 95"/>
                <a:gd name="T2" fmla="*/ 53 w 53"/>
                <a:gd name="T3" fmla="*/ 41 h 95"/>
                <a:gd name="T4" fmla="*/ 3 w 53"/>
                <a:gd name="T5" fmla="*/ 95 h 95"/>
                <a:gd name="T6" fmla="*/ 2 w 53"/>
                <a:gd name="T7" fmla="*/ 93 h 95"/>
                <a:gd name="T8" fmla="*/ 1 w 53"/>
                <a:gd name="T9" fmla="*/ 92 h 95"/>
                <a:gd name="T10" fmla="*/ 0 w 53"/>
                <a:gd name="T11" fmla="*/ 92 h 95"/>
                <a:gd name="T12" fmla="*/ 0 w 53"/>
                <a:gd name="T13" fmla="*/ 92 h 95"/>
                <a:gd name="T14" fmla="*/ 33 w 53"/>
                <a:gd name="T15" fmla="*/ 77 h 95"/>
                <a:gd name="T16" fmla="*/ 49 w 53"/>
                <a:gd name="T17" fmla="*/ 41 h 95"/>
                <a:gd name="T18" fmla="*/ 45 w 53"/>
                <a:gd name="T19" fmla="*/ 16 h 95"/>
                <a:gd name="T20" fmla="*/ 37 w 53"/>
                <a:gd name="T21" fmla="*/ 1 h 95"/>
                <a:gd name="T22" fmla="*/ 37 w 53"/>
                <a:gd name="T23" fmla="*/ 1 h 95"/>
                <a:gd name="T24" fmla="*/ 39 w 53"/>
                <a:gd name="T25" fmla="*/ 2 h 95"/>
                <a:gd name="T26" fmla="*/ 40 w 53"/>
                <a:gd name="T27" fmla="*/ 1 h 95"/>
                <a:gd name="T28" fmla="*/ 41 w 53"/>
                <a:gd name="T29" fmla="*/ 0 h 95"/>
                <a:gd name="T30" fmla="*/ 48 w 53"/>
                <a:gd name="T31" fmla="*/ 15 h 95"/>
                <a:gd name="T32" fmla="*/ 53 w 53"/>
                <a:gd name="T33" fmla="*/ 4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95">
                  <a:moveTo>
                    <a:pt x="53" y="41"/>
                  </a:moveTo>
                  <a:cubicBezTo>
                    <a:pt x="53" y="41"/>
                    <a:pt x="53" y="41"/>
                    <a:pt x="53" y="41"/>
                  </a:cubicBezTo>
                  <a:cubicBezTo>
                    <a:pt x="53" y="65"/>
                    <a:pt x="39" y="86"/>
                    <a:pt x="3" y="95"/>
                  </a:cubicBezTo>
                  <a:cubicBezTo>
                    <a:pt x="3" y="94"/>
                    <a:pt x="2" y="93"/>
                    <a:pt x="2" y="93"/>
                  </a:cubicBezTo>
                  <a:cubicBezTo>
                    <a:pt x="2" y="92"/>
                    <a:pt x="1" y="92"/>
                    <a:pt x="1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4" y="88"/>
                    <a:pt x="25" y="83"/>
                    <a:pt x="33" y="77"/>
                  </a:cubicBezTo>
                  <a:cubicBezTo>
                    <a:pt x="45" y="67"/>
                    <a:pt x="49" y="55"/>
                    <a:pt x="49" y="41"/>
                  </a:cubicBezTo>
                  <a:cubicBezTo>
                    <a:pt x="49" y="33"/>
                    <a:pt x="48" y="25"/>
                    <a:pt x="45" y="16"/>
                  </a:cubicBezTo>
                  <a:cubicBezTo>
                    <a:pt x="43" y="11"/>
                    <a:pt x="40" y="6"/>
                    <a:pt x="37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8" y="1"/>
                    <a:pt x="38" y="2"/>
                    <a:pt x="39" y="2"/>
                  </a:cubicBezTo>
                  <a:cubicBezTo>
                    <a:pt x="39" y="2"/>
                    <a:pt x="40" y="1"/>
                    <a:pt x="40" y="1"/>
                  </a:cubicBezTo>
                  <a:cubicBezTo>
                    <a:pt x="40" y="1"/>
                    <a:pt x="40" y="1"/>
                    <a:pt x="41" y="0"/>
                  </a:cubicBezTo>
                  <a:cubicBezTo>
                    <a:pt x="44" y="5"/>
                    <a:pt x="46" y="10"/>
                    <a:pt x="48" y="15"/>
                  </a:cubicBezTo>
                  <a:cubicBezTo>
                    <a:pt x="51" y="24"/>
                    <a:pt x="53" y="33"/>
                    <a:pt x="53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057" y="2179"/>
              <a:ext cx="210" cy="24"/>
            </a:xfrm>
            <a:custGeom>
              <a:avLst/>
              <a:gdLst>
                <a:gd name="T0" fmla="*/ 52 w 52"/>
                <a:gd name="T1" fmla="*/ 4 h 6"/>
                <a:gd name="T2" fmla="*/ 52 w 52"/>
                <a:gd name="T3" fmla="*/ 5 h 6"/>
                <a:gd name="T4" fmla="*/ 50 w 52"/>
                <a:gd name="T5" fmla="*/ 6 h 6"/>
                <a:gd name="T6" fmla="*/ 50 w 52"/>
                <a:gd name="T7" fmla="*/ 6 h 6"/>
                <a:gd name="T8" fmla="*/ 29 w 52"/>
                <a:gd name="T9" fmla="*/ 4 h 6"/>
                <a:gd name="T10" fmla="*/ 28 w 52"/>
                <a:gd name="T11" fmla="*/ 4 h 6"/>
                <a:gd name="T12" fmla="*/ 2 w 52"/>
                <a:gd name="T13" fmla="*/ 6 h 6"/>
                <a:gd name="T14" fmla="*/ 2 w 52"/>
                <a:gd name="T15" fmla="*/ 6 h 6"/>
                <a:gd name="T16" fmla="*/ 0 w 52"/>
                <a:gd name="T17" fmla="*/ 5 h 6"/>
                <a:gd name="T18" fmla="*/ 0 w 52"/>
                <a:gd name="T19" fmla="*/ 4 h 6"/>
                <a:gd name="T20" fmla="*/ 1 w 52"/>
                <a:gd name="T21" fmla="*/ 2 h 6"/>
                <a:gd name="T22" fmla="*/ 10 w 52"/>
                <a:gd name="T23" fmla="*/ 1 h 6"/>
                <a:gd name="T24" fmla="*/ 29 w 52"/>
                <a:gd name="T25" fmla="*/ 0 h 6"/>
                <a:gd name="T26" fmla="*/ 51 w 52"/>
                <a:gd name="T27" fmla="*/ 2 h 6"/>
                <a:gd name="T28" fmla="*/ 52 w 52"/>
                <a:gd name="T2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6">
                  <a:moveTo>
                    <a:pt x="52" y="4"/>
                  </a:moveTo>
                  <a:cubicBezTo>
                    <a:pt x="52" y="4"/>
                    <a:pt x="52" y="5"/>
                    <a:pt x="52" y="5"/>
                  </a:cubicBezTo>
                  <a:cubicBezTo>
                    <a:pt x="52" y="6"/>
                    <a:pt x="51" y="6"/>
                    <a:pt x="50" y="6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3" y="5"/>
                    <a:pt x="36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14" y="4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5" y="2"/>
                    <a:pt x="10" y="1"/>
                  </a:cubicBezTo>
                  <a:cubicBezTo>
                    <a:pt x="15" y="1"/>
                    <a:pt x="21" y="0"/>
                    <a:pt x="29" y="0"/>
                  </a:cubicBezTo>
                  <a:cubicBezTo>
                    <a:pt x="36" y="0"/>
                    <a:pt x="44" y="1"/>
                    <a:pt x="51" y="2"/>
                  </a:cubicBezTo>
                  <a:cubicBezTo>
                    <a:pt x="51" y="3"/>
                    <a:pt x="52" y="3"/>
                    <a:pt x="5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069" y="2223"/>
              <a:ext cx="185" cy="20"/>
            </a:xfrm>
            <a:custGeom>
              <a:avLst/>
              <a:gdLst>
                <a:gd name="T0" fmla="*/ 46 w 46"/>
                <a:gd name="T1" fmla="*/ 3 h 5"/>
                <a:gd name="T2" fmla="*/ 46 w 46"/>
                <a:gd name="T3" fmla="*/ 3 h 5"/>
                <a:gd name="T4" fmla="*/ 44 w 46"/>
                <a:gd name="T5" fmla="*/ 5 h 5"/>
                <a:gd name="T6" fmla="*/ 44 w 46"/>
                <a:gd name="T7" fmla="*/ 5 h 5"/>
                <a:gd name="T8" fmla="*/ 2 w 46"/>
                <a:gd name="T9" fmla="*/ 4 h 5"/>
                <a:gd name="T10" fmla="*/ 0 w 46"/>
                <a:gd name="T11" fmla="*/ 2 h 5"/>
                <a:gd name="T12" fmla="*/ 2 w 46"/>
                <a:gd name="T13" fmla="*/ 0 h 5"/>
                <a:gd name="T14" fmla="*/ 32 w 46"/>
                <a:gd name="T15" fmla="*/ 0 h 5"/>
                <a:gd name="T16" fmla="*/ 45 w 46"/>
                <a:gd name="T17" fmla="*/ 1 h 5"/>
                <a:gd name="T18" fmla="*/ 46 w 46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5">
                  <a:moveTo>
                    <a:pt x="46" y="3"/>
                  </a:moveTo>
                  <a:cubicBezTo>
                    <a:pt x="46" y="3"/>
                    <a:pt x="46" y="3"/>
                    <a:pt x="46" y="3"/>
                  </a:cubicBezTo>
                  <a:cubicBezTo>
                    <a:pt x="46" y="4"/>
                    <a:pt x="45" y="5"/>
                    <a:pt x="44" y="5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4" y="5"/>
                    <a:pt x="25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24" y="0"/>
                    <a:pt x="32" y="0"/>
                  </a:cubicBezTo>
                  <a:cubicBezTo>
                    <a:pt x="40" y="1"/>
                    <a:pt x="45" y="1"/>
                    <a:pt x="45" y="1"/>
                  </a:cubicBezTo>
                  <a:cubicBezTo>
                    <a:pt x="46" y="1"/>
                    <a:pt x="46" y="2"/>
                    <a:pt x="46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2230" y="2046"/>
              <a:ext cx="16" cy="20"/>
            </a:xfrm>
            <a:custGeom>
              <a:avLst/>
              <a:gdLst>
                <a:gd name="T0" fmla="*/ 2 w 4"/>
                <a:gd name="T1" fmla="*/ 0 h 5"/>
                <a:gd name="T2" fmla="*/ 4 w 4"/>
                <a:gd name="T3" fmla="*/ 3 h 5"/>
                <a:gd name="T4" fmla="*/ 3 w 4"/>
                <a:gd name="T5" fmla="*/ 4 h 5"/>
                <a:gd name="T6" fmla="*/ 2 w 4"/>
                <a:gd name="T7" fmla="*/ 5 h 5"/>
                <a:gd name="T8" fmla="*/ 0 w 4"/>
                <a:gd name="T9" fmla="*/ 4 h 5"/>
                <a:gd name="T10" fmla="*/ 0 w 4"/>
                <a:gd name="T11" fmla="*/ 4 h 5"/>
                <a:gd name="T12" fmla="*/ 0 w 4"/>
                <a:gd name="T13" fmla="*/ 3 h 5"/>
                <a:gd name="T14" fmla="*/ 0 w 4"/>
                <a:gd name="T15" fmla="*/ 2 h 5"/>
                <a:gd name="T16" fmla="*/ 2 w 4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cubicBezTo>
                    <a:pt x="2" y="1"/>
                    <a:pt x="3" y="2"/>
                    <a:pt x="4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5"/>
                    <a:pt x="2" y="5"/>
                  </a:cubicBezTo>
                  <a:cubicBezTo>
                    <a:pt x="1" y="5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2150" y="1953"/>
              <a:ext cx="88" cy="105"/>
            </a:xfrm>
            <a:custGeom>
              <a:avLst/>
              <a:gdLst>
                <a:gd name="T0" fmla="*/ 22 w 22"/>
                <a:gd name="T1" fmla="*/ 23 h 26"/>
                <a:gd name="T2" fmla="*/ 20 w 22"/>
                <a:gd name="T3" fmla="*/ 25 h 26"/>
                <a:gd name="T4" fmla="*/ 20 w 22"/>
                <a:gd name="T5" fmla="*/ 26 h 26"/>
                <a:gd name="T6" fmla="*/ 0 w 22"/>
                <a:gd name="T7" fmla="*/ 2 h 26"/>
                <a:gd name="T8" fmla="*/ 1 w 22"/>
                <a:gd name="T9" fmla="*/ 2 h 26"/>
                <a:gd name="T10" fmla="*/ 2 w 22"/>
                <a:gd name="T11" fmla="*/ 2 h 26"/>
                <a:gd name="T12" fmla="*/ 4 w 22"/>
                <a:gd name="T13" fmla="*/ 0 h 26"/>
                <a:gd name="T14" fmla="*/ 22 w 22"/>
                <a:gd name="T15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6">
                  <a:moveTo>
                    <a:pt x="22" y="23"/>
                  </a:moveTo>
                  <a:cubicBezTo>
                    <a:pt x="21" y="24"/>
                    <a:pt x="20" y="25"/>
                    <a:pt x="20" y="25"/>
                  </a:cubicBezTo>
                  <a:cubicBezTo>
                    <a:pt x="20" y="25"/>
                    <a:pt x="20" y="26"/>
                    <a:pt x="20" y="26"/>
                  </a:cubicBezTo>
                  <a:cubicBezTo>
                    <a:pt x="14" y="17"/>
                    <a:pt x="8" y="9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11" y="7"/>
                    <a:pt x="17" y="15"/>
                    <a:pt x="22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2069" y="2247"/>
              <a:ext cx="153" cy="64"/>
            </a:xfrm>
            <a:custGeom>
              <a:avLst/>
              <a:gdLst>
                <a:gd name="T0" fmla="*/ 37 w 38"/>
                <a:gd name="T1" fmla="*/ 13 h 16"/>
                <a:gd name="T2" fmla="*/ 38 w 38"/>
                <a:gd name="T3" fmla="*/ 15 h 16"/>
                <a:gd name="T4" fmla="*/ 36 w 38"/>
                <a:gd name="T5" fmla="*/ 16 h 16"/>
                <a:gd name="T6" fmla="*/ 35 w 38"/>
                <a:gd name="T7" fmla="*/ 16 h 16"/>
                <a:gd name="T8" fmla="*/ 25 w 38"/>
                <a:gd name="T9" fmla="*/ 10 h 16"/>
                <a:gd name="T10" fmla="*/ 5 w 38"/>
                <a:gd name="T11" fmla="*/ 4 h 16"/>
                <a:gd name="T12" fmla="*/ 4 w 38"/>
                <a:gd name="T13" fmla="*/ 4 h 16"/>
                <a:gd name="T14" fmla="*/ 2 w 38"/>
                <a:gd name="T15" fmla="*/ 4 h 16"/>
                <a:gd name="T16" fmla="*/ 2 w 38"/>
                <a:gd name="T17" fmla="*/ 4 h 16"/>
                <a:gd name="T18" fmla="*/ 0 w 38"/>
                <a:gd name="T19" fmla="*/ 3 h 16"/>
                <a:gd name="T20" fmla="*/ 0 w 38"/>
                <a:gd name="T21" fmla="*/ 2 h 16"/>
                <a:gd name="T22" fmla="*/ 1 w 38"/>
                <a:gd name="T23" fmla="*/ 1 h 16"/>
                <a:gd name="T24" fmla="*/ 4 w 38"/>
                <a:gd name="T25" fmla="*/ 0 h 16"/>
                <a:gd name="T26" fmla="*/ 26 w 38"/>
                <a:gd name="T27" fmla="*/ 6 h 16"/>
                <a:gd name="T28" fmla="*/ 37 w 38"/>
                <a:gd name="T2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16">
                  <a:moveTo>
                    <a:pt x="37" y="13"/>
                  </a:moveTo>
                  <a:cubicBezTo>
                    <a:pt x="38" y="13"/>
                    <a:pt x="38" y="14"/>
                    <a:pt x="38" y="15"/>
                  </a:cubicBezTo>
                  <a:cubicBezTo>
                    <a:pt x="37" y="16"/>
                    <a:pt x="37" y="16"/>
                    <a:pt x="36" y="16"/>
                  </a:cubicBezTo>
                  <a:cubicBezTo>
                    <a:pt x="36" y="16"/>
                    <a:pt x="35" y="16"/>
                    <a:pt x="35" y="16"/>
                  </a:cubicBezTo>
                  <a:cubicBezTo>
                    <a:pt x="35" y="16"/>
                    <a:pt x="31" y="13"/>
                    <a:pt x="25" y="10"/>
                  </a:cubicBezTo>
                  <a:cubicBezTo>
                    <a:pt x="19" y="7"/>
                    <a:pt x="11" y="4"/>
                    <a:pt x="5" y="4"/>
                  </a:cubicBezTo>
                  <a:cubicBezTo>
                    <a:pt x="5" y="4"/>
                    <a:pt x="5" y="4"/>
                    <a:pt x="4" y="4"/>
                  </a:cubicBezTo>
                  <a:cubicBezTo>
                    <a:pt x="4" y="4"/>
                    <a:pt x="3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2" y="0"/>
                    <a:pt x="20" y="3"/>
                    <a:pt x="26" y="6"/>
                  </a:cubicBezTo>
                  <a:cubicBezTo>
                    <a:pt x="33" y="10"/>
                    <a:pt x="37" y="13"/>
                    <a:pt x="37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146" y="1945"/>
              <a:ext cx="20" cy="16"/>
            </a:xfrm>
            <a:custGeom>
              <a:avLst/>
              <a:gdLst>
                <a:gd name="T0" fmla="*/ 5 w 5"/>
                <a:gd name="T1" fmla="*/ 2 h 4"/>
                <a:gd name="T2" fmla="*/ 3 w 5"/>
                <a:gd name="T3" fmla="*/ 4 h 4"/>
                <a:gd name="T4" fmla="*/ 2 w 5"/>
                <a:gd name="T5" fmla="*/ 4 h 4"/>
                <a:gd name="T6" fmla="*/ 1 w 5"/>
                <a:gd name="T7" fmla="*/ 4 h 4"/>
                <a:gd name="T8" fmla="*/ 0 w 5"/>
                <a:gd name="T9" fmla="*/ 3 h 4"/>
                <a:gd name="T10" fmla="*/ 0 w 5"/>
                <a:gd name="T11" fmla="*/ 2 h 4"/>
                <a:gd name="T12" fmla="*/ 1 w 5"/>
                <a:gd name="T13" fmla="*/ 1 h 4"/>
                <a:gd name="T14" fmla="*/ 2 w 5"/>
                <a:gd name="T15" fmla="*/ 0 h 4"/>
                <a:gd name="T16" fmla="*/ 5 w 5"/>
                <a:gd name="T1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4" y="1"/>
                    <a:pt x="5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1988" y="2082"/>
              <a:ext cx="166" cy="64"/>
            </a:xfrm>
            <a:custGeom>
              <a:avLst/>
              <a:gdLst>
                <a:gd name="T0" fmla="*/ 41 w 41"/>
                <a:gd name="T1" fmla="*/ 2 h 16"/>
                <a:gd name="T2" fmla="*/ 41 w 41"/>
                <a:gd name="T3" fmla="*/ 4 h 16"/>
                <a:gd name="T4" fmla="*/ 41 w 41"/>
                <a:gd name="T5" fmla="*/ 5 h 16"/>
                <a:gd name="T6" fmla="*/ 35 w 41"/>
                <a:gd name="T7" fmla="*/ 11 h 16"/>
                <a:gd name="T8" fmla="*/ 20 w 41"/>
                <a:gd name="T9" fmla="*/ 16 h 16"/>
                <a:gd name="T10" fmla="*/ 20 w 41"/>
                <a:gd name="T11" fmla="*/ 16 h 16"/>
                <a:gd name="T12" fmla="*/ 10 w 41"/>
                <a:gd name="T13" fmla="*/ 13 h 16"/>
                <a:gd name="T14" fmla="*/ 0 w 41"/>
                <a:gd name="T15" fmla="*/ 3 h 16"/>
                <a:gd name="T16" fmla="*/ 1 w 41"/>
                <a:gd name="T17" fmla="*/ 0 h 16"/>
                <a:gd name="T18" fmla="*/ 2 w 41"/>
                <a:gd name="T19" fmla="*/ 0 h 16"/>
                <a:gd name="T20" fmla="*/ 4 w 41"/>
                <a:gd name="T21" fmla="*/ 1 h 16"/>
                <a:gd name="T22" fmla="*/ 12 w 41"/>
                <a:gd name="T23" fmla="*/ 10 h 16"/>
                <a:gd name="T24" fmla="*/ 20 w 41"/>
                <a:gd name="T25" fmla="*/ 12 h 16"/>
                <a:gd name="T26" fmla="*/ 21 w 41"/>
                <a:gd name="T27" fmla="*/ 12 h 16"/>
                <a:gd name="T28" fmla="*/ 38 w 41"/>
                <a:gd name="T29" fmla="*/ 2 h 16"/>
                <a:gd name="T30" fmla="*/ 39 w 41"/>
                <a:gd name="T31" fmla="*/ 2 h 16"/>
                <a:gd name="T32" fmla="*/ 41 w 41"/>
                <a:gd name="T3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16">
                  <a:moveTo>
                    <a:pt x="41" y="2"/>
                  </a:moveTo>
                  <a:cubicBezTo>
                    <a:pt x="41" y="3"/>
                    <a:pt x="41" y="3"/>
                    <a:pt x="41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0" y="5"/>
                    <a:pt x="38" y="8"/>
                    <a:pt x="35" y="11"/>
                  </a:cubicBezTo>
                  <a:cubicBezTo>
                    <a:pt x="31" y="13"/>
                    <a:pt x="26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16"/>
                    <a:pt x="14" y="15"/>
                    <a:pt x="10" y="13"/>
                  </a:cubicBezTo>
                  <a:cubicBezTo>
                    <a:pt x="7" y="11"/>
                    <a:pt x="4" y="8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7" y="5"/>
                    <a:pt x="10" y="8"/>
                    <a:pt x="12" y="10"/>
                  </a:cubicBezTo>
                  <a:cubicBezTo>
                    <a:pt x="15" y="11"/>
                    <a:pt x="18" y="12"/>
                    <a:pt x="20" y="12"/>
                  </a:cubicBezTo>
                  <a:cubicBezTo>
                    <a:pt x="20" y="12"/>
                    <a:pt x="21" y="12"/>
                    <a:pt x="21" y="12"/>
                  </a:cubicBezTo>
                  <a:cubicBezTo>
                    <a:pt x="30" y="12"/>
                    <a:pt x="37" y="3"/>
                    <a:pt x="38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2"/>
                    <a:pt x="40" y="2"/>
                    <a:pt x="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1980" y="1849"/>
              <a:ext cx="174" cy="108"/>
            </a:xfrm>
            <a:custGeom>
              <a:avLst/>
              <a:gdLst>
                <a:gd name="T0" fmla="*/ 43 w 43"/>
                <a:gd name="T1" fmla="*/ 24 h 27"/>
                <a:gd name="T2" fmla="*/ 42 w 43"/>
                <a:gd name="T3" fmla="*/ 25 h 27"/>
                <a:gd name="T4" fmla="*/ 41 w 43"/>
                <a:gd name="T5" fmla="*/ 26 h 27"/>
                <a:gd name="T6" fmla="*/ 41 w 43"/>
                <a:gd name="T7" fmla="*/ 27 h 27"/>
                <a:gd name="T8" fmla="*/ 1 w 43"/>
                <a:gd name="T9" fmla="*/ 4 h 27"/>
                <a:gd name="T10" fmla="*/ 0 w 43"/>
                <a:gd name="T11" fmla="*/ 0 h 27"/>
                <a:gd name="T12" fmla="*/ 43 w 43"/>
                <a:gd name="T13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27">
                  <a:moveTo>
                    <a:pt x="43" y="24"/>
                  </a:moveTo>
                  <a:cubicBezTo>
                    <a:pt x="42" y="24"/>
                    <a:pt x="42" y="25"/>
                    <a:pt x="42" y="25"/>
                  </a:cubicBezTo>
                  <a:cubicBezTo>
                    <a:pt x="41" y="25"/>
                    <a:pt x="41" y="25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29" y="16"/>
                    <a:pt x="15" y="8"/>
                    <a:pt x="1" y="4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15" y="3"/>
                    <a:pt x="30" y="12"/>
                    <a:pt x="4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2069" y="2440"/>
              <a:ext cx="52" cy="282"/>
            </a:xfrm>
            <a:custGeom>
              <a:avLst/>
              <a:gdLst>
                <a:gd name="T0" fmla="*/ 13 w 13"/>
                <a:gd name="T1" fmla="*/ 42 h 70"/>
                <a:gd name="T2" fmla="*/ 9 w 13"/>
                <a:gd name="T3" fmla="*/ 65 h 70"/>
                <a:gd name="T4" fmla="*/ 9 w 13"/>
                <a:gd name="T5" fmla="*/ 66 h 70"/>
                <a:gd name="T6" fmla="*/ 0 w 13"/>
                <a:gd name="T7" fmla="*/ 70 h 70"/>
                <a:gd name="T8" fmla="*/ 0 w 13"/>
                <a:gd name="T9" fmla="*/ 68 h 70"/>
                <a:gd name="T10" fmla="*/ 0 w 13"/>
                <a:gd name="T11" fmla="*/ 66 h 70"/>
                <a:gd name="T12" fmla="*/ 6 w 13"/>
                <a:gd name="T13" fmla="*/ 63 h 70"/>
                <a:gd name="T14" fmla="*/ 10 w 13"/>
                <a:gd name="T15" fmla="*/ 42 h 70"/>
                <a:gd name="T16" fmla="*/ 6 w 13"/>
                <a:gd name="T17" fmla="*/ 13 h 70"/>
                <a:gd name="T18" fmla="*/ 2 w 13"/>
                <a:gd name="T19" fmla="*/ 1 h 70"/>
                <a:gd name="T20" fmla="*/ 6 w 13"/>
                <a:gd name="T21" fmla="*/ 0 h 70"/>
                <a:gd name="T22" fmla="*/ 9 w 13"/>
                <a:gd name="T23" fmla="*/ 12 h 70"/>
                <a:gd name="T24" fmla="*/ 13 w 13"/>
                <a:gd name="T25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0">
                  <a:moveTo>
                    <a:pt x="13" y="42"/>
                  </a:moveTo>
                  <a:cubicBezTo>
                    <a:pt x="13" y="50"/>
                    <a:pt x="12" y="58"/>
                    <a:pt x="9" y="65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8"/>
                    <a:pt x="3" y="69"/>
                    <a:pt x="0" y="70"/>
                  </a:cubicBezTo>
                  <a:cubicBezTo>
                    <a:pt x="0" y="70"/>
                    <a:pt x="0" y="69"/>
                    <a:pt x="0" y="68"/>
                  </a:cubicBezTo>
                  <a:cubicBezTo>
                    <a:pt x="0" y="68"/>
                    <a:pt x="0" y="67"/>
                    <a:pt x="0" y="66"/>
                  </a:cubicBezTo>
                  <a:cubicBezTo>
                    <a:pt x="2" y="65"/>
                    <a:pt x="4" y="64"/>
                    <a:pt x="6" y="63"/>
                  </a:cubicBezTo>
                  <a:cubicBezTo>
                    <a:pt x="9" y="57"/>
                    <a:pt x="10" y="50"/>
                    <a:pt x="10" y="42"/>
                  </a:cubicBezTo>
                  <a:cubicBezTo>
                    <a:pt x="10" y="31"/>
                    <a:pt x="8" y="21"/>
                    <a:pt x="6" y="13"/>
                  </a:cubicBezTo>
                  <a:cubicBezTo>
                    <a:pt x="4" y="7"/>
                    <a:pt x="3" y="3"/>
                    <a:pt x="2" y="1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2"/>
                    <a:pt x="8" y="6"/>
                    <a:pt x="9" y="12"/>
                  </a:cubicBezTo>
                  <a:cubicBezTo>
                    <a:pt x="11" y="20"/>
                    <a:pt x="13" y="31"/>
                    <a:pt x="13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2077" y="2428"/>
              <a:ext cx="16" cy="16"/>
            </a:xfrm>
            <a:custGeom>
              <a:avLst/>
              <a:gdLst>
                <a:gd name="T0" fmla="*/ 3 w 4"/>
                <a:gd name="T1" fmla="*/ 1 h 4"/>
                <a:gd name="T2" fmla="*/ 4 w 4"/>
                <a:gd name="T3" fmla="*/ 3 h 4"/>
                <a:gd name="T4" fmla="*/ 0 w 4"/>
                <a:gd name="T5" fmla="*/ 4 h 4"/>
                <a:gd name="T6" fmla="*/ 0 w 4"/>
                <a:gd name="T7" fmla="*/ 2 h 4"/>
                <a:gd name="T8" fmla="*/ 0 w 4"/>
                <a:gd name="T9" fmla="*/ 1 h 4"/>
                <a:gd name="T10" fmla="*/ 1 w 4"/>
                <a:gd name="T11" fmla="*/ 0 h 4"/>
                <a:gd name="T12" fmla="*/ 2 w 4"/>
                <a:gd name="T13" fmla="*/ 0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3" y="1"/>
                    <a:pt x="4" y="2"/>
                    <a:pt x="4" y="3"/>
                  </a:cubicBezTo>
                  <a:cubicBezTo>
                    <a:pt x="3" y="3"/>
                    <a:pt x="2" y="3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17"/>
            <p:cNvSpPr/>
            <p:nvPr/>
          </p:nvSpPr>
          <p:spPr bwMode="auto">
            <a:xfrm>
              <a:off x="1783" y="2416"/>
              <a:ext cx="298" cy="40"/>
            </a:xfrm>
            <a:custGeom>
              <a:avLst/>
              <a:gdLst>
                <a:gd name="T0" fmla="*/ 74 w 74"/>
                <a:gd name="T1" fmla="*/ 3 h 10"/>
                <a:gd name="T2" fmla="*/ 74 w 74"/>
                <a:gd name="T3" fmla="*/ 3 h 10"/>
                <a:gd name="T4" fmla="*/ 73 w 74"/>
                <a:gd name="T5" fmla="*/ 4 h 10"/>
                <a:gd name="T6" fmla="*/ 73 w 74"/>
                <a:gd name="T7" fmla="*/ 5 h 10"/>
                <a:gd name="T8" fmla="*/ 73 w 74"/>
                <a:gd name="T9" fmla="*/ 7 h 10"/>
                <a:gd name="T10" fmla="*/ 50 w 74"/>
                <a:gd name="T11" fmla="*/ 10 h 10"/>
                <a:gd name="T12" fmla="*/ 40 w 74"/>
                <a:gd name="T13" fmla="*/ 10 h 10"/>
                <a:gd name="T14" fmla="*/ 0 w 74"/>
                <a:gd name="T15" fmla="*/ 4 h 10"/>
                <a:gd name="T16" fmla="*/ 1 w 74"/>
                <a:gd name="T17" fmla="*/ 3 h 10"/>
                <a:gd name="T18" fmla="*/ 1 w 74"/>
                <a:gd name="T19" fmla="*/ 2 h 10"/>
                <a:gd name="T20" fmla="*/ 0 w 74"/>
                <a:gd name="T21" fmla="*/ 1 h 10"/>
                <a:gd name="T22" fmla="*/ 0 w 74"/>
                <a:gd name="T23" fmla="*/ 0 h 10"/>
                <a:gd name="T24" fmla="*/ 40 w 74"/>
                <a:gd name="T25" fmla="*/ 6 h 10"/>
                <a:gd name="T26" fmla="*/ 50 w 74"/>
                <a:gd name="T27" fmla="*/ 6 h 10"/>
                <a:gd name="T28" fmla="*/ 74 w 74"/>
                <a:gd name="T2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">
                  <a:moveTo>
                    <a:pt x="74" y="3"/>
                  </a:moveTo>
                  <a:cubicBezTo>
                    <a:pt x="74" y="3"/>
                    <a:pt x="74" y="3"/>
                    <a:pt x="74" y="3"/>
                  </a:cubicBezTo>
                  <a:cubicBezTo>
                    <a:pt x="73" y="3"/>
                    <a:pt x="73" y="4"/>
                    <a:pt x="73" y="4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6"/>
                    <a:pt x="73" y="7"/>
                  </a:cubicBezTo>
                  <a:cubicBezTo>
                    <a:pt x="66" y="8"/>
                    <a:pt x="59" y="9"/>
                    <a:pt x="50" y="10"/>
                  </a:cubicBezTo>
                  <a:cubicBezTo>
                    <a:pt x="47" y="10"/>
                    <a:pt x="43" y="10"/>
                    <a:pt x="40" y="10"/>
                  </a:cubicBezTo>
                  <a:cubicBezTo>
                    <a:pt x="25" y="10"/>
                    <a:pt x="12" y="8"/>
                    <a:pt x="0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1" y="3"/>
                    <a:pt x="1" y="2"/>
                    <a:pt x="1" y="2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4"/>
                    <a:pt x="25" y="6"/>
                    <a:pt x="40" y="6"/>
                  </a:cubicBezTo>
                  <a:cubicBezTo>
                    <a:pt x="43" y="6"/>
                    <a:pt x="46" y="6"/>
                    <a:pt x="50" y="6"/>
                  </a:cubicBezTo>
                  <a:cubicBezTo>
                    <a:pt x="59" y="5"/>
                    <a:pt x="67" y="4"/>
                    <a:pt x="7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1" name="Freeform 18"/>
            <p:cNvSpPr/>
            <p:nvPr/>
          </p:nvSpPr>
          <p:spPr bwMode="auto">
            <a:xfrm>
              <a:off x="2053" y="2706"/>
              <a:ext cx="16" cy="20"/>
            </a:xfrm>
            <a:custGeom>
              <a:avLst/>
              <a:gdLst>
                <a:gd name="T0" fmla="*/ 4 w 4"/>
                <a:gd name="T1" fmla="*/ 0 h 5"/>
                <a:gd name="T2" fmla="*/ 4 w 4"/>
                <a:gd name="T3" fmla="*/ 2 h 5"/>
                <a:gd name="T4" fmla="*/ 4 w 4"/>
                <a:gd name="T5" fmla="*/ 4 h 5"/>
                <a:gd name="T6" fmla="*/ 0 w 4"/>
                <a:gd name="T7" fmla="*/ 5 h 5"/>
                <a:gd name="T8" fmla="*/ 0 w 4"/>
                <a:gd name="T9" fmla="*/ 2 h 5"/>
                <a:gd name="T10" fmla="*/ 0 w 4"/>
                <a:gd name="T11" fmla="*/ 1 h 5"/>
                <a:gd name="T12" fmla="*/ 4 w 4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4" y="1"/>
                    <a:pt x="4" y="2"/>
                    <a:pt x="4" y="2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3" y="5"/>
                    <a:pt x="1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3" y="1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19"/>
            <p:cNvSpPr/>
            <p:nvPr/>
          </p:nvSpPr>
          <p:spPr bwMode="auto">
            <a:xfrm>
              <a:off x="2041" y="2682"/>
              <a:ext cx="28" cy="28"/>
            </a:xfrm>
            <a:custGeom>
              <a:avLst/>
              <a:gdLst>
                <a:gd name="T0" fmla="*/ 5 w 7"/>
                <a:gd name="T1" fmla="*/ 3 h 7"/>
                <a:gd name="T2" fmla="*/ 7 w 7"/>
                <a:gd name="T3" fmla="*/ 6 h 7"/>
                <a:gd name="T4" fmla="*/ 3 w 7"/>
                <a:gd name="T5" fmla="*/ 7 h 7"/>
                <a:gd name="T6" fmla="*/ 0 w 7"/>
                <a:gd name="T7" fmla="*/ 4 h 7"/>
                <a:gd name="T8" fmla="*/ 0 w 7"/>
                <a:gd name="T9" fmla="*/ 2 h 7"/>
                <a:gd name="T10" fmla="*/ 0 w 7"/>
                <a:gd name="T11" fmla="*/ 0 h 7"/>
                <a:gd name="T12" fmla="*/ 5 w 7"/>
                <a:gd name="T13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7">
                  <a:moveTo>
                    <a:pt x="5" y="3"/>
                  </a:moveTo>
                  <a:cubicBezTo>
                    <a:pt x="6" y="4"/>
                    <a:pt x="7" y="5"/>
                    <a:pt x="7" y="6"/>
                  </a:cubicBezTo>
                  <a:cubicBezTo>
                    <a:pt x="6" y="7"/>
                    <a:pt x="4" y="7"/>
                    <a:pt x="3" y="7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4" y="1"/>
                    <a:pt x="5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3" name="Freeform 20"/>
            <p:cNvSpPr/>
            <p:nvPr/>
          </p:nvSpPr>
          <p:spPr bwMode="auto">
            <a:xfrm>
              <a:off x="1980" y="2722"/>
              <a:ext cx="89" cy="52"/>
            </a:xfrm>
            <a:custGeom>
              <a:avLst/>
              <a:gdLst>
                <a:gd name="T0" fmla="*/ 22 w 22"/>
                <a:gd name="T1" fmla="*/ 0 h 13"/>
                <a:gd name="T2" fmla="*/ 19 w 22"/>
                <a:gd name="T3" fmla="*/ 8 h 13"/>
                <a:gd name="T4" fmla="*/ 10 w 22"/>
                <a:gd name="T5" fmla="*/ 13 h 13"/>
                <a:gd name="T6" fmla="*/ 3 w 22"/>
                <a:gd name="T7" fmla="*/ 10 h 13"/>
                <a:gd name="T8" fmla="*/ 0 w 22"/>
                <a:gd name="T9" fmla="*/ 4 h 13"/>
                <a:gd name="T10" fmla="*/ 4 w 22"/>
                <a:gd name="T11" fmla="*/ 4 h 13"/>
                <a:gd name="T12" fmla="*/ 10 w 22"/>
                <a:gd name="T13" fmla="*/ 9 h 13"/>
                <a:gd name="T14" fmla="*/ 16 w 22"/>
                <a:gd name="T15" fmla="*/ 6 h 13"/>
                <a:gd name="T16" fmla="*/ 18 w 22"/>
                <a:gd name="T17" fmla="*/ 1 h 13"/>
                <a:gd name="T18" fmla="*/ 22 w 22"/>
                <a:gd name="T1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13">
                  <a:moveTo>
                    <a:pt x="22" y="0"/>
                  </a:moveTo>
                  <a:cubicBezTo>
                    <a:pt x="22" y="3"/>
                    <a:pt x="21" y="6"/>
                    <a:pt x="19" y="8"/>
                  </a:cubicBezTo>
                  <a:cubicBezTo>
                    <a:pt x="17" y="11"/>
                    <a:pt x="14" y="13"/>
                    <a:pt x="10" y="13"/>
                  </a:cubicBezTo>
                  <a:cubicBezTo>
                    <a:pt x="7" y="13"/>
                    <a:pt x="4" y="12"/>
                    <a:pt x="3" y="10"/>
                  </a:cubicBezTo>
                  <a:cubicBezTo>
                    <a:pt x="1" y="8"/>
                    <a:pt x="1" y="6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2" y="9"/>
                    <a:pt x="14" y="8"/>
                    <a:pt x="16" y="6"/>
                  </a:cubicBezTo>
                  <a:cubicBezTo>
                    <a:pt x="17" y="5"/>
                    <a:pt x="17" y="3"/>
                    <a:pt x="18" y="1"/>
                  </a:cubicBezTo>
                  <a:cubicBezTo>
                    <a:pt x="19" y="1"/>
                    <a:pt x="21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4" name="Freeform 21"/>
            <p:cNvSpPr/>
            <p:nvPr/>
          </p:nvSpPr>
          <p:spPr bwMode="auto">
            <a:xfrm>
              <a:off x="1996" y="2710"/>
              <a:ext cx="57" cy="28"/>
            </a:xfrm>
            <a:custGeom>
              <a:avLst/>
              <a:gdLst>
                <a:gd name="T0" fmla="*/ 14 w 14"/>
                <a:gd name="T1" fmla="*/ 0 h 7"/>
                <a:gd name="T2" fmla="*/ 14 w 14"/>
                <a:gd name="T3" fmla="*/ 1 h 7"/>
                <a:gd name="T4" fmla="*/ 14 w 14"/>
                <a:gd name="T5" fmla="*/ 4 h 7"/>
                <a:gd name="T6" fmla="*/ 10 w 14"/>
                <a:gd name="T7" fmla="*/ 5 h 7"/>
                <a:gd name="T8" fmla="*/ 0 w 14"/>
                <a:gd name="T9" fmla="*/ 7 h 7"/>
                <a:gd name="T10" fmla="*/ 0 w 14"/>
                <a:gd name="T11" fmla="*/ 6 h 7"/>
                <a:gd name="T12" fmla="*/ 1 w 14"/>
                <a:gd name="T13" fmla="*/ 3 h 7"/>
                <a:gd name="T14" fmla="*/ 9 w 14"/>
                <a:gd name="T15" fmla="*/ 2 h 7"/>
                <a:gd name="T16" fmla="*/ 14 w 14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4" y="3"/>
                    <a:pt x="14" y="4"/>
                  </a:cubicBezTo>
                  <a:cubicBezTo>
                    <a:pt x="13" y="5"/>
                    <a:pt x="11" y="5"/>
                    <a:pt x="10" y="5"/>
                  </a:cubicBezTo>
                  <a:cubicBezTo>
                    <a:pt x="7" y="6"/>
                    <a:pt x="3" y="6"/>
                    <a:pt x="0" y="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3" y="3"/>
                    <a:pt x="6" y="2"/>
                    <a:pt x="9" y="2"/>
                  </a:cubicBezTo>
                  <a:cubicBezTo>
                    <a:pt x="11" y="1"/>
                    <a:pt x="12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5" name="Freeform 22"/>
            <p:cNvSpPr/>
            <p:nvPr/>
          </p:nvSpPr>
          <p:spPr bwMode="auto">
            <a:xfrm>
              <a:off x="1984" y="2682"/>
              <a:ext cx="57" cy="40"/>
            </a:xfrm>
            <a:custGeom>
              <a:avLst/>
              <a:gdLst>
                <a:gd name="T0" fmla="*/ 14 w 14"/>
                <a:gd name="T1" fmla="*/ 2 h 10"/>
                <a:gd name="T2" fmla="*/ 14 w 14"/>
                <a:gd name="T3" fmla="*/ 4 h 10"/>
                <a:gd name="T4" fmla="*/ 4 w 14"/>
                <a:gd name="T5" fmla="*/ 10 h 10"/>
                <a:gd name="T6" fmla="*/ 0 w 14"/>
                <a:gd name="T7" fmla="*/ 10 h 10"/>
                <a:gd name="T8" fmla="*/ 3 w 14"/>
                <a:gd name="T9" fmla="*/ 4 h 10"/>
                <a:gd name="T10" fmla="*/ 14 w 14"/>
                <a:gd name="T11" fmla="*/ 0 h 10"/>
                <a:gd name="T12" fmla="*/ 14 w 14"/>
                <a:gd name="T13" fmla="*/ 0 h 10"/>
                <a:gd name="T14" fmla="*/ 14 w 14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0">
                  <a:moveTo>
                    <a:pt x="14" y="2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8" y="4"/>
                    <a:pt x="5" y="7"/>
                    <a:pt x="4" y="10"/>
                  </a:cubicBezTo>
                  <a:cubicBezTo>
                    <a:pt x="2" y="10"/>
                    <a:pt x="1" y="10"/>
                    <a:pt x="0" y="10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lnTo>
                    <a:pt x="14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6" name="Freeform 23"/>
            <p:cNvSpPr/>
            <p:nvPr/>
          </p:nvSpPr>
          <p:spPr bwMode="auto">
            <a:xfrm>
              <a:off x="1892" y="2275"/>
              <a:ext cx="141" cy="65"/>
            </a:xfrm>
            <a:custGeom>
              <a:avLst/>
              <a:gdLst>
                <a:gd name="T0" fmla="*/ 35 w 35"/>
                <a:gd name="T1" fmla="*/ 1 h 16"/>
                <a:gd name="T2" fmla="*/ 34 w 35"/>
                <a:gd name="T3" fmla="*/ 3 h 16"/>
                <a:gd name="T4" fmla="*/ 28 w 35"/>
                <a:gd name="T5" fmla="*/ 9 h 16"/>
                <a:gd name="T6" fmla="*/ 14 w 35"/>
                <a:gd name="T7" fmla="*/ 16 h 16"/>
                <a:gd name="T8" fmla="*/ 14 w 35"/>
                <a:gd name="T9" fmla="*/ 16 h 16"/>
                <a:gd name="T10" fmla="*/ 6 w 35"/>
                <a:gd name="T11" fmla="*/ 13 h 16"/>
                <a:gd name="T12" fmla="*/ 0 w 35"/>
                <a:gd name="T13" fmla="*/ 7 h 16"/>
                <a:gd name="T14" fmla="*/ 1 w 35"/>
                <a:gd name="T15" fmla="*/ 7 h 16"/>
                <a:gd name="T16" fmla="*/ 2 w 35"/>
                <a:gd name="T17" fmla="*/ 5 h 16"/>
                <a:gd name="T18" fmla="*/ 2 w 35"/>
                <a:gd name="T19" fmla="*/ 5 h 16"/>
                <a:gd name="T20" fmla="*/ 2 w 35"/>
                <a:gd name="T21" fmla="*/ 4 h 16"/>
                <a:gd name="T22" fmla="*/ 14 w 35"/>
                <a:gd name="T23" fmla="*/ 12 h 16"/>
                <a:gd name="T24" fmla="*/ 14 w 35"/>
                <a:gd name="T25" fmla="*/ 12 h 16"/>
                <a:gd name="T26" fmla="*/ 26 w 35"/>
                <a:gd name="T27" fmla="*/ 6 h 16"/>
                <a:gd name="T28" fmla="*/ 31 w 35"/>
                <a:gd name="T29" fmla="*/ 0 h 16"/>
                <a:gd name="T30" fmla="*/ 33 w 35"/>
                <a:gd name="T31" fmla="*/ 0 h 16"/>
                <a:gd name="T32" fmla="*/ 34 w 35"/>
                <a:gd name="T33" fmla="*/ 0 h 16"/>
                <a:gd name="T34" fmla="*/ 35 w 35"/>
                <a:gd name="T35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16">
                  <a:moveTo>
                    <a:pt x="35" y="1"/>
                  </a:moveTo>
                  <a:cubicBezTo>
                    <a:pt x="35" y="2"/>
                    <a:pt x="35" y="2"/>
                    <a:pt x="34" y="3"/>
                  </a:cubicBezTo>
                  <a:cubicBezTo>
                    <a:pt x="34" y="3"/>
                    <a:pt x="32" y="6"/>
                    <a:pt x="28" y="9"/>
                  </a:cubicBezTo>
                  <a:cubicBezTo>
                    <a:pt x="25" y="12"/>
                    <a:pt x="20" y="15"/>
                    <a:pt x="14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1" y="16"/>
                    <a:pt x="9" y="15"/>
                    <a:pt x="6" y="13"/>
                  </a:cubicBezTo>
                  <a:cubicBezTo>
                    <a:pt x="4" y="12"/>
                    <a:pt x="2" y="10"/>
                    <a:pt x="0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6"/>
                    <a:pt x="2" y="6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6" y="10"/>
                    <a:pt x="10" y="12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12"/>
                    <a:pt x="23" y="9"/>
                    <a:pt x="26" y="6"/>
                  </a:cubicBezTo>
                  <a:cubicBezTo>
                    <a:pt x="29" y="3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33" y="0"/>
                    <a:pt x="34" y="0"/>
                    <a:pt x="34" y="0"/>
                  </a:cubicBezTo>
                  <a:cubicBezTo>
                    <a:pt x="34" y="0"/>
                    <a:pt x="35" y="1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7" name="Freeform 24"/>
            <p:cNvSpPr/>
            <p:nvPr/>
          </p:nvSpPr>
          <p:spPr bwMode="auto">
            <a:xfrm>
              <a:off x="1980" y="2722"/>
              <a:ext cx="20" cy="16"/>
            </a:xfrm>
            <a:custGeom>
              <a:avLst/>
              <a:gdLst>
                <a:gd name="T0" fmla="*/ 5 w 5"/>
                <a:gd name="T1" fmla="*/ 0 h 4"/>
                <a:gd name="T2" fmla="*/ 4 w 5"/>
                <a:gd name="T3" fmla="*/ 3 h 4"/>
                <a:gd name="T4" fmla="*/ 4 w 5"/>
                <a:gd name="T5" fmla="*/ 4 h 4"/>
                <a:gd name="T6" fmla="*/ 0 w 5"/>
                <a:gd name="T7" fmla="*/ 4 h 4"/>
                <a:gd name="T8" fmla="*/ 0 w 5"/>
                <a:gd name="T9" fmla="*/ 3 h 4"/>
                <a:gd name="T10" fmla="*/ 1 w 5"/>
                <a:gd name="T11" fmla="*/ 0 h 4"/>
                <a:gd name="T12" fmla="*/ 5 w 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4" y="1"/>
                    <a:pt x="4" y="2"/>
                    <a:pt x="4" y="3"/>
                  </a:cubicBez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Freeform 25"/>
            <p:cNvSpPr/>
            <p:nvPr/>
          </p:nvSpPr>
          <p:spPr bwMode="auto">
            <a:xfrm>
              <a:off x="1968" y="1861"/>
              <a:ext cx="24" cy="88"/>
            </a:xfrm>
            <a:custGeom>
              <a:avLst/>
              <a:gdLst>
                <a:gd name="T0" fmla="*/ 6 w 6"/>
                <a:gd name="T1" fmla="*/ 16 h 22"/>
                <a:gd name="T2" fmla="*/ 6 w 6"/>
                <a:gd name="T3" fmla="*/ 16 h 22"/>
                <a:gd name="T4" fmla="*/ 6 w 6"/>
                <a:gd name="T5" fmla="*/ 20 h 22"/>
                <a:gd name="T6" fmla="*/ 4 w 6"/>
                <a:gd name="T7" fmla="*/ 22 h 22"/>
                <a:gd name="T8" fmla="*/ 4 w 6"/>
                <a:gd name="T9" fmla="*/ 22 h 22"/>
                <a:gd name="T10" fmla="*/ 2 w 6"/>
                <a:gd name="T11" fmla="*/ 20 h 22"/>
                <a:gd name="T12" fmla="*/ 2 w 6"/>
                <a:gd name="T13" fmla="*/ 16 h 22"/>
                <a:gd name="T14" fmla="*/ 0 w 6"/>
                <a:gd name="T15" fmla="*/ 0 h 22"/>
                <a:gd name="T16" fmla="*/ 4 w 6"/>
                <a:gd name="T17" fmla="*/ 1 h 22"/>
                <a:gd name="T18" fmla="*/ 6 w 6"/>
                <a:gd name="T19" fmla="*/ 1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22">
                  <a:moveTo>
                    <a:pt x="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19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3" y="22"/>
                    <a:pt x="2" y="21"/>
                    <a:pt x="2" y="20"/>
                  </a:cubicBezTo>
                  <a:cubicBezTo>
                    <a:pt x="2" y="20"/>
                    <a:pt x="2" y="18"/>
                    <a:pt x="2" y="16"/>
                  </a:cubicBezTo>
                  <a:cubicBezTo>
                    <a:pt x="2" y="12"/>
                    <a:pt x="2" y="6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6" y="6"/>
                    <a:pt x="6" y="12"/>
                    <a:pt x="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Freeform 26"/>
            <p:cNvSpPr/>
            <p:nvPr/>
          </p:nvSpPr>
          <p:spPr bwMode="auto">
            <a:xfrm>
              <a:off x="1912" y="2722"/>
              <a:ext cx="72" cy="16"/>
            </a:xfrm>
            <a:custGeom>
              <a:avLst/>
              <a:gdLst>
                <a:gd name="T0" fmla="*/ 18 w 18"/>
                <a:gd name="T1" fmla="*/ 0 h 4"/>
                <a:gd name="T2" fmla="*/ 17 w 18"/>
                <a:gd name="T3" fmla="*/ 3 h 4"/>
                <a:gd name="T4" fmla="*/ 17 w 18"/>
                <a:gd name="T5" fmla="*/ 4 h 4"/>
                <a:gd name="T6" fmla="*/ 11 w 18"/>
                <a:gd name="T7" fmla="*/ 4 h 4"/>
                <a:gd name="T8" fmla="*/ 0 w 18"/>
                <a:gd name="T9" fmla="*/ 4 h 4"/>
                <a:gd name="T10" fmla="*/ 0 w 18"/>
                <a:gd name="T11" fmla="*/ 0 h 4"/>
                <a:gd name="T12" fmla="*/ 11 w 18"/>
                <a:gd name="T13" fmla="*/ 0 h 4"/>
                <a:gd name="T14" fmla="*/ 18 w 18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0"/>
                  </a:moveTo>
                  <a:cubicBezTo>
                    <a:pt x="17" y="1"/>
                    <a:pt x="17" y="2"/>
                    <a:pt x="17" y="3"/>
                  </a:cubicBezTo>
                  <a:cubicBezTo>
                    <a:pt x="17" y="3"/>
                    <a:pt x="17" y="4"/>
                    <a:pt x="17" y="4"/>
                  </a:cubicBezTo>
                  <a:cubicBezTo>
                    <a:pt x="15" y="4"/>
                    <a:pt x="13" y="4"/>
                    <a:pt x="11" y="4"/>
                  </a:cubicBezTo>
                  <a:cubicBezTo>
                    <a:pt x="7" y="4"/>
                    <a:pt x="3" y="4"/>
                    <a:pt x="0" y="4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4" y="0"/>
                    <a:pt x="8" y="0"/>
                    <a:pt x="11" y="0"/>
                  </a:cubicBezTo>
                  <a:cubicBezTo>
                    <a:pt x="13" y="0"/>
                    <a:pt x="16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3" name="Freeform 27"/>
            <p:cNvSpPr/>
            <p:nvPr/>
          </p:nvSpPr>
          <p:spPr bwMode="auto">
            <a:xfrm>
              <a:off x="1960" y="1845"/>
              <a:ext cx="24" cy="20"/>
            </a:xfrm>
            <a:custGeom>
              <a:avLst/>
              <a:gdLst>
                <a:gd name="T0" fmla="*/ 5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0 h 5"/>
                <a:gd name="T8" fmla="*/ 5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5" y="1"/>
                  </a:moveTo>
                  <a:cubicBezTo>
                    <a:pt x="5" y="2"/>
                    <a:pt x="6" y="3"/>
                    <a:pt x="6" y="5"/>
                  </a:cubicBezTo>
                  <a:cubicBezTo>
                    <a:pt x="5" y="4"/>
                    <a:pt x="3" y="4"/>
                    <a:pt x="2" y="4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4" name="Freeform 28"/>
            <p:cNvSpPr/>
            <p:nvPr/>
          </p:nvSpPr>
          <p:spPr bwMode="auto">
            <a:xfrm>
              <a:off x="1863" y="1764"/>
              <a:ext cx="117" cy="85"/>
            </a:xfrm>
            <a:custGeom>
              <a:avLst/>
              <a:gdLst>
                <a:gd name="T0" fmla="*/ 29 w 29"/>
                <a:gd name="T1" fmla="*/ 21 h 21"/>
                <a:gd name="T2" fmla="*/ 24 w 29"/>
                <a:gd name="T3" fmla="*/ 20 h 21"/>
                <a:gd name="T4" fmla="*/ 24 w 29"/>
                <a:gd name="T5" fmla="*/ 19 h 21"/>
                <a:gd name="T6" fmla="*/ 2 w 29"/>
                <a:gd name="T7" fmla="*/ 4 h 21"/>
                <a:gd name="T8" fmla="*/ 0 w 29"/>
                <a:gd name="T9" fmla="*/ 2 h 21"/>
                <a:gd name="T10" fmla="*/ 0 w 29"/>
                <a:gd name="T11" fmla="*/ 2 h 21"/>
                <a:gd name="T12" fmla="*/ 2 w 29"/>
                <a:gd name="T13" fmla="*/ 0 h 21"/>
                <a:gd name="T14" fmla="*/ 2 w 29"/>
                <a:gd name="T15" fmla="*/ 0 h 21"/>
                <a:gd name="T16" fmla="*/ 29 w 29"/>
                <a:gd name="T17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21">
                  <a:moveTo>
                    <a:pt x="29" y="21"/>
                  </a:moveTo>
                  <a:cubicBezTo>
                    <a:pt x="27" y="20"/>
                    <a:pt x="26" y="20"/>
                    <a:pt x="24" y="20"/>
                  </a:cubicBezTo>
                  <a:cubicBezTo>
                    <a:pt x="24" y="20"/>
                    <a:pt x="24" y="19"/>
                    <a:pt x="24" y="19"/>
                  </a:cubicBezTo>
                  <a:cubicBezTo>
                    <a:pt x="20" y="12"/>
                    <a:pt x="14" y="5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7" y="2"/>
                    <a:pt x="25" y="11"/>
                    <a:pt x="2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5" name="Freeform 29"/>
            <p:cNvSpPr/>
            <p:nvPr/>
          </p:nvSpPr>
          <p:spPr bwMode="auto">
            <a:xfrm>
              <a:off x="1932" y="1857"/>
              <a:ext cx="36" cy="80"/>
            </a:xfrm>
            <a:custGeom>
              <a:avLst/>
              <a:gdLst>
                <a:gd name="T0" fmla="*/ 9 w 9"/>
                <a:gd name="T1" fmla="*/ 18 h 20"/>
                <a:gd name="T2" fmla="*/ 9 w 9"/>
                <a:gd name="T3" fmla="*/ 18 h 20"/>
                <a:gd name="T4" fmla="*/ 8 w 9"/>
                <a:gd name="T5" fmla="*/ 20 h 20"/>
                <a:gd name="T6" fmla="*/ 7 w 9"/>
                <a:gd name="T7" fmla="*/ 20 h 20"/>
                <a:gd name="T8" fmla="*/ 5 w 9"/>
                <a:gd name="T9" fmla="*/ 18 h 20"/>
                <a:gd name="T10" fmla="*/ 3 w 9"/>
                <a:gd name="T11" fmla="*/ 7 h 20"/>
                <a:gd name="T12" fmla="*/ 0 w 9"/>
                <a:gd name="T13" fmla="*/ 0 h 20"/>
                <a:gd name="T14" fmla="*/ 5 w 9"/>
                <a:gd name="T15" fmla="*/ 0 h 20"/>
                <a:gd name="T16" fmla="*/ 7 w 9"/>
                <a:gd name="T17" fmla="*/ 6 h 20"/>
                <a:gd name="T18" fmla="*/ 9 w 9"/>
                <a:gd name="T19" fmla="*/ 14 h 20"/>
                <a:gd name="T20" fmla="*/ 9 w 9"/>
                <a:gd name="T21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" h="20"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9"/>
                    <a:pt x="8" y="20"/>
                    <a:pt x="8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19"/>
                    <a:pt x="5" y="18"/>
                  </a:cubicBezTo>
                  <a:cubicBezTo>
                    <a:pt x="5" y="18"/>
                    <a:pt x="5" y="13"/>
                    <a:pt x="3" y="7"/>
                  </a:cubicBezTo>
                  <a:cubicBezTo>
                    <a:pt x="2" y="4"/>
                    <a:pt x="2" y="2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2"/>
                    <a:pt x="6" y="4"/>
                    <a:pt x="7" y="6"/>
                  </a:cubicBezTo>
                  <a:cubicBezTo>
                    <a:pt x="8" y="9"/>
                    <a:pt x="8" y="12"/>
                    <a:pt x="9" y="14"/>
                  </a:cubicBezTo>
                  <a:cubicBezTo>
                    <a:pt x="9" y="16"/>
                    <a:pt x="9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6" name="Freeform 30"/>
            <p:cNvSpPr/>
            <p:nvPr/>
          </p:nvSpPr>
          <p:spPr bwMode="auto">
            <a:xfrm>
              <a:off x="1855" y="2146"/>
              <a:ext cx="125" cy="61"/>
            </a:xfrm>
            <a:custGeom>
              <a:avLst/>
              <a:gdLst>
                <a:gd name="T0" fmla="*/ 24 w 31"/>
                <a:gd name="T1" fmla="*/ 2 h 15"/>
                <a:gd name="T2" fmla="*/ 24 w 31"/>
                <a:gd name="T3" fmla="*/ 2 h 15"/>
                <a:gd name="T4" fmla="*/ 31 w 31"/>
                <a:gd name="T5" fmla="*/ 9 h 15"/>
                <a:gd name="T6" fmla="*/ 27 w 31"/>
                <a:gd name="T7" fmla="*/ 14 h 15"/>
                <a:gd name="T8" fmla="*/ 19 w 31"/>
                <a:gd name="T9" fmla="*/ 15 h 15"/>
                <a:gd name="T10" fmla="*/ 15 w 31"/>
                <a:gd name="T11" fmla="*/ 15 h 15"/>
                <a:gd name="T12" fmla="*/ 16 w 31"/>
                <a:gd name="T13" fmla="*/ 13 h 15"/>
                <a:gd name="T14" fmla="*/ 16 w 31"/>
                <a:gd name="T15" fmla="*/ 13 h 15"/>
                <a:gd name="T16" fmla="*/ 14 w 31"/>
                <a:gd name="T17" fmla="*/ 11 h 15"/>
                <a:gd name="T18" fmla="*/ 19 w 31"/>
                <a:gd name="T19" fmla="*/ 11 h 15"/>
                <a:gd name="T20" fmla="*/ 25 w 31"/>
                <a:gd name="T21" fmla="*/ 10 h 15"/>
                <a:gd name="T22" fmla="*/ 27 w 31"/>
                <a:gd name="T23" fmla="*/ 9 h 15"/>
                <a:gd name="T24" fmla="*/ 27 w 31"/>
                <a:gd name="T25" fmla="*/ 8 h 15"/>
                <a:gd name="T26" fmla="*/ 23 w 31"/>
                <a:gd name="T27" fmla="*/ 6 h 15"/>
                <a:gd name="T28" fmla="*/ 12 w 31"/>
                <a:gd name="T29" fmla="*/ 4 h 15"/>
                <a:gd name="T30" fmla="*/ 5 w 31"/>
                <a:gd name="T31" fmla="*/ 6 h 15"/>
                <a:gd name="T32" fmla="*/ 4 w 31"/>
                <a:gd name="T33" fmla="*/ 7 h 15"/>
                <a:gd name="T34" fmla="*/ 5 w 31"/>
                <a:gd name="T35" fmla="*/ 8 h 15"/>
                <a:gd name="T36" fmla="*/ 9 w 31"/>
                <a:gd name="T37" fmla="*/ 10 h 15"/>
                <a:gd name="T38" fmla="*/ 14 w 31"/>
                <a:gd name="T39" fmla="*/ 11 h 15"/>
                <a:gd name="T40" fmla="*/ 12 w 31"/>
                <a:gd name="T41" fmla="*/ 12 h 15"/>
                <a:gd name="T42" fmla="*/ 12 w 31"/>
                <a:gd name="T43" fmla="*/ 14 h 15"/>
                <a:gd name="T44" fmla="*/ 9 w 31"/>
                <a:gd name="T45" fmla="*/ 14 h 15"/>
                <a:gd name="T46" fmla="*/ 0 w 31"/>
                <a:gd name="T47" fmla="*/ 7 h 15"/>
                <a:gd name="T48" fmla="*/ 4 w 31"/>
                <a:gd name="T49" fmla="*/ 2 h 15"/>
                <a:gd name="T50" fmla="*/ 12 w 31"/>
                <a:gd name="T51" fmla="*/ 0 h 15"/>
                <a:gd name="T52" fmla="*/ 24 w 31"/>
                <a:gd name="T5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15">
                  <a:moveTo>
                    <a:pt x="24" y="2"/>
                  </a:moveTo>
                  <a:cubicBezTo>
                    <a:pt x="24" y="2"/>
                    <a:pt x="24" y="2"/>
                    <a:pt x="24" y="2"/>
                  </a:cubicBezTo>
                  <a:cubicBezTo>
                    <a:pt x="28" y="5"/>
                    <a:pt x="31" y="6"/>
                    <a:pt x="31" y="9"/>
                  </a:cubicBezTo>
                  <a:cubicBezTo>
                    <a:pt x="31" y="12"/>
                    <a:pt x="29" y="13"/>
                    <a:pt x="27" y="14"/>
                  </a:cubicBezTo>
                  <a:cubicBezTo>
                    <a:pt x="25" y="15"/>
                    <a:pt x="22" y="15"/>
                    <a:pt x="19" y="15"/>
                  </a:cubicBezTo>
                  <a:cubicBezTo>
                    <a:pt x="18" y="15"/>
                    <a:pt x="17" y="15"/>
                    <a:pt x="15" y="15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5" y="11"/>
                    <a:pt x="14" y="11"/>
                  </a:cubicBezTo>
                  <a:cubicBezTo>
                    <a:pt x="16" y="11"/>
                    <a:pt x="17" y="11"/>
                    <a:pt x="19" y="11"/>
                  </a:cubicBezTo>
                  <a:cubicBezTo>
                    <a:pt x="21" y="11"/>
                    <a:pt x="23" y="11"/>
                    <a:pt x="25" y="10"/>
                  </a:cubicBezTo>
                  <a:cubicBezTo>
                    <a:pt x="26" y="10"/>
                    <a:pt x="27" y="9"/>
                    <a:pt x="27" y="9"/>
                  </a:cubicBezTo>
                  <a:cubicBezTo>
                    <a:pt x="27" y="9"/>
                    <a:pt x="27" y="9"/>
                    <a:pt x="27" y="8"/>
                  </a:cubicBezTo>
                  <a:cubicBezTo>
                    <a:pt x="26" y="8"/>
                    <a:pt x="25" y="7"/>
                    <a:pt x="23" y="6"/>
                  </a:cubicBezTo>
                  <a:cubicBezTo>
                    <a:pt x="19" y="5"/>
                    <a:pt x="15" y="4"/>
                    <a:pt x="12" y="4"/>
                  </a:cubicBezTo>
                  <a:cubicBezTo>
                    <a:pt x="9" y="4"/>
                    <a:pt x="7" y="5"/>
                    <a:pt x="5" y="6"/>
                  </a:cubicBezTo>
                  <a:cubicBezTo>
                    <a:pt x="4" y="6"/>
                    <a:pt x="4" y="7"/>
                    <a:pt x="4" y="7"/>
                  </a:cubicBezTo>
                  <a:cubicBezTo>
                    <a:pt x="4" y="7"/>
                    <a:pt x="4" y="8"/>
                    <a:pt x="5" y="8"/>
                  </a:cubicBezTo>
                  <a:cubicBezTo>
                    <a:pt x="5" y="9"/>
                    <a:pt x="7" y="10"/>
                    <a:pt x="9" y="10"/>
                  </a:cubicBezTo>
                  <a:cubicBezTo>
                    <a:pt x="11" y="10"/>
                    <a:pt x="12" y="11"/>
                    <a:pt x="14" y="11"/>
                  </a:cubicBezTo>
                  <a:cubicBezTo>
                    <a:pt x="13" y="11"/>
                    <a:pt x="12" y="11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1" y="14"/>
                    <a:pt x="10" y="14"/>
                    <a:pt x="9" y="14"/>
                  </a:cubicBezTo>
                  <a:cubicBezTo>
                    <a:pt x="3" y="13"/>
                    <a:pt x="0" y="11"/>
                    <a:pt x="0" y="7"/>
                  </a:cubicBezTo>
                  <a:cubicBezTo>
                    <a:pt x="0" y="5"/>
                    <a:pt x="1" y="3"/>
                    <a:pt x="4" y="2"/>
                  </a:cubicBezTo>
                  <a:cubicBezTo>
                    <a:pt x="6" y="1"/>
                    <a:pt x="9" y="1"/>
                    <a:pt x="12" y="0"/>
                  </a:cubicBezTo>
                  <a:cubicBezTo>
                    <a:pt x="16" y="0"/>
                    <a:pt x="20" y="1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7" name="Freeform 31"/>
            <p:cNvSpPr/>
            <p:nvPr/>
          </p:nvSpPr>
          <p:spPr bwMode="auto">
            <a:xfrm>
              <a:off x="1944" y="1841"/>
              <a:ext cx="24" cy="20"/>
            </a:xfrm>
            <a:custGeom>
              <a:avLst/>
              <a:gdLst>
                <a:gd name="T0" fmla="*/ 4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1 h 5"/>
                <a:gd name="T8" fmla="*/ 0 w 6"/>
                <a:gd name="T9" fmla="*/ 0 h 5"/>
                <a:gd name="T10" fmla="*/ 4 w 6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5" y="2"/>
                    <a:pt x="5" y="3"/>
                    <a:pt x="6" y="5"/>
                  </a:cubicBezTo>
                  <a:cubicBezTo>
                    <a:pt x="5" y="5"/>
                    <a:pt x="3" y="4"/>
                    <a:pt x="2" y="4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8" name="Freeform 32"/>
            <p:cNvSpPr/>
            <p:nvPr/>
          </p:nvSpPr>
          <p:spPr bwMode="auto">
            <a:xfrm>
              <a:off x="1924" y="1841"/>
              <a:ext cx="28" cy="16"/>
            </a:xfrm>
            <a:custGeom>
              <a:avLst/>
              <a:gdLst>
                <a:gd name="T0" fmla="*/ 5 w 7"/>
                <a:gd name="T1" fmla="*/ 1 h 4"/>
                <a:gd name="T2" fmla="*/ 7 w 7"/>
                <a:gd name="T3" fmla="*/ 4 h 4"/>
                <a:gd name="T4" fmla="*/ 2 w 7"/>
                <a:gd name="T5" fmla="*/ 4 h 4"/>
                <a:gd name="T6" fmla="*/ 2 w 7"/>
                <a:gd name="T7" fmla="*/ 3 h 4"/>
                <a:gd name="T8" fmla="*/ 0 w 7"/>
                <a:gd name="T9" fmla="*/ 0 h 4"/>
                <a:gd name="T10" fmla="*/ 5 w 7"/>
                <a:gd name="T11" fmla="*/ 0 h 4"/>
                <a:gd name="T12" fmla="*/ 5 w 7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">
                  <a:moveTo>
                    <a:pt x="5" y="1"/>
                  </a:moveTo>
                  <a:cubicBezTo>
                    <a:pt x="6" y="2"/>
                    <a:pt x="6" y="3"/>
                    <a:pt x="7" y="4"/>
                  </a:cubicBezTo>
                  <a:cubicBezTo>
                    <a:pt x="5" y="4"/>
                    <a:pt x="4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09" name="Freeform 33"/>
            <p:cNvSpPr/>
            <p:nvPr/>
          </p:nvSpPr>
          <p:spPr bwMode="auto">
            <a:xfrm>
              <a:off x="1916" y="1841"/>
              <a:ext cx="16" cy="16"/>
            </a:xfrm>
            <a:custGeom>
              <a:avLst/>
              <a:gdLst>
                <a:gd name="T0" fmla="*/ 4 w 4"/>
                <a:gd name="T1" fmla="*/ 3 h 4"/>
                <a:gd name="T2" fmla="*/ 4 w 4"/>
                <a:gd name="T3" fmla="*/ 4 h 4"/>
                <a:gd name="T4" fmla="*/ 1 w 4"/>
                <a:gd name="T5" fmla="*/ 4 h 4"/>
                <a:gd name="T6" fmla="*/ 0 w 4"/>
                <a:gd name="T7" fmla="*/ 4 h 4"/>
                <a:gd name="T8" fmla="*/ 0 w 4"/>
                <a:gd name="T9" fmla="*/ 2 h 4"/>
                <a:gd name="T10" fmla="*/ 0 w 4"/>
                <a:gd name="T11" fmla="*/ 0 h 4"/>
                <a:gd name="T12" fmla="*/ 2 w 4"/>
                <a:gd name="T13" fmla="*/ 0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1"/>
                    <a:pt x="3" y="2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0" name="Freeform 34"/>
            <p:cNvSpPr/>
            <p:nvPr/>
          </p:nvSpPr>
          <p:spPr bwMode="auto">
            <a:xfrm>
              <a:off x="1908" y="1816"/>
              <a:ext cx="36" cy="25"/>
            </a:xfrm>
            <a:custGeom>
              <a:avLst/>
              <a:gdLst>
                <a:gd name="T0" fmla="*/ 9 w 9"/>
                <a:gd name="T1" fmla="*/ 6 h 6"/>
                <a:gd name="T2" fmla="*/ 4 w 9"/>
                <a:gd name="T3" fmla="*/ 6 h 6"/>
                <a:gd name="T4" fmla="*/ 2 w 9"/>
                <a:gd name="T5" fmla="*/ 4 h 6"/>
                <a:gd name="T6" fmla="*/ 0 w 9"/>
                <a:gd name="T7" fmla="*/ 2 h 6"/>
                <a:gd name="T8" fmla="*/ 1 w 9"/>
                <a:gd name="T9" fmla="*/ 2 h 6"/>
                <a:gd name="T10" fmla="*/ 2 w 9"/>
                <a:gd name="T11" fmla="*/ 0 h 6"/>
                <a:gd name="T12" fmla="*/ 3 w 9"/>
                <a:gd name="T13" fmla="*/ 1 h 6"/>
                <a:gd name="T14" fmla="*/ 9 w 9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6">
                  <a:moveTo>
                    <a:pt x="9" y="6"/>
                  </a:moveTo>
                  <a:cubicBezTo>
                    <a:pt x="7" y="6"/>
                    <a:pt x="6" y="6"/>
                    <a:pt x="4" y="6"/>
                  </a:cubicBezTo>
                  <a:cubicBezTo>
                    <a:pt x="3" y="5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6" y="2"/>
                    <a:pt x="7" y="4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1" name="Freeform 35"/>
            <p:cNvSpPr/>
            <p:nvPr/>
          </p:nvSpPr>
          <p:spPr bwMode="auto">
            <a:xfrm>
              <a:off x="1904" y="2191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2 w 4"/>
                <a:gd name="T13" fmla="*/ 0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2" name="Freeform 36"/>
            <p:cNvSpPr/>
            <p:nvPr/>
          </p:nvSpPr>
          <p:spPr bwMode="auto">
            <a:xfrm>
              <a:off x="1887" y="2203"/>
              <a:ext cx="29" cy="92"/>
            </a:xfrm>
            <a:custGeom>
              <a:avLst/>
              <a:gdLst>
                <a:gd name="T0" fmla="*/ 7 w 7"/>
                <a:gd name="T1" fmla="*/ 1 h 23"/>
                <a:gd name="T2" fmla="*/ 3 w 7"/>
                <a:gd name="T3" fmla="*/ 22 h 23"/>
                <a:gd name="T4" fmla="*/ 3 w 7"/>
                <a:gd name="T5" fmla="*/ 23 h 23"/>
                <a:gd name="T6" fmla="*/ 3 w 7"/>
                <a:gd name="T7" fmla="*/ 22 h 23"/>
                <a:gd name="T8" fmla="*/ 1 w 7"/>
                <a:gd name="T9" fmla="*/ 21 h 23"/>
                <a:gd name="T10" fmla="*/ 0 w 7"/>
                <a:gd name="T11" fmla="*/ 21 h 23"/>
                <a:gd name="T12" fmla="*/ 0 w 7"/>
                <a:gd name="T13" fmla="*/ 22 h 23"/>
                <a:gd name="T14" fmla="*/ 4 w 7"/>
                <a:gd name="T15" fmla="*/ 0 h 23"/>
                <a:gd name="T16" fmla="*/ 7 w 7"/>
                <a:gd name="T17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3">
                  <a:moveTo>
                    <a:pt x="7" y="1"/>
                  </a:moveTo>
                  <a:cubicBezTo>
                    <a:pt x="3" y="22"/>
                    <a:pt x="3" y="22"/>
                    <a:pt x="3" y="22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1"/>
                    <a:pt x="2" y="21"/>
                    <a:pt x="1" y="21"/>
                  </a:cubicBezTo>
                  <a:cubicBezTo>
                    <a:pt x="1" y="21"/>
                    <a:pt x="1" y="21"/>
                    <a:pt x="0" y="21"/>
                  </a:cubicBezTo>
                  <a:cubicBezTo>
                    <a:pt x="0" y="21"/>
                    <a:pt x="0" y="21"/>
                    <a:pt x="0" y="2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1"/>
                    <a:pt x="6" y="1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3" name="Freeform 37"/>
            <p:cNvSpPr/>
            <p:nvPr/>
          </p:nvSpPr>
          <p:spPr bwMode="auto">
            <a:xfrm>
              <a:off x="1775" y="1841"/>
              <a:ext cx="141" cy="32"/>
            </a:xfrm>
            <a:custGeom>
              <a:avLst/>
              <a:gdLst>
                <a:gd name="T0" fmla="*/ 35 w 35"/>
                <a:gd name="T1" fmla="*/ 2 h 8"/>
                <a:gd name="T2" fmla="*/ 35 w 35"/>
                <a:gd name="T3" fmla="*/ 4 h 8"/>
                <a:gd name="T4" fmla="*/ 0 w 35"/>
                <a:gd name="T5" fmla="*/ 8 h 8"/>
                <a:gd name="T6" fmla="*/ 0 w 35"/>
                <a:gd name="T7" fmla="*/ 8 h 8"/>
                <a:gd name="T8" fmla="*/ 1 w 35"/>
                <a:gd name="T9" fmla="*/ 6 h 8"/>
                <a:gd name="T10" fmla="*/ 1 w 35"/>
                <a:gd name="T11" fmla="*/ 5 h 8"/>
                <a:gd name="T12" fmla="*/ 1 w 35"/>
                <a:gd name="T13" fmla="*/ 4 h 8"/>
                <a:gd name="T14" fmla="*/ 35 w 35"/>
                <a:gd name="T15" fmla="*/ 0 h 8"/>
                <a:gd name="T16" fmla="*/ 35 w 35"/>
                <a:gd name="T17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" h="8">
                  <a:moveTo>
                    <a:pt x="35" y="2"/>
                  </a:moveTo>
                  <a:cubicBezTo>
                    <a:pt x="35" y="4"/>
                    <a:pt x="35" y="4"/>
                    <a:pt x="35" y="4"/>
                  </a:cubicBezTo>
                  <a:cubicBezTo>
                    <a:pt x="22" y="4"/>
                    <a:pt x="10" y="5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" y="8"/>
                    <a:pt x="1" y="7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1" y="4"/>
                  </a:cubicBezTo>
                  <a:cubicBezTo>
                    <a:pt x="11" y="1"/>
                    <a:pt x="22" y="0"/>
                    <a:pt x="35" y="0"/>
                  </a:cubicBezTo>
                  <a:lnTo>
                    <a:pt x="3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4" name="Freeform 38"/>
            <p:cNvSpPr/>
            <p:nvPr/>
          </p:nvSpPr>
          <p:spPr bwMode="auto">
            <a:xfrm>
              <a:off x="1883" y="2682"/>
              <a:ext cx="29" cy="40"/>
            </a:xfrm>
            <a:custGeom>
              <a:avLst/>
              <a:gdLst>
                <a:gd name="T0" fmla="*/ 7 w 7"/>
                <a:gd name="T1" fmla="*/ 8 h 10"/>
                <a:gd name="T2" fmla="*/ 7 w 7"/>
                <a:gd name="T3" fmla="*/ 10 h 10"/>
                <a:gd name="T4" fmla="*/ 4 w 7"/>
                <a:gd name="T5" fmla="*/ 9 h 10"/>
                <a:gd name="T6" fmla="*/ 4 w 7"/>
                <a:gd name="T7" fmla="*/ 8 h 10"/>
                <a:gd name="T8" fmla="*/ 0 w 7"/>
                <a:gd name="T9" fmla="*/ 4 h 10"/>
                <a:gd name="T10" fmla="*/ 0 w 7"/>
                <a:gd name="T11" fmla="*/ 2 h 10"/>
                <a:gd name="T12" fmla="*/ 0 w 7"/>
                <a:gd name="T13" fmla="*/ 0 h 10"/>
                <a:gd name="T14" fmla="*/ 6 w 7"/>
                <a:gd name="T15" fmla="*/ 3 h 10"/>
                <a:gd name="T16" fmla="*/ 7 w 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10">
                  <a:moveTo>
                    <a:pt x="7" y="8"/>
                  </a:moveTo>
                  <a:cubicBezTo>
                    <a:pt x="7" y="9"/>
                    <a:pt x="7" y="9"/>
                    <a:pt x="7" y="10"/>
                  </a:cubicBezTo>
                  <a:cubicBezTo>
                    <a:pt x="6" y="10"/>
                    <a:pt x="5" y="10"/>
                    <a:pt x="4" y="9"/>
                  </a:cubicBezTo>
                  <a:cubicBezTo>
                    <a:pt x="4" y="9"/>
                    <a:pt x="4" y="9"/>
                    <a:pt x="4" y="8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0"/>
                    <a:pt x="5" y="1"/>
                    <a:pt x="6" y="3"/>
                  </a:cubicBezTo>
                  <a:cubicBezTo>
                    <a:pt x="7" y="4"/>
                    <a:pt x="7" y="6"/>
                    <a:pt x="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5" name="Freeform 39"/>
            <p:cNvSpPr/>
            <p:nvPr/>
          </p:nvSpPr>
          <p:spPr bwMode="auto">
            <a:xfrm>
              <a:off x="1896" y="2718"/>
              <a:ext cx="16" cy="20"/>
            </a:xfrm>
            <a:custGeom>
              <a:avLst/>
              <a:gdLst>
                <a:gd name="T0" fmla="*/ 4 w 4"/>
                <a:gd name="T1" fmla="*/ 1 h 5"/>
                <a:gd name="T2" fmla="*/ 4 w 4"/>
                <a:gd name="T3" fmla="*/ 5 h 5"/>
                <a:gd name="T4" fmla="*/ 0 w 4"/>
                <a:gd name="T5" fmla="*/ 4 h 5"/>
                <a:gd name="T6" fmla="*/ 1 w 4"/>
                <a:gd name="T7" fmla="*/ 0 h 5"/>
                <a:gd name="T8" fmla="*/ 4 w 4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4" y="1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2" y="4"/>
                    <a:pt x="1" y="4"/>
                    <a:pt x="0" y="4"/>
                  </a:cubicBezTo>
                  <a:cubicBezTo>
                    <a:pt x="0" y="3"/>
                    <a:pt x="0" y="2"/>
                    <a:pt x="1" y="0"/>
                  </a:cubicBezTo>
                  <a:cubicBezTo>
                    <a:pt x="2" y="1"/>
                    <a:pt x="3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6" name="Freeform 40"/>
            <p:cNvSpPr/>
            <p:nvPr/>
          </p:nvSpPr>
          <p:spPr bwMode="auto">
            <a:xfrm>
              <a:off x="1827" y="2722"/>
              <a:ext cx="85" cy="52"/>
            </a:xfrm>
            <a:custGeom>
              <a:avLst/>
              <a:gdLst>
                <a:gd name="T0" fmla="*/ 21 w 21"/>
                <a:gd name="T1" fmla="*/ 4 h 13"/>
                <a:gd name="T2" fmla="*/ 18 w 21"/>
                <a:gd name="T3" fmla="*/ 8 h 13"/>
                <a:gd name="T4" fmla="*/ 9 w 21"/>
                <a:gd name="T5" fmla="*/ 13 h 13"/>
                <a:gd name="T6" fmla="*/ 2 w 21"/>
                <a:gd name="T7" fmla="*/ 10 h 13"/>
                <a:gd name="T8" fmla="*/ 0 w 21"/>
                <a:gd name="T9" fmla="*/ 3 h 13"/>
                <a:gd name="T10" fmla="*/ 0 w 21"/>
                <a:gd name="T11" fmla="*/ 0 h 13"/>
                <a:gd name="T12" fmla="*/ 4 w 21"/>
                <a:gd name="T13" fmla="*/ 1 h 13"/>
                <a:gd name="T14" fmla="*/ 3 w 21"/>
                <a:gd name="T15" fmla="*/ 3 h 13"/>
                <a:gd name="T16" fmla="*/ 9 w 21"/>
                <a:gd name="T17" fmla="*/ 9 h 13"/>
                <a:gd name="T18" fmla="*/ 15 w 21"/>
                <a:gd name="T19" fmla="*/ 6 h 13"/>
                <a:gd name="T20" fmla="*/ 17 w 21"/>
                <a:gd name="T21" fmla="*/ 3 h 13"/>
                <a:gd name="T22" fmla="*/ 21 w 21"/>
                <a:gd name="T23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21" y="4"/>
                  </a:moveTo>
                  <a:cubicBezTo>
                    <a:pt x="20" y="5"/>
                    <a:pt x="19" y="7"/>
                    <a:pt x="18" y="8"/>
                  </a:cubicBezTo>
                  <a:cubicBezTo>
                    <a:pt x="16" y="11"/>
                    <a:pt x="13" y="13"/>
                    <a:pt x="9" y="13"/>
                  </a:cubicBezTo>
                  <a:cubicBezTo>
                    <a:pt x="6" y="13"/>
                    <a:pt x="4" y="12"/>
                    <a:pt x="2" y="10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4" y="1"/>
                    <a:pt x="3" y="2"/>
                    <a:pt x="3" y="3"/>
                  </a:cubicBezTo>
                  <a:cubicBezTo>
                    <a:pt x="4" y="7"/>
                    <a:pt x="5" y="9"/>
                    <a:pt x="9" y="9"/>
                  </a:cubicBezTo>
                  <a:cubicBezTo>
                    <a:pt x="12" y="9"/>
                    <a:pt x="14" y="8"/>
                    <a:pt x="15" y="6"/>
                  </a:cubicBezTo>
                  <a:cubicBezTo>
                    <a:pt x="16" y="5"/>
                    <a:pt x="16" y="4"/>
                    <a:pt x="17" y="3"/>
                  </a:cubicBezTo>
                  <a:cubicBezTo>
                    <a:pt x="18" y="3"/>
                    <a:pt x="19" y="3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7" name="Freeform 41"/>
            <p:cNvSpPr/>
            <p:nvPr/>
          </p:nvSpPr>
          <p:spPr bwMode="auto">
            <a:xfrm>
              <a:off x="1883" y="2287"/>
              <a:ext cx="17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2 w 4"/>
                <a:gd name="T7" fmla="*/ 4 h 4"/>
                <a:gd name="T8" fmla="*/ 1 w 4"/>
                <a:gd name="T9" fmla="*/ 3 h 4"/>
                <a:gd name="T10" fmla="*/ 0 w 4"/>
                <a:gd name="T11" fmla="*/ 2 h 4"/>
                <a:gd name="T12" fmla="*/ 1 w 4"/>
                <a:gd name="T13" fmla="*/ 1 h 4"/>
                <a:gd name="T14" fmla="*/ 1 w 4"/>
                <a:gd name="T15" fmla="*/ 0 h 4"/>
                <a:gd name="T16" fmla="*/ 2 w 4"/>
                <a:gd name="T17" fmla="*/ 0 h 4"/>
                <a:gd name="T18" fmla="*/ 4 w 4"/>
                <a:gd name="T19" fmla="*/ 1 h 4"/>
                <a:gd name="T20" fmla="*/ 4 w 4"/>
                <a:gd name="T2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3" y="4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8" name="Freeform 42"/>
            <p:cNvSpPr/>
            <p:nvPr/>
          </p:nvSpPr>
          <p:spPr bwMode="auto">
            <a:xfrm>
              <a:off x="1843" y="2710"/>
              <a:ext cx="57" cy="24"/>
            </a:xfrm>
            <a:custGeom>
              <a:avLst/>
              <a:gdLst>
                <a:gd name="T0" fmla="*/ 14 w 14"/>
                <a:gd name="T1" fmla="*/ 2 h 6"/>
                <a:gd name="T2" fmla="*/ 13 w 14"/>
                <a:gd name="T3" fmla="*/ 6 h 6"/>
                <a:gd name="T4" fmla="*/ 0 w 14"/>
                <a:gd name="T5" fmla="*/ 4 h 6"/>
                <a:gd name="T6" fmla="*/ 1 w 14"/>
                <a:gd name="T7" fmla="*/ 0 h 6"/>
                <a:gd name="T8" fmla="*/ 14 w 14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6">
                  <a:moveTo>
                    <a:pt x="14" y="2"/>
                  </a:moveTo>
                  <a:cubicBezTo>
                    <a:pt x="13" y="4"/>
                    <a:pt x="13" y="5"/>
                    <a:pt x="13" y="6"/>
                  </a:cubicBezTo>
                  <a:cubicBezTo>
                    <a:pt x="8" y="6"/>
                    <a:pt x="4" y="5"/>
                    <a:pt x="0" y="4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5" y="1"/>
                    <a:pt x="9" y="2"/>
                    <a:pt x="1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19" name="Freeform 43"/>
            <p:cNvSpPr/>
            <p:nvPr/>
          </p:nvSpPr>
          <p:spPr bwMode="auto">
            <a:xfrm>
              <a:off x="1758" y="2243"/>
              <a:ext cx="134" cy="72"/>
            </a:xfrm>
            <a:custGeom>
              <a:avLst/>
              <a:gdLst>
                <a:gd name="T0" fmla="*/ 32 w 33"/>
                <a:gd name="T1" fmla="*/ 14 h 18"/>
                <a:gd name="T2" fmla="*/ 33 w 33"/>
                <a:gd name="T3" fmla="*/ 15 h 18"/>
                <a:gd name="T4" fmla="*/ 30 w 33"/>
                <a:gd name="T5" fmla="*/ 16 h 18"/>
                <a:gd name="T6" fmla="*/ 20 w 33"/>
                <a:gd name="T7" fmla="*/ 18 h 18"/>
                <a:gd name="T8" fmla="*/ 19 w 33"/>
                <a:gd name="T9" fmla="*/ 18 h 18"/>
                <a:gd name="T10" fmla="*/ 8 w 33"/>
                <a:gd name="T11" fmla="*/ 15 h 18"/>
                <a:gd name="T12" fmla="*/ 0 w 33"/>
                <a:gd name="T13" fmla="*/ 3 h 18"/>
                <a:gd name="T14" fmla="*/ 1 w 33"/>
                <a:gd name="T15" fmla="*/ 1 h 18"/>
                <a:gd name="T16" fmla="*/ 2 w 33"/>
                <a:gd name="T17" fmla="*/ 0 h 18"/>
                <a:gd name="T18" fmla="*/ 4 w 33"/>
                <a:gd name="T19" fmla="*/ 2 h 18"/>
                <a:gd name="T20" fmla="*/ 11 w 33"/>
                <a:gd name="T21" fmla="*/ 12 h 18"/>
                <a:gd name="T22" fmla="*/ 20 w 33"/>
                <a:gd name="T23" fmla="*/ 14 h 18"/>
                <a:gd name="T24" fmla="*/ 20 w 33"/>
                <a:gd name="T25" fmla="*/ 14 h 18"/>
                <a:gd name="T26" fmla="*/ 32 w 33"/>
                <a:gd name="T27" fmla="*/ 12 h 18"/>
                <a:gd name="T28" fmla="*/ 31 w 33"/>
                <a:gd name="T29" fmla="*/ 13 h 18"/>
                <a:gd name="T30" fmla="*/ 32 w 33"/>
                <a:gd name="T3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18">
                  <a:moveTo>
                    <a:pt x="32" y="14"/>
                  </a:moveTo>
                  <a:cubicBezTo>
                    <a:pt x="32" y="14"/>
                    <a:pt x="32" y="15"/>
                    <a:pt x="33" y="15"/>
                  </a:cubicBezTo>
                  <a:cubicBezTo>
                    <a:pt x="32" y="16"/>
                    <a:pt x="31" y="16"/>
                    <a:pt x="30" y="16"/>
                  </a:cubicBezTo>
                  <a:cubicBezTo>
                    <a:pt x="27" y="17"/>
                    <a:pt x="24" y="18"/>
                    <a:pt x="20" y="18"/>
                  </a:cubicBezTo>
                  <a:cubicBezTo>
                    <a:pt x="20" y="18"/>
                    <a:pt x="20" y="18"/>
                    <a:pt x="19" y="18"/>
                  </a:cubicBezTo>
                  <a:cubicBezTo>
                    <a:pt x="16" y="18"/>
                    <a:pt x="12" y="17"/>
                    <a:pt x="8" y="15"/>
                  </a:cubicBezTo>
                  <a:cubicBezTo>
                    <a:pt x="5" y="12"/>
                    <a:pt x="2" y="9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4" y="2"/>
                  </a:cubicBezTo>
                  <a:cubicBezTo>
                    <a:pt x="5" y="7"/>
                    <a:pt x="8" y="10"/>
                    <a:pt x="11" y="12"/>
                  </a:cubicBezTo>
                  <a:cubicBezTo>
                    <a:pt x="13" y="13"/>
                    <a:pt x="17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5" y="14"/>
                    <a:pt x="30" y="12"/>
                    <a:pt x="32" y="12"/>
                  </a:cubicBezTo>
                  <a:cubicBezTo>
                    <a:pt x="31" y="13"/>
                    <a:pt x="31" y="13"/>
                    <a:pt x="31" y="13"/>
                  </a:cubicBezTo>
                  <a:cubicBezTo>
                    <a:pt x="31" y="13"/>
                    <a:pt x="31" y="14"/>
                    <a:pt x="3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0" name="Freeform 44"/>
            <p:cNvSpPr/>
            <p:nvPr/>
          </p:nvSpPr>
          <p:spPr bwMode="auto">
            <a:xfrm>
              <a:off x="1835" y="2682"/>
              <a:ext cx="48" cy="28"/>
            </a:xfrm>
            <a:custGeom>
              <a:avLst/>
              <a:gdLst>
                <a:gd name="T0" fmla="*/ 12 w 12"/>
                <a:gd name="T1" fmla="*/ 2 h 7"/>
                <a:gd name="T2" fmla="*/ 12 w 12"/>
                <a:gd name="T3" fmla="*/ 4 h 7"/>
                <a:gd name="T4" fmla="*/ 3 w 12"/>
                <a:gd name="T5" fmla="*/ 7 h 7"/>
                <a:gd name="T6" fmla="*/ 0 w 12"/>
                <a:gd name="T7" fmla="*/ 6 h 7"/>
                <a:gd name="T8" fmla="*/ 1 w 12"/>
                <a:gd name="T9" fmla="*/ 4 h 7"/>
                <a:gd name="T10" fmla="*/ 12 w 12"/>
                <a:gd name="T11" fmla="*/ 0 h 7"/>
                <a:gd name="T12" fmla="*/ 12 w 12"/>
                <a:gd name="T13" fmla="*/ 0 h 7"/>
                <a:gd name="T14" fmla="*/ 12 w 12"/>
                <a:gd name="T15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12" y="2"/>
                  </a:moveTo>
                  <a:cubicBezTo>
                    <a:pt x="12" y="4"/>
                    <a:pt x="12" y="4"/>
                    <a:pt x="12" y="4"/>
                  </a:cubicBezTo>
                  <a:cubicBezTo>
                    <a:pt x="8" y="4"/>
                    <a:pt x="5" y="5"/>
                    <a:pt x="3" y="7"/>
                  </a:cubicBezTo>
                  <a:cubicBezTo>
                    <a:pt x="2" y="7"/>
                    <a:pt x="1" y="7"/>
                    <a:pt x="0" y="6"/>
                  </a:cubicBezTo>
                  <a:cubicBezTo>
                    <a:pt x="0" y="5"/>
                    <a:pt x="1" y="5"/>
                    <a:pt x="1" y="4"/>
                  </a:cubicBezTo>
                  <a:cubicBezTo>
                    <a:pt x="4" y="1"/>
                    <a:pt x="7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1" name="Freeform 45"/>
            <p:cNvSpPr/>
            <p:nvPr/>
          </p:nvSpPr>
          <p:spPr bwMode="auto">
            <a:xfrm>
              <a:off x="1746" y="2054"/>
              <a:ext cx="129" cy="64"/>
            </a:xfrm>
            <a:custGeom>
              <a:avLst/>
              <a:gdLst>
                <a:gd name="T0" fmla="*/ 32 w 32"/>
                <a:gd name="T1" fmla="*/ 5 h 16"/>
                <a:gd name="T2" fmla="*/ 32 w 32"/>
                <a:gd name="T3" fmla="*/ 5 h 16"/>
                <a:gd name="T4" fmla="*/ 30 w 32"/>
                <a:gd name="T5" fmla="*/ 10 h 16"/>
                <a:gd name="T6" fmla="*/ 21 w 32"/>
                <a:gd name="T7" fmla="*/ 16 h 16"/>
                <a:gd name="T8" fmla="*/ 21 w 32"/>
                <a:gd name="T9" fmla="*/ 16 h 16"/>
                <a:gd name="T10" fmla="*/ 0 w 32"/>
                <a:gd name="T11" fmla="*/ 3 h 16"/>
                <a:gd name="T12" fmla="*/ 0 w 32"/>
                <a:gd name="T13" fmla="*/ 2 h 16"/>
                <a:gd name="T14" fmla="*/ 0 w 32"/>
                <a:gd name="T15" fmla="*/ 0 h 16"/>
                <a:gd name="T16" fmla="*/ 1 w 32"/>
                <a:gd name="T17" fmla="*/ 0 h 16"/>
                <a:gd name="T18" fmla="*/ 3 w 32"/>
                <a:gd name="T19" fmla="*/ 0 h 16"/>
                <a:gd name="T20" fmla="*/ 21 w 32"/>
                <a:gd name="T21" fmla="*/ 12 h 16"/>
                <a:gd name="T22" fmla="*/ 21 w 32"/>
                <a:gd name="T23" fmla="*/ 12 h 16"/>
                <a:gd name="T24" fmla="*/ 27 w 32"/>
                <a:gd name="T25" fmla="*/ 8 h 16"/>
                <a:gd name="T26" fmla="*/ 28 w 32"/>
                <a:gd name="T27" fmla="*/ 5 h 16"/>
                <a:gd name="T28" fmla="*/ 30 w 32"/>
                <a:gd name="T29" fmla="*/ 3 h 16"/>
                <a:gd name="T30" fmla="*/ 31 w 32"/>
                <a:gd name="T31" fmla="*/ 3 h 16"/>
                <a:gd name="T32" fmla="*/ 32 w 32"/>
                <a:gd name="T33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16">
                  <a:moveTo>
                    <a:pt x="32" y="5"/>
                  </a:move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8"/>
                    <a:pt x="30" y="10"/>
                  </a:cubicBezTo>
                  <a:cubicBezTo>
                    <a:pt x="29" y="13"/>
                    <a:pt x="26" y="16"/>
                    <a:pt x="21" y="16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6" y="16"/>
                    <a:pt x="10" y="12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12" y="9"/>
                    <a:pt x="18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4" y="12"/>
                    <a:pt x="26" y="10"/>
                    <a:pt x="27" y="8"/>
                  </a:cubicBezTo>
                  <a:cubicBezTo>
                    <a:pt x="28" y="7"/>
                    <a:pt x="28" y="5"/>
                    <a:pt x="28" y="5"/>
                  </a:cubicBezTo>
                  <a:cubicBezTo>
                    <a:pt x="29" y="4"/>
                    <a:pt x="29" y="3"/>
                    <a:pt x="30" y="3"/>
                  </a:cubicBezTo>
                  <a:cubicBezTo>
                    <a:pt x="30" y="3"/>
                    <a:pt x="30" y="3"/>
                    <a:pt x="31" y="3"/>
                  </a:cubicBezTo>
                  <a:cubicBezTo>
                    <a:pt x="31" y="3"/>
                    <a:pt x="32" y="4"/>
                    <a:pt x="3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2" name="Freeform 46"/>
            <p:cNvSpPr/>
            <p:nvPr/>
          </p:nvSpPr>
          <p:spPr bwMode="auto">
            <a:xfrm>
              <a:off x="1827" y="2706"/>
              <a:ext cx="20" cy="20"/>
            </a:xfrm>
            <a:custGeom>
              <a:avLst/>
              <a:gdLst>
                <a:gd name="T0" fmla="*/ 5 w 5"/>
                <a:gd name="T1" fmla="*/ 1 h 5"/>
                <a:gd name="T2" fmla="*/ 4 w 5"/>
                <a:gd name="T3" fmla="*/ 5 h 5"/>
                <a:gd name="T4" fmla="*/ 0 w 5"/>
                <a:gd name="T5" fmla="*/ 4 h 5"/>
                <a:gd name="T6" fmla="*/ 2 w 5"/>
                <a:gd name="T7" fmla="*/ 0 h 5"/>
                <a:gd name="T8" fmla="*/ 5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2"/>
                    <a:pt x="4" y="3"/>
                    <a:pt x="4" y="5"/>
                  </a:cubicBezTo>
                  <a:cubicBezTo>
                    <a:pt x="3" y="4"/>
                    <a:pt x="1" y="4"/>
                    <a:pt x="0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1"/>
                    <a:pt x="4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3" name="Freeform 47"/>
            <p:cNvSpPr/>
            <p:nvPr/>
          </p:nvSpPr>
          <p:spPr bwMode="auto">
            <a:xfrm>
              <a:off x="1734" y="2629"/>
              <a:ext cx="101" cy="93"/>
            </a:xfrm>
            <a:custGeom>
              <a:avLst/>
              <a:gdLst>
                <a:gd name="T0" fmla="*/ 22 w 25"/>
                <a:gd name="T1" fmla="*/ 18 h 23"/>
                <a:gd name="T2" fmla="*/ 25 w 25"/>
                <a:gd name="T3" fmla="*/ 19 h 23"/>
                <a:gd name="T4" fmla="*/ 23 w 25"/>
                <a:gd name="T5" fmla="*/ 23 h 23"/>
                <a:gd name="T6" fmla="*/ 21 w 25"/>
                <a:gd name="T7" fmla="*/ 22 h 23"/>
                <a:gd name="T8" fmla="*/ 2 w 25"/>
                <a:gd name="T9" fmla="*/ 9 h 23"/>
                <a:gd name="T10" fmla="*/ 0 w 25"/>
                <a:gd name="T11" fmla="*/ 4 h 23"/>
                <a:gd name="T12" fmla="*/ 3 w 25"/>
                <a:gd name="T13" fmla="*/ 2 h 23"/>
                <a:gd name="T14" fmla="*/ 4 w 25"/>
                <a:gd name="T15" fmla="*/ 0 h 23"/>
                <a:gd name="T16" fmla="*/ 5 w 25"/>
                <a:gd name="T17" fmla="*/ 8 h 23"/>
                <a:gd name="T18" fmla="*/ 10 w 25"/>
                <a:gd name="T19" fmla="*/ 13 h 23"/>
                <a:gd name="T20" fmla="*/ 22 w 25"/>
                <a:gd name="T21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23">
                  <a:moveTo>
                    <a:pt x="22" y="18"/>
                  </a:moveTo>
                  <a:cubicBezTo>
                    <a:pt x="23" y="19"/>
                    <a:pt x="24" y="19"/>
                    <a:pt x="25" y="19"/>
                  </a:cubicBezTo>
                  <a:cubicBezTo>
                    <a:pt x="24" y="20"/>
                    <a:pt x="23" y="22"/>
                    <a:pt x="23" y="23"/>
                  </a:cubicBezTo>
                  <a:cubicBezTo>
                    <a:pt x="22" y="23"/>
                    <a:pt x="22" y="22"/>
                    <a:pt x="21" y="22"/>
                  </a:cubicBezTo>
                  <a:cubicBezTo>
                    <a:pt x="11" y="19"/>
                    <a:pt x="4" y="15"/>
                    <a:pt x="2" y="9"/>
                  </a:cubicBezTo>
                  <a:cubicBezTo>
                    <a:pt x="1" y="7"/>
                    <a:pt x="1" y="5"/>
                    <a:pt x="0" y="4"/>
                  </a:cubicBezTo>
                  <a:cubicBezTo>
                    <a:pt x="1" y="3"/>
                    <a:pt x="2" y="3"/>
                    <a:pt x="3" y="2"/>
                  </a:cubicBezTo>
                  <a:cubicBezTo>
                    <a:pt x="3" y="2"/>
                    <a:pt x="4" y="1"/>
                    <a:pt x="4" y="0"/>
                  </a:cubicBezTo>
                  <a:cubicBezTo>
                    <a:pt x="4" y="3"/>
                    <a:pt x="5" y="5"/>
                    <a:pt x="5" y="8"/>
                  </a:cubicBezTo>
                  <a:cubicBezTo>
                    <a:pt x="6" y="10"/>
                    <a:pt x="8" y="11"/>
                    <a:pt x="10" y="13"/>
                  </a:cubicBezTo>
                  <a:cubicBezTo>
                    <a:pt x="13" y="15"/>
                    <a:pt x="17" y="17"/>
                    <a:pt x="2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4" name="Freeform 48"/>
            <p:cNvSpPr/>
            <p:nvPr/>
          </p:nvSpPr>
          <p:spPr bwMode="auto">
            <a:xfrm>
              <a:off x="1771" y="2416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3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3 w 4"/>
                <a:gd name="T13" fmla="*/ 1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3"/>
                    <a:pt x="4" y="3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5" name="Freeform 49"/>
            <p:cNvSpPr/>
            <p:nvPr/>
          </p:nvSpPr>
          <p:spPr bwMode="auto">
            <a:xfrm>
              <a:off x="1730" y="2428"/>
              <a:ext cx="53" cy="169"/>
            </a:xfrm>
            <a:custGeom>
              <a:avLst/>
              <a:gdLst>
                <a:gd name="T0" fmla="*/ 10 w 13"/>
                <a:gd name="T1" fmla="*/ 0 h 42"/>
                <a:gd name="T2" fmla="*/ 13 w 13"/>
                <a:gd name="T3" fmla="*/ 1 h 42"/>
                <a:gd name="T4" fmla="*/ 4 w 13"/>
                <a:gd name="T5" fmla="*/ 41 h 42"/>
                <a:gd name="T6" fmla="*/ 4 w 13"/>
                <a:gd name="T7" fmla="*/ 41 h 42"/>
                <a:gd name="T8" fmla="*/ 4 w 13"/>
                <a:gd name="T9" fmla="*/ 42 h 42"/>
                <a:gd name="T10" fmla="*/ 4 w 13"/>
                <a:gd name="T11" fmla="*/ 41 h 42"/>
                <a:gd name="T12" fmla="*/ 2 w 13"/>
                <a:gd name="T13" fmla="*/ 40 h 42"/>
                <a:gd name="T14" fmla="*/ 1 w 13"/>
                <a:gd name="T15" fmla="*/ 40 h 42"/>
                <a:gd name="T16" fmla="*/ 0 w 13"/>
                <a:gd name="T17" fmla="*/ 41 h 42"/>
                <a:gd name="T18" fmla="*/ 5 w 13"/>
                <a:gd name="T19" fmla="*/ 12 h 42"/>
                <a:gd name="T20" fmla="*/ 10 w 13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42">
                  <a:moveTo>
                    <a:pt x="10" y="0"/>
                  </a:moveTo>
                  <a:cubicBezTo>
                    <a:pt x="11" y="1"/>
                    <a:pt x="12" y="1"/>
                    <a:pt x="13" y="1"/>
                  </a:cubicBezTo>
                  <a:cubicBezTo>
                    <a:pt x="11" y="6"/>
                    <a:pt x="4" y="2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1"/>
                    <a:pt x="4" y="41"/>
                  </a:cubicBezTo>
                  <a:cubicBezTo>
                    <a:pt x="3" y="40"/>
                    <a:pt x="3" y="40"/>
                    <a:pt x="2" y="40"/>
                  </a:cubicBezTo>
                  <a:cubicBezTo>
                    <a:pt x="2" y="40"/>
                    <a:pt x="1" y="40"/>
                    <a:pt x="1" y="40"/>
                  </a:cubicBezTo>
                  <a:cubicBezTo>
                    <a:pt x="1" y="40"/>
                    <a:pt x="1" y="40"/>
                    <a:pt x="0" y="41"/>
                  </a:cubicBezTo>
                  <a:cubicBezTo>
                    <a:pt x="0" y="30"/>
                    <a:pt x="3" y="19"/>
                    <a:pt x="5" y="12"/>
                  </a:cubicBezTo>
                  <a:cubicBezTo>
                    <a:pt x="7" y="7"/>
                    <a:pt x="9" y="3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6" name="Freeform 50"/>
            <p:cNvSpPr/>
            <p:nvPr/>
          </p:nvSpPr>
          <p:spPr bwMode="auto">
            <a:xfrm>
              <a:off x="1533" y="1937"/>
              <a:ext cx="250" cy="491"/>
            </a:xfrm>
            <a:custGeom>
              <a:avLst/>
              <a:gdLst>
                <a:gd name="T0" fmla="*/ 62 w 62"/>
                <a:gd name="T1" fmla="*/ 119 h 122"/>
                <a:gd name="T2" fmla="*/ 62 w 62"/>
                <a:gd name="T3" fmla="*/ 120 h 122"/>
                <a:gd name="T4" fmla="*/ 61 w 62"/>
                <a:gd name="T5" fmla="*/ 119 h 122"/>
                <a:gd name="T6" fmla="*/ 59 w 62"/>
                <a:gd name="T7" fmla="*/ 120 h 122"/>
                <a:gd name="T8" fmla="*/ 59 w 62"/>
                <a:gd name="T9" fmla="*/ 122 h 122"/>
                <a:gd name="T10" fmla="*/ 58 w 62"/>
                <a:gd name="T11" fmla="*/ 122 h 122"/>
                <a:gd name="T12" fmla="*/ 26 w 62"/>
                <a:gd name="T13" fmla="*/ 104 h 122"/>
                <a:gd name="T14" fmla="*/ 0 w 62"/>
                <a:gd name="T15" fmla="*/ 49 h 122"/>
                <a:gd name="T16" fmla="*/ 6 w 62"/>
                <a:gd name="T17" fmla="*/ 22 h 122"/>
                <a:gd name="T18" fmla="*/ 22 w 62"/>
                <a:gd name="T19" fmla="*/ 0 h 122"/>
                <a:gd name="T20" fmla="*/ 23 w 62"/>
                <a:gd name="T21" fmla="*/ 1 h 122"/>
                <a:gd name="T22" fmla="*/ 24 w 62"/>
                <a:gd name="T23" fmla="*/ 2 h 122"/>
                <a:gd name="T24" fmla="*/ 25 w 62"/>
                <a:gd name="T25" fmla="*/ 2 h 122"/>
                <a:gd name="T26" fmla="*/ 26 w 62"/>
                <a:gd name="T27" fmla="*/ 2 h 122"/>
                <a:gd name="T28" fmla="*/ 4 w 62"/>
                <a:gd name="T29" fmla="*/ 49 h 122"/>
                <a:gd name="T30" fmla="*/ 28 w 62"/>
                <a:gd name="T31" fmla="*/ 101 h 122"/>
                <a:gd name="T32" fmla="*/ 62 w 62"/>
                <a:gd name="T33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2" h="122">
                  <a:moveTo>
                    <a:pt x="62" y="119"/>
                  </a:moveTo>
                  <a:cubicBezTo>
                    <a:pt x="62" y="120"/>
                    <a:pt x="62" y="120"/>
                    <a:pt x="62" y="120"/>
                  </a:cubicBezTo>
                  <a:cubicBezTo>
                    <a:pt x="62" y="119"/>
                    <a:pt x="61" y="119"/>
                    <a:pt x="61" y="119"/>
                  </a:cubicBezTo>
                  <a:cubicBezTo>
                    <a:pt x="60" y="119"/>
                    <a:pt x="60" y="120"/>
                    <a:pt x="59" y="120"/>
                  </a:cubicBezTo>
                  <a:cubicBezTo>
                    <a:pt x="59" y="120"/>
                    <a:pt x="59" y="121"/>
                    <a:pt x="59" y="122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45" y="118"/>
                    <a:pt x="34" y="111"/>
                    <a:pt x="26" y="104"/>
                  </a:cubicBezTo>
                  <a:cubicBezTo>
                    <a:pt x="9" y="89"/>
                    <a:pt x="0" y="69"/>
                    <a:pt x="0" y="49"/>
                  </a:cubicBezTo>
                  <a:cubicBezTo>
                    <a:pt x="0" y="40"/>
                    <a:pt x="2" y="31"/>
                    <a:pt x="6" y="22"/>
                  </a:cubicBezTo>
                  <a:cubicBezTo>
                    <a:pt x="10" y="14"/>
                    <a:pt x="15" y="6"/>
                    <a:pt x="22" y="0"/>
                  </a:cubicBezTo>
                  <a:cubicBezTo>
                    <a:pt x="23" y="0"/>
                    <a:pt x="23" y="1"/>
                    <a:pt x="23" y="1"/>
                  </a:cubicBezTo>
                  <a:cubicBezTo>
                    <a:pt x="23" y="1"/>
                    <a:pt x="24" y="2"/>
                    <a:pt x="24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2"/>
                    <a:pt x="26" y="2"/>
                    <a:pt x="26" y="2"/>
                  </a:cubicBezTo>
                  <a:cubicBezTo>
                    <a:pt x="11" y="15"/>
                    <a:pt x="4" y="32"/>
                    <a:pt x="4" y="49"/>
                  </a:cubicBezTo>
                  <a:cubicBezTo>
                    <a:pt x="4" y="68"/>
                    <a:pt x="12" y="87"/>
                    <a:pt x="28" y="101"/>
                  </a:cubicBezTo>
                  <a:cubicBezTo>
                    <a:pt x="37" y="109"/>
                    <a:pt x="48" y="115"/>
                    <a:pt x="62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7" name="Freeform 51"/>
            <p:cNvSpPr/>
            <p:nvPr/>
          </p:nvSpPr>
          <p:spPr bwMode="auto">
            <a:xfrm>
              <a:off x="1762" y="1857"/>
              <a:ext cx="17" cy="16"/>
            </a:xfrm>
            <a:custGeom>
              <a:avLst/>
              <a:gdLst>
                <a:gd name="T0" fmla="*/ 4 w 4"/>
                <a:gd name="T1" fmla="*/ 1 h 4"/>
                <a:gd name="T2" fmla="*/ 4 w 4"/>
                <a:gd name="T3" fmla="*/ 2 h 4"/>
                <a:gd name="T4" fmla="*/ 3 w 4"/>
                <a:gd name="T5" fmla="*/ 4 h 4"/>
                <a:gd name="T6" fmla="*/ 3 w 4"/>
                <a:gd name="T7" fmla="*/ 4 h 4"/>
                <a:gd name="T8" fmla="*/ 3 w 4"/>
                <a:gd name="T9" fmla="*/ 4 h 4"/>
                <a:gd name="T10" fmla="*/ 1 w 4"/>
                <a:gd name="T11" fmla="*/ 3 h 4"/>
                <a:gd name="T12" fmla="*/ 0 w 4"/>
                <a:gd name="T13" fmla="*/ 1 h 4"/>
                <a:gd name="T14" fmla="*/ 4 w 4"/>
                <a:gd name="T15" fmla="*/ 0 h 4"/>
                <a:gd name="T16" fmla="*/ 4 w 4"/>
                <a:gd name="T1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1" y="3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8" name="Freeform 52"/>
            <p:cNvSpPr/>
            <p:nvPr/>
          </p:nvSpPr>
          <p:spPr bwMode="auto">
            <a:xfrm>
              <a:off x="1585" y="2118"/>
              <a:ext cx="194" cy="65"/>
            </a:xfrm>
            <a:custGeom>
              <a:avLst/>
              <a:gdLst>
                <a:gd name="T0" fmla="*/ 48 w 48"/>
                <a:gd name="T1" fmla="*/ 14 h 16"/>
                <a:gd name="T2" fmla="*/ 47 w 48"/>
                <a:gd name="T3" fmla="*/ 15 h 16"/>
                <a:gd name="T4" fmla="*/ 46 w 48"/>
                <a:gd name="T5" fmla="*/ 16 h 16"/>
                <a:gd name="T6" fmla="*/ 45 w 48"/>
                <a:gd name="T7" fmla="*/ 15 h 16"/>
                <a:gd name="T8" fmla="*/ 34 w 48"/>
                <a:gd name="T9" fmla="*/ 9 h 16"/>
                <a:gd name="T10" fmla="*/ 10 w 48"/>
                <a:gd name="T11" fmla="*/ 3 h 16"/>
                <a:gd name="T12" fmla="*/ 2 w 48"/>
                <a:gd name="T13" fmla="*/ 4 h 16"/>
                <a:gd name="T14" fmla="*/ 2 w 48"/>
                <a:gd name="T15" fmla="*/ 4 h 16"/>
                <a:gd name="T16" fmla="*/ 0 w 48"/>
                <a:gd name="T17" fmla="*/ 3 h 16"/>
                <a:gd name="T18" fmla="*/ 0 w 48"/>
                <a:gd name="T19" fmla="*/ 2 h 16"/>
                <a:gd name="T20" fmla="*/ 2 w 48"/>
                <a:gd name="T21" fmla="*/ 0 h 16"/>
                <a:gd name="T22" fmla="*/ 10 w 48"/>
                <a:gd name="T23" fmla="*/ 0 h 16"/>
                <a:gd name="T24" fmla="*/ 36 w 48"/>
                <a:gd name="T25" fmla="*/ 6 h 16"/>
                <a:gd name="T26" fmla="*/ 47 w 48"/>
                <a:gd name="T27" fmla="*/ 12 h 16"/>
                <a:gd name="T28" fmla="*/ 48 w 48"/>
                <a:gd name="T29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16">
                  <a:moveTo>
                    <a:pt x="48" y="14"/>
                  </a:moveTo>
                  <a:cubicBezTo>
                    <a:pt x="48" y="14"/>
                    <a:pt x="47" y="14"/>
                    <a:pt x="47" y="15"/>
                  </a:cubicBezTo>
                  <a:cubicBezTo>
                    <a:pt x="47" y="15"/>
                    <a:pt x="46" y="16"/>
                    <a:pt x="46" y="16"/>
                  </a:cubicBezTo>
                  <a:cubicBezTo>
                    <a:pt x="45" y="16"/>
                    <a:pt x="45" y="15"/>
                    <a:pt x="45" y="15"/>
                  </a:cubicBezTo>
                  <a:cubicBezTo>
                    <a:pt x="44" y="15"/>
                    <a:pt x="41" y="12"/>
                    <a:pt x="34" y="9"/>
                  </a:cubicBezTo>
                  <a:cubicBezTo>
                    <a:pt x="28" y="6"/>
                    <a:pt x="20" y="3"/>
                    <a:pt x="10" y="3"/>
                  </a:cubicBezTo>
                  <a:cubicBezTo>
                    <a:pt x="8" y="3"/>
                    <a:pt x="5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1" y="1"/>
                    <a:pt x="2" y="0"/>
                  </a:cubicBezTo>
                  <a:cubicBezTo>
                    <a:pt x="5" y="0"/>
                    <a:pt x="7" y="0"/>
                    <a:pt x="10" y="0"/>
                  </a:cubicBezTo>
                  <a:cubicBezTo>
                    <a:pt x="20" y="0"/>
                    <a:pt x="29" y="3"/>
                    <a:pt x="36" y="6"/>
                  </a:cubicBezTo>
                  <a:cubicBezTo>
                    <a:pt x="43" y="9"/>
                    <a:pt x="47" y="12"/>
                    <a:pt x="47" y="12"/>
                  </a:cubicBezTo>
                  <a:cubicBezTo>
                    <a:pt x="47" y="12"/>
                    <a:pt x="48" y="13"/>
                    <a:pt x="4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29" name="Freeform 53"/>
            <p:cNvSpPr/>
            <p:nvPr/>
          </p:nvSpPr>
          <p:spPr bwMode="auto">
            <a:xfrm>
              <a:off x="1637" y="1861"/>
              <a:ext cx="138" cy="84"/>
            </a:xfrm>
            <a:custGeom>
              <a:avLst/>
              <a:gdLst>
                <a:gd name="T0" fmla="*/ 34 w 34"/>
                <a:gd name="T1" fmla="*/ 3 h 21"/>
                <a:gd name="T2" fmla="*/ 34 w 34"/>
                <a:gd name="T3" fmla="*/ 3 h 21"/>
                <a:gd name="T4" fmla="*/ 0 w 34"/>
                <a:gd name="T5" fmla="*/ 21 h 21"/>
                <a:gd name="T6" fmla="*/ 0 w 34"/>
                <a:gd name="T7" fmla="*/ 19 h 21"/>
                <a:gd name="T8" fmla="*/ 0 w 34"/>
                <a:gd name="T9" fmla="*/ 19 h 21"/>
                <a:gd name="T10" fmla="*/ 0 w 34"/>
                <a:gd name="T11" fmla="*/ 16 h 21"/>
                <a:gd name="T12" fmla="*/ 28 w 34"/>
                <a:gd name="T13" fmla="*/ 1 h 21"/>
                <a:gd name="T14" fmla="*/ 31 w 34"/>
                <a:gd name="T15" fmla="*/ 0 h 21"/>
                <a:gd name="T16" fmla="*/ 32 w 34"/>
                <a:gd name="T17" fmla="*/ 2 h 21"/>
                <a:gd name="T18" fmla="*/ 34 w 34"/>
                <a:gd name="T19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" h="21">
                  <a:moveTo>
                    <a:pt x="34" y="3"/>
                  </a:moveTo>
                  <a:cubicBezTo>
                    <a:pt x="34" y="3"/>
                    <a:pt x="34" y="3"/>
                    <a:pt x="34" y="3"/>
                  </a:cubicBezTo>
                  <a:cubicBezTo>
                    <a:pt x="20" y="7"/>
                    <a:pt x="9" y="13"/>
                    <a:pt x="0" y="21"/>
                  </a:cubicBezTo>
                  <a:cubicBezTo>
                    <a:pt x="0" y="20"/>
                    <a:pt x="0" y="20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8"/>
                    <a:pt x="0" y="16"/>
                  </a:cubicBezTo>
                  <a:cubicBezTo>
                    <a:pt x="7" y="10"/>
                    <a:pt x="17" y="5"/>
                    <a:pt x="28" y="1"/>
                  </a:cubicBezTo>
                  <a:cubicBezTo>
                    <a:pt x="29" y="1"/>
                    <a:pt x="30" y="0"/>
                    <a:pt x="31" y="0"/>
                  </a:cubicBezTo>
                  <a:cubicBezTo>
                    <a:pt x="32" y="1"/>
                    <a:pt x="32" y="2"/>
                    <a:pt x="32" y="2"/>
                  </a:cubicBezTo>
                  <a:cubicBezTo>
                    <a:pt x="32" y="3"/>
                    <a:pt x="33" y="3"/>
                    <a:pt x="3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0" name="Freeform 54"/>
            <p:cNvSpPr/>
            <p:nvPr/>
          </p:nvSpPr>
          <p:spPr bwMode="auto">
            <a:xfrm>
              <a:off x="1617" y="1728"/>
              <a:ext cx="162" cy="209"/>
            </a:xfrm>
            <a:custGeom>
              <a:avLst/>
              <a:gdLst>
                <a:gd name="T0" fmla="*/ 38 w 40"/>
                <a:gd name="T1" fmla="*/ 28 h 52"/>
                <a:gd name="T2" fmla="*/ 40 w 40"/>
                <a:gd name="T3" fmla="*/ 32 h 52"/>
                <a:gd name="T4" fmla="*/ 36 w 40"/>
                <a:gd name="T5" fmla="*/ 33 h 52"/>
                <a:gd name="T6" fmla="*/ 35 w 40"/>
                <a:gd name="T7" fmla="*/ 30 h 52"/>
                <a:gd name="T8" fmla="*/ 28 w 40"/>
                <a:gd name="T9" fmla="*/ 19 h 52"/>
                <a:gd name="T10" fmla="*/ 11 w 40"/>
                <a:gd name="T11" fmla="*/ 4 h 52"/>
                <a:gd name="T12" fmla="*/ 11 w 40"/>
                <a:gd name="T13" fmla="*/ 4 h 52"/>
                <a:gd name="T14" fmla="*/ 11 w 40"/>
                <a:gd name="T15" fmla="*/ 4 h 52"/>
                <a:gd name="T16" fmla="*/ 5 w 40"/>
                <a:gd name="T17" fmla="*/ 11 h 52"/>
                <a:gd name="T18" fmla="*/ 4 w 40"/>
                <a:gd name="T19" fmla="*/ 28 h 52"/>
                <a:gd name="T20" fmla="*/ 4 w 40"/>
                <a:gd name="T21" fmla="*/ 44 h 52"/>
                <a:gd name="T22" fmla="*/ 5 w 40"/>
                <a:gd name="T23" fmla="*/ 49 h 52"/>
                <a:gd name="T24" fmla="*/ 3 w 40"/>
                <a:gd name="T25" fmla="*/ 50 h 52"/>
                <a:gd name="T26" fmla="*/ 1 w 40"/>
                <a:gd name="T27" fmla="*/ 52 h 52"/>
                <a:gd name="T28" fmla="*/ 0 w 40"/>
                <a:gd name="T29" fmla="*/ 28 h 52"/>
                <a:gd name="T30" fmla="*/ 2 w 40"/>
                <a:gd name="T31" fmla="*/ 10 h 52"/>
                <a:gd name="T32" fmla="*/ 5 w 40"/>
                <a:gd name="T33" fmla="*/ 3 h 52"/>
                <a:gd name="T34" fmla="*/ 11 w 40"/>
                <a:gd name="T35" fmla="*/ 0 h 52"/>
                <a:gd name="T36" fmla="*/ 22 w 40"/>
                <a:gd name="T37" fmla="*/ 6 h 52"/>
                <a:gd name="T38" fmla="*/ 32 w 40"/>
                <a:gd name="T39" fmla="*/ 17 h 52"/>
                <a:gd name="T40" fmla="*/ 38 w 40"/>
                <a:gd name="T41" fmla="*/ 2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" h="52">
                  <a:moveTo>
                    <a:pt x="38" y="28"/>
                  </a:moveTo>
                  <a:cubicBezTo>
                    <a:pt x="39" y="30"/>
                    <a:pt x="39" y="31"/>
                    <a:pt x="40" y="32"/>
                  </a:cubicBezTo>
                  <a:cubicBezTo>
                    <a:pt x="38" y="32"/>
                    <a:pt x="37" y="33"/>
                    <a:pt x="36" y="33"/>
                  </a:cubicBezTo>
                  <a:cubicBezTo>
                    <a:pt x="36" y="32"/>
                    <a:pt x="35" y="31"/>
                    <a:pt x="35" y="30"/>
                  </a:cubicBezTo>
                  <a:cubicBezTo>
                    <a:pt x="33" y="27"/>
                    <a:pt x="31" y="23"/>
                    <a:pt x="28" y="19"/>
                  </a:cubicBezTo>
                  <a:cubicBezTo>
                    <a:pt x="24" y="11"/>
                    <a:pt x="17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8" y="4"/>
                    <a:pt x="7" y="6"/>
                    <a:pt x="5" y="11"/>
                  </a:cubicBezTo>
                  <a:cubicBezTo>
                    <a:pt x="4" y="15"/>
                    <a:pt x="4" y="21"/>
                    <a:pt x="4" y="28"/>
                  </a:cubicBezTo>
                  <a:cubicBezTo>
                    <a:pt x="4" y="34"/>
                    <a:pt x="4" y="40"/>
                    <a:pt x="4" y="44"/>
                  </a:cubicBezTo>
                  <a:cubicBezTo>
                    <a:pt x="5" y="46"/>
                    <a:pt x="5" y="47"/>
                    <a:pt x="5" y="49"/>
                  </a:cubicBezTo>
                  <a:cubicBezTo>
                    <a:pt x="4" y="49"/>
                    <a:pt x="3" y="50"/>
                    <a:pt x="3" y="50"/>
                  </a:cubicBezTo>
                  <a:cubicBezTo>
                    <a:pt x="2" y="51"/>
                    <a:pt x="2" y="51"/>
                    <a:pt x="1" y="52"/>
                  </a:cubicBezTo>
                  <a:cubicBezTo>
                    <a:pt x="1" y="48"/>
                    <a:pt x="0" y="38"/>
                    <a:pt x="0" y="28"/>
                  </a:cubicBezTo>
                  <a:cubicBezTo>
                    <a:pt x="0" y="21"/>
                    <a:pt x="0" y="15"/>
                    <a:pt x="2" y="10"/>
                  </a:cubicBezTo>
                  <a:cubicBezTo>
                    <a:pt x="2" y="7"/>
                    <a:pt x="3" y="5"/>
                    <a:pt x="5" y="3"/>
                  </a:cubicBezTo>
                  <a:cubicBezTo>
                    <a:pt x="6" y="1"/>
                    <a:pt x="8" y="0"/>
                    <a:pt x="11" y="0"/>
                  </a:cubicBezTo>
                  <a:cubicBezTo>
                    <a:pt x="15" y="0"/>
                    <a:pt x="19" y="2"/>
                    <a:pt x="22" y="6"/>
                  </a:cubicBezTo>
                  <a:cubicBezTo>
                    <a:pt x="26" y="9"/>
                    <a:pt x="29" y="13"/>
                    <a:pt x="32" y="17"/>
                  </a:cubicBezTo>
                  <a:cubicBezTo>
                    <a:pt x="34" y="21"/>
                    <a:pt x="36" y="25"/>
                    <a:pt x="38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1" name="Freeform 55"/>
            <p:cNvSpPr/>
            <p:nvPr/>
          </p:nvSpPr>
          <p:spPr bwMode="auto">
            <a:xfrm>
              <a:off x="1581" y="2163"/>
              <a:ext cx="177" cy="40"/>
            </a:xfrm>
            <a:custGeom>
              <a:avLst/>
              <a:gdLst>
                <a:gd name="T0" fmla="*/ 44 w 44"/>
                <a:gd name="T1" fmla="*/ 8 h 10"/>
                <a:gd name="T2" fmla="*/ 44 w 44"/>
                <a:gd name="T3" fmla="*/ 9 h 10"/>
                <a:gd name="T4" fmla="*/ 42 w 44"/>
                <a:gd name="T5" fmla="*/ 10 h 10"/>
                <a:gd name="T6" fmla="*/ 42 w 44"/>
                <a:gd name="T7" fmla="*/ 10 h 10"/>
                <a:gd name="T8" fmla="*/ 34 w 44"/>
                <a:gd name="T9" fmla="*/ 7 h 10"/>
                <a:gd name="T10" fmla="*/ 16 w 44"/>
                <a:gd name="T11" fmla="*/ 4 h 10"/>
                <a:gd name="T12" fmla="*/ 3 w 44"/>
                <a:gd name="T13" fmla="*/ 5 h 10"/>
                <a:gd name="T14" fmla="*/ 2 w 44"/>
                <a:gd name="T15" fmla="*/ 5 h 10"/>
                <a:gd name="T16" fmla="*/ 1 w 44"/>
                <a:gd name="T17" fmla="*/ 4 h 10"/>
                <a:gd name="T18" fmla="*/ 0 w 44"/>
                <a:gd name="T19" fmla="*/ 3 h 10"/>
                <a:gd name="T20" fmla="*/ 2 w 44"/>
                <a:gd name="T21" fmla="*/ 2 h 10"/>
                <a:gd name="T22" fmla="*/ 16 w 44"/>
                <a:gd name="T23" fmla="*/ 0 h 10"/>
                <a:gd name="T24" fmla="*/ 35 w 44"/>
                <a:gd name="T25" fmla="*/ 3 h 10"/>
                <a:gd name="T26" fmla="*/ 43 w 44"/>
                <a:gd name="T27" fmla="*/ 6 h 10"/>
                <a:gd name="T28" fmla="*/ 44 w 44"/>
                <a:gd name="T2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10">
                  <a:moveTo>
                    <a:pt x="44" y="8"/>
                  </a:moveTo>
                  <a:cubicBezTo>
                    <a:pt x="44" y="8"/>
                    <a:pt x="44" y="9"/>
                    <a:pt x="44" y="9"/>
                  </a:cubicBezTo>
                  <a:cubicBezTo>
                    <a:pt x="44" y="9"/>
                    <a:pt x="43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39" y="8"/>
                    <a:pt x="34" y="7"/>
                  </a:cubicBezTo>
                  <a:cubicBezTo>
                    <a:pt x="30" y="5"/>
                    <a:pt x="23" y="4"/>
                    <a:pt x="16" y="4"/>
                  </a:cubicBezTo>
                  <a:cubicBezTo>
                    <a:pt x="12" y="4"/>
                    <a:pt x="7" y="4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7" y="0"/>
                    <a:pt x="11" y="0"/>
                    <a:pt x="16" y="0"/>
                  </a:cubicBezTo>
                  <a:cubicBezTo>
                    <a:pt x="24" y="0"/>
                    <a:pt x="31" y="2"/>
                    <a:pt x="35" y="3"/>
                  </a:cubicBezTo>
                  <a:cubicBezTo>
                    <a:pt x="40" y="5"/>
                    <a:pt x="43" y="6"/>
                    <a:pt x="43" y="6"/>
                  </a:cubicBezTo>
                  <a:cubicBezTo>
                    <a:pt x="44" y="7"/>
                    <a:pt x="44" y="7"/>
                    <a:pt x="4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2" name="Freeform 56"/>
            <p:cNvSpPr/>
            <p:nvPr/>
          </p:nvSpPr>
          <p:spPr bwMode="auto">
            <a:xfrm>
              <a:off x="1597" y="2207"/>
              <a:ext cx="153" cy="28"/>
            </a:xfrm>
            <a:custGeom>
              <a:avLst/>
              <a:gdLst>
                <a:gd name="T0" fmla="*/ 38 w 38"/>
                <a:gd name="T1" fmla="*/ 4 h 7"/>
                <a:gd name="T2" fmla="*/ 38 w 38"/>
                <a:gd name="T3" fmla="*/ 4 h 7"/>
                <a:gd name="T4" fmla="*/ 36 w 38"/>
                <a:gd name="T5" fmla="*/ 6 h 7"/>
                <a:gd name="T6" fmla="*/ 35 w 38"/>
                <a:gd name="T7" fmla="*/ 6 h 7"/>
                <a:gd name="T8" fmla="*/ 29 w 38"/>
                <a:gd name="T9" fmla="*/ 5 h 7"/>
                <a:gd name="T10" fmla="*/ 16 w 38"/>
                <a:gd name="T11" fmla="*/ 3 h 7"/>
                <a:gd name="T12" fmla="*/ 16 w 38"/>
                <a:gd name="T13" fmla="*/ 3 h 7"/>
                <a:gd name="T14" fmla="*/ 4 w 38"/>
                <a:gd name="T15" fmla="*/ 6 h 7"/>
                <a:gd name="T16" fmla="*/ 3 w 38"/>
                <a:gd name="T17" fmla="*/ 7 h 7"/>
                <a:gd name="T18" fmla="*/ 1 w 38"/>
                <a:gd name="T19" fmla="*/ 6 h 7"/>
                <a:gd name="T20" fmla="*/ 1 w 38"/>
                <a:gd name="T21" fmla="*/ 4 h 7"/>
                <a:gd name="T22" fmla="*/ 16 w 38"/>
                <a:gd name="T23" fmla="*/ 0 h 7"/>
                <a:gd name="T24" fmla="*/ 30 w 38"/>
                <a:gd name="T25" fmla="*/ 1 h 7"/>
                <a:gd name="T26" fmla="*/ 36 w 38"/>
                <a:gd name="T27" fmla="*/ 2 h 7"/>
                <a:gd name="T28" fmla="*/ 38 w 38"/>
                <a:gd name="T2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7">
                  <a:moveTo>
                    <a:pt x="38" y="4"/>
                  </a:moveTo>
                  <a:cubicBezTo>
                    <a:pt x="38" y="4"/>
                    <a:pt x="38" y="4"/>
                    <a:pt x="38" y="4"/>
                  </a:cubicBezTo>
                  <a:cubicBezTo>
                    <a:pt x="37" y="5"/>
                    <a:pt x="37" y="6"/>
                    <a:pt x="36" y="6"/>
                  </a:cubicBezTo>
                  <a:cubicBezTo>
                    <a:pt x="36" y="6"/>
                    <a:pt x="36" y="6"/>
                    <a:pt x="35" y="6"/>
                  </a:cubicBezTo>
                  <a:cubicBezTo>
                    <a:pt x="35" y="6"/>
                    <a:pt x="33" y="5"/>
                    <a:pt x="29" y="5"/>
                  </a:cubicBezTo>
                  <a:cubicBezTo>
                    <a:pt x="26" y="4"/>
                    <a:pt x="21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0" y="3"/>
                    <a:pt x="6" y="4"/>
                    <a:pt x="4" y="6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0" y="5"/>
                    <a:pt x="0" y="4"/>
                    <a:pt x="1" y="4"/>
                  </a:cubicBezTo>
                  <a:cubicBezTo>
                    <a:pt x="5" y="0"/>
                    <a:pt x="10" y="0"/>
                    <a:pt x="16" y="0"/>
                  </a:cubicBezTo>
                  <a:cubicBezTo>
                    <a:pt x="21" y="0"/>
                    <a:pt x="26" y="0"/>
                    <a:pt x="30" y="1"/>
                  </a:cubicBezTo>
                  <a:cubicBezTo>
                    <a:pt x="34" y="1"/>
                    <a:pt x="36" y="2"/>
                    <a:pt x="36" y="2"/>
                  </a:cubicBezTo>
                  <a:cubicBezTo>
                    <a:pt x="37" y="2"/>
                    <a:pt x="38" y="3"/>
                    <a:pt x="3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3" name="Freeform 57"/>
            <p:cNvSpPr/>
            <p:nvPr/>
          </p:nvSpPr>
          <p:spPr bwMode="auto">
            <a:xfrm>
              <a:off x="1734" y="2625"/>
              <a:ext cx="16" cy="20"/>
            </a:xfrm>
            <a:custGeom>
              <a:avLst/>
              <a:gdLst>
                <a:gd name="T0" fmla="*/ 3 w 4"/>
                <a:gd name="T1" fmla="*/ 1 h 5"/>
                <a:gd name="T2" fmla="*/ 4 w 4"/>
                <a:gd name="T3" fmla="*/ 1 h 5"/>
                <a:gd name="T4" fmla="*/ 3 w 4"/>
                <a:gd name="T5" fmla="*/ 3 h 5"/>
                <a:gd name="T6" fmla="*/ 0 w 4"/>
                <a:gd name="T7" fmla="*/ 5 h 5"/>
                <a:gd name="T8" fmla="*/ 0 w 4"/>
                <a:gd name="T9" fmla="*/ 1 h 5"/>
                <a:gd name="T10" fmla="*/ 1 w 4"/>
                <a:gd name="T11" fmla="*/ 0 h 5"/>
                <a:gd name="T12" fmla="*/ 2 w 4"/>
                <a:gd name="T13" fmla="*/ 0 h 5"/>
                <a:gd name="T14" fmla="*/ 3 w 4"/>
                <a:gd name="T15" fmla="*/ 0 h 5"/>
                <a:gd name="T16" fmla="*/ 3 w 4"/>
                <a:gd name="T1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3" y="3"/>
                    <a:pt x="3" y="3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4" name="Freeform 58"/>
            <p:cNvSpPr/>
            <p:nvPr/>
          </p:nvSpPr>
          <p:spPr bwMode="auto">
            <a:xfrm>
              <a:off x="1730" y="2597"/>
              <a:ext cx="16" cy="32"/>
            </a:xfrm>
            <a:custGeom>
              <a:avLst/>
              <a:gdLst>
                <a:gd name="T0" fmla="*/ 4 w 4"/>
                <a:gd name="T1" fmla="*/ 8 h 8"/>
                <a:gd name="T2" fmla="*/ 4 w 4"/>
                <a:gd name="T3" fmla="*/ 7 h 8"/>
                <a:gd name="T4" fmla="*/ 3 w 4"/>
                <a:gd name="T5" fmla="*/ 7 h 8"/>
                <a:gd name="T6" fmla="*/ 2 w 4"/>
                <a:gd name="T7" fmla="*/ 7 h 8"/>
                <a:gd name="T8" fmla="*/ 1 w 4"/>
                <a:gd name="T9" fmla="*/ 8 h 8"/>
                <a:gd name="T10" fmla="*/ 0 w 4"/>
                <a:gd name="T11" fmla="*/ 3 h 8"/>
                <a:gd name="T12" fmla="*/ 3 w 4"/>
                <a:gd name="T13" fmla="*/ 2 h 8"/>
                <a:gd name="T14" fmla="*/ 4 w 4"/>
                <a:gd name="T15" fmla="*/ 0 h 8"/>
                <a:gd name="T16" fmla="*/ 4 w 4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cubicBezTo>
                    <a:pt x="4" y="8"/>
                    <a:pt x="4" y="8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8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2"/>
                    <a:pt x="2" y="2"/>
                    <a:pt x="3" y="2"/>
                  </a:cubicBezTo>
                  <a:cubicBezTo>
                    <a:pt x="3" y="1"/>
                    <a:pt x="4" y="1"/>
                    <a:pt x="4" y="0"/>
                  </a:cubicBezTo>
                  <a:cubicBezTo>
                    <a:pt x="4" y="3"/>
                    <a:pt x="4" y="5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5" name="Freeform 59"/>
            <p:cNvSpPr/>
            <p:nvPr/>
          </p:nvSpPr>
          <p:spPr bwMode="auto">
            <a:xfrm>
              <a:off x="1730" y="2589"/>
              <a:ext cx="16" cy="20"/>
            </a:xfrm>
            <a:custGeom>
              <a:avLst/>
              <a:gdLst>
                <a:gd name="T0" fmla="*/ 4 w 4"/>
                <a:gd name="T1" fmla="*/ 2 h 5"/>
                <a:gd name="T2" fmla="*/ 4 w 4"/>
                <a:gd name="T3" fmla="*/ 2 h 5"/>
                <a:gd name="T4" fmla="*/ 3 w 4"/>
                <a:gd name="T5" fmla="*/ 4 h 5"/>
                <a:gd name="T6" fmla="*/ 0 w 4"/>
                <a:gd name="T7" fmla="*/ 5 h 5"/>
                <a:gd name="T8" fmla="*/ 0 w 4"/>
                <a:gd name="T9" fmla="*/ 1 h 5"/>
                <a:gd name="T10" fmla="*/ 0 w 4"/>
                <a:gd name="T11" fmla="*/ 1 h 5"/>
                <a:gd name="T12" fmla="*/ 1 w 4"/>
                <a:gd name="T13" fmla="*/ 0 h 5"/>
                <a:gd name="T14" fmla="*/ 2 w 4"/>
                <a:gd name="T15" fmla="*/ 0 h 5"/>
                <a:gd name="T16" fmla="*/ 4 w 4"/>
                <a:gd name="T17" fmla="*/ 1 h 5"/>
                <a:gd name="T18" fmla="*/ 4 w 4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3" y="3"/>
                    <a:pt x="3" y="4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6" name="Freeform 60"/>
            <p:cNvSpPr/>
            <p:nvPr/>
          </p:nvSpPr>
          <p:spPr bwMode="auto">
            <a:xfrm>
              <a:off x="1468" y="2460"/>
              <a:ext cx="266" cy="198"/>
            </a:xfrm>
            <a:custGeom>
              <a:avLst/>
              <a:gdLst>
                <a:gd name="T0" fmla="*/ 66 w 66"/>
                <a:gd name="T1" fmla="*/ 42 h 49"/>
                <a:gd name="T2" fmla="*/ 66 w 66"/>
                <a:gd name="T3" fmla="*/ 46 h 49"/>
                <a:gd name="T4" fmla="*/ 54 w 66"/>
                <a:gd name="T5" fmla="*/ 49 h 49"/>
                <a:gd name="T6" fmla="*/ 54 w 66"/>
                <a:gd name="T7" fmla="*/ 49 h 49"/>
                <a:gd name="T8" fmla="*/ 29 w 66"/>
                <a:gd name="T9" fmla="*/ 22 h 49"/>
                <a:gd name="T10" fmla="*/ 25 w 66"/>
                <a:gd name="T11" fmla="*/ 18 h 49"/>
                <a:gd name="T12" fmla="*/ 25 w 66"/>
                <a:gd name="T13" fmla="*/ 18 h 49"/>
                <a:gd name="T14" fmla="*/ 12 w 66"/>
                <a:gd name="T15" fmla="*/ 28 h 49"/>
                <a:gd name="T16" fmla="*/ 7 w 66"/>
                <a:gd name="T17" fmla="*/ 30 h 49"/>
                <a:gd name="T18" fmla="*/ 2 w 66"/>
                <a:gd name="T19" fmla="*/ 27 h 49"/>
                <a:gd name="T20" fmla="*/ 0 w 66"/>
                <a:gd name="T21" fmla="*/ 20 h 49"/>
                <a:gd name="T22" fmla="*/ 4 w 66"/>
                <a:gd name="T23" fmla="*/ 9 h 49"/>
                <a:gd name="T24" fmla="*/ 19 w 66"/>
                <a:gd name="T25" fmla="*/ 0 h 49"/>
                <a:gd name="T26" fmla="*/ 19 w 66"/>
                <a:gd name="T27" fmla="*/ 0 h 49"/>
                <a:gd name="T28" fmla="*/ 39 w 66"/>
                <a:gd name="T29" fmla="*/ 22 h 49"/>
                <a:gd name="T30" fmla="*/ 44 w 66"/>
                <a:gd name="T31" fmla="*/ 34 h 49"/>
                <a:gd name="T32" fmla="*/ 51 w 66"/>
                <a:gd name="T33" fmla="*/ 36 h 49"/>
                <a:gd name="T34" fmla="*/ 52 w 66"/>
                <a:gd name="T35" fmla="*/ 36 h 49"/>
                <a:gd name="T36" fmla="*/ 65 w 66"/>
                <a:gd name="T37" fmla="*/ 33 h 49"/>
                <a:gd name="T38" fmla="*/ 65 w 66"/>
                <a:gd name="T39" fmla="*/ 33 h 49"/>
                <a:gd name="T40" fmla="*/ 65 w 66"/>
                <a:gd name="T41" fmla="*/ 37 h 49"/>
                <a:gd name="T42" fmla="*/ 51 w 66"/>
                <a:gd name="T43" fmla="*/ 40 h 49"/>
                <a:gd name="T44" fmla="*/ 51 w 66"/>
                <a:gd name="T45" fmla="*/ 40 h 49"/>
                <a:gd name="T46" fmla="*/ 36 w 66"/>
                <a:gd name="T47" fmla="*/ 23 h 49"/>
                <a:gd name="T48" fmla="*/ 30 w 66"/>
                <a:gd name="T49" fmla="*/ 8 h 49"/>
                <a:gd name="T50" fmla="*/ 19 w 66"/>
                <a:gd name="T51" fmla="*/ 4 h 49"/>
                <a:gd name="T52" fmla="*/ 7 w 66"/>
                <a:gd name="T53" fmla="*/ 11 h 49"/>
                <a:gd name="T54" fmla="*/ 4 w 66"/>
                <a:gd name="T55" fmla="*/ 20 h 49"/>
                <a:gd name="T56" fmla="*/ 7 w 66"/>
                <a:gd name="T57" fmla="*/ 26 h 49"/>
                <a:gd name="T58" fmla="*/ 9 w 66"/>
                <a:gd name="T59" fmla="*/ 25 h 49"/>
                <a:gd name="T60" fmla="*/ 16 w 66"/>
                <a:gd name="T61" fmla="*/ 18 h 49"/>
                <a:gd name="T62" fmla="*/ 25 w 66"/>
                <a:gd name="T63" fmla="*/ 14 h 49"/>
                <a:gd name="T64" fmla="*/ 25 w 66"/>
                <a:gd name="T65" fmla="*/ 14 h 49"/>
                <a:gd name="T66" fmla="*/ 32 w 66"/>
                <a:gd name="T67" fmla="*/ 21 h 49"/>
                <a:gd name="T68" fmla="*/ 54 w 66"/>
                <a:gd name="T69" fmla="*/ 46 h 49"/>
                <a:gd name="T70" fmla="*/ 54 w 66"/>
                <a:gd name="T71" fmla="*/ 46 h 49"/>
                <a:gd name="T72" fmla="*/ 66 w 66"/>
                <a:gd name="T73" fmla="*/ 4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" h="49">
                  <a:moveTo>
                    <a:pt x="66" y="42"/>
                  </a:moveTo>
                  <a:cubicBezTo>
                    <a:pt x="66" y="43"/>
                    <a:pt x="66" y="44"/>
                    <a:pt x="66" y="46"/>
                  </a:cubicBezTo>
                  <a:cubicBezTo>
                    <a:pt x="62" y="48"/>
                    <a:pt x="58" y="49"/>
                    <a:pt x="54" y="49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38" y="49"/>
                    <a:pt x="31" y="31"/>
                    <a:pt x="29" y="22"/>
                  </a:cubicBezTo>
                  <a:cubicBezTo>
                    <a:pt x="27" y="18"/>
                    <a:pt x="27" y="18"/>
                    <a:pt x="25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2" y="18"/>
                    <a:pt x="15" y="24"/>
                    <a:pt x="12" y="28"/>
                  </a:cubicBezTo>
                  <a:cubicBezTo>
                    <a:pt x="10" y="29"/>
                    <a:pt x="9" y="30"/>
                    <a:pt x="7" y="30"/>
                  </a:cubicBezTo>
                  <a:cubicBezTo>
                    <a:pt x="5" y="30"/>
                    <a:pt x="3" y="29"/>
                    <a:pt x="2" y="27"/>
                  </a:cubicBezTo>
                  <a:cubicBezTo>
                    <a:pt x="1" y="25"/>
                    <a:pt x="0" y="23"/>
                    <a:pt x="0" y="20"/>
                  </a:cubicBezTo>
                  <a:cubicBezTo>
                    <a:pt x="0" y="17"/>
                    <a:pt x="1" y="13"/>
                    <a:pt x="4" y="9"/>
                  </a:cubicBezTo>
                  <a:cubicBezTo>
                    <a:pt x="8" y="3"/>
                    <a:pt x="14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9" y="0"/>
                    <a:pt x="38" y="8"/>
                    <a:pt x="39" y="22"/>
                  </a:cubicBezTo>
                  <a:cubicBezTo>
                    <a:pt x="40" y="28"/>
                    <a:pt x="42" y="31"/>
                    <a:pt x="44" y="34"/>
                  </a:cubicBezTo>
                  <a:cubicBezTo>
                    <a:pt x="46" y="36"/>
                    <a:pt x="49" y="36"/>
                    <a:pt x="51" y="36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6" y="36"/>
                    <a:pt x="62" y="34"/>
                    <a:pt x="65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5"/>
                    <a:pt x="65" y="36"/>
                    <a:pt x="65" y="37"/>
                  </a:cubicBezTo>
                  <a:cubicBezTo>
                    <a:pt x="61" y="38"/>
                    <a:pt x="56" y="40"/>
                    <a:pt x="51" y="40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44" y="40"/>
                    <a:pt x="37" y="35"/>
                    <a:pt x="36" y="23"/>
                  </a:cubicBezTo>
                  <a:cubicBezTo>
                    <a:pt x="35" y="16"/>
                    <a:pt x="33" y="11"/>
                    <a:pt x="30" y="8"/>
                  </a:cubicBezTo>
                  <a:cubicBezTo>
                    <a:pt x="27" y="5"/>
                    <a:pt x="23" y="4"/>
                    <a:pt x="19" y="4"/>
                  </a:cubicBezTo>
                  <a:cubicBezTo>
                    <a:pt x="15" y="4"/>
                    <a:pt x="10" y="6"/>
                    <a:pt x="7" y="11"/>
                  </a:cubicBezTo>
                  <a:cubicBezTo>
                    <a:pt x="5" y="15"/>
                    <a:pt x="4" y="18"/>
                    <a:pt x="4" y="20"/>
                  </a:cubicBezTo>
                  <a:cubicBezTo>
                    <a:pt x="4" y="24"/>
                    <a:pt x="6" y="26"/>
                    <a:pt x="7" y="26"/>
                  </a:cubicBezTo>
                  <a:cubicBezTo>
                    <a:pt x="8" y="26"/>
                    <a:pt x="8" y="26"/>
                    <a:pt x="9" y="25"/>
                  </a:cubicBezTo>
                  <a:cubicBezTo>
                    <a:pt x="11" y="23"/>
                    <a:pt x="13" y="21"/>
                    <a:pt x="16" y="18"/>
                  </a:cubicBezTo>
                  <a:cubicBezTo>
                    <a:pt x="19" y="16"/>
                    <a:pt x="22" y="14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8" y="14"/>
                    <a:pt x="31" y="17"/>
                    <a:pt x="32" y="21"/>
                  </a:cubicBezTo>
                  <a:cubicBezTo>
                    <a:pt x="35" y="29"/>
                    <a:pt x="42" y="46"/>
                    <a:pt x="54" y="46"/>
                  </a:cubicBezTo>
                  <a:cubicBezTo>
                    <a:pt x="54" y="46"/>
                    <a:pt x="54" y="46"/>
                    <a:pt x="54" y="46"/>
                  </a:cubicBezTo>
                  <a:cubicBezTo>
                    <a:pt x="57" y="46"/>
                    <a:pt x="61" y="45"/>
                    <a:pt x="66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537" name="Freeform 61"/>
            <p:cNvSpPr/>
            <p:nvPr/>
          </p:nvSpPr>
          <p:spPr bwMode="auto">
            <a:xfrm>
              <a:off x="1621" y="1925"/>
              <a:ext cx="16" cy="20"/>
            </a:xfrm>
            <a:custGeom>
              <a:avLst/>
              <a:gdLst>
                <a:gd name="T0" fmla="*/ 4 w 4"/>
                <a:gd name="T1" fmla="*/ 3 h 5"/>
                <a:gd name="T2" fmla="*/ 4 w 4"/>
                <a:gd name="T3" fmla="*/ 3 h 5"/>
                <a:gd name="T4" fmla="*/ 4 w 4"/>
                <a:gd name="T5" fmla="*/ 5 h 5"/>
                <a:gd name="T6" fmla="*/ 3 w 4"/>
                <a:gd name="T7" fmla="*/ 5 h 5"/>
                <a:gd name="T8" fmla="*/ 2 w 4"/>
                <a:gd name="T9" fmla="*/ 5 h 5"/>
                <a:gd name="T10" fmla="*/ 1 w 4"/>
                <a:gd name="T11" fmla="*/ 4 h 5"/>
                <a:gd name="T12" fmla="*/ 0 w 4"/>
                <a:gd name="T13" fmla="*/ 3 h 5"/>
                <a:gd name="T14" fmla="*/ 2 w 4"/>
                <a:gd name="T15" fmla="*/ 1 h 5"/>
                <a:gd name="T16" fmla="*/ 4 w 4"/>
                <a:gd name="T17" fmla="*/ 0 h 5"/>
                <a:gd name="T18" fmla="*/ 4 w 4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4"/>
                    <a:pt x="4" y="4"/>
                    <a:pt x="4" y="5"/>
                  </a:cubicBezTo>
                  <a:cubicBezTo>
                    <a:pt x="4" y="5"/>
                    <a:pt x="3" y="5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4"/>
                    <a:pt x="1" y="4"/>
                  </a:cubicBezTo>
                  <a:cubicBezTo>
                    <a:pt x="1" y="4"/>
                    <a:pt x="1" y="3"/>
                    <a:pt x="0" y="3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" y="2"/>
                    <a:pt x="4" y="3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76" name="椭圆 31"/>
          <p:cNvSpPr/>
          <p:nvPr/>
        </p:nvSpPr>
        <p:spPr>
          <a:xfrm rot="16200000">
            <a:off x="6560146" y="1390018"/>
            <a:ext cx="2862299" cy="5468053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9" name="图片 1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489837"/>
            <a:ext cx="715386" cy="1012339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3A46234D-4C73-4323-A93B-E4DBCE307BEE}"/>
              </a:ext>
            </a:extLst>
          </p:cNvPr>
          <p:cNvSpPr txBox="1"/>
          <p:nvPr/>
        </p:nvSpPr>
        <p:spPr>
          <a:xfrm>
            <a:off x="5836682" y="3016891"/>
            <a:ext cx="4370354" cy="220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133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lang="vi-VN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1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.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Tìm đọc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một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cuốn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sách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chuyện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lạ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đây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D98043E1-8CF5-4C77-984C-0F4CF163B5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99561" y="143296"/>
            <a:ext cx="3927393" cy="238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1EF20E-D24B-4BAA-BC24-DFDC65D07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34" y="264270"/>
            <a:ext cx="4594934" cy="6593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2DDCED-529C-4DF3-8116-311023392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464" y="213546"/>
            <a:ext cx="4638889" cy="65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4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" r="34400" b="5897"/>
          <a:stretch/>
        </p:blipFill>
        <p:spPr>
          <a:xfrm>
            <a:off x="728948" y="404368"/>
            <a:ext cx="10945188" cy="6049264"/>
          </a:xfrm>
          <a:prstGeom prst="rect">
            <a:avLst/>
          </a:prstGeom>
        </p:spPr>
      </p:pic>
      <p:pic>
        <p:nvPicPr>
          <p:cNvPr id="6" name="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81" t="24563" r="40933" b="26282"/>
          <a:stretch/>
        </p:blipFill>
        <p:spPr>
          <a:xfrm flipH="1">
            <a:off x="239349" y="3082597"/>
            <a:ext cx="2497563" cy="33710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F09A7A-2079-4987-B074-7689EF20D8AC}"/>
              </a:ext>
            </a:extLst>
          </p:cNvPr>
          <p:cNvSpPr txBox="1"/>
          <p:nvPr/>
        </p:nvSpPr>
        <p:spPr>
          <a:xfrm>
            <a:off x="2905587" y="2601157"/>
            <a:ext cx="7499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Trình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bày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trước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lớp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thích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trong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cuốn</a:t>
            </a:r>
            <a:r>
              <a:rPr lang="en-US" sz="4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sách</a:t>
            </a:r>
            <a:endParaRPr lang="en-US" sz="4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88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图片 2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4" y="780706"/>
            <a:ext cx="8563953" cy="278691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46" y="204604"/>
            <a:ext cx="11261908" cy="1283002"/>
          </a:xfrm>
          <a:prstGeom prst="rect">
            <a:avLst/>
          </a:prstGeom>
        </p:spPr>
      </p:pic>
      <p:pic>
        <p:nvPicPr>
          <p:cNvPr id="201" name="图片 2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634669"/>
            <a:ext cx="715386" cy="10123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381C69-B370-4A98-8084-2D883458C795}"/>
              </a:ext>
            </a:extLst>
          </p:cNvPr>
          <p:cNvSpPr txBox="1"/>
          <p:nvPr/>
        </p:nvSpPr>
        <p:spPr>
          <a:xfrm>
            <a:off x="3430314" y="1559534"/>
            <a:ext cx="829664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17479D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2.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vào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phiếu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</a:rPr>
              <a:t>sách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670DA6-82B0-451B-95E4-D9B9C9441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8444" y="3429000"/>
            <a:ext cx="8847438" cy="247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625544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606049" y="1211249"/>
            <a:ext cx="873763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        </a:t>
            </a:r>
            <a:r>
              <a:rPr kumimoji="0" lang="vi-VN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YÊU CẦU CẦN ĐẠT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4000" b="1" dirty="0">
                <a:solidFill>
                  <a:srgbClr val="0070C0"/>
                </a:solidFill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Tìm đọc được một cuốn sách viết về chuyện lạ đó đây</a:t>
            </a:r>
            <a:endParaRPr kumimoji="0" lang="vi-VN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84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870146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49908" y="1305341"/>
            <a:ext cx="87376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                    Vận dụng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方正静蕾简体" panose="02000000000000000000" pitchFamily="2" charset="-122"/>
                <a:cs typeface="Times New Roman" panose="02020603050405020304" pitchFamily="18" charset="0"/>
              </a:rPr>
              <a:t>Tìm đọc thêm các cuốn sách viết về chuyện lạ đó đây</a:t>
            </a:r>
            <a:endParaRPr kumimoji="0" lang="vi-VN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静蕾简体" panose="02000000000000000000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71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94</Words>
  <Application>Microsoft Office PowerPoint</Application>
  <PresentationFormat>Widescreen</PresentationFormat>
  <Paragraphs>13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Arial-Rounded</vt:lpstr>
      <vt:lpstr>Calibri</vt:lpstr>
      <vt:lpstr>Times New Roman</vt:lpstr>
      <vt:lpstr>https://www.freeppt7.com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Nguyễn Minh Quang</cp:lastModifiedBy>
  <cp:revision>2</cp:revision>
  <dcterms:created xsi:type="dcterms:W3CDTF">2021-08-06T09:19:36Z</dcterms:created>
  <dcterms:modified xsi:type="dcterms:W3CDTF">2022-03-26T14:47:45Z</dcterms:modified>
</cp:coreProperties>
</file>