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</p:sldMasterIdLst>
  <p:notesMasterIdLst>
    <p:notesMasterId r:id="rId26"/>
  </p:notesMasterIdLst>
  <p:sldIdLst>
    <p:sldId id="256" r:id="rId6"/>
    <p:sldId id="258" r:id="rId7"/>
    <p:sldId id="274" r:id="rId8"/>
    <p:sldId id="275" r:id="rId9"/>
    <p:sldId id="276" r:id="rId10"/>
    <p:sldId id="2007577123" r:id="rId11"/>
    <p:sldId id="277" r:id="rId12"/>
    <p:sldId id="2007577127" r:id="rId13"/>
    <p:sldId id="3397" r:id="rId14"/>
    <p:sldId id="2007577125" r:id="rId15"/>
    <p:sldId id="2007577126" r:id="rId16"/>
    <p:sldId id="2007577124" r:id="rId17"/>
    <p:sldId id="265" r:id="rId18"/>
    <p:sldId id="2007577120" r:id="rId19"/>
    <p:sldId id="3399" r:id="rId20"/>
    <p:sldId id="291" r:id="rId21"/>
    <p:sldId id="323" r:id="rId22"/>
    <p:sldId id="358" r:id="rId23"/>
    <p:sldId id="2007577128" r:id="rId24"/>
    <p:sldId id="20075771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82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0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604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6.png"/><Relationship Id="rId18" Type="http://schemas.microsoft.com/office/2007/relationships/hdphoto" Target="../media/hdphoto9.wdp"/><Relationship Id="rId3" Type="http://schemas.openxmlformats.org/officeDocument/2006/relationships/image" Target="../media/image51.png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microsoft.com/office/2007/relationships/hdphoto" Target="../media/hdphoto6.wdp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61.jpeg"/><Relationship Id="rId10" Type="http://schemas.microsoft.com/office/2007/relationships/hdphoto" Target="../media/hdphoto5.wdp"/><Relationship Id="rId19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00AFEC1-2FBD-4060-B0EC-B4D14697B349}"/>
              </a:ext>
            </a:extLst>
          </p:cNvPr>
          <p:cNvGrpSpPr/>
          <p:nvPr/>
        </p:nvGrpSpPr>
        <p:grpSpPr>
          <a:xfrm>
            <a:off x="188135" y="1072042"/>
            <a:ext cx="11815729" cy="3680698"/>
            <a:chOff x="191180" y="1549316"/>
            <a:chExt cx="6330709" cy="20095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EC76BB-3788-427C-9781-B3C5DCDA1F2D}"/>
                </a:ext>
              </a:extLst>
            </p:cNvPr>
            <p:cNvGrpSpPr/>
            <p:nvPr/>
          </p:nvGrpSpPr>
          <p:grpSpPr>
            <a:xfrm>
              <a:off x="2110439" y="1549316"/>
              <a:ext cx="2602687" cy="1073437"/>
              <a:chOff x="1911472" y="2098238"/>
              <a:chExt cx="2602687" cy="107343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F9319CE-E70F-4154-9849-A1EAB91CA63E}"/>
                  </a:ext>
                </a:extLst>
              </p:cNvPr>
              <p:cNvSpPr/>
              <p:nvPr/>
            </p:nvSpPr>
            <p:spPr>
              <a:xfrm>
                <a:off x="1911472" y="2098238"/>
                <a:ext cx="2575862" cy="821122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94DB4D-6B34-4179-8048-5B2D7293DACE}"/>
                  </a:ext>
                </a:extLst>
              </p:cNvPr>
              <p:cNvSpPr txBox="1"/>
              <p:nvPr/>
            </p:nvSpPr>
            <p:spPr>
              <a:xfrm>
                <a:off x="1945908" y="2363762"/>
                <a:ext cx="2568251" cy="807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Giới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thiệu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đồ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dùng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học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tập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B03F4C-5165-4D06-BC80-3EBB21F89AA2}"/>
                </a:ext>
              </a:extLst>
            </p:cNvPr>
            <p:cNvGrpSpPr/>
            <p:nvPr/>
          </p:nvGrpSpPr>
          <p:grpSpPr>
            <a:xfrm>
              <a:off x="191180" y="2917591"/>
              <a:ext cx="6330709" cy="641234"/>
              <a:chOff x="270808" y="2969884"/>
              <a:chExt cx="6330709" cy="64123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E7621A1-D782-462B-8049-A3BB4ED76A4E}"/>
                  </a:ext>
                </a:extLst>
              </p:cNvPr>
              <p:cNvGrpSpPr/>
              <p:nvPr/>
            </p:nvGrpSpPr>
            <p:grpSpPr>
              <a:xfrm>
                <a:off x="270808" y="2969884"/>
                <a:ext cx="762130" cy="641234"/>
                <a:chOff x="270808" y="2969884"/>
                <a:chExt cx="762130" cy="641234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05174991-02B9-4FE9-98A9-C1BD0A8D790A}"/>
                    </a:ext>
                  </a:extLst>
                </p:cNvPr>
                <p:cNvSpPr/>
                <p:nvPr/>
              </p:nvSpPr>
              <p:spPr>
                <a:xfrm>
                  <a:off x="415913" y="2969884"/>
                  <a:ext cx="596334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A8D3B9-257E-4FFC-A93B-0EA414273053}"/>
                    </a:ext>
                  </a:extLst>
                </p:cNvPr>
                <p:cNvSpPr txBox="1"/>
                <p:nvPr/>
              </p:nvSpPr>
              <p:spPr>
                <a:xfrm>
                  <a:off x="270808" y="3291855"/>
                  <a:ext cx="762130" cy="31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1.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Tên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7ABCA8D-CE03-439C-BE24-1E7DD27755E4}"/>
                  </a:ext>
                </a:extLst>
              </p:cNvPr>
              <p:cNvGrpSpPr/>
              <p:nvPr/>
            </p:nvGrpSpPr>
            <p:grpSpPr>
              <a:xfrm>
                <a:off x="912219" y="2981194"/>
                <a:ext cx="2408038" cy="611876"/>
                <a:chOff x="241357" y="2977751"/>
                <a:chExt cx="2408038" cy="61187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D5052B2C-D49D-45AD-B693-6501DF0E90B4}"/>
                    </a:ext>
                  </a:extLst>
                </p:cNvPr>
                <p:cNvSpPr/>
                <p:nvPr/>
              </p:nvSpPr>
              <p:spPr>
                <a:xfrm>
                  <a:off x="427043" y="2977751"/>
                  <a:ext cx="2175665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3A7A23-61D1-4D3B-B372-68C40924859D}"/>
                    </a:ext>
                  </a:extLst>
                </p:cNvPr>
                <p:cNvSpPr txBox="1"/>
                <p:nvPr/>
              </p:nvSpPr>
              <p:spPr>
                <a:xfrm>
                  <a:off x="241357" y="3270364"/>
                  <a:ext cx="2408038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2.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Hình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dáng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,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màu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sắc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5804A9B-3298-4620-BDDC-D720BFD28F04}"/>
                  </a:ext>
                </a:extLst>
              </p:cNvPr>
              <p:cNvGrpSpPr/>
              <p:nvPr/>
            </p:nvGrpSpPr>
            <p:grpSpPr>
              <a:xfrm>
                <a:off x="3282578" y="2976431"/>
                <a:ext cx="1453184" cy="605377"/>
                <a:chOff x="403265" y="2976431"/>
                <a:chExt cx="1453184" cy="605377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B4546431-B1C0-4B5C-9C42-90B74DD8CB41}"/>
                    </a:ext>
                  </a:extLst>
                </p:cNvPr>
                <p:cNvSpPr/>
                <p:nvPr/>
              </p:nvSpPr>
              <p:spPr>
                <a:xfrm>
                  <a:off x="429059" y="2976431"/>
                  <a:ext cx="1334020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797360-AD55-4E51-B119-2C1D25AA11BC}"/>
                    </a:ext>
                  </a:extLst>
                </p:cNvPr>
                <p:cNvSpPr txBox="1"/>
                <p:nvPr/>
              </p:nvSpPr>
              <p:spPr>
                <a:xfrm>
                  <a:off x="403265" y="3262545"/>
                  <a:ext cx="1453184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3.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Công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dụng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E1B9183-DE65-4709-A318-4C5B281FEA58}"/>
                  </a:ext>
                </a:extLst>
              </p:cNvPr>
              <p:cNvGrpSpPr/>
              <p:nvPr/>
            </p:nvGrpSpPr>
            <p:grpSpPr>
              <a:xfrm>
                <a:off x="4677193" y="2973586"/>
                <a:ext cx="1924324" cy="608222"/>
                <a:chOff x="374111" y="2973586"/>
                <a:chExt cx="1924324" cy="608222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0FA7F7F-DCC0-4CFF-9784-6D977C77F236}"/>
                    </a:ext>
                  </a:extLst>
                </p:cNvPr>
                <p:cNvSpPr/>
                <p:nvPr/>
              </p:nvSpPr>
              <p:spPr>
                <a:xfrm>
                  <a:off x="374111" y="2973586"/>
                  <a:ext cx="1788478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D80EDB1-0E8C-4A17-BBF4-0D849CE2A76B}"/>
                    </a:ext>
                  </a:extLst>
                </p:cNvPr>
                <p:cNvSpPr txBox="1"/>
                <p:nvPr/>
              </p:nvSpPr>
              <p:spPr>
                <a:xfrm>
                  <a:off x="400512" y="3262545"/>
                  <a:ext cx="1897923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Cách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bảo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quản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21F7CD7-9F72-42DB-845B-17F98D15D5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651" y="2361018"/>
              <a:ext cx="2482835" cy="5656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05C007-08EF-4C28-BA10-326CF74ACA8D}"/>
                </a:ext>
              </a:extLst>
            </p:cNvPr>
            <p:cNvCxnSpPr>
              <a:cxnSpLocks/>
            </p:cNvCxnSpPr>
            <p:nvPr/>
          </p:nvCxnSpPr>
          <p:spPr>
            <a:xfrm>
              <a:off x="3348287" y="2372771"/>
              <a:ext cx="1969624" cy="553906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9DB97C-A682-42CE-9DF9-69D18661DBFE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2106110" y="2375568"/>
              <a:ext cx="1275301" cy="553333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66A245-77B9-4ECF-8D16-52630902A60E}"/>
                </a:ext>
              </a:extLst>
            </p:cNvPr>
            <p:cNvCxnSpPr>
              <a:cxnSpLocks/>
            </p:cNvCxnSpPr>
            <p:nvPr/>
          </p:nvCxnSpPr>
          <p:spPr>
            <a:xfrm>
              <a:off x="3343533" y="2372772"/>
              <a:ext cx="552221" cy="5875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795688" y="334772"/>
            <a:ext cx="108866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C00000"/>
                </a:solidFill>
                <a:latin typeface="Arial-Rounded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+mn-cs"/>
              </a:rPr>
              <a:t>Nói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của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1099574" y="5276217"/>
            <a:ext cx="9832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                               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563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00AFEC1-2FBD-4060-B0EC-B4D14697B349}"/>
              </a:ext>
            </a:extLst>
          </p:cNvPr>
          <p:cNvGrpSpPr/>
          <p:nvPr/>
        </p:nvGrpSpPr>
        <p:grpSpPr>
          <a:xfrm>
            <a:off x="188135" y="1072042"/>
            <a:ext cx="11815729" cy="3680698"/>
            <a:chOff x="191180" y="1549316"/>
            <a:chExt cx="6330709" cy="20095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EC76BB-3788-427C-9781-B3C5DCDA1F2D}"/>
                </a:ext>
              </a:extLst>
            </p:cNvPr>
            <p:cNvGrpSpPr/>
            <p:nvPr/>
          </p:nvGrpSpPr>
          <p:grpSpPr>
            <a:xfrm>
              <a:off x="2110439" y="1549316"/>
              <a:ext cx="2602687" cy="1073437"/>
              <a:chOff x="1911472" y="2098238"/>
              <a:chExt cx="2602687" cy="107343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F9319CE-E70F-4154-9849-A1EAB91CA63E}"/>
                  </a:ext>
                </a:extLst>
              </p:cNvPr>
              <p:cNvSpPr/>
              <p:nvPr/>
            </p:nvSpPr>
            <p:spPr>
              <a:xfrm>
                <a:off x="1911472" y="2098238"/>
                <a:ext cx="2575862" cy="821122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94DB4D-6B34-4179-8048-5B2D7293DACE}"/>
                  </a:ext>
                </a:extLst>
              </p:cNvPr>
              <p:cNvSpPr txBox="1"/>
              <p:nvPr/>
            </p:nvSpPr>
            <p:spPr>
              <a:xfrm>
                <a:off x="1945908" y="2363762"/>
                <a:ext cx="2568251" cy="807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Giới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thiệu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đồ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dùng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học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tập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B03F4C-5165-4D06-BC80-3EBB21F89AA2}"/>
                </a:ext>
              </a:extLst>
            </p:cNvPr>
            <p:cNvGrpSpPr/>
            <p:nvPr/>
          </p:nvGrpSpPr>
          <p:grpSpPr>
            <a:xfrm>
              <a:off x="191180" y="2917591"/>
              <a:ext cx="6330709" cy="641234"/>
              <a:chOff x="270808" y="2969884"/>
              <a:chExt cx="6330709" cy="64123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E7621A1-D782-462B-8049-A3BB4ED76A4E}"/>
                  </a:ext>
                </a:extLst>
              </p:cNvPr>
              <p:cNvGrpSpPr/>
              <p:nvPr/>
            </p:nvGrpSpPr>
            <p:grpSpPr>
              <a:xfrm>
                <a:off x="270808" y="2969884"/>
                <a:ext cx="762130" cy="641234"/>
                <a:chOff x="270808" y="2969884"/>
                <a:chExt cx="762130" cy="641234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05174991-02B9-4FE9-98A9-C1BD0A8D790A}"/>
                    </a:ext>
                  </a:extLst>
                </p:cNvPr>
                <p:cNvSpPr/>
                <p:nvPr/>
              </p:nvSpPr>
              <p:spPr>
                <a:xfrm>
                  <a:off x="415913" y="2969884"/>
                  <a:ext cx="596334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A8D3B9-257E-4FFC-A93B-0EA414273053}"/>
                    </a:ext>
                  </a:extLst>
                </p:cNvPr>
                <p:cNvSpPr txBox="1"/>
                <p:nvPr/>
              </p:nvSpPr>
              <p:spPr>
                <a:xfrm>
                  <a:off x="270808" y="3291855"/>
                  <a:ext cx="762130" cy="31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1.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Tên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7ABCA8D-CE03-439C-BE24-1E7DD27755E4}"/>
                  </a:ext>
                </a:extLst>
              </p:cNvPr>
              <p:cNvGrpSpPr/>
              <p:nvPr/>
            </p:nvGrpSpPr>
            <p:grpSpPr>
              <a:xfrm>
                <a:off x="912219" y="2981194"/>
                <a:ext cx="2408038" cy="611876"/>
                <a:chOff x="241357" y="2977751"/>
                <a:chExt cx="2408038" cy="61187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D5052B2C-D49D-45AD-B693-6501DF0E90B4}"/>
                    </a:ext>
                  </a:extLst>
                </p:cNvPr>
                <p:cNvSpPr/>
                <p:nvPr/>
              </p:nvSpPr>
              <p:spPr>
                <a:xfrm>
                  <a:off x="427043" y="2977751"/>
                  <a:ext cx="2175665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3A7A23-61D1-4D3B-B372-68C40924859D}"/>
                    </a:ext>
                  </a:extLst>
                </p:cNvPr>
                <p:cNvSpPr txBox="1"/>
                <p:nvPr/>
              </p:nvSpPr>
              <p:spPr>
                <a:xfrm>
                  <a:off x="241357" y="3270364"/>
                  <a:ext cx="2408038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2.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Hình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dáng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,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màu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sắc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5804A9B-3298-4620-BDDC-D720BFD28F04}"/>
                  </a:ext>
                </a:extLst>
              </p:cNvPr>
              <p:cNvGrpSpPr/>
              <p:nvPr/>
            </p:nvGrpSpPr>
            <p:grpSpPr>
              <a:xfrm>
                <a:off x="3282578" y="2976431"/>
                <a:ext cx="1453184" cy="605377"/>
                <a:chOff x="403265" y="2976431"/>
                <a:chExt cx="1453184" cy="605377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B4546431-B1C0-4B5C-9C42-90B74DD8CB41}"/>
                    </a:ext>
                  </a:extLst>
                </p:cNvPr>
                <p:cNvSpPr/>
                <p:nvPr/>
              </p:nvSpPr>
              <p:spPr>
                <a:xfrm>
                  <a:off x="429059" y="2976431"/>
                  <a:ext cx="1334020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797360-AD55-4E51-B119-2C1D25AA11BC}"/>
                    </a:ext>
                  </a:extLst>
                </p:cNvPr>
                <p:cNvSpPr txBox="1"/>
                <p:nvPr/>
              </p:nvSpPr>
              <p:spPr>
                <a:xfrm>
                  <a:off x="403265" y="3262545"/>
                  <a:ext cx="1453184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3.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Công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dụng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E1B9183-DE65-4709-A318-4C5B281FEA58}"/>
                  </a:ext>
                </a:extLst>
              </p:cNvPr>
              <p:cNvGrpSpPr/>
              <p:nvPr/>
            </p:nvGrpSpPr>
            <p:grpSpPr>
              <a:xfrm>
                <a:off x="4677193" y="2973586"/>
                <a:ext cx="1924324" cy="608222"/>
                <a:chOff x="374111" y="2973586"/>
                <a:chExt cx="1924324" cy="608222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0FA7F7F-DCC0-4CFF-9784-6D977C77F236}"/>
                    </a:ext>
                  </a:extLst>
                </p:cNvPr>
                <p:cNvSpPr/>
                <p:nvPr/>
              </p:nvSpPr>
              <p:spPr>
                <a:xfrm>
                  <a:off x="374111" y="2973586"/>
                  <a:ext cx="1788478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D80EDB1-0E8C-4A17-BBF4-0D849CE2A76B}"/>
                    </a:ext>
                  </a:extLst>
                </p:cNvPr>
                <p:cNvSpPr txBox="1"/>
                <p:nvPr/>
              </p:nvSpPr>
              <p:spPr>
                <a:xfrm>
                  <a:off x="400512" y="3262545"/>
                  <a:ext cx="1897923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Cách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bảo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quản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21F7CD7-9F72-42DB-845B-17F98D15D5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651" y="2361018"/>
              <a:ext cx="2482835" cy="5656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05C007-08EF-4C28-BA10-326CF74ACA8D}"/>
                </a:ext>
              </a:extLst>
            </p:cNvPr>
            <p:cNvCxnSpPr>
              <a:cxnSpLocks/>
            </p:cNvCxnSpPr>
            <p:nvPr/>
          </p:nvCxnSpPr>
          <p:spPr>
            <a:xfrm>
              <a:off x="3348287" y="2372771"/>
              <a:ext cx="1969624" cy="553906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9DB97C-A682-42CE-9DF9-69D18661DBFE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2106110" y="2375568"/>
              <a:ext cx="1275301" cy="553333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66A245-77B9-4ECF-8D16-52630902A60E}"/>
                </a:ext>
              </a:extLst>
            </p:cNvPr>
            <p:cNvCxnSpPr>
              <a:cxnSpLocks/>
            </p:cNvCxnSpPr>
            <p:nvPr/>
          </p:nvCxnSpPr>
          <p:spPr>
            <a:xfrm>
              <a:off x="3343533" y="2372772"/>
              <a:ext cx="552221" cy="5875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795688" y="334772"/>
            <a:ext cx="108866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C00000"/>
                </a:solidFill>
                <a:latin typeface="Arial-Rounded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+mn-cs"/>
              </a:rPr>
              <a:t>Nói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của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895546" y="4752740"/>
            <a:ext cx="9832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         TIÊU CHÍ NHẬN XÉT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hiểu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02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16 bài văn tả hộp bút hay nhất - Toplist.vn">
            <a:extLst>
              <a:ext uri="{FF2B5EF4-FFF2-40B4-BE49-F238E27FC236}">
                <a16:creationId xmlns:a16="http://schemas.microsoft.com/office/drawing/2014/main" id="{646DBAEF-6CA8-E74C-965A-CC0B12EF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97" y="2392448"/>
            <a:ext cx="4773778" cy="29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448EC8-FA7C-3641-B80F-CEFF89338E0E}"/>
              </a:ext>
            </a:extLst>
          </p:cNvPr>
          <p:cNvGrpSpPr/>
          <p:nvPr/>
        </p:nvGrpSpPr>
        <p:grpSpPr>
          <a:xfrm>
            <a:off x="4231899" y="1162661"/>
            <a:ext cx="3941140" cy="752024"/>
            <a:chOff x="5081775" y="853124"/>
            <a:chExt cx="2417387" cy="785733"/>
          </a:xfrm>
        </p:grpSpPr>
        <p:sp>
          <p:nvSpPr>
            <p:cNvPr id="4" name="Rectangle: Rounded Corners 45">
              <a:extLst>
                <a:ext uri="{FF2B5EF4-FFF2-40B4-BE49-F238E27FC236}">
                  <a16:creationId xmlns:a16="http://schemas.microsoft.com/office/drawing/2014/main" id="{667E5DBC-65D4-5F49-882C-F90D000CC0E3}"/>
                </a:ext>
              </a:extLst>
            </p:cNvPr>
            <p:cNvSpPr/>
            <p:nvPr/>
          </p:nvSpPr>
          <p:spPr>
            <a:xfrm>
              <a:off x="5081775" y="853124"/>
              <a:ext cx="2417387" cy="785733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9301C1-7AD5-9544-9937-4C0D7DF05F7F}"/>
                </a:ext>
              </a:extLst>
            </p:cNvPr>
            <p:cNvSpPr txBox="1"/>
            <p:nvPr/>
          </p:nvSpPr>
          <p:spPr>
            <a:xfrm>
              <a:off x="5083631" y="935936"/>
              <a:ext cx="2140134" cy="48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</a:rPr>
                <a:t>1. </a:t>
              </a:r>
              <a:r>
                <a:rPr lang="en-US" sz="2400" kern="0" dirty="0" err="1">
                  <a:solidFill>
                    <a:prstClr val="black"/>
                  </a:solidFill>
                </a:rPr>
                <a:t>Đó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là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đồ</a:t>
              </a:r>
              <a:r>
                <a:rPr lang="en-US" sz="2400" kern="0" dirty="0">
                  <a:solidFill>
                    <a:prstClr val="black"/>
                  </a:solidFill>
                </a:rPr>
                <a:t> dung </a:t>
              </a:r>
              <a:r>
                <a:rPr lang="en-US" sz="2400" kern="0" dirty="0" err="1">
                  <a:solidFill>
                    <a:prstClr val="black"/>
                  </a:solidFill>
                </a:rPr>
                <a:t>gì</a:t>
              </a:r>
              <a:r>
                <a:rPr lang="en-US" sz="2400" kern="0" dirty="0">
                  <a:solidFill>
                    <a:prstClr val="black"/>
                  </a:solidFill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Rectangle: Rounded Corners 45">
            <a:extLst>
              <a:ext uri="{FF2B5EF4-FFF2-40B4-BE49-F238E27FC236}">
                <a16:creationId xmlns:a16="http://schemas.microsoft.com/office/drawing/2014/main" id="{4768DCB5-5EE0-384E-BF9F-2F9C6F1A2A21}"/>
              </a:ext>
            </a:extLst>
          </p:cNvPr>
          <p:cNvSpPr/>
          <p:nvPr/>
        </p:nvSpPr>
        <p:spPr>
          <a:xfrm>
            <a:off x="4129195" y="2426834"/>
            <a:ext cx="7455271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2.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liệu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dáng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sắc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,…)</a:t>
            </a:r>
          </a:p>
        </p:txBody>
      </p:sp>
      <p:sp>
        <p:nvSpPr>
          <p:cNvPr id="7" name="Rectangle: Rounded Corners 45">
            <a:extLst>
              <a:ext uri="{FF2B5EF4-FFF2-40B4-BE49-F238E27FC236}">
                <a16:creationId xmlns:a16="http://schemas.microsoft.com/office/drawing/2014/main" id="{0284E362-3A6A-754D-8742-4110A99114D0}"/>
              </a:ext>
            </a:extLst>
          </p:cNvPr>
          <p:cNvSpPr/>
          <p:nvPr/>
        </p:nvSpPr>
        <p:spPr>
          <a:xfrm>
            <a:off x="4231899" y="3832288"/>
            <a:ext cx="6948949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dụng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Rectangle: Rounded Corners 45">
            <a:extLst>
              <a:ext uri="{FF2B5EF4-FFF2-40B4-BE49-F238E27FC236}">
                <a16:creationId xmlns:a16="http://schemas.microsoft.com/office/drawing/2014/main" id="{0067DA20-BB12-C242-8A2D-DF5EED6727FF}"/>
              </a:ext>
            </a:extLst>
          </p:cNvPr>
          <p:cNvSpPr/>
          <p:nvPr/>
        </p:nvSpPr>
        <p:spPr>
          <a:xfrm>
            <a:off x="4177055" y="5183339"/>
            <a:ext cx="6956418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quản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88B99-8BAC-474B-9C38-040E0408BAF4}"/>
              </a:ext>
            </a:extLst>
          </p:cNvPr>
          <p:cNvSpPr txBox="1"/>
          <p:nvPr/>
        </p:nvSpPr>
        <p:spPr>
          <a:xfrm>
            <a:off x="3553428" y="1900773"/>
            <a:ext cx="477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chiếc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FC8E5-BE18-C647-B261-F3FCDA926C52}"/>
              </a:ext>
            </a:extLst>
          </p:cNvPr>
          <p:cNvSpPr txBox="1"/>
          <p:nvPr/>
        </p:nvSpPr>
        <p:spPr>
          <a:xfrm>
            <a:off x="4091959" y="3242577"/>
            <a:ext cx="79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vải</a:t>
            </a:r>
            <a:r>
              <a:rPr lang="en-US" sz="2400" kern="0" dirty="0">
                <a:solidFill>
                  <a:srgbClr val="FF0000"/>
                </a:solidFill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</a:rPr>
              <a:t>màu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xanh</a:t>
            </a:r>
            <a:r>
              <a:rPr lang="en-US" sz="2400" kern="0" dirty="0">
                <a:solidFill>
                  <a:srgbClr val="FF0000"/>
                </a:solidFill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</a:rPr>
              <a:t>có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hình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đoremon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xinh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xắn</a:t>
            </a:r>
            <a:r>
              <a:rPr lang="en-US" sz="2400" kern="0" dirty="0">
                <a:solidFill>
                  <a:srgbClr val="FF0000"/>
                </a:solidFill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E922E-7E8E-5F47-AF4A-AE2F6E7A7676}"/>
              </a:ext>
            </a:extLst>
          </p:cNvPr>
          <p:cNvSpPr txBox="1"/>
          <p:nvPr/>
        </p:nvSpPr>
        <p:spPr>
          <a:xfrm>
            <a:off x="3346143" y="4662427"/>
            <a:ext cx="79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ngôi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học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tập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AC861-2EBE-3041-A3A7-5E4CAC19AE88}"/>
              </a:ext>
            </a:extLst>
          </p:cNvPr>
          <p:cNvSpPr txBox="1"/>
          <p:nvPr/>
        </p:nvSpPr>
        <p:spPr>
          <a:xfrm>
            <a:off x="3264061" y="6082277"/>
            <a:ext cx="855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Giữ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cẩn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thận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xuyên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giặt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để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hộp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bút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sạch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sẽ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22947-9368-1B49-9895-BEF57CEC031C}"/>
              </a:ext>
            </a:extLst>
          </p:cNvPr>
          <p:cNvSpPr txBox="1"/>
          <p:nvPr/>
        </p:nvSpPr>
        <p:spPr>
          <a:xfrm>
            <a:off x="685184" y="460181"/>
            <a:ext cx="104482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B050"/>
                </a:solidFill>
              </a:rPr>
              <a:t>Nói</a:t>
            </a:r>
            <a:r>
              <a:rPr lang="en-US" sz="3600" b="1" kern="0" dirty="0">
                <a:solidFill>
                  <a:srgbClr val="00B050"/>
                </a:solidFill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tậpcủa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157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871855" y="865404"/>
            <a:ext cx="1044828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4 – 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giới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thiệu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F4925-E767-274D-A76D-833CA08D7FDA}"/>
              </a:ext>
            </a:extLst>
          </p:cNvPr>
          <p:cNvCxnSpPr/>
          <p:nvPr/>
        </p:nvCxnSpPr>
        <p:spPr>
          <a:xfrm>
            <a:off x="4838323" y="1430878"/>
            <a:ext cx="186352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3A5D35-86EE-B342-84B4-166320AD6182}"/>
              </a:ext>
            </a:extLst>
          </p:cNvPr>
          <p:cNvCxnSpPr>
            <a:cxnSpLocks/>
          </p:cNvCxnSpPr>
          <p:nvPr/>
        </p:nvCxnSpPr>
        <p:spPr>
          <a:xfrm>
            <a:off x="7490855" y="1430878"/>
            <a:ext cx="353992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B3E7D-8918-ED46-B19F-601FBCF98816}"/>
              </a:ext>
            </a:extLst>
          </p:cNvPr>
          <p:cNvCxnSpPr>
            <a:cxnSpLocks/>
          </p:cNvCxnSpPr>
          <p:nvPr/>
        </p:nvCxnSpPr>
        <p:spPr>
          <a:xfrm>
            <a:off x="5627077" y="5861816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CF2D0A7-5128-254F-BE77-1452DD82C58C}"/>
              </a:ext>
            </a:extLst>
          </p:cNvPr>
          <p:cNvSpPr/>
          <p:nvPr/>
        </p:nvSpPr>
        <p:spPr>
          <a:xfrm>
            <a:off x="-579120" y="1459184"/>
            <a:ext cx="3485852" cy="3593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AA6CD-2A6F-0443-8996-BC7FAE0E0241}"/>
              </a:ext>
            </a:extLst>
          </p:cNvPr>
          <p:cNvSpPr/>
          <p:nvPr/>
        </p:nvSpPr>
        <p:spPr>
          <a:xfrm>
            <a:off x="2801815" y="376867"/>
            <a:ext cx="2754923" cy="10855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đồ dùng đó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9E95C5-D7F6-B649-BCA0-1B5970208842}"/>
              </a:ext>
            </a:extLst>
          </p:cNvPr>
          <p:cNvSpPr/>
          <p:nvPr/>
        </p:nvSpPr>
        <p:spPr>
          <a:xfrm>
            <a:off x="3291242" y="1847837"/>
            <a:ext cx="2754923" cy="10855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74DEFD-D7FF-594A-BA73-7553E2CF46F4}"/>
              </a:ext>
            </a:extLst>
          </p:cNvPr>
          <p:cNvSpPr/>
          <p:nvPr/>
        </p:nvSpPr>
        <p:spPr>
          <a:xfrm>
            <a:off x="3305907" y="3621658"/>
            <a:ext cx="2754923" cy="108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dụng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CB593B-421E-9843-9BB0-AA5ABB4709C6}"/>
              </a:ext>
            </a:extLst>
          </p:cNvPr>
          <p:cNvSpPr/>
          <p:nvPr/>
        </p:nvSpPr>
        <p:spPr>
          <a:xfrm>
            <a:off x="3070783" y="5211030"/>
            <a:ext cx="2754923" cy="10855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bảo quản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7C187F-AFDA-364F-A688-0FF15F560DF7}"/>
              </a:ext>
            </a:extLst>
          </p:cNvPr>
          <p:cNvGrpSpPr/>
          <p:nvPr/>
        </p:nvGrpSpPr>
        <p:grpSpPr>
          <a:xfrm>
            <a:off x="1940178" y="507961"/>
            <a:ext cx="1365729" cy="5477356"/>
            <a:chOff x="1934308" y="810376"/>
            <a:chExt cx="1365729" cy="424387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F482BAD-60A7-0848-9C32-4732381FC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4308" y="810376"/>
              <a:ext cx="867507" cy="14639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31EC489-7730-F240-A1C5-EAF06C19931C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2444262" y="2448436"/>
              <a:ext cx="841110" cy="4880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D8DFAB-5CF5-764F-825E-056D9944E216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2409092" y="3582316"/>
              <a:ext cx="890945" cy="2404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6227188-5777-154C-A1A7-C39A1A0ABAC4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1985655" y="4294990"/>
              <a:ext cx="1079258" cy="7592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3AE90A-4D7E-C646-A3EC-960FD68DDE58}"/>
              </a:ext>
            </a:extLst>
          </p:cNvPr>
          <p:cNvCxnSpPr>
            <a:cxnSpLocks/>
          </p:cNvCxnSpPr>
          <p:nvPr/>
        </p:nvCxnSpPr>
        <p:spPr>
          <a:xfrm>
            <a:off x="5556738" y="1041876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E757B5-0D49-034B-9D3A-A24721297D3E}"/>
              </a:ext>
            </a:extLst>
          </p:cNvPr>
          <p:cNvSpPr/>
          <p:nvPr/>
        </p:nvSpPr>
        <p:spPr>
          <a:xfrm>
            <a:off x="6635262" y="376867"/>
            <a:ext cx="5310358" cy="10855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/…</a:t>
            </a:r>
            <a:endParaRPr lang="en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7EBCB8-F3B0-E946-9E56-7106B60FB40B}"/>
              </a:ext>
            </a:extLst>
          </p:cNvPr>
          <p:cNvCxnSpPr>
            <a:cxnSpLocks/>
          </p:cNvCxnSpPr>
          <p:nvPr/>
        </p:nvCxnSpPr>
        <p:spPr>
          <a:xfrm>
            <a:off x="6060830" y="2397343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B8C64-81A1-5248-9783-6263A2F25D5A}"/>
              </a:ext>
            </a:extLst>
          </p:cNvPr>
          <p:cNvSpPr/>
          <p:nvPr/>
        </p:nvSpPr>
        <p:spPr>
          <a:xfrm>
            <a:off x="7069015" y="1847837"/>
            <a:ext cx="4861940" cy="10855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cam,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40645A-8D62-FE4B-85DE-CDB7A3563D96}"/>
              </a:ext>
            </a:extLst>
          </p:cNvPr>
          <p:cNvCxnSpPr>
            <a:cxnSpLocks/>
          </p:cNvCxnSpPr>
          <p:nvPr/>
        </p:nvCxnSpPr>
        <p:spPr>
          <a:xfrm>
            <a:off x="5994146" y="4164435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3F96126-5DB2-B541-BCA9-6642A705B4FF}"/>
              </a:ext>
            </a:extLst>
          </p:cNvPr>
          <p:cNvSpPr/>
          <p:nvPr/>
        </p:nvSpPr>
        <p:spPr>
          <a:xfrm>
            <a:off x="7006785" y="3616404"/>
            <a:ext cx="4986400" cy="108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7CB497-F270-8644-993A-016F99375A71}"/>
              </a:ext>
            </a:extLst>
          </p:cNvPr>
          <p:cNvSpPr/>
          <p:nvPr/>
        </p:nvSpPr>
        <p:spPr>
          <a:xfrm>
            <a:off x="6669840" y="5211030"/>
            <a:ext cx="5275780" cy="10855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gàng/ lau sạch sẽ sau khi dùng/…</a:t>
            </a:r>
          </a:p>
        </p:txBody>
      </p:sp>
    </p:spTree>
    <p:extLst>
      <p:ext uri="{BB962C8B-B14F-4D97-AF65-F5344CB8AC3E}">
        <p14:creationId xmlns:p14="http://schemas.microsoft.com/office/powerpoint/2010/main" val="3717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  <p:bldP spid="24" grpId="0" animBg="1"/>
      <p:bldP spid="24" grpId="1" animBg="1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69"/>
            <a:ext cx="12192000" cy="6564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395468" y="957865"/>
            <a:ext cx="11401064" cy="3892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</a:rPr>
              <a:t>       </a:t>
            </a:r>
            <a:r>
              <a:rPr lang="en-US" sz="2800" dirty="0" err="1">
                <a:solidFill>
                  <a:schemeClr val="bg1"/>
                </a:solidFill>
              </a:rPr>
              <a:t>Chiếc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thước kẻ là một đồ dùng không thể thiếu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Thước</a:t>
            </a:r>
            <a:r>
              <a:rPr lang="vi-VN" sz="2800" dirty="0">
                <a:solidFill>
                  <a:schemeClr val="bg1"/>
                </a:solidFill>
              </a:rPr>
              <a:t> thước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có màu trắng, được làm bằng nhựa cứng. Khi mới mua về,  thước được bọc bởi một bao nilon màu vàng. Trên </a:t>
            </a:r>
            <a:r>
              <a:rPr lang="en-US" sz="2800" dirty="0" err="1">
                <a:solidFill>
                  <a:schemeClr val="bg1"/>
                </a:solidFill>
              </a:rPr>
              <a:t>chiếc</a:t>
            </a:r>
            <a:r>
              <a:rPr lang="vi-VN" sz="2800" dirty="0">
                <a:solidFill>
                  <a:schemeClr val="bg1"/>
                </a:solidFill>
              </a:rPr>
              <a:t> thước có in các số từ một đến ba mươi đơn vị xăng-ti-mét. </a:t>
            </a:r>
            <a:r>
              <a:rPr lang="en-US" sz="2800" dirty="0">
                <a:solidFill>
                  <a:schemeClr val="bg1"/>
                </a:solidFill>
              </a:rPr>
              <a:t>T</a:t>
            </a:r>
            <a:r>
              <a:rPr lang="vi-VN" sz="2800" dirty="0">
                <a:solidFill>
                  <a:schemeClr val="bg1"/>
                </a:solidFill>
              </a:rPr>
              <a:t>hước giúp em vẽ hình khối, kẻ bài, đo độ dài…. Em </a:t>
            </a:r>
            <a:r>
              <a:rPr lang="en-US" sz="2800" dirty="0" err="1">
                <a:solidFill>
                  <a:schemeClr val="bg1"/>
                </a:solidFill>
              </a:rPr>
              <a:t>rất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thích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chiếc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thước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kẻ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vi-VN" sz="2800" dirty="0">
                <a:solidFill>
                  <a:schemeClr val="bg1"/>
                </a:solidFill>
              </a:rPr>
              <a:t>sẽ luôn giữ gìn cây thước cẩn thận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luôn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đồng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hành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mỗi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Thước Kẻ Nhựa Eras 15 cm E906 - Màu Xanh | Tiki">
            <a:extLst>
              <a:ext uri="{FF2B5EF4-FFF2-40B4-BE49-F238E27FC236}">
                <a16:creationId xmlns:a16="http://schemas.microsoft.com/office/drawing/2014/main" id="{B128BB3B-35B7-BB4B-BD73-DB53DBE4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18" y="-191669"/>
            <a:ext cx="2092590" cy="20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AFD02D-58D6-440A-BE29-C603AD23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335666" y="-160890"/>
            <a:ext cx="11856334" cy="7124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4801" y="929163"/>
            <a:ext cx="10867199" cy="536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Chiếc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thiếu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nhựa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cứng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Thân đèn uốn cong như một cành hoa được gắn liền với đế đèn.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Dưới đế có công tắc và nút vặn điều chỉnh độ sáng của đèn khi sử dụng.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Mẹ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mỗi khi học bài phải học ở nơi đủ ánh sáng để không gây hại mắt.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Cái đèn bàn nhỏ bé xinh xinh nhưng lại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ích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Em sẽ giữ gìn nó thật cẩn thận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</a:t>
            </a:r>
            <a:endParaRPr lang="vi-VN" sz="2900" b="1" dirty="0">
              <a:solidFill>
                <a:srgbClr val="002060"/>
              </a:solidFill>
              <a:latin typeface="HP001 4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0" y="0"/>
            <a:ext cx="1867555" cy="27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2171" y="962696"/>
            <a:ext cx="857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79" y="2006145"/>
            <a:ext cx="11186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lùi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 ô;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liền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s-CL" sz="32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en-US" sz="32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46101" y="4082681"/>
            <a:ext cx="2959452" cy="2775319"/>
            <a:chOff x="179882" y="202717"/>
            <a:chExt cx="3326130" cy="30073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 descr="ngo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41"/>
              </a:clrFrom>
              <a:clrTo>
                <a:srgbClr val="FFFE4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5318" y="3928124"/>
            <a:ext cx="2735949" cy="3084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59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82" y="-400817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454635" y="807051"/>
            <a:ext cx="8367336" cy="67710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Vận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–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Định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hướng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HĐ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tiếp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theo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9739AD2-CDE0-ED46-8A08-5618E0F329DF}"/>
              </a:ext>
            </a:extLst>
          </p:cNvPr>
          <p:cNvSpPr/>
          <p:nvPr/>
        </p:nvSpPr>
        <p:spPr>
          <a:xfrm>
            <a:off x="858252" y="1779640"/>
            <a:ext cx="10475495" cy="283998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562247" y="1326387"/>
            <a:ext cx="9832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                          YÊU CẦU CẦN ĐẠT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5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9864578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86800" y="2187792"/>
            <a:ext cx="610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3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22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098118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740703" y="2128766"/>
            <a:ext cx="7567198" cy="661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78F23-9177-434A-B493-AEF462B28C44}"/>
              </a:ext>
            </a:extLst>
          </p:cNvPr>
          <p:cNvSpPr txBox="1"/>
          <p:nvPr/>
        </p:nvSpPr>
        <p:spPr>
          <a:xfrm>
            <a:off x="-13128" y="2810593"/>
            <a:ext cx="7567198" cy="661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-548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164349"/>
            <a:ext cx="11034565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526614" y="342900"/>
            <a:ext cx="7138775" cy="30861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defTabSz="760096"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đuôi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vắn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br>
              <a:rPr lang="en-US" sz="2800" b="1" dirty="0"/>
            </a:br>
            <a:r>
              <a:rPr lang="en-US" sz="2800" b="1" dirty="0" err="1"/>
              <a:t>Thân</a:t>
            </a:r>
            <a:r>
              <a:rPr lang="en-US" sz="2800" b="1" dirty="0"/>
              <a:t> chia </a:t>
            </a:r>
            <a:r>
              <a:rPr lang="en-US" sz="2800" b="1" dirty="0" err="1"/>
              <a:t>nhiều</a:t>
            </a:r>
            <a:r>
              <a:rPr lang="en-US" sz="2800" b="1" dirty="0"/>
              <a:t> </a:t>
            </a:r>
            <a:r>
              <a:rPr lang="en-US" sz="2800" b="1" dirty="0" err="1"/>
              <a:t>đốt</a:t>
            </a:r>
            <a:r>
              <a:rPr lang="en-US" sz="2800" b="1" dirty="0"/>
              <a:t> </a:t>
            </a:r>
            <a:r>
              <a:rPr lang="en-US" sz="2800" b="1" dirty="0" err="1"/>
              <a:t>rất</a:t>
            </a:r>
            <a:r>
              <a:rPr lang="en-US" sz="2800" b="1" dirty="0"/>
              <a:t> </a:t>
            </a:r>
            <a:r>
              <a:rPr lang="en-US" sz="2800" b="1" dirty="0" err="1"/>
              <a:t>mau</a:t>
            </a:r>
            <a:r>
              <a:rPr lang="en-US" sz="2800" b="1" dirty="0"/>
              <a:t> </a:t>
            </a:r>
            <a:r>
              <a:rPr lang="en-US" sz="2800" b="1" dirty="0" err="1"/>
              <a:t>rất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br>
              <a:rPr lang="en-US" sz="2800" b="1" dirty="0"/>
            </a:b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thức</a:t>
            </a:r>
            <a:r>
              <a:rPr lang="en-US" sz="2800" b="1" dirty="0"/>
              <a:t> </a:t>
            </a:r>
            <a:r>
              <a:rPr lang="en-US" sz="2800" b="1" dirty="0" err="1"/>
              <a:t>đáng</a:t>
            </a:r>
            <a:r>
              <a:rPr lang="en-US" sz="2800" b="1" dirty="0"/>
              <a:t> </a:t>
            </a:r>
            <a:r>
              <a:rPr lang="en-US" sz="2800" b="1" dirty="0" err="1"/>
              <a:t>yêu</a:t>
            </a:r>
            <a:br>
              <a:rPr lang="en-US" sz="2800" b="1" dirty="0"/>
            </a:br>
            <a:r>
              <a:rPr lang="en-US" sz="2800" b="1" dirty="0" err="1"/>
              <a:t>Muốn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</a:t>
            </a:r>
            <a:r>
              <a:rPr lang="en-US" sz="2800" b="1" dirty="0" err="1"/>
              <a:t>ngắn</a:t>
            </a:r>
            <a:r>
              <a:rPr lang="en-US" sz="2800" b="1" dirty="0"/>
              <a:t> </a:t>
            </a:r>
            <a:r>
              <a:rPr lang="en-US" sz="2800" b="1" dirty="0" err="1"/>
              <a:t>mọi</a:t>
            </a:r>
            <a:r>
              <a:rPr lang="en-US" sz="2800" b="1" dirty="0"/>
              <a:t> </a:t>
            </a:r>
            <a:r>
              <a:rPr lang="en-US" sz="2800" b="1" dirty="0" err="1"/>
              <a:t>điều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?</a:t>
            </a:r>
            <a:endParaRPr sz="4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57494" y="4065479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Thước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kẻ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D9980D-0810-48F9-8411-FB0603DFC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-548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2804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323073" y="422679"/>
            <a:ext cx="7545854" cy="28121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en-US" sz="2400" b="1" dirty="0"/>
              <a:t>Da </a:t>
            </a: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trắng</a:t>
            </a:r>
            <a:br>
              <a:rPr lang="en-US" sz="3600" b="1" dirty="0"/>
            </a:b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bảng</a:t>
            </a:r>
            <a:r>
              <a:rPr lang="en-US" sz="2400" b="1" dirty="0"/>
              <a:t> </a:t>
            </a:r>
            <a:r>
              <a:rPr lang="en-US" sz="2400" b="1" dirty="0" err="1"/>
              <a:t>đen</a:t>
            </a:r>
            <a:br>
              <a:rPr lang="en-US" sz="3600" b="1" dirty="0"/>
            </a:b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cầm</a:t>
            </a:r>
            <a:r>
              <a:rPr lang="en-US" sz="2400" b="1" dirty="0"/>
              <a:t> </a:t>
            </a: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br>
              <a:rPr lang="en-US" sz="3600" b="1" dirty="0"/>
            </a:b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–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?</a:t>
            </a:r>
            <a:endParaRPr sz="5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Viên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phấn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179792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14068" y="51897"/>
            <a:ext cx="12192000" cy="6806566"/>
          </a:xfrm>
          <a:prstGeom prst="rect">
            <a:avLst/>
          </a:prstGeom>
        </p:spPr>
      </p:pic>
      <p:sp>
        <p:nvSpPr>
          <p:cNvPr id="18" name="Google Shape;212;p2">
            <a:extLst>
              <a:ext uri="{FF2B5EF4-FFF2-40B4-BE49-F238E27FC236}">
                <a16:creationId xmlns:a16="http://schemas.microsoft.com/office/drawing/2014/main" id="{07FA51FD-3668-434B-BDBF-BDB8DC5991F3}"/>
              </a:ext>
            </a:extLst>
          </p:cNvPr>
          <p:cNvSpPr/>
          <p:nvPr/>
        </p:nvSpPr>
        <p:spPr>
          <a:xfrm>
            <a:off x="2323073" y="521434"/>
            <a:ext cx="7545854" cy="28121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gì không lá không cành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nên tím, làm nên xanh mỗi ngày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Mến yêu nên cứ cầm tay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già đến trẻ thơ ngây đều dùng – Cái gì?</a:t>
            </a:r>
            <a:endParaRPr sz="4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143349"/>
            <a:ext cx="10972800" cy="688165"/>
          </a:xfrm>
          <a:prstGeom prst="rect">
            <a:avLst/>
          </a:prstGeom>
        </p:spPr>
      </p:pic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Cây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bút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554" y="247518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3845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8291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526614" y="509904"/>
            <a:ext cx="6837328" cy="280938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thì</a:t>
            </a:r>
            <a:r>
              <a:rPr lang="en-US" sz="2400" b="1" dirty="0"/>
              <a:t> </a:t>
            </a:r>
            <a:r>
              <a:rPr lang="en-US" sz="2400" b="1" dirty="0" err="1"/>
              <a:t>liền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br>
              <a:rPr lang="en-US" sz="2400" b="1" dirty="0"/>
            </a:br>
            <a:r>
              <a:rPr lang="en-US" sz="2400" b="1" dirty="0"/>
              <a:t>Khi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r>
              <a:rPr lang="en-US" sz="2400" b="1" dirty="0"/>
              <a:t> </a:t>
            </a:r>
            <a:r>
              <a:rPr lang="en-US" sz="2400" b="1" dirty="0" err="1"/>
              <a:t>nghỉ</a:t>
            </a:r>
            <a:r>
              <a:rPr lang="en-US" sz="2400" b="1" dirty="0"/>
              <a:t>, </a:t>
            </a:r>
            <a:r>
              <a:rPr lang="en-US" sz="2400" b="1" dirty="0" err="1"/>
              <a:t>chân</a:t>
            </a:r>
            <a:r>
              <a:rPr lang="en-US" sz="2400" b="1" dirty="0"/>
              <a:t> quay </a:t>
            </a:r>
            <a:r>
              <a:rPr lang="en-US" sz="2400" b="1" dirty="0" err="1"/>
              <a:t>mới</a:t>
            </a:r>
            <a:r>
              <a:rPr lang="en-US" sz="2400" b="1" dirty="0"/>
              <a:t> </a:t>
            </a:r>
            <a:r>
              <a:rPr lang="en-US" sz="2400" b="1" dirty="0" err="1"/>
              <a:t>kì</a:t>
            </a:r>
            <a:r>
              <a:rPr lang="en-US" sz="2400" b="1" dirty="0"/>
              <a:t>?</a:t>
            </a:r>
            <a:br>
              <a:rPr lang="en-US" sz="2400" b="1" dirty="0"/>
            </a:b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?</a:t>
            </a: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6687725" cy="130434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lt1"/>
              </a:buClr>
              <a:buSzPts val="3200"/>
            </a:pPr>
            <a:endParaRPr sz="384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02783" y="4080148"/>
            <a:ext cx="1492391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" y="0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22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0471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740703" y="2128766"/>
            <a:ext cx="7567198" cy="661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562247" y="1326387"/>
            <a:ext cx="9832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             YÊU CẦU CẦN ĐẠT</a:t>
            </a:r>
          </a:p>
          <a:p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211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318" y="-4865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B04D2D46-01CF-472C-A4D4-E2879CC0D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675907" y="34811"/>
            <a:ext cx="684585" cy="629409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B512E-0CDE-4FBF-966D-96D201F41F6E}"/>
              </a:ext>
            </a:extLst>
          </p:cNvPr>
          <p:cNvSpPr txBox="1"/>
          <p:nvPr/>
        </p:nvSpPr>
        <p:spPr>
          <a:xfrm>
            <a:off x="1684081" y="34811"/>
            <a:ext cx="7835425" cy="56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endParaRPr lang="en-US" sz="2667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F9DAB-7300-024F-90BF-5093BC96A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446062" y="1323842"/>
            <a:ext cx="2167022" cy="1676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98846A-F8E1-4942-8C3F-A1B6B4860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93" y="919203"/>
            <a:ext cx="2085975" cy="2190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A7EF01-591D-7A42-AED0-1B32063EC0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27" y="1043493"/>
            <a:ext cx="2029251" cy="2029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A29AF7-D820-0440-AA40-CBB037BD9E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875501" y="663953"/>
            <a:ext cx="440357" cy="2599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8396CD-E5B1-FA48-A29E-1D2FD1FBCB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791607" y="922755"/>
            <a:ext cx="2439713" cy="202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8CCE1-979D-7C4A-A234-B05E2AAC500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5012245" y="3999317"/>
            <a:ext cx="1184000" cy="2034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75D09-E8C0-7840-ACB4-CDF534735AD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583307" y="4099875"/>
            <a:ext cx="1609288" cy="1756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17A8A8-B0F6-BC41-8376-F08D1F6AB27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2312824" y="4167812"/>
            <a:ext cx="2505590" cy="1469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8BAFE-2297-B54F-A3FC-04D795A39CE6}"/>
              </a:ext>
            </a:extLst>
          </p:cNvPr>
          <p:cNvSpPr txBox="1"/>
          <p:nvPr/>
        </p:nvSpPr>
        <p:spPr>
          <a:xfrm>
            <a:off x="946387" y="309746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7F7D12-142F-FC4E-8FC5-A432A442D2C5}"/>
              </a:ext>
            </a:extLst>
          </p:cNvPr>
          <p:cNvSpPr txBox="1"/>
          <p:nvPr/>
        </p:nvSpPr>
        <p:spPr>
          <a:xfrm>
            <a:off x="3679683" y="309746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89119-5C71-6A4A-8B83-A196D665F800}"/>
              </a:ext>
            </a:extLst>
          </p:cNvPr>
          <p:cNvSpPr txBox="1"/>
          <p:nvPr/>
        </p:nvSpPr>
        <p:spPr>
          <a:xfrm>
            <a:off x="5589838" y="3134091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45CB4-8E92-1347-BC8F-98BF2D7E7847}"/>
              </a:ext>
            </a:extLst>
          </p:cNvPr>
          <p:cNvSpPr txBox="1"/>
          <p:nvPr/>
        </p:nvSpPr>
        <p:spPr>
          <a:xfrm>
            <a:off x="7812039" y="3134091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F9E22-FE29-6945-9FA0-A96419F412AE}"/>
              </a:ext>
            </a:extLst>
          </p:cNvPr>
          <p:cNvSpPr txBox="1"/>
          <p:nvPr/>
        </p:nvSpPr>
        <p:spPr>
          <a:xfrm>
            <a:off x="10040524" y="3136612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BBB4F4-2274-B747-BB43-A91BC524E762}"/>
              </a:ext>
            </a:extLst>
          </p:cNvPr>
          <p:cNvSpPr txBox="1"/>
          <p:nvPr/>
        </p:nvSpPr>
        <p:spPr>
          <a:xfrm>
            <a:off x="948577" y="584668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585478-868A-394B-9FFD-BAFEEF8F2440}"/>
              </a:ext>
            </a:extLst>
          </p:cNvPr>
          <p:cNvSpPr txBox="1"/>
          <p:nvPr/>
        </p:nvSpPr>
        <p:spPr>
          <a:xfrm>
            <a:off x="2695680" y="5845041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D5A347-4E5D-3544-B104-3D3C8850064F}"/>
              </a:ext>
            </a:extLst>
          </p:cNvPr>
          <p:cNvSpPr txBox="1"/>
          <p:nvPr/>
        </p:nvSpPr>
        <p:spPr>
          <a:xfrm>
            <a:off x="4501878" y="593002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2319E6-4CCC-CA4B-83A4-A9778040883E}"/>
              </a:ext>
            </a:extLst>
          </p:cNvPr>
          <p:cNvSpPr txBox="1"/>
          <p:nvPr/>
        </p:nvSpPr>
        <p:spPr>
          <a:xfrm>
            <a:off x="7713505" y="5930028"/>
            <a:ext cx="1424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Balo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AA361B-1345-564E-ADA7-FE4E6156C35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57641" y="4353208"/>
            <a:ext cx="1653221" cy="14960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11E041-4D29-6A44-B5C9-E4428A3E3BBB}"/>
              </a:ext>
            </a:extLst>
          </p:cNvPr>
          <p:cNvSpPr txBox="1"/>
          <p:nvPr/>
        </p:nvSpPr>
        <p:spPr>
          <a:xfrm>
            <a:off x="9591795" y="5849219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0" descr="BALO KỲ LÂN CẦU VÒNG SIÊU NHẸ ChO BÉ - Ba lô, Túi xách &amp; Cặp cho bé |  BiBiOne.vn">
            <a:extLst>
              <a:ext uri="{FF2B5EF4-FFF2-40B4-BE49-F238E27FC236}">
                <a16:creationId xmlns:a16="http://schemas.microsoft.com/office/drawing/2014/main" id="{9FBADDC1-41B6-3C43-ABB8-FA0D4DD03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03" y="3962795"/>
            <a:ext cx="1931785" cy="19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906</Words>
  <Application>Microsoft Office PowerPoint</Application>
  <PresentationFormat>Widescreen</PresentationFormat>
  <Paragraphs>90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HP001 4 hàng</vt:lpstr>
      <vt:lpstr>Times New Roman</vt:lpstr>
      <vt:lpstr>UTM Avo</vt:lpstr>
      <vt:lpstr>字魂59号-创粗黑</vt:lpstr>
      <vt:lpstr>Office Theme</vt:lpstr>
      <vt:lpstr>1_Office 主题</vt:lpstr>
      <vt:lpstr>千图网海量PPT模板www.58pic.com​​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Quang</cp:lastModifiedBy>
  <cp:revision>46</cp:revision>
  <dcterms:created xsi:type="dcterms:W3CDTF">2021-07-20T01:55:21Z</dcterms:created>
  <dcterms:modified xsi:type="dcterms:W3CDTF">2022-03-26T15:55:04Z</dcterms:modified>
</cp:coreProperties>
</file>