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2" r:id="rId3"/>
    <p:sldMasterId id="2147483716" r:id="rId4"/>
  </p:sldMasterIdLst>
  <p:notesMasterIdLst>
    <p:notesMasterId r:id="rId14"/>
  </p:notesMasterIdLst>
  <p:sldIdLst>
    <p:sldId id="284" r:id="rId5"/>
    <p:sldId id="2007577158" r:id="rId6"/>
    <p:sldId id="2007577161" r:id="rId7"/>
    <p:sldId id="2007577144" r:id="rId8"/>
    <p:sldId id="2007577159" r:id="rId9"/>
    <p:sldId id="2007577160" r:id="rId10"/>
    <p:sldId id="483" r:id="rId11"/>
    <p:sldId id="2007577162" r:id="rId12"/>
    <p:sldId id="20075771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7F95-9374-43E9-8396-4C160FDDD95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9D42-2F67-431F-8A44-C087553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7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63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0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1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83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84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44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5765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421288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67371942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743166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223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3747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27311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4329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7736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053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866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8043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281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699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136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858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893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2609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8057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15150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28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53386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3/20/2022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67684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3/20/2022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8501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0803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0258025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50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7326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4834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696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977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7720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sndAc>
      <p:stSnd>
        <p:snd r:embed="rId15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2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>
    <p:sndAc>
      <p:stSnd>
        <p:snd r:embed="rId6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7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22" r:id="rId12"/>
  </p:sldLayoutIdLst>
  <p:transition>
    <p:sndAc>
      <p:stSnd>
        <p:snd r:embed="rId14" name="CHIMES.WAV"/>
      </p:stSnd>
    </p:sndAc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1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>
    <p:sndAc>
      <p:stSnd>
        <p:snd r:embed="rId7" name="CHIMES.WAV"/>
      </p:stSnd>
    </p:sndAc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199" y="2921000"/>
            <a:ext cx="7709095" cy="110799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kì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128941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547002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</a:t>
              </a:r>
              <a:r>
                <a:rPr lang="vi-VN" altLang="zh-CN" sz="80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10</a:t>
              </a:r>
              <a:endPara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08804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1017770" y="328450"/>
            <a:ext cx="9293290" cy="4564097"/>
            <a:chOff x="1708450" y="1290924"/>
            <a:chExt cx="2146481" cy="2657733"/>
          </a:xfrm>
        </p:grpSpPr>
        <p:sp>
          <p:nvSpPr>
            <p:cNvPr id="16" name="15"/>
            <p:cNvSpPr/>
            <p:nvPr/>
          </p:nvSpPr>
          <p:spPr>
            <a:xfrm>
              <a:off x="1708450" y="1290924"/>
              <a:ext cx="2146481" cy="265773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95793" y="1813550"/>
              <a:ext cx="1707668" cy="138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YÊU CẦN CẦN ĐẠT</a:t>
              </a: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 được đoạn văn kể lại một việc em thích làm trong ngày nghỉ dựa vào gợi ý</a:t>
              </a:r>
              <a:endPara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26901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-12272" y="-53588"/>
          <a:ext cx="12204271" cy="67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lide" r:id="rId3" imgW="4154276" imgH="3116662" progId="PowerPoint.Slide.8">
                  <p:embed/>
                </p:oleObj>
              </mc:Choice>
              <mc:Fallback>
                <p:oleObj name="Slide" r:id="rId3" imgW="4154276" imgH="3116662" progId="PowerPoint.Slide.8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272" y="-53588"/>
                        <a:ext cx="12204271" cy="67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0102" y="139701"/>
            <a:ext cx="1146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sáu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25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9395" y="836196"/>
            <a:ext cx="85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6555" y="1456668"/>
            <a:ext cx="5646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ea typeface="微软雅黑"/>
              </a:rPr>
              <a:t>Ô</a:t>
            </a:r>
            <a:r>
              <a:rPr 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ea typeface="微软雅黑"/>
              </a:rPr>
              <a:t>n</a:t>
            </a: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ea typeface="微软雅黑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ea typeface="微软雅黑"/>
              </a:rPr>
              <a:t>giữa</a:t>
            </a: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ea typeface="微软雅黑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4 hàng" panose="020B0603050302020204" pitchFamily="34" charset="0"/>
                <a:ea typeface="微软雅黑"/>
              </a:rPr>
              <a:t>kì</a:t>
            </a: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微软雅黑"/>
              </a:rPr>
              <a:t> 2 (</a:t>
            </a:r>
            <a:r>
              <a:rPr lang="vi-VN" sz="3600" b="1" dirty="0">
                <a:solidFill>
                  <a:srgbClr val="000000"/>
                </a:solidFill>
                <a:latin typeface="HP001 4 hàng" panose="020B0603050302020204" pitchFamily="34" charset="0"/>
                <a:ea typeface="微软雅黑"/>
              </a:rPr>
              <a:t>tiết </a:t>
            </a: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微软雅黑"/>
              </a:rPr>
              <a:t>10)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860871" y="2791972"/>
              <a:ext cx="2345385" cy="17029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Khởi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động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50070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602405" y="170779"/>
            <a:ext cx="9987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13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4 - 5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D654B-6E4C-4A1C-9D21-100445C47913}"/>
              </a:ext>
            </a:extLst>
          </p:cNvPr>
          <p:cNvSpPr/>
          <p:nvPr/>
        </p:nvSpPr>
        <p:spPr>
          <a:xfrm>
            <a:off x="750923" y="724390"/>
            <a:ext cx="10984088" cy="26409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thích làm việc gì? (đọc sách, xem phim, vẽ tranh, đến chơi nhà người thân,...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làm việc đó cùng với ai? Em làm việc đó như thế nào?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cảm thấy thế nào khi làm việc đó?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EACFB-481E-46E5-9577-77AEA94A38DE}"/>
              </a:ext>
            </a:extLst>
          </p:cNvPr>
          <p:cNvSpPr txBox="1"/>
          <p:nvPr/>
        </p:nvSpPr>
        <p:spPr>
          <a:xfrm>
            <a:off x="637339" y="3365341"/>
            <a:ext cx="10687051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NHẬN XÉT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thích làm trong ngày 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đó cùng ai?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278652228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677050" y="338730"/>
            <a:ext cx="9987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13.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4 - 5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D654B-6E4C-4A1C-9D21-100445C47913}"/>
              </a:ext>
            </a:extLst>
          </p:cNvPr>
          <p:cNvSpPr/>
          <p:nvPr/>
        </p:nvSpPr>
        <p:spPr>
          <a:xfrm>
            <a:off x="462845" y="2054579"/>
            <a:ext cx="10984088" cy="33415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thích làm việc gì? (ví dụ: đọc sách, xem phim, vẽ tranh, đi chơi nhà người thân,...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làm việc đó cùng với ai? Em làm việc đó như thế nào?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cảm thấy thế nào khi làm việc đó?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369D81-18F2-4A8B-919B-5893B2EC3E0E}"/>
              </a:ext>
            </a:extLst>
          </p:cNvPr>
          <p:cNvSpPr/>
          <p:nvPr/>
        </p:nvSpPr>
        <p:spPr>
          <a:xfrm>
            <a:off x="462845" y="1576964"/>
            <a:ext cx="10984088" cy="4296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 chủ nhật tuần trước, em thức dậy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sáng. Em vệ sinh cá nhân và ăn sáng. Sau khi ăn sáng,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thu dọn phòng của mình, dọn dẹp một cách sạch sẽ và gọn gàng. Em quét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nhà, lau nhà giúp mẹ.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 đó, em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xuống bếp cùng phụ giúp mẹ nấu cơm.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nhặt và rửa rau muống.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 khen em chăm chỉ. Em rất vui vì đã biết làm việc nhà giúp đỡ bố mẹ.</a:t>
            </a:r>
          </a:p>
        </p:txBody>
      </p:sp>
    </p:spTree>
    <p:extLst>
      <p:ext uri="{BB962C8B-B14F-4D97-AF65-F5344CB8AC3E}">
        <p14:creationId xmlns:p14="http://schemas.microsoft.com/office/powerpoint/2010/main" val="30046985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1017770" y="328450"/>
            <a:ext cx="9293290" cy="4564097"/>
            <a:chOff x="1708450" y="1290924"/>
            <a:chExt cx="2146481" cy="2657733"/>
          </a:xfrm>
        </p:grpSpPr>
        <p:sp>
          <p:nvSpPr>
            <p:cNvPr id="16" name="15"/>
            <p:cNvSpPr/>
            <p:nvPr/>
          </p:nvSpPr>
          <p:spPr>
            <a:xfrm>
              <a:off x="1708450" y="1290924"/>
              <a:ext cx="2146481" cy="265773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95793" y="1813550"/>
              <a:ext cx="1707668" cy="138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YÊU CẦN CẦN ĐẠT</a:t>
              </a: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 được đoạn văn kể lại một việc em thích làm trong ngày nghỉ dựa vào gợi ý</a:t>
              </a:r>
              <a:endPara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69485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D654B-6E4C-4A1C-9D21-100445C47913}"/>
              </a:ext>
            </a:extLst>
          </p:cNvPr>
          <p:cNvSpPr/>
          <p:nvPr/>
        </p:nvSpPr>
        <p:spPr>
          <a:xfrm>
            <a:off x="462845" y="2054579"/>
            <a:ext cx="10984088" cy="33415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thích làm việc gì? (ví dụ: đọc sách, xem phim, vẽ tranh, đi chơi nhà người thân,...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làm việc đó cùng với ai? Em làm việc đó như thế nào?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cảm thấy thế nào khi làm việc đó?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369D81-18F2-4A8B-919B-5893B2EC3E0E}"/>
              </a:ext>
            </a:extLst>
          </p:cNvPr>
          <p:cNvSpPr/>
          <p:nvPr/>
        </p:nvSpPr>
        <p:spPr>
          <a:xfrm>
            <a:off x="537489" y="1280630"/>
            <a:ext cx="10984088" cy="4296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 DỤNG</a:t>
            </a:r>
          </a:p>
          <a:p>
            <a:pPr marL="457200" lvl="0" indent="-457200">
              <a:buFontTx/>
              <a:buChar char="-"/>
              <a:defRPr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lại đọc văn cho người thân nghe</a:t>
            </a:r>
          </a:p>
          <a:p>
            <a:pPr marL="457200" lvl="0" indent="-457200">
              <a:buFontTx/>
              <a:buChar char="-"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sau: Chủ đề giao tiếp và kết nối</a:t>
            </a:r>
            <a:r>
              <a:rPr kumimoji="0" lang="vi-VN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Những cách chào độc đáo.</a:t>
            </a: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3796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477</Words>
  <Application>Microsoft Office PowerPoint</Application>
  <PresentationFormat>Widescreen</PresentationFormat>
  <Paragraphs>42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等线</vt:lpstr>
      <vt:lpstr>Microsoft YaHei</vt:lpstr>
      <vt:lpstr>Microsoft YaHei</vt:lpstr>
      <vt:lpstr>Arial</vt:lpstr>
      <vt:lpstr>Calibri</vt:lpstr>
      <vt:lpstr>Calibri Light</vt:lpstr>
      <vt:lpstr>HP001 4 hàng</vt:lpstr>
      <vt:lpstr>HP001 5 hàng</vt:lpstr>
      <vt:lpstr>Times New Roman</vt:lpstr>
      <vt:lpstr>2_Office Theme</vt:lpstr>
      <vt:lpstr>包图主题2</vt:lpstr>
      <vt:lpstr>1_Default Design</vt:lpstr>
      <vt:lpstr>Office 主题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Quang</cp:lastModifiedBy>
  <cp:revision>9</cp:revision>
  <dcterms:created xsi:type="dcterms:W3CDTF">2021-07-04T15:10:39Z</dcterms:created>
  <dcterms:modified xsi:type="dcterms:W3CDTF">2022-03-20T07:24:25Z</dcterms:modified>
</cp:coreProperties>
</file>